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sldIdLst>
    <p:sldId id="426" r:id="rId2"/>
    <p:sldId id="387" r:id="rId3"/>
    <p:sldId id="440" r:id="rId4"/>
    <p:sldId id="428" r:id="rId5"/>
    <p:sldId id="429" r:id="rId6"/>
    <p:sldId id="444" r:id="rId7"/>
    <p:sldId id="442" r:id="rId8"/>
    <p:sldId id="443" r:id="rId9"/>
    <p:sldId id="446" r:id="rId10"/>
    <p:sldId id="431" r:id="rId11"/>
    <p:sldId id="433" r:id="rId12"/>
    <p:sldId id="434" r:id="rId13"/>
    <p:sldId id="447" r:id="rId14"/>
    <p:sldId id="448" r:id="rId15"/>
    <p:sldId id="449" r:id="rId16"/>
    <p:sldId id="450" r:id="rId17"/>
    <p:sldId id="451" r:id="rId18"/>
    <p:sldId id="452" r:id="rId19"/>
    <p:sldId id="453" r:id="rId20"/>
    <p:sldId id="454" r:id="rId21"/>
    <p:sldId id="438" r:id="rId22"/>
    <p:sldId id="455" r:id="rId23"/>
    <p:sldId id="439" r:id="rId24"/>
    <p:sldId id="456" r:id="rId25"/>
    <p:sldId id="291"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8000"/>
    <a:srgbClr val="FF0000"/>
    <a:srgbClr val="14ACBC"/>
    <a:srgbClr val="FF0066"/>
    <a:srgbClr val="E8E44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6" autoAdjust="0"/>
    <p:restoredTop sz="94660"/>
  </p:normalViewPr>
  <p:slideViewPr>
    <p:cSldViewPr>
      <p:cViewPr varScale="1">
        <p:scale>
          <a:sx n="86" d="100"/>
          <a:sy n="86" d="100"/>
        </p:scale>
        <p:origin x="156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CAD7AF-69E7-4DEF-ACA9-4F47929810EF}" type="slidenum">
              <a:rPr lang="en-US"/>
              <a:pPr>
                <a:defRPr/>
              </a:pPr>
              <a:t>‹#›</a:t>
            </a:fld>
            <a:endParaRPr lang="en-US"/>
          </a:p>
        </p:txBody>
      </p:sp>
    </p:spTree>
    <p:extLst>
      <p:ext uri="{BB962C8B-B14F-4D97-AF65-F5344CB8AC3E}">
        <p14:creationId xmlns:p14="http://schemas.microsoft.com/office/powerpoint/2010/main" val="2066142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0C050D07-8F78-DC3F-6CA9-093DE86C0971}"/>
            </a:ext>
          </a:extLst>
        </p:cNvPr>
        <p:cNvGrpSpPr/>
        <p:nvPr/>
      </p:nvGrpSpPr>
      <p:grpSpPr>
        <a:xfrm>
          <a:off x="0" y="0"/>
          <a:ext cx="0" cy="0"/>
          <a:chOff x="0" y="0"/>
          <a:chExt cx="0" cy="0"/>
        </a:xfrm>
      </p:grpSpPr>
      <p:sp>
        <p:nvSpPr>
          <p:cNvPr id="91" name="Google Shape;91;p3:notes">
            <a:extLst>
              <a:ext uri="{FF2B5EF4-FFF2-40B4-BE49-F238E27FC236}">
                <a16:creationId xmlns:a16="http://schemas.microsoft.com/office/drawing/2014/main" id="{F06BA4C7-7DD0-EA6E-FF8F-99C86A2414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a:extLst>
              <a:ext uri="{FF2B5EF4-FFF2-40B4-BE49-F238E27FC236}">
                <a16:creationId xmlns:a16="http://schemas.microsoft.com/office/drawing/2014/main" id="{AA2E55EB-051A-9EA6-3BFC-61425B45B3F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16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D777387F-DF7A-0EB9-C70B-87AA95B7B325}"/>
            </a:ext>
          </a:extLst>
        </p:cNvPr>
        <p:cNvGrpSpPr/>
        <p:nvPr/>
      </p:nvGrpSpPr>
      <p:grpSpPr>
        <a:xfrm>
          <a:off x="0" y="0"/>
          <a:ext cx="0" cy="0"/>
          <a:chOff x="0" y="0"/>
          <a:chExt cx="0" cy="0"/>
        </a:xfrm>
      </p:grpSpPr>
      <p:sp>
        <p:nvSpPr>
          <p:cNvPr id="91" name="Google Shape;91;p3:notes">
            <a:extLst>
              <a:ext uri="{FF2B5EF4-FFF2-40B4-BE49-F238E27FC236}">
                <a16:creationId xmlns:a16="http://schemas.microsoft.com/office/drawing/2014/main" id="{84C47DDB-BDA0-9437-3EDE-5AAFE81E7A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a:extLst>
              <a:ext uri="{FF2B5EF4-FFF2-40B4-BE49-F238E27FC236}">
                <a16:creationId xmlns:a16="http://schemas.microsoft.com/office/drawing/2014/main" id="{E4477D9C-50CC-09A8-B3AD-D324DD74FC6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9125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ln/>
        </p:spPr>
      </p:sp>
      <p:sp>
        <p:nvSpPr>
          <p:cNvPr id="98307" name="备注占位符 2"/>
          <p:cNvSpPr>
            <a:spLocks noGrp="1"/>
          </p:cNvSpPr>
          <p:nvPr>
            <p:ph type="body" idx="1"/>
          </p:nvPr>
        </p:nvSpPr>
        <p:spPr>
          <a:noFill/>
          <a:ln/>
        </p:spPr>
        <p:txBody>
          <a:bodyPr/>
          <a:lstStyle/>
          <a:p>
            <a:endParaRPr lang="zh-CN" altLang="en-US" smtClean="0">
              <a:latin typeface="Arial" pitchFamily="34" charset="0"/>
            </a:endParaRPr>
          </a:p>
        </p:txBody>
      </p:sp>
      <p:sp>
        <p:nvSpPr>
          <p:cNvPr id="98308" name="灯片编号占位符 3"/>
          <p:cNvSpPr>
            <a:spLocks noGrp="1"/>
          </p:cNvSpPr>
          <p:nvPr>
            <p:ph type="sldNum" sz="quarter" idx="5"/>
          </p:nvPr>
        </p:nvSpPr>
        <p:spPr>
          <a:noFill/>
        </p:spPr>
        <p:txBody>
          <a:bodyPr/>
          <a:lstStyle/>
          <a:p>
            <a:fld id="{F0530E2A-B297-4B01-8D11-773060B22158}" type="slidenum">
              <a:rPr lang="zh-CN" altLang="en-US" smtClean="0">
                <a:solidFill>
                  <a:srgbClr val="000000"/>
                </a:solidFill>
                <a:latin typeface="DengXian"/>
                <a:ea typeface="DengXian"/>
                <a:cs typeface="DengXian"/>
              </a:rPr>
              <a:pPr/>
              <a:t>7</a:t>
            </a:fld>
            <a:endParaRPr lang="zh-CN" altLang="en-US" smtClean="0">
              <a:solidFill>
                <a:srgbClr val="000000"/>
              </a:solidFill>
              <a:latin typeface="DengXian"/>
              <a:ea typeface="DengXian"/>
              <a:cs typeface="DengXi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FF651FCE-C3B4-DEF6-4CA9-D5D575D18CB2}"/>
            </a:ext>
          </a:extLst>
        </p:cNvPr>
        <p:cNvGrpSpPr/>
        <p:nvPr/>
      </p:nvGrpSpPr>
      <p:grpSpPr>
        <a:xfrm>
          <a:off x="0" y="0"/>
          <a:ext cx="0" cy="0"/>
          <a:chOff x="0" y="0"/>
          <a:chExt cx="0" cy="0"/>
        </a:xfrm>
      </p:grpSpPr>
      <p:sp>
        <p:nvSpPr>
          <p:cNvPr id="99" name="Google Shape;99;p5:notes">
            <a:extLst>
              <a:ext uri="{FF2B5EF4-FFF2-40B4-BE49-F238E27FC236}">
                <a16:creationId xmlns:a16="http://schemas.microsoft.com/office/drawing/2014/main" id="{27092DF6-C91C-6D9A-66DF-92394356F0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a:extLst>
              <a:ext uri="{FF2B5EF4-FFF2-40B4-BE49-F238E27FC236}">
                <a16:creationId xmlns:a16="http://schemas.microsoft.com/office/drawing/2014/main" id="{B99C4D44-304C-9467-3FE1-5C17D5D5B223}"/>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86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521BF10F-6B3D-D192-1BEE-9916AC96C316}"/>
            </a:ext>
          </a:extLst>
        </p:cNvPr>
        <p:cNvGrpSpPr/>
        <p:nvPr/>
      </p:nvGrpSpPr>
      <p:grpSpPr>
        <a:xfrm>
          <a:off x="0" y="0"/>
          <a:ext cx="0" cy="0"/>
          <a:chOff x="0" y="0"/>
          <a:chExt cx="0" cy="0"/>
        </a:xfrm>
      </p:grpSpPr>
      <p:sp>
        <p:nvSpPr>
          <p:cNvPr id="99" name="Google Shape;99;p5:notes">
            <a:extLst>
              <a:ext uri="{FF2B5EF4-FFF2-40B4-BE49-F238E27FC236}">
                <a16:creationId xmlns:a16="http://schemas.microsoft.com/office/drawing/2014/main" id="{9A2E698F-8F03-DAC8-61AB-CCD460BE89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a:extLst>
              <a:ext uri="{FF2B5EF4-FFF2-40B4-BE49-F238E27FC236}">
                <a16:creationId xmlns:a16="http://schemas.microsoft.com/office/drawing/2014/main" id="{6EFF3F92-A145-4F65-5AEE-94C8B5297DAF}"/>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198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429EC0-EF1A-4109-8B4D-060B9A7442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00382C-2A86-4F56-990D-11E897F3BC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F6863A-2623-4ABB-81AB-248F96C389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日期占位符 2">
            <a:extLst/>
          </p:cNvPr>
          <p:cNvSpPr>
            <a:spLocks noGrp="1"/>
          </p:cNvSpPr>
          <p:nvPr>
            <p:ph type="dt" sz="half" idx="10"/>
          </p:nvPr>
        </p:nvSpPr>
        <p:spPr/>
        <p:txBody>
          <a:bodyPr/>
          <a:lstStyle>
            <a:lvl1pPr>
              <a:defRPr/>
            </a:lvl1pPr>
          </a:lstStyle>
          <a:p>
            <a:pPr>
              <a:defRPr/>
            </a:pPr>
            <a:fld id="{C2639150-DA94-44EF-BFF0-CC07EDD506FC}" type="datetimeFigureOut">
              <a:rPr lang="zh-CN" altLang="en-US"/>
              <a:pPr>
                <a:defRPr/>
              </a:pPr>
              <a:t>2025/1/13</a:t>
            </a:fld>
            <a:endParaRPr lang="zh-CN" altLang="en-US"/>
          </a:p>
        </p:txBody>
      </p:sp>
      <p:sp>
        <p:nvSpPr>
          <p:cNvPr id="4" name="页脚占位符 3">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4">
            <a:extLst/>
          </p:cNvPr>
          <p:cNvSpPr>
            <a:spLocks noGrp="1"/>
          </p:cNvSpPr>
          <p:nvPr>
            <p:ph type="sldNum" sz="quarter" idx="12"/>
          </p:nvPr>
        </p:nvSpPr>
        <p:spPr/>
        <p:txBody>
          <a:bodyPr/>
          <a:lstStyle>
            <a:lvl1pPr>
              <a:defRPr/>
            </a:lvl1pPr>
          </a:lstStyle>
          <a:p>
            <a:pPr>
              <a:defRPr/>
            </a:pPr>
            <a:fld id="{B44319DB-C850-4BAC-B19C-506262C56547}" type="slidenum">
              <a:rPr lang="zh-CN" altLang="en-US"/>
              <a:pPr>
                <a:defRPr/>
              </a:pPr>
              <a:t>‹#›</a:t>
            </a:fld>
            <a:endParaRPr lang="zh-CN" altLang="en-US"/>
          </a:p>
        </p:txBody>
      </p:sp>
    </p:spTree>
  </p:cSld>
  <p:clrMapOvr>
    <a:masterClrMapping/>
  </p:clrMapOvr>
  <p:transition spd="slow"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2F04CB-0274-46D1-88AB-BCD58FDADD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7AA52-C946-4A79-AEFC-9743F38541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DD504E-3CE7-433A-874F-F6D72D23AE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00FD12-D79E-44CF-A52A-2504D3260C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BB9A38-494F-4F60-BA1B-766F1F0236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1D221B-B1CC-4EAC-B558-8EAD8688A0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68C8B8-7658-4C87-9445-7651617754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566EAC-0B7A-4956-839C-9428E99998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CCCC59F-6452-4B74-AEE6-4FECCA586E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44" r:id="rId1"/>
    <p:sldLayoutId id="2147485445" r:id="rId2"/>
    <p:sldLayoutId id="2147485446" r:id="rId3"/>
    <p:sldLayoutId id="2147485447" r:id="rId4"/>
    <p:sldLayoutId id="2147485448" r:id="rId5"/>
    <p:sldLayoutId id="2147485449" r:id="rId6"/>
    <p:sldLayoutId id="2147485450" r:id="rId7"/>
    <p:sldLayoutId id="2147485451" r:id="rId8"/>
    <p:sldLayoutId id="2147485452" r:id="rId9"/>
    <p:sldLayoutId id="2147485453" r:id="rId10"/>
    <p:sldLayoutId id="2147485454" r:id="rId11"/>
    <p:sldLayoutId id="21474854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wm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7.svg"/><Relationship Id="rId5" Type="http://schemas.openxmlformats.org/officeDocument/2006/relationships/image" Target="../media/image20.png"/><Relationship Id="rId4" Type="http://schemas.openxmlformats.org/officeDocument/2006/relationships/image" Target="../media/image75.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81.sv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86.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5.svg"/><Relationship Id="rId3" Type="http://schemas.openxmlformats.org/officeDocument/2006/relationships/image" Target="../media/image88.svg"/><Relationship Id="rId7" Type="http://schemas.openxmlformats.org/officeDocument/2006/relationships/image" Target="../media/image92.svg"/><Relationship Id="rId12"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90.sv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94.sv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5.svg"/><Relationship Id="rId3" Type="http://schemas.openxmlformats.org/officeDocument/2006/relationships/image" Target="../media/image88.svg"/><Relationship Id="rId7" Type="http://schemas.openxmlformats.org/officeDocument/2006/relationships/image" Target="../media/image92.svg"/><Relationship Id="rId12"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90.sv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94.sv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6.svg"/><Relationship Id="rId7" Type="http://schemas.openxmlformats.org/officeDocument/2006/relationships/image" Target="../media/image10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98.sv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jpeg"/><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766763" y="1525588"/>
            <a:ext cx="7488237" cy="4424362"/>
          </a:xfrm>
          <a:prstGeom prst="rect">
            <a:avLst/>
          </a:prstGeom>
        </p:spPr>
        <p:txBody>
          <a:bodyPr wrap="none" fromWordArt="1">
            <a:prstTxWarp prst="textArchUpPour">
              <a:avLst>
                <a:gd name="adj1" fmla="val 10757218"/>
                <a:gd name="adj2" fmla="val 34546"/>
              </a:avLst>
            </a:prstTxWarp>
          </a:bodyPr>
          <a:lstStyle/>
          <a:p>
            <a:r>
              <a:rPr lang="vi-VN" sz="2800" b="1" kern="10">
                <a:ln w="9525">
                  <a:solidFill>
                    <a:srgbClr val="0000FF"/>
                  </a:solidFill>
                  <a:round/>
                  <a:headEnd/>
                  <a:tailEnd/>
                </a:ln>
                <a:solidFill>
                  <a:srgbClr val="0000FF"/>
                </a:solidFill>
                <a:latin typeface="Times New Roman"/>
                <a:cs typeface="Times New Roman"/>
              </a:rPr>
              <a:t>Chào mừng các thầy cô giáo</a:t>
            </a:r>
          </a:p>
          <a:p>
            <a:r>
              <a:rPr lang="vi-VN" sz="2800" b="1" kern="10">
                <a:ln w="9525">
                  <a:solidFill>
                    <a:srgbClr val="0000FF"/>
                  </a:solidFill>
                  <a:round/>
                  <a:headEnd/>
                  <a:tailEnd/>
                </a:ln>
                <a:solidFill>
                  <a:srgbClr val="0000FF"/>
                </a:solidFill>
                <a:latin typeface="Times New Roman"/>
                <a:cs typeface="Times New Roman"/>
              </a:rPr>
              <a:t> về dự giờ thăm lớp 4A </a:t>
            </a:r>
            <a:endParaRPr lang="en-US" sz="2800" b="1" kern="10">
              <a:ln w="9525">
                <a:solidFill>
                  <a:srgbClr val="0000FF"/>
                </a:solidFill>
                <a:round/>
                <a:headEnd/>
                <a:tailEnd/>
              </a:ln>
              <a:solidFill>
                <a:srgbClr val="0000FF"/>
              </a:solidFill>
              <a:latin typeface="Times New Roman"/>
              <a:cs typeface="Times New Roman"/>
            </a:endParaRPr>
          </a:p>
        </p:txBody>
      </p:sp>
      <p:pic>
        <p:nvPicPr>
          <p:cNvPr id="3075" name="Picture 5" descr="Buombay"/>
          <p:cNvPicPr>
            <a:picLocks noGrp="1" noChangeAspect="1" noChangeArrowheads="1" noCrop="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51050" y="5400675"/>
            <a:ext cx="5113338" cy="9890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Rectangle 9"/>
          <p:cNvSpPr>
            <a:spLocks noChangeArrowheads="1"/>
          </p:cNvSpPr>
          <p:nvPr/>
        </p:nvSpPr>
        <p:spPr bwMode="auto">
          <a:xfrm>
            <a:off x="3257550" y="4086225"/>
            <a:ext cx="27352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800" b="1">
                <a:solidFill>
                  <a:srgbClr val="FF0000"/>
                </a:solidFill>
                <a:latin typeface="Times New Roman" pitchFamily="18" charset="0"/>
                <a:cs typeface="Times New Roman" pitchFamily="18" charset="0"/>
              </a:rPr>
              <a:t>MÔN: TIN HỌC</a:t>
            </a:r>
            <a:endParaRPr lang="vi-VN" sz="2800" b="1">
              <a:solidFill>
                <a:srgbClr val="FF0000"/>
              </a:solidFill>
              <a:latin typeface="Times New Roman" pitchFamily="18" charset="0"/>
              <a:cs typeface="Times New Roman" pitchFamily="18" charset="0"/>
            </a:endParaRPr>
          </a:p>
        </p:txBody>
      </p:sp>
      <p:pic>
        <p:nvPicPr>
          <p:cNvPr id="3077" name="Picture 26" descr="67202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68775" y="30289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905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082632" y="3968"/>
            <a:ext cx="1905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9"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52400"/>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836613"/>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1"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243763" y="4899025"/>
            <a:ext cx="1905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3" y="4818856"/>
            <a:ext cx="1905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3"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141663"/>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4"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3141663"/>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5"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4508500"/>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6"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4508500"/>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7"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5084763"/>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3213100"/>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9"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1052513"/>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30"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734050"/>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31"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04813"/>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32"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260350"/>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33"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5157788"/>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34"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5229225"/>
            <a:ext cx="10287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1"/>
          <p:cNvSpPr txBox="1">
            <a:spLocks noChangeArrowheads="1"/>
          </p:cNvSpPr>
          <p:nvPr/>
        </p:nvSpPr>
        <p:spPr bwMode="auto">
          <a:xfrm>
            <a:off x="2297113" y="4814888"/>
            <a:ext cx="4983162" cy="46196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ct val="50000"/>
              </a:spcBef>
              <a:spcAft>
                <a:spcPts val="0"/>
              </a:spcAft>
              <a:defRPr/>
            </a:pPr>
            <a:r>
              <a:rPr lang="en-US" sz="2400" b="1" smtClean="0">
                <a:solidFill>
                  <a:srgbClr val="FF0066"/>
                </a:solidFill>
                <a:latin typeface="Times New Roman" pitchFamily="18" charset="0"/>
                <a:cs typeface="Times New Roman" pitchFamily="18" charset="0"/>
              </a:rPr>
              <a:t>Giáo viên: Đỗ Thị Ngọc Thủy</a:t>
            </a:r>
            <a:endParaRPr lang="en-US" sz="2800" b="1">
              <a:solidFill>
                <a:srgbClr val="0066FF"/>
              </a:solidFill>
              <a:latin typeface="Times New Roman" pitchFamily="18" charset="0"/>
              <a:cs typeface="Times New Roman" pitchFamily="18" charset="0"/>
            </a:endParaRPr>
          </a:p>
        </p:txBody>
      </p:sp>
      <p:sp>
        <p:nvSpPr>
          <p:cNvPr id="26" name="Text Box 2"/>
          <p:cNvSpPr txBox="1">
            <a:spLocks noChangeArrowheads="1"/>
          </p:cNvSpPr>
          <p:nvPr/>
        </p:nvSpPr>
        <p:spPr bwMode="auto">
          <a:xfrm>
            <a:off x="0" y="152400"/>
            <a:ext cx="9144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en-US" sz="2800" b="1" dirty="0" smtClean="0">
                <a:solidFill>
                  <a:srgbClr val="FF0000"/>
                </a:solidFill>
                <a:latin typeface="Times New Roman" pitchFamily="18" charset="0"/>
                <a:cs typeface="Times New Roman" pitchFamily="18" charset="0"/>
              </a:rPr>
              <a:t>ỦY BAN </a:t>
            </a:r>
            <a:r>
              <a:rPr lang="en-US" sz="2800" b="1" smtClean="0">
                <a:solidFill>
                  <a:srgbClr val="FF0000"/>
                </a:solidFill>
                <a:latin typeface="Times New Roman" pitchFamily="18" charset="0"/>
                <a:cs typeface="Times New Roman" pitchFamily="18" charset="0"/>
              </a:rPr>
              <a:t>NHÂN DÂN HUYỆN </a:t>
            </a:r>
            <a:r>
              <a:rPr lang="en-US" sz="2800" b="1" smtClean="0">
                <a:solidFill>
                  <a:srgbClr val="FF0000"/>
                </a:solidFill>
                <a:latin typeface="Times New Roman" pitchFamily="18" charset="0"/>
                <a:cs typeface="Times New Roman" pitchFamily="18" charset="0"/>
              </a:rPr>
              <a:t>PHÙ </a:t>
            </a:r>
            <a:r>
              <a:rPr lang="en-US" sz="2800" b="1" dirty="0">
                <a:solidFill>
                  <a:srgbClr val="FF0000"/>
                </a:solidFill>
                <a:latin typeface="Times New Roman" pitchFamily="18" charset="0"/>
                <a:cs typeface="Times New Roman" pitchFamily="18" charset="0"/>
              </a:rPr>
              <a:t>MỸ</a:t>
            </a:r>
          </a:p>
          <a:p>
            <a:pPr algn="ctr" eaLnBrk="1" hangingPunct="1">
              <a:spcBef>
                <a:spcPct val="50000"/>
              </a:spcBef>
            </a:pPr>
            <a:r>
              <a:rPr lang="en-US" sz="2800" b="1" dirty="0">
                <a:solidFill>
                  <a:srgbClr val="FF0000"/>
                </a:solidFill>
                <a:latin typeface="Times New Roman" pitchFamily="18" charset="0"/>
                <a:cs typeface="Times New Roman" pitchFamily="18" charset="0"/>
              </a:rPr>
              <a:t>TRƯỜNG TIỂU HỌC MỸ HÒA</a:t>
            </a:r>
          </a:p>
        </p:txBody>
      </p:sp>
    </p:spTree>
    <p:extLst>
      <p:ext uri="{BB962C8B-B14F-4D97-AF65-F5344CB8AC3E}">
        <p14:creationId xmlns:p14="http://schemas.microsoft.com/office/powerpoint/2010/main" val="2397040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
                                        <p:tgtEl>
                                          <p:spTgt spid="25"/>
                                        </p:tgtEl>
                                      </p:cBhvr>
                                    </p:animEffect>
                                    <p:anim calcmode="lin" valueType="num">
                                      <p:cBhvr>
                                        <p:cTn id="8" dur="400" fill="hold"/>
                                        <p:tgtEl>
                                          <p:spTgt spid="25"/>
                                        </p:tgtEl>
                                        <p:attrNameLst>
                                          <p:attrName>ppt_x</p:attrName>
                                        </p:attrNameLst>
                                      </p:cBhvr>
                                      <p:tavLst>
                                        <p:tav tm="0">
                                          <p:val>
                                            <p:strVal val="#ppt_x"/>
                                          </p:val>
                                        </p:tav>
                                        <p:tav tm="100000">
                                          <p:val>
                                            <p:strVal val="#ppt_x"/>
                                          </p:val>
                                        </p:tav>
                                      </p:tavLst>
                                    </p:anim>
                                    <p:anim calcmode="lin" valueType="num">
                                      <p:cBhvr>
                                        <p:cTn id="9" dur="400" fill="hold"/>
                                        <p:tgtEl>
                                          <p:spTgt spid="2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31" presetClass="entr" presetSubtype="0" fill="hold" grpId="1" nodeType="withEffect">
                                  <p:stCondLst>
                                    <p:cond delay="0"/>
                                  </p:stCondLst>
                                  <p:iterate type="lt">
                                    <p:tmPct val="5000"/>
                                  </p:iterate>
                                  <p:childTnLst>
                                    <p:set>
                                      <p:cBhvr>
                                        <p:cTn id="13" dur="1" fill="hold">
                                          <p:stCondLst>
                                            <p:cond delay="0"/>
                                          </p:stCondLst>
                                        </p:cTn>
                                        <p:tgtEl>
                                          <p:spTgt spid="26"/>
                                        </p:tgtEl>
                                        <p:attrNameLst>
                                          <p:attrName>style.visibility</p:attrName>
                                        </p:attrNameLst>
                                      </p:cBhvr>
                                      <p:to>
                                        <p:strVal val="visible"/>
                                      </p:to>
                                    </p:set>
                                    <p:anim calcmode="lin" valueType="num">
                                      <p:cBhvr>
                                        <p:cTn id="14" dur="1000" fill="hold"/>
                                        <p:tgtEl>
                                          <p:spTgt spid="26"/>
                                        </p:tgtEl>
                                        <p:attrNameLst>
                                          <p:attrName>ppt_w</p:attrName>
                                        </p:attrNameLst>
                                      </p:cBhvr>
                                      <p:tavLst>
                                        <p:tav tm="0">
                                          <p:val>
                                            <p:fltVal val="0"/>
                                          </p:val>
                                        </p:tav>
                                        <p:tav tm="100000">
                                          <p:val>
                                            <p:strVal val="#ppt_w"/>
                                          </p:val>
                                        </p:tav>
                                      </p:tavLst>
                                    </p:anim>
                                    <p:anim calcmode="lin" valueType="num">
                                      <p:cBhvr>
                                        <p:cTn id="15" dur="1000" fill="hold"/>
                                        <p:tgtEl>
                                          <p:spTgt spid="26"/>
                                        </p:tgtEl>
                                        <p:attrNameLst>
                                          <p:attrName>ppt_h</p:attrName>
                                        </p:attrNameLst>
                                      </p:cBhvr>
                                      <p:tavLst>
                                        <p:tav tm="0">
                                          <p:val>
                                            <p:fltVal val="0"/>
                                          </p:val>
                                        </p:tav>
                                        <p:tav tm="100000">
                                          <p:val>
                                            <p:strVal val="#ppt_h"/>
                                          </p:val>
                                        </p:tav>
                                      </p:tavLst>
                                    </p:anim>
                                    <p:anim calcmode="lin" valueType="num">
                                      <p:cBhvr>
                                        <p:cTn id="16" dur="1000" fill="hold"/>
                                        <p:tgtEl>
                                          <p:spTgt spid="26"/>
                                        </p:tgtEl>
                                        <p:attrNameLst>
                                          <p:attrName>style.rotation</p:attrName>
                                        </p:attrNameLst>
                                      </p:cBhvr>
                                      <p:tavLst>
                                        <p:tav tm="0">
                                          <p:val>
                                            <p:fltVal val="90"/>
                                          </p:val>
                                        </p:tav>
                                        <p:tav tm="100000">
                                          <p:val>
                                            <p:fltVal val="0"/>
                                          </p:val>
                                        </p:tav>
                                      </p:tavLst>
                                    </p:anim>
                                    <p:animEffect transition="in" filter="fade">
                                      <p:cBhvr>
                                        <p:cTn id="17" dur="1000"/>
                                        <p:tgtEl>
                                          <p:spTgt spid="26"/>
                                        </p:tgtEl>
                                      </p:cBhvr>
                                    </p:animEffect>
                                  </p:childTnLst>
                                </p:cTn>
                              </p:par>
                              <p:par>
                                <p:cTn id="18" presetID="3" presetClass="emph" presetSubtype="2" repeatCount="indefinite" fill="hold" grpId="0" nodeType="withEffect">
                                  <p:stCondLst>
                                    <p:cond delay="0"/>
                                  </p:stCondLst>
                                  <p:iterate type="lt">
                                    <p:tmPct val="0"/>
                                  </p:iterate>
                                  <p:childTnLst>
                                    <p:animClr clrSpc="rgb" dir="cw">
                                      <p:cBhvr override="childStyle">
                                        <p:cTn id="19" dur="500" fill="hold"/>
                                        <p:tgtEl>
                                          <p:spTgt spid="26"/>
                                        </p:tgtEl>
                                        <p:attrNameLst>
                                          <p:attrName>style.color</p:attrName>
                                        </p:attrNameLst>
                                      </p:cBhvr>
                                      <p:to>
                                        <a:srgbClr val="00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Rounded Rectangle 1">
            <a:extLst>
              <a:ext uri="{FF2B5EF4-FFF2-40B4-BE49-F238E27FC236}">
                <a16:creationId xmlns:a16="http://schemas.microsoft.com/office/drawing/2014/main" id="{19CD85F5-5990-0EF0-5D22-3363D1BA2E19}"/>
              </a:ext>
            </a:extLst>
          </p:cNvPr>
          <p:cNvSpPr/>
          <p:nvPr/>
        </p:nvSpPr>
        <p:spPr>
          <a:xfrm>
            <a:off x="3886200" y="390047"/>
            <a:ext cx="2209800" cy="716043"/>
          </a:xfrm>
          <a:prstGeom prst="roundRect">
            <a:avLst/>
          </a:prstGeom>
          <a:solidFill>
            <a:srgbClr val="D2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en-US" sz="2800" b="1" dirty="0" err="1" smtClean="0">
                <a:solidFill>
                  <a:sysClr val="windowText" lastClr="000000"/>
                </a:solidFill>
                <a:latin typeface="Times New Roman" pitchFamily="18" charset="0"/>
                <a:cs typeface="Times New Roman" pitchFamily="18" charset="0"/>
                <a:sym typeface="+mn-lt"/>
              </a:rPr>
              <a:t>Kết</a:t>
            </a:r>
            <a:r>
              <a:rPr lang="en-US" sz="2800" b="1" dirty="0" smtClean="0">
                <a:solidFill>
                  <a:sysClr val="windowText" lastClr="000000"/>
                </a:solidFill>
                <a:latin typeface="Times New Roman" pitchFamily="18" charset="0"/>
                <a:cs typeface="Times New Roman" pitchFamily="18" charset="0"/>
                <a:sym typeface="+mn-lt"/>
              </a:rPr>
              <a:t> </a:t>
            </a:r>
            <a:r>
              <a:rPr lang="en-US" sz="2800" b="1" dirty="0" err="1" smtClean="0">
                <a:solidFill>
                  <a:sysClr val="windowText" lastClr="000000"/>
                </a:solidFill>
                <a:latin typeface="Times New Roman" pitchFamily="18" charset="0"/>
                <a:cs typeface="Times New Roman" pitchFamily="18" charset="0"/>
                <a:sym typeface="+mn-lt"/>
              </a:rPr>
              <a:t>luận</a:t>
            </a:r>
            <a:endParaRPr lang="vi-VN" sz="2800" b="1" dirty="0">
              <a:solidFill>
                <a:sysClr val="windowText" lastClr="000000"/>
              </a:solidFill>
              <a:latin typeface="Times New Roman" pitchFamily="18" charset="0"/>
              <a:cs typeface="Times New Roman" pitchFamily="18" charset="0"/>
              <a:sym typeface="+mn-lt"/>
            </a:endParaRPr>
          </a:p>
        </p:txBody>
      </p:sp>
      <p:pic>
        <p:nvPicPr>
          <p:cNvPr id="10"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peech Bubble: Rectangle with Corners Rounded 10">
            <a:extLst>
              <a:ext uri="{FF2B5EF4-FFF2-40B4-BE49-F238E27FC236}">
                <a16:creationId xmlns:a16="http://schemas.microsoft.com/office/drawing/2014/main" id="{060102EB-A1E5-9E43-4AE4-347FD0B2AC5D}"/>
              </a:ext>
            </a:extLst>
          </p:cNvPr>
          <p:cNvSpPr/>
          <p:nvPr/>
        </p:nvSpPr>
        <p:spPr>
          <a:xfrm>
            <a:off x="990600" y="1524000"/>
            <a:ext cx="7848600" cy="2286000"/>
          </a:xfrm>
          <a:prstGeom prst="wedgeRoundRectCallout">
            <a:avLst>
              <a:gd name="adj1" fmla="val -60412"/>
              <a:gd name="adj2" fmla="val 38850"/>
              <a:gd name="adj3" fmla="val 16667"/>
            </a:avLst>
          </a:prstGeom>
          <a:solidFill>
            <a:schemeClr val="bg1"/>
          </a:solidFill>
          <a:ln>
            <a:solidFill>
              <a:srgbClr val="D46D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4000" dirty="0" err="1">
                <a:solidFill>
                  <a:schemeClr val="accent2"/>
                </a:solidFill>
                <a:latin typeface="Times New Roman" pitchFamily="18" charset="0"/>
                <a:cs typeface="Times New Roman" pitchFamily="18" charset="0"/>
              </a:rPr>
              <a:t>Phần</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mềm</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miễn</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phí</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là</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phần</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mềm</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không</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phải</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trả</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phí</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khi</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sử</a:t>
            </a:r>
            <a:r>
              <a:rPr lang="en-US" sz="4000" dirty="0">
                <a:solidFill>
                  <a:schemeClr val="accent2"/>
                </a:solidFill>
                <a:latin typeface="Times New Roman" pitchFamily="18" charset="0"/>
                <a:cs typeface="Times New Roman" pitchFamily="18" charset="0"/>
              </a:rPr>
              <a:t> </a:t>
            </a:r>
            <a:r>
              <a:rPr lang="en-US" sz="4000" dirty="0" err="1">
                <a:solidFill>
                  <a:schemeClr val="accent2"/>
                </a:solidFill>
                <a:latin typeface="Times New Roman" pitchFamily="18" charset="0"/>
                <a:cs typeface="Times New Roman" pitchFamily="18" charset="0"/>
              </a:rPr>
              <a:t>dụng</a:t>
            </a:r>
            <a:r>
              <a:rPr lang="en-US" sz="4000" dirty="0">
                <a:solidFill>
                  <a:schemeClr val="tx1"/>
                </a:solidFill>
                <a:latin typeface="Arial" panose="020B0604020202020204" pitchFamily="34" charset="0"/>
                <a:cs typeface="Arial" panose="020B0604020202020204" pitchFamily="34" charset="0"/>
              </a:rPr>
              <a:t>. </a:t>
            </a:r>
          </a:p>
        </p:txBody>
      </p:sp>
      <p:sp>
        <p:nvSpPr>
          <p:cNvPr id="21" name="Speech Bubble: Rectangle with Corners Rounded 11">
            <a:extLst>
              <a:ext uri="{FF2B5EF4-FFF2-40B4-BE49-F238E27FC236}">
                <a16:creationId xmlns:a16="http://schemas.microsoft.com/office/drawing/2014/main" id="{E224D6E0-0E70-5855-D88C-3A6128702FF5}"/>
              </a:ext>
            </a:extLst>
          </p:cNvPr>
          <p:cNvSpPr/>
          <p:nvPr/>
        </p:nvSpPr>
        <p:spPr>
          <a:xfrm>
            <a:off x="1155644" y="3938588"/>
            <a:ext cx="7683555" cy="2202656"/>
          </a:xfrm>
          <a:prstGeom prst="wedgeRoundRectCallout">
            <a:avLst>
              <a:gd name="adj1" fmla="val -59399"/>
              <a:gd name="adj2" fmla="val -37691"/>
              <a:gd name="adj3" fmla="val 16667"/>
            </a:avLst>
          </a:prstGeom>
          <a:solidFill>
            <a:schemeClr val="bg1"/>
          </a:solidFill>
          <a:ln>
            <a:solidFill>
              <a:srgbClr val="D46D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dirty="0" err="1">
                <a:solidFill>
                  <a:schemeClr val="tx1"/>
                </a:solidFill>
                <a:latin typeface="Times New Roman" pitchFamily="18" charset="0"/>
                <a:cs typeface="Times New Roman" pitchFamily="18" charset="0"/>
              </a:rPr>
              <a:t>Phần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mềm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miễn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phí</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phần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mềm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cần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trả</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phí</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để</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sử</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dụng</a:t>
            </a:r>
            <a:r>
              <a:rPr lang="en-US" sz="3600" dirty="0">
                <a:solidFill>
                  <a:schemeClr val="tx1"/>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5474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EF376DE3-D00E-C1A3-47BF-D8EB4DF0F451}"/>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0BC7FEB5-D4B3-D0EC-B3FF-1C0B194158E3}"/>
              </a:ext>
            </a:extLst>
          </p:cNvPr>
          <p:cNvSpPr/>
          <p:nvPr/>
        </p:nvSpPr>
        <p:spPr>
          <a:xfrm>
            <a:off x="1445287" y="1259574"/>
            <a:ext cx="6357598" cy="716043"/>
          </a:xfrm>
          <a:prstGeom prst="roundRect">
            <a:avLst/>
          </a:prstGeom>
          <a:solidFill>
            <a:srgbClr val="D2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en-US" sz="2600" b="1" dirty="0">
                <a:solidFill>
                  <a:sysClr val="windowText" lastClr="000000"/>
                </a:solidFill>
                <a:latin typeface="UTM Avo" panose="02040603050506020204" pitchFamily="18"/>
                <a:cs typeface="+mn-ea"/>
                <a:sym typeface="+mn-lt"/>
              </a:rPr>
              <a:t>2. </a:t>
            </a:r>
            <a:r>
              <a:rPr lang="vi-VN" sz="2600" b="1" dirty="0">
                <a:solidFill>
                  <a:sysClr val="windowText" lastClr="000000"/>
                </a:solidFill>
                <a:latin typeface="UTM Avo" panose="02040603050506020204" pitchFamily="18"/>
                <a:cs typeface="+mn-ea"/>
                <a:sym typeface="+mn-lt"/>
              </a:rPr>
              <a:t>Tạo chương trình Cuộc thi chạy</a:t>
            </a:r>
          </a:p>
        </p:txBody>
      </p:sp>
      <p:sp>
        <p:nvSpPr>
          <p:cNvPr id="3" name="Google Shape;1667;p43">
            <a:extLst>
              <a:ext uri="{FF2B5EF4-FFF2-40B4-BE49-F238E27FC236}">
                <a16:creationId xmlns:a16="http://schemas.microsoft.com/office/drawing/2014/main" id="{CAE170FE-D7FD-429F-3CDE-83293E81311B}"/>
              </a:ext>
            </a:extLst>
          </p:cNvPr>
          <p:cNvSpPr txBox="1">
            <a:spLocks/>
          </p:cNvSpPr>
          <p:nvPr/>
        </p:nvSpPr>
        <p:spPr>
          <a:xfrm>
            <a:off x="457200" y="2532728"/>
            <a:ext cx="8229599" cy="972471"/>
          </a:xfrm>
          <a:prstGeom prst="roundRect">
            <a:avLst/>
          </a:prstGeom>
          <a:solidFill>
            <a:srgbClr val="FFFFFF"/>
          </a:solidFill>
          <a:ln>
            <a:solidFill>
              <a:srgbClr val="000000"/>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600" b="1" dirty="0">
                <a:solidFill>
                  <a:srgbClr val="C00000"/>
                </a:solidFill>
                <a:latin typeface="UTM Avo" panose="02040603050506020204" pitchFamily="18"/>
                <a:ea typeface="+mn-ea"/>
                <a:cs typeface="+mn-ea"/>
                <a:sym typeface="+mn-lt"/>
              </a:rPr>
              <a:t>Các bước thực hiện tạo chương trình </a:t>
            </a:r>
            <a:r>
              <a:rPr lang="vi-VN" sz="2600" b="1" i="1" dirty="0">
                <a:solidFill>
                  <a:srgbClr val="C00000"/>
                </a:solidFill>
                <a:latin typeface="UTM Avo" panose="02040603050506020204" pitchFamily="18"/>
                <a:ea typeface="+mn-ea"/>
                <a:cs typeface="+mn-ea"/>
                <a:sym typeface="+mn-lt"/>
              </a:rPr>
              <a:t>Cuộc thi chạy</a:t>
            </a:r>
            <a:r>
              <a:rPr lang="vi-VN" sz="2600" b="1" dirty="0">
                <a:solidFill>
                  <a:srgbClr val="C00000"/>
                </a:solidFill>
                <a:latin typeface="UTM Avo" panose="02040603050506020204" pitchFamily="18"/>
                <a:ea typeface="+mn-ea"/>
                <a:cs typeface="+mn-ea"/>
                <a:sym typeface="+mn-lt"/>
              </a:rPr>
              <a:t>:</a:t>
            </a:r>
            <a:endParaRPr lang="en-US" sz="2600" b="1" dirty="0">
              <a:solidFill>
                <a:srgbClr val="C00000"/>
              </a:solidFill>
              <a:latin typeface="UTM Avo" panose="02040603050506020204" pitchFamily="18"/>
              <a:ea typeface="+mn-ea"/>
              <a:cs typeface="+mn-ea"/>
              <a:sym typeface="+mn-lt"/>
            </a:endParaRPr>
          </a:p>
        </p:txBody>
      </p:sp>
      <p:sp>
        <p:nvSpPr>
          <p:cNvPr id="9" name="TextBox 8">
            <a:extLst>
              <a:ext uri="{FF2B5EF4-FFF2-40B4-BE49-F238E27FC236}">
                <a16:creationId xmlns:a16="http://schemas.microsoft.com/office/drawing/2014/main" id="{A5C67D4D-1DF4-657E-F4A8-58724116E559}"/>
              </a:ext>
            </a:extLst>
          </p:cNvPr>
          <p:cNvSpPr txBox="1"/>
          <p:nvPr/>
        </p:nvSpPr>
        <p:spPr>
          <a:xfrm>
            <a:off x="4186180" y="3617475"/>
            <a:ext cx="4175012" cy="752773"/>
          </a:xfrm>
          <a:prstGeom prst="roundRect">
            <a:avLst>
              <a:gd name="adj" fmla="val 14529"/>
            </a:avLst>
          </a:prstGeom>
          <a:solidFill>
            <a:srgbClr val="FFFFFF"/>
          </a:solidFill>
          <a:ln w="19050">
            <a:solidFill>
              <a:srgbClr val="000000"/>
            </a:solidFill>
          </a:ln>
        </p:spPr>
        <p:txBody>
          <a:bodyPr wrap="square" rtlCol="0">
            <a:spAutoFit/>
          </a:bodyPr>
          <a:lstStyle/>
          <a:p>
            <a:pPr algn="just">
              <a:lnSpc>
                <a:spcPct val="150000"/>
              </a:lnSpc>
            </a:pPr>
            <a:r>
              <a:rPr lang="vi-VN" sz="2600">
                <a:latin typeface="UTM Avo" panose="02040603050506020204" pitchFamily="18"/>
                <a:ea typeface="+mn-ea"/>
                <a:cs typeface="+mn-ea"/>
                <a:sym typeface="+mn-lt"/>
              </a:rPr>
              <a:t>Bước 1: Tìm hiểu yêu cầu.</a:t>
            </a:r>
          </a:p>
        </p:txBody>
      </p:sp>
      <p:sp>
        <p:nvSpPr>
          <p:cNvPr id="10" name="TextBox 9">
            <a:extLst>
              <a:ext uri="{FF2B5EF4-FFF2-40B4-BE49-F238E27FC236}">
                <a16:creationId xmlns:a16="http://schemas.microsoft.com/office/drawing/2014/main" id="{D05C3587-BA5C-E287-BD92-252BD89DE189}"/>
              </a:ext>
            </a:extLst>
          </p:cNvPr>
          <p:cNvSpPr txBox="1"/>
          <p:nvPr/>
        </p:nvSpPr>
        <p:spPr>
          <a:xfrm>
            <a:off x="4186180" y="4505205"/>
            <a:ext cx="4175012" cy="2002661"/>
          </a:xfrm>
          <a:prstGeom prst="roundRect">
            <a:avLst>
              <a:gd name="adj" fmla="val 10010"/>
            </a:avLst>
          </a:prstGeom>
          <a:solidFill>
            <a:srgbClr val="FFFFFF"/>
          </a:solidFill>
          <a:ln w="19050">
            <a:solidFill>
              <a:srgbClr val="000000"/>
            </a:solidFill>
          </a:ln>
        </p:spPr>
        <p:txBody>
          <a:bodyPr wrap="square" rtlCol="0">
            <a:spAutoFit/>
          </a:bodyPr>
          <a:lstStyle/>
          <a:p>
            <a:pPr algn="just">
              <a:lnSpc>
                <a:spcPct val="150000"/>
              </a:lnSpc>
            </a:pPr>
            <a:r>
              <a:rPr lang="vi-VN" sz="2600" dirty="0">
                <a:latin typeface="UTM Avo" panose="02040603050506020204" pitchFamily="18"/>
                <a:ea typeface="+mn-ea"/>
                <a:cs typeface="+mn-ea"/>
                <a:sym typeface="+mn-lt"/>
              </a:rPr>
              <a:t>Bước 2: Dựa trên kịch bản của nhân vật An, xây dựng kịch bản của nhân vật Bích.</a:t>
            </a:r>
          </a:p>
        </p:txBody>
      </p:sp>
      <p:pic>
        <p:nvPicPr>
          <p:cNvPr id="11" name="Picture 10">
            <a:extLst>
              <a:ext uri="{FF2B5EF4-FFF2-40B4-BE49-F238E27FC236}">
                <a16:creationId xmlns:a16="http://schemas.microsoft.com/office/drawing/2014/main" id="{0988187C-6EFD-ED7D-9518-F1AF6F279766}"/>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0861" t="65186" r="27153" b="4444"/>
          <a:stretch/>
        </p:blipFill>
        <p:spPr>
          <a:xfrm>
            <a:off x="713360" y="3820147"/>
            <a:ext cx="3273524" cy="2840517"/>
          </a:xfrm>
          <a:prstGeom prst="rect">
            <a:avLst/>
          </a:prstGeom>
        </p:spPr>
      </p:pic>
      <p:pic>
        <p:nvPicPr>
          <p:cNvPr id="7" name="Picture 17"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7592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78CF15CE-81F4-111A-0143-41F070B34CCA}"/>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51D89D94-398E-31C0-D9EE-3CC60248EB52}"/>
              </a:ext>
            </a:extLst>
          </p:cNvPr>
          <p:cNvSpPr/>
          <p:nvPr/>
        </p:nvSpPr>
        <p:spPr>
          <a:xfrm>
            <a:off x="723900" y="743414"/>
            <a:ext cx="7958759" cy="716043"/>
          </a:xfrm>
          <a:prstGeom prst="roundRect">
            <a:avLst/>
          </a:prstGeom>
          <a:solidFill>
            <a:srgbClr val="D2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lnSpc>
                <a:spcPct val="150000"/>
              </a:lnSpc>
            </a:pPr>
            <a:r>
              <a:rPr lang="en-US" sz="2600" b="1" dirty="0">
                <a:solidFill>
                  <a:sysClr val="windowText" lastClr="000000"/>
                </a:solidFill>
                <a:latin typeface="UTM Avo" panose="02040603050506020204" pitchFamily="18"/>
                <a:cs typeface="+mn-ea"/>
                <a:sym typeface="+mn-lt"/>
              </a:rPr>
              <a:t>2. </a:t>
            </a:r>
            <a:r>
              <a:rPr lang="en-US" sz="2600" b="1" dirty="0" err="1" smtClean="0">
                <a:solidFill>
                  <a:sysClr val="windowText" lastClr="000000"/>
                </a:solidFill>
                <a:latin typeface="UTM Avo" panose="02040603050506020204" pitchFamily="18"/>
                <a:cs typeface="+mn-ea"/>
                <a:sym typeface="+mn-lt"/>
              </a:rPr>
              <a:t>Không</a:t>
            </a:r>
            <a:r>
              <a:rPr lang="en-US" sz="2600" b="1" dirty="0" smtClean="0">
                <a:solidFill>
                  <a:sysClr val="windowText" lastClr="000000"/>
                </a:solidFill>
                <a:latin typeface="UTM Avo" panose="02040603050506020204" pitchFamily="18"/>
                <a:cs typeface="+mn-ea"/>
                <a:sym typeface="+mn-lt"/>
              </a:rPr>
              <a:t> </a:t>
            </a:r>
            <a:r>
              <a:rPr lang="en-US" sz="2600" b="1" dirty="0" err="1" smtClean="0">
                <a:solidFill>
                  <a:sysClr val="windowText" lastClr="000000"/>
                </a:solidFill>
                <a:latin typeface="UTM Avo" panose="02040603050506020204" pitchFamily="18"/>
                <a:cs typeface="+mn-ea"/>
                <a:sym typeface="+mn-lt"/>
              </a:rPr>
              <a:t>được</a:t>
            </a:r>
            <a:r>
              <a:rPr lang="en-US" sz="2600" b="1" dirty="0" smtClean="0">
                <a:solidFill>
                  <a:sysClr val="windowText" lastClr="000000"/>
                </a:solidFill>
                <a:latin typeface="UTM Avo" panose="02040603050506020204" pitchFamily="18"/>
                <a:cs typeface="+mn-ea"/>
                <a:sym typeface="+mn-lt"/>
              </a:rPr>
              <a:t> vi </a:t>
            </a:r>
            <a:r>
              <a:rPr lang="en-US" sz="2600" b="1" dirty="0" err="1" smtClean="0">
                <a:solidFill>
                  <a:sysClr val="windowText" lastClr="000000"/>
                </a:solidFill>
                <a:latin typeface="UTM Avo" panose="02040603050506020204" pitchFamily="18"/>
                <a:cs typeface="+mn-ea"/>
                <a:sym typeface="+mn-lt"/>
              </a:rPr>
              <a:t>phạm</a:t>
            </a:r>
            <a:r>
              <a:rPr lang="en-US" sz="2600" b="1" dirty="0" smtClean="0">
                <a:solidFill>
                  <a:sysClr val="windowText" lastClr="000000"/>
                </a:solidFill>
                <a:latin typeface="UTM Avo" panose="02040603050506020204" pitchFamily="18"/>
                <a:cs typeface="+mn-ea"/>
                <a:sym typeface="+mn-lt"/>
              </a:rPr>
              <a:t> </a:t>
            </a:r>
            <a:r>
              <a:rPr lang="en-US" sz="2600" b="1" dirty="0" err="1" smtClean="0">
                <a:solidFill>
                  <a:sysClr val="windowText" lastClr="000000"/>
                </a:solidFill>
                <a:latin typeface="UTM Avo" panose="02040603050506020204" pitchFamily="18"/>
                <a:cs typeface="+mn-ea"/>
                <a:sym typeface="+mn-lt"/>
              </a:rPr>
              <a:t>bản</a:t>
            </a:r>
            <a:r>
              <a:rPr lang="en-US" sz="2600" b="1" dirty="0" smtClean="0">
                <a:solidFill>
                  <a:sysClr val="windowText" lastClr="000000"/>
                </a:solidFill>
                <a:latin typeface="UTM Avo" panose="02040603050506020204" pitchFamily="18"/>
                <a:cs typeface="+mn-ea"/>
                <a:sym typeface="+mn-lt"/>
              </a:rPr>
              <a:t> </a:t>
            </a:r>
            <a:r>
              <a:rPr lang="en-US" sz="2600" b="1" dirty="0" err="1" smtClean="0">
                <a:solidFill>
                  <a:sysClr val="windowText" lastClr="000000"/>
                </a:solidFill>
                <a:latin typeface="UTM Avo" panose="02040603050506020204" pitchFamily="18"/>
                <a:cs typeface="+mn-ea"/>
                <a:sym typeface="+mn-lt"/>
              </a:rPr>
              <a:t>quyền</a:t>
            </a:r>
            <a:r>
              <a:rPr lang="en-US" sz="2600" b="1" dirty="0" smtClean="0">
                <a:solidFill>
                  <a:sysClr val="windowText" lastClr="000000"/>
                </a:solidFill>
                <a:latin typeface="UTM Avo" panose="02040603050506020204" pitchFamily="18"/>
                <a:cs typeface="+mn-ea"/>
                <a:sym typeface="+mn-lt"/>
              </a:rPr>
              <a:t> </a:t>
            </a:r>
            <a:r>
              <a:rPr lang="en-US" sz="2600" b="1" dirty="0" err="1" smtClean="0">
                <a:solidFill>
                  <a:sysClr val="windowText" lastClr="000000"/>
                </a:solidFill>
                <a:latin typeface="UTM Avo" panose="02040603050506020204" pitchFamily="18"/>
                <a:cs typeface="+mn-ea"/>
                <a:sym typeface="+mn-lt"/>
              </a:rPr>
              <a:t>phần</a:t>
            </a:r>
            <a:r>
              <a:rPr lang="en-US" sz="2600" b="1" dirty="0" smtClean="0">
                <a:solidFill>
                  <a:sysClr val="windowText" lastClr="000000"/>
                </a:solidFill>
                <a:latin typeface="UTM Avo" panose="02040603050506020204" pitchFamily="18"/>
                <a:cs typeface="+mn-ea"/>
                <a:sym typeface="+mn-lt"/>
              </a:rPr>
              <a:t> </a:t>
            </a:r>
            <a:r>
              <a:rPr lang="en-US" sz="2600" b="1" dirty="0" err="1" smtClean="0">
                <a:solidFill>
                  <a:sysClr val="windowText" lastClr="000000"/>
                </a:solidFill>
                <a:latin typeface="UTM Avo" panose="02040603050506020204" pitchFamily="18"/>
                <a:cs typeface="+mn-ea"/>
                <a:sym typeface="+mn-lt"/>
              </a:rPr>
              <a:t>mềm</a:t>
            </a:r>
            <a:r>
              <a:rPr lang="en-US" sz="2600" b="1" dirty="0" smtClean="0">
                <a:solidFill>
                  <a:sysClr val="windowText" lastClr="000000"/>
                </a:solidFill>
                <a:latin typeface="UTM Avo" panose="02040603050506020204" pitchFamily="18"/>
                <a:cs typeface="+mn-ea"/>
                <a:sym typeface="+mn-lt"/>
              </a:rPr>
              <a:t>.</a:t>
            </a:r>
            <a:endParaRPr lang="vi-VN" sz="2600" b="1" dirty="0">
              <a:solidFill>
                <a:sysClr val="windowText" lastClr="000000"/>
              </a:solidFill>
              <a:latin typeface="UTM Avo" panose="02040603050506020204" pitchFamily="18"/>
              <a:cs typeface="+mn-ea"/>
              <a:sym typeface="+mn-lt"/>
            </a:endParaRPr>
          </a:p>
        </p:txBody>
      </p:sp>
      <p:pic>
        <p:nvPicPr>
          <p:cNvPr id="8"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425F975-D96A-4A28-9735-8C3A7B813BF1}"/>
              </a:ext>
            </a:extLst>
          </p:cNvPr>
          <p:cNvSpPr txBox="1"/>
          <p:nvPr/>
        </p:nvSpPr>
        <p:spPr>
          <a:xfrm>
            <a:off x="473710" y="1955843"/>
            <a:ext cx="8459138" cy="3970318"/>
          </a:xfrm>
          <a:prstGeom prst="rect">
            <a:avLst/>
          </a:prstGeom>
          <a:noFill/>
        </p:spPr>
        <p:txBody>
          <a:bodyPr wrap="square">
            <a:spAutoFit/>
          </a:bodyPr>
          <a:lstStyle/>
          <a:p>
            <a:pPr algn="just">
              <a:lnSpc>
                <a:spcPct val="150000"/>
              </a:lnSpc>
            </a:pPr>
            <a:r>
              <a:rPr lang="en-US" sz="2800" dirty="0" smtClean="0">
                <a:solidFill>
                  <a:schemeClr val="accent2"/>
                </a:solidFill>
              </a:rPr>
              <a:t>- </a:t>
            </a:r>
            <a:r>
              <a:rPr lang="vi-VN" sz="2800" dirty="0" smtClean="0">
                <a:solidFill>
                  <a:schemeClr val="accent2"/>
                </a:solidFill>
              </a:rPr>
              <a:t>Nếu </a:t>
            </a:r>
            <a:r>
              <a:rPr lang="vi-VN" sz="2800" dirty="0">
                <a:solidFill>
                  <a:schemeClr val="accent2"/>
                </a:solidFill>
              </a:rPr>
              <a:t>em vẽ một bức tranh, không được sự đồng ý của em thì một bạn khác có được tự tiện lấy bức tranh đó để sử dụng hay không? </a:t>
            </a:r>
          </a:p>
          <a:p>
            <a:pPr algn="just">
              <a:lnSpc>
                <a:spcPct val="150000"/>
              </a:lnSpc>
            </a:pPr>
            <a:r>
              <a:rPr lang="en-US" sz="2800" dirty="0" smtClean="0">
                <a:solidFill>
                  <a:schemeClr val="accent2"/>
                </a:solidFill>
              </a:rPr>
              <a:t>- </a:t>
            </a:r>
            <a:r>
              <a:rPr lang="vi-VN" sz="2800" dirty="0" smtClean="0">
                <a:solidFill>
                  <a:schemeClr val="accent2"/>
                </a:solidFill>
              </a:rPr>
              <a:t>Tại </a:t>
            </a:r>
            <a:r>
              <a:rPr lang="vi-VN" sz="2800" dirty="0">
                <a:solidFill>
                  <a:schemeClr val="accent2"/>
                </a:solidFill>
              </a:rPr>
              <a:t>sao các ca sĩ trình diễn một bài hát của một nhạc sĩ nào đó thì phải được phép của nhạc sĩ đó hoặc được sự đồng ý của người đại diện cho nhạc sĩ đó?</a:t>
            </a:r>
          </a:p>
        </p:txBody>
      </p:sp>
    </p:spTree>
    <p:custDataLst>
      <p:tags r:id="rId1"/>
    </p:custDataLst>
    <p:extLst>
      <p:ext uri="{BB962C8B-B14F-4D97-AF65-F5344CB8AC3E}">
        <p14:creationId xmlns:p14="http://schemas.microsoft.com/office/powerpoint/2010/main" val="111418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E16224-3940-7AD8-A79C-9564DC33A3B0}"/>
              </a:ext>
            </a:extLst>
          </p:cNvPr>
          <p:cNvSpPr/>
          <p:nvPr/>
        </p:nvSpPr>
        <p:spPr>
          <a:xfrm>
            <a:off x="-114300" y="0"/>
            <a:ext cx="4572000" cy="6858000"/>
          </a:xfrm>
          <a:prstGeom prst="rect">
            <a:avLst/>
          </a:prstGeom>
          <a:solidFill>
            <a:srgbClr val="FDE3B8"/>
          </a:solidFill>
          <a:ln>
            <a:no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5" name="Rectangle 4">
            <a:extLst>
              <a:ext uri="{FF2B5EF4-FFF2-40B4-BE49-F238E27FC236}">
                <a16:creationId xmlns:a16="http://schemas.microsoft.com/office/drawing/2014/main" id="{7CA669E6-84E5-3C62-B075-4350839D1B6D}"/>
              </a:ext>
            </a:extLst>
          </p:cNvPr>
          <p:cNvSpPr/>
          <p:nvPr/>
        </p:nvSpPr>
        <p:spPr>
          <a:xfrm>
            <a:off x="4583906" y="0"/>
            <a:ext cx="4572000" cy="6858000"/>
          </a:xfrm>
          <a:prstGeom prst="rect">
            <a:avLst/>
          </a:prstGeom>
          <a:solidFill>
            <a:srgbClr val="D7EACE"/>
          </a:solidFill>
          <a:ln>
            <a:no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2" name="Freeform 2">
            <a:extLst>
              <a:ext uri="{FF2B5EF4-FFF2-40B4-BE49-F238E27FC236}">
                <a16:creationId xmlns:a16="http://schemas.microsoft.com/office/drawing/2014/main" id="{3343FFE0-998E-32BD-FF45-A0C42F8A6CDB}"/>
              </a:ext>
            </a:extLst>
          </p:cNvPr>
          <p:cNvSpPr/>
          <p:nvPr/>
        </p:nvSpPr>
        <p:spPr>
          <a:xfrm rot="315468">
            <a:off x="6045003" y="4163184"/>
            <a:ext cx="2667366" cy="2930545"/>
          </a:xfrm>
          <a:custGeom>
            <a:avLst/>
            <a:gdLst/>
            <a:ahLst/>
            <a:cxnLst/>
            <a:rect l="l" t="t" r="r" b="b"/>
            <a:pathLst>
              <a:path w="9833203" h="8229600">
                <a:moveTo>
                  <a:pt x="0" y="0"/>
                </a:moveTo>
                <a:lnTo>
                  <a:pt x="9833203" y="0"/>
                </a:lnTo>
                <a:lnTo>
                  <a:pt x="9833203" y="8229600"/>
                </a:lnTo>
                <a:lnTo>
                  <a:pt x="0" y="8229600"/>
                </a:lnTo>
                <a:lnTo>
                  <a:pt x="0" y="0"/>
                </a:lnTo>
                <a:close/>
              </a:path>
            </a:pathLst>
          </a:custGeom>
          <a:blipFill>
            <a:blip r:embed="rId2"/>
            <a:stretch>
              <a:fillRect/>
            </a:stretch>
          </a:blipFill>
        </p:spPr>
        <p:txBody>
          <a:bodyPr lIns="51206" tIns="25603" rIns="51206" bIns="25603"/>
          <a:lstStyle/>
          <a:p>
            <a:endParaRPr lang="en-US"/>
          </a:p>
        </p:txBody>
      </p:sp>
      <p:sp>
        <p:nvSpPr>
          <p:cNvPr id="3" name="Freeform 4">
            <a:extLst>
              <a:ext uri="{FF2B5EF4-FFF2-40B4-BE49-F238E27FC236}">
                <a16:creationId xmlns:a16="http://schemas.microsoft.com/office/drawing/2014/main" id="{787CADC4-31E4-E044-6002-D99EC0DEF82C}"/>
              </a:ext>
            </a:extLst>
          </p:cNvPr>
          <p:cNvSpPr/>
          <p:nvPr/>
        </p:nvSpPr>
        <p:spPr>
          <a:xfrm rot="677032">
            <a:off x="171344" y="4593022"/>
            <a:ext cx="1322081" cy="2509287"/>
          </a:xfrm>
          <a:custGeom>
            <a:avLst/>
            <a:gdLst/>
            <a:ahLst/>
            <a:cxnLst/>
            <a:rect l="l" t="t" r="r" b="b"/>
            <a:pathLst>
              <a:path w="2890647" h="4114800">
                <a:moveTo>
                  <a:pt x="0" y="0"/>
                </a:moveTo>
                <a:lnTo>
                  <a:pt x="2890647" y="0"/>
                </a:lnTo>
                <a:lnTo>
                  <a:pt x="2890647"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lIns="51206" tIns="25603" rIns="51206" bIns="25603"/>
          <a:lstStyle/>
          <a:p>
            <a:endParaRPr lang="en-US"/>
          </a:p>
        </p:txBody>
      </p:sp>
      <p:sp>
        <p:nvSpPr>
          <p:cNvPr id="6" name="Freeform 3">
            <a:extLst>
              <a:ext uri="{FF2B5EF4-FFF2-40B4-BE49-F238E27FC236}">
                <a16:creationId xmlns:a16="http://schemas.microsoft.com/office/drawing/2014/main" id="{257DAEC8-EBA2-B421-CE58-67E6731C9B09}"/>
              </a:ext>
            </a:extLst>
          </p:cNvPr>
          <p:cNvSpPr/>
          <p:nvPr/>
        </p:nvSpPr>
        <p:spPr>
          <a:xfrm rot="2122928">
            <a:off x="8063783" y="462125"/>
            <a:ext cx="613847" cy="790880"/>
          </a:xfrm>
          <a:custGeom>
            <a:avLst/>
            <a:gdLst/>
            <a:ahLst/>
            <a:cxnLst/>
            <a:rect l="l" t="t" r="r" b="b"/>
            <a:pathLst>
              <a:path w="4553029" h="4114800">
                <a:moveTo>
                  <a:pt x="0" y="0"/>
                </a:moveTo>
                <a:lnTo>
                  <a:pt x="4553029" y="0"/>
                </a:lnTo>
                <a:lnTo>
                  <a:pt x="4553029"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lIns="51206" tIns="25603" rIns="51206" bIns="25603"/>
          <a:lstStyle/>
          <a:p>
            <a:endParaRPr lang="en-US"/>
          </a:p>
        </p:txBody>
      </p:sp>
      <p:sp>
        <p:nvSpPr>
          <p:cNvPr id="7" name="Freeform 6">
            <a:extLst>
              <a:ext uri="{FF2B5EF4-FFF2-40B4-BE49-F238E27FC236}">
                <a16:creationId xmlns:a16="http://schemas.microsoft.com/office/drawing/2014/main" id="{4EFED42D-94D1-C6B0-7C6A-1BC466EBEC37}"/>
              </a:ext>
            </a:extLst>
          </p:cNvPr>
          <p:cNvSpPr/>
          <p:nvPr/>
        </p:nvSpPr>
        <p:spPr>
          <a:xfrm>
            <a:off x="545582" y="298203"/>
            <a:ext cx="1104900" cy="914749"/>
          </a:xfrm>
          <a:custGeom>
            <a:avLst/>
            <a:gdLst/>
            <a:ahLst/>
            <a:cxnLst/>
            <a:rect l="l" t="t" r="r" b="b"/>
            <a:pathLst>
              <a:path w="6915630" h="4114800">
                <a:moveTo>
                  <a:pt x="0" y="0"/>
                </a:moveTo>
                <a:lnTo>
                  <a:pt x="6915630" y="0"/>
                </a:lnTo>
                <a:lnTo>
                  <a:pt x="6915630"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lIns="51206" tIns="25603" rIns="51206" bIns="25603"/>
          <a:lstStyle/>
          <a:p>
            <a:endParaRPr lang="en-US"/>
          </a:p>
        </p:txBody>
      </p:sp>
      <p:sp>
        <p:nvSpPr>
          <p:cNvPr id="9" name="TextBox 8">
            <a:extLst>
              <a:ext uri="{FF2B5EF4-FFF2-40B4-BE49-F238E27FC236}">
                <a16:creationId xmlns:a16="http://schemas.microsoft.com/office/drawing/2014/main" id="{F0A5FD87-3671-A68D-60D4-B523D8BA359F}"/>
              </a:ext>
            </a:extLst>
          </p:cNvPr>
          <p:cNvSpPr txBox="1"/>
          <p:nvPr/>
        </p:nvSpPr>
        <p:spPr>
          <a:xfrm>
            <a:off x="419100" y="1447329"/>
            <a:ext cx="3733800" cy="2360030"/>
          </a:xfrm>
          <a:prstGeom prst="rect">
            <a:avLst/>
          </a:prstGeom>
          <a:noFill/>
        </p:spPr>
        <p:txBody>
          <a:bodyPr wrap="square" lIns="51206" tIns="25603" rIns="51206" bIns="25603" rtlCol="0">
            <a:spAutoFit/>
          </a:bodyPr>
          <a:lstStyle/>
          <a:p>
            <a:pPr algn="just">
              <a:lnSpc>
                <a:spcPct val="150000"/>
              </a:lnSpc>
            </a:pPr>
            <a:r>
              <a:rPr lang="en-US" sz="2000">
                <a:latin typeface="Arial" panose="020B0604020202020204" pitchFamily="34" charset="0"/>
                <a:cs typeface="Arial" panose="020B0604020202020204" pitchFamily="34" charset="0"/>
              </a:rPr>
              <a:t>Không được tùy tiện dùng một bức tranh do người khác vẽ mà chưa có sự đồng ý của họ, nên đề tên tác giả khi sử dụng sản phẩm của người khác.   </a:t>
            </a:r>
          </a:p>
        </p:txBody>
      </p:sp>
      <p:sp>
        <p:nvSpPr>
          <p:cNvPr id="12" name="TextBox 11">
            <a:extLst>
              <a:ext uri="{FF2B5EF4-FFF2-40B4-BE49-F238E27FC236}">
                <a16:creationId xmlns:a16="http://schemas.microsoft.com/office/drawing/2014/main" id="{6C0731E2-5959-6FBC-FD85-6C426E5BAD8F}"/>
              </a:ext>
            </a:extLst>
          </p:cNvPr>
          <p:cNvSpPr txBox="1"/>
          <p:nvPr/>
        </p:nvSpPr>
        <p:spPr>
          <a:xfrm>
            <a:off x="4876800" y="1447329"/>
            <a:ext cx="3733800" cy="1898365"/>
          </a:xfrm>
          <a:prstGeom prst="rect">
            <a:avLst/>
          </a:prstGeom>
          <a:noFill/>
        </p:spPr>
        <p:txBody>
          <a:bodyPr wrap="square" lIns="51206" tIns="25603" rIns="51206" bIns="25603" rtlCol="0">
            <a:spAutoFit/>
          </a:bodyPr>
          <a:lstStyle/>
          <a:p>
            <a:pPr algn="just">
              <a:lnSpc>
                <a:spcPct val="150000"/>
              </a:lnSpc>
            </a:pPr>
            <a:r>
              <a:rPr lang="en-US" sz="2000">
                <a:latin typeface="Arial" panose="020B0604020202020204" pitchFamily="34" charset="0"/>
                <a:cs typeface="Arial" panose="020B0604020202020204" pitchFamily="34" charset="0"/>
              </a:rPr>
              <a:t>Khi sử dụng một bài hát, trình bày một tác phẩm nào đó nên có được sự đồng ý của tác giả trước khi thực hiện. </a:t>
            </a:r>
          </a:p>
        </p:txBody>
      </p:sp>
    </p:spTree>
    <p:extLst>
      <p:ext uri="{BB962C8B-B14F-4D97-AF65-F5344CB8AC3E}">
        <p14:creationId xmlns:p14="http://schemas.microsoft.com/office/powerpoint/2010/main" val="244188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2">
            <a:extLst>
              <a:ext uri="{FF2B5EF4-FFF2-40B4-BE49-F238E27FC236}">
                <a16:creationId xmlns:a16="http://schemas.microsoft.com/office/drawing/2014/main" id="{C6987E75-25A4-FB30-7E1D-31D84217EEE0}"/>
              </a:ext>
            </a:extLst>
          </p:cNvPr>
          <p:cNvSpPr/>
          <p:nvPr/>
        </p:nvSpPr>
        <p:spPr>
          <a:xfrm rot="1501854">
            <a:off x="5784758" y="1818300"/>
            <a:ext cx="3589183" cy="3933250"/>
          </a:xfrm>
          <a:custGeom>
            <a:avLst/>
            <a:gdLst/>
            <a:ahLst/>
            <a:cxnLst/>
            <a:rect l="l" t="t" r="r" b="b"/>
            <a:pathLst>
              <a:path w="4923332" h="4557767">
                <a:moveTo>
                  <a:pt x="0" y="0"/>
                </a:moveTo>
                <a:lnTo>
                  <a:pt x="4923332" y="0"/>
                </a:lnTo>
                <a:lnTo>
                  <a:pt x="4923332" y="4557768"/>
                </a:lnTo>
                <a:lnTo>
                  <a:pt x="0" y="4557768"/>
                </a:lnTo>
                <a:lnTo>
                  <a:pt x="0" y="0"/>
                </a:lnTo>
                <a:close/>
              </a:path>
            </a:pathLst>
          </a:custGeom>
          <a:blipFill>
            <a:blip r:embed="rId2"/>
            <a:stretch>
              <a:fillRect l="-477" r="-2852" b="-874"/>
            </a:stretch>
          </a:blipFill>
        </p:spPr>
        <p:txBody>
          <a:bodyPr lIns="51206" tIns="25603" rIns="51206" bIns="25603"/>
          <a:lstStyle/>
          <a:p>
            <a:endParaRPr lang="en-US"/>
          </a:p>
        </p:txBody>
      </p:sp>
      <p:sp>
        <p:nvSpPr>
          <p:cNvPr id="2" name="Freeform 5">
            <a:extLst>
              <a:ext uri="{FF2B5EF4-FFF2-40B4-BE49-F238E27FC236}">
                <a16:creationId xmlns:a16="http://schemas.microsoft.com/office/drawing/2014/main" id="{1D4603F9-CE90-C204-0B7B-7A4470C647F7}"/>
              </a:ext>
            </a:extLst>
          </p:cNvPr>
          <p:cNvSpPr/>
          <p:nvPr/>
        </p:nvSpPr>
        <p:spPr>
          <a:xfrm>
            <a:off x="5269706" y="2057400"/>
            <a:ext cx="3407569" cy="4669737"/>
          </a:xfrm>
          <a:custGeom>
            <a:avLst/>
            <a:gdLst/>
            <a:ahLst/>
            <a:cxnLst/>
            <a:rect l="l" t="t" r="r" b="b"/>
            <a:pathLst>
              <a:path w="3935245" h="4114800">
                <a:moveTo>
                  <a:pt x="0" y="0"/>
                </a:moveTo>
                <a:lnTo>
                  <a:pt x="3935246" y="0"/>
                </a:lnTo>
                <a:lnTo>
                  <a:pt x="3935246"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lIns="51206" tIns="25603" rIns="51206" bIns="25603"/>
          <a:lstStyle/>
          <a:p>
            <a:endParaRPr lang="en-US"/>
          </a:p>
        </p:txBody>
      </p:sp>
      <p:grpSp>
        <p:nvGrpSpPr>
          <p:cNvPr id="20" name="Group 19">
            <a:extLst>
              <a:ext uri="{FF2B5EF4-FFF2-40B4-BE49-F238E27FC236}">
                <a16:creationId xmlns:a16="http://schemas.microsoft.com/office/drawing/2014/main" id="{3F7778E4-791E-735F-C98B-4F812B818A0B}"/>
              </a:ext>
            </a:extLst>
          </p:cNvPr>
          <p:cNvGrpSpPr/>
          <p:nvPr/>
        </p:nvGrpSpPr>
        <p:grpSpPr>
          <a:xfrm>
            <a:off x="838200" y="685800"/>
            <a:ext cx="4381500" cy="1612571"/>
            <a:chOff x="990600" y="800100"/>
            <a:chExt cx="8763000" cy="2418857"/>
          </a:xfrm>
        </p:grpSpPr>
        <p:sp>
          <p:nvSpPr>
            <p:cNvPr id="16" name="Rectangle 15">
              <a:extLst>
                <a:ext uri="{FF2B5EF4-FFF2-40B4-BE49-F238E27FC236}">
                  <a16:creationId xmlns:a16="http://schemas.microsoft.com/office/drawing/2014/main" id="{00DD5ABB-8A13-CDD2-AFF9-F8B2A3BD2B75}"/>
                </a:ext>
              </a:extLst>
            </p:cNvPr>
            <p:cNvSpPr/>
            <p:nvPr/>
          </p:nvSpPr>
          <p:spPr>
            <a:xfrm>
              <a:off x="1143000" y="952500"/>
              <a:ext cx="8610600" cy="20574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B63139-E231-E150-C3D0-7230B67E6737}"/>
                </a:ext>
              </a:extLst>
            </p:cNvPr>
            <p:cNvSpPr/>
            <p:nvPr/>
          </p:nvSpPr>
          <p:spPr>
            <a:xfrm>
              <a:off x="990600" y="800100"/>
              <a:ext cx="8610600" cy="2057400"/>
            </a:xfrm>
            <a:prstGeom prst="rect">
              <a:avLst/>
            </a:prstGeom>
            <a:solidFill>
              <a:srgbClr val="C4874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E915133-6068-B8C0-F5D0-8991172AD327}"/>
                </a:ext>
              </a:extLst>
            </p:cNvPr>
            <p:cNvSpPr txBox="1"/>
            <p:nvPr/>
          </p:nvSpPr>
          <p:spPr>
            <a:xfrm>
              <a:off x="1219200" y="1002965"/>
              <a:ext cx="8153400" cy="2215992"/>
            </a:xfrm>
            <a:prstGeom prst="rect">
              <a:avLst/>
            </a:prstGeom>
            <a:noFill/>
          </p:spPr>
          <p:txBody>
            <a:bodyPr wrap="square">
              <a:spAutoFit/>
            </a:bodyPr>
            <a:lstStyle/>
            <a:p>
              <a:pPr algn="just">
                <a:lnSpc>
                  <a:spcPct val="150000"/>
                </a:lnSpc>
              </a:pPr>
              <a:r>
                <a:rPr lang="en-US" sz="2000">
                  <a:solidFill>
                    <a:schemeClr val="bg1"/>
                  </a:solidFill>
                  <a:latin typeface="Arial" panose="020B0604020202020204" pitchFamily="34" charset="0"/>
                  <a:cs typeface="Arial" panose="020B0604020202020204" pitchFamily="34" charset="0"/>
                </a:rPr>
                <a:t>Phần mềm cũng là một loại tài sản trí tuệ của một cá nhân hay một tổ chức.</a:t>
              </a:r>
            </a:p>
          </p:txBody>
        </p:sp>
      </p:grpSp>
      <p:grpSp>
        <p:nvGrpSpPr>
          <p:cNvPr id="21" name="Group 20">
            <a:extLst>
              <a:ext uri="{FF2B5EF4-FFF2-40B4-BE49-F238E27FC236}">
                <a16:creationId xmlns:a16="http://schemas.microsoft.com/office/drawing/2014/main" id="{5A1FD148-5D48-040B-5417-44D523A81BDE}"/>
              </a:ext>
            </a:extLst>
          </p:cNvPr>
          <p:cNvGrpSpPr/>
          <p:nvPr/>
        </p:nvGrpSpPr>
        <p:grpSpPr>
          <a:xfrm>
            <a:off x="838200" y="2671294"/>
            <a:ext cx="4381500" cy="1773869"/>
            <a:chOff x="990600" y="774363"/>
            <a:chExt cx="8763000" cy="2660803"/>
          </a:xfrm>
        </p:grpSpPr>
        <p:sp>
          <p:nvSpPr>
            <p:cNvPr id="22" name="Rectangle 21">
              <a:extLst>
                <a:ext uri="{FF2B5EF4-FFF2-40B4-BE49-F238E27FC236}">
                  <a16:creationId xmlns:a16="http://schemas.microsoft.com/office/drawing/2014/main" id="{4D9DF342-C94D-FF44-7BF6-F2DD857C3594}"/>
                </a:ext>
              </a:extLst>
            </p:cNvPr>
            <p:cNvSpPr/>
            <p:nvPr/>
          </p:nvSpPr>
          <p:spPr>
            <a:xfrm>
              <a:off x="1143000" y="952499"/>
              <a:ext cx="8610600" cy="248266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3ABDB7-EEF6-7556-5EC0-CC780194D8D3}"/>
                </a:ext>
              </a:extLst>
            </p:cNvPr>
            <p:cNvSpPr/>
            <p:nvPr/>
          </p:nvSpPr>
          <p:spPr>
            <a:xfrm>
              <a:off x="990600" y="800099"/>
              <a:ext cx="8610600" cy="2482667"/>
            </a:xfrm>
            <a:prstGeom prst="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812C217-0AAC-A64E-04A9-2BF2C5CA6B6D}"/>
                </a:ext>
              </a:extLst>
            </p:cNvPr>
            <p:cNvSpPr txBox="1"/>
            <p:nvPr/>
          </p:nvSpPr>
          <p:spPr>
            <a:xfrm>
              <a:off x="1243012" y="774363"/>
              <a:ext cx="8153400" cy="2215992"/>
            </a:xfrm>
            <a:prstGeom prst="rect">
              <a:avLst/>
            </a:prstGeom>
            <a:noFill/>
          </p:spPr>
          <p:txBody>
            <a:bodyPr wrap="square">
              <a:spAutoFit/>
            </a:bodyPr>
            <a:lstStyle/>
            <a:p>
              <a:pPr algn="just">
                <a:lnSpc>
                  <a:spcPct val="150000"/>
                </a:lnSpc>
              </a:pPr>
              <a:r>
                <a:rPr lang="en-US" sz="2000">
                  <a:latin typeface="Arial" panose="020B0604020202020204" pitchFamily="34" charset="0"/>
                  <a:cs typeface="Arial" panose="020B0604020202020204" pitchFamily="34" charset="0"/>
                </a:rPr>
                <a:t>Muốn sử dụng phần mềm có bản quyền chúng ta phải được cấp phép bởi tác giả</a:t>
              </a:r>
            </a:p>
          </p:txBody>
        </p:sp>
      </p:grpSp>
      <p:grpSp>
        <p:nvGrpSpPr>
          <p:cNvPr id="25" name="Group 24">
            <a:extLst>
              <a:ext uri="{FF2B5EF4-FFF2-40B4-BE49-F238E27FC236}">
                <a16:creationId xmlns:a16="http://schemas.microsoft.com/office/drawing/2014/main" id="{A4301632-83FE-D2E5-B942-EF9EBFA978A0}"/>
              </a:ext>
            </a:extLst>
          </p:cNvPr>
          <p:cNvGrpSpPr/>
          <p:nvPr/>
        </p:nvGrpSpPr>
        <p:grpSpPr>
          <a:xfrm>
            <a:off x="838200" y="4855857"/>
            <a:ext cx="4381500" cy="1473200"/>
            <a:chOff x="990600" y="800100"/>
            <a:chExt cx="8763000" cy="2209800"/>
          </a:xfrm>
        </p:grpSpPr>
        <p:sp>
          <p:nvSpPr>
            <p:cNvPr id="26" name="Rectangle 25">
              <a:extLst>
                <a:ext uri="{FF2B5EF4-FFF2-40B4-BE49-F238E27FC236}">
                  <a16:creationId xmlns:a16="http://schemas.microsoft.com/office/drawing/2014/main" id="{A3479583-214C-BA6E-7373-789796E58149}"/>
                </a:ext>
              </a:extLst>
            </p:cNvPr>
            <p:cNvSpPr/>
            <p:nvPr/>
          </p:nvSpPr>
          <p:spPr>
            <a:xfrm>
              <a:off x="1143000" y="952500"/>
              <a:ext cx="8610600" cy="20574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1A0CBB-4F2D-9FB1-0B9C-D9C09317F506}"/>
                </a:ext>
              </a:extLst>
            </p:cNvPr>
            <p:cNvSpPr/>
            <p:nvPr/>
          </p:nvSpPr>
          <p:spPr>
            <a:xfrm>
              <a:off x="990600" y="800100"/>
              <a:ext cx="8610600" cy="2057400"/>
            </a:xfrm>
            <a:prstGeom prst="rect">
              <a:avLst/>
            </a:prstGeom>
            <a:solidFill>
              <a:srgbClr val="C4874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E59E5D1-6265-115A-AA7D-F43E074B2021}"/>
                </a:ext>
              </a:extLst>
            </p:cNvPr>
            <p:cNvSpPr txBox="1"/>
            <p:nvPr/>
          </p:nvSpPr>
          <p:spPr>
            <a:xfrm>
              <a:off x="1219200" y="1002965"/>
              <a:ext cx="8153400" cy="1523495"/>
            </a:xfrm>
            <a:prstGeom prst="rect">
              <a:avLst/>
            </a:prstGeom>
            <a:noFill/>
          </p:spPr>
          <p:txBody>
            <a:bodyPr wrap="square">
              <a:spAutoFit/>
            </a:bodyPr>
            <a:lstStyle/>
            <a:p>
              <a:pPr algn="just">
                <a:lnSpc>
                  <a:spcPct val="150000"/>
                </a:lnSpc>
              </a:pPr>
              <a:r>
                <a:rPr lang="en-US" sz="2000">
                  <a:solidFill>
                    <a:schemeClr val="bg1"/>
                  </a:solidFill>
                  <a:latin typeface="Arial" panose="020B0604020202020204" pitchFamily="34" charset="0"/>
                  <a:cs typeface="Arial" panose="020B0604020202020204" pitchFamily="34" charset="0"/>
                </a:rPr>
                <a:t>Nhiều phần mềm, để có bản quyền thì chúng ta phải trả phí.</a:t>
              </a:r>
            </a:p>
          </p:txBody>
        </p:sp>
      </p:grpSp>
      <p:cxnSp>
        <p:nvCxnSpPr>
          <p:cNvPr id="30" name="Straight Connector 29">
            <a:extLst>
              <a:ext uri="{FF2B5EF4-FFF2-40B4-BE49-F238E27FC236}">
                <a16:creationId xmlns:a16="http://schemas.microsoft.com/office/drawing/2014/main" id="{D97B637F-D550-28C9-AB01-73C108043869}"/>
              </a:ext>
            </a:extLst>
          </p:cNvPr>
          <p:cNvCxnSpPr>
            <a:cxnSpLocks/>
          </p:cNvCxnSpPr>
          <p:nvPr/>
        </p:nvCxnSpPr>
        <p:spPr>
          <a:xfrm>
            <a:off x="457200" y="1286821"/>
            <a:ext cx="0" cy="41741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9E0DA2-BE43-7CC6-CE07-D251B889860F}"/>
              </a:ext>
            </a:extLst>
          </p:cNvPr>
          <p:cNvCxnSpPr>
            <a:cxnSpLocks/>
          </p:cNvCxnSpPr>
          <p:nvPr/>
        </p:nvCxnSpPr>
        <p:spPr>
          <a:xfrm>
            <a:off x="-304800" y="34290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EF2242-FF4B-9353-B657-90CCD8C3715B}"/>
              </a:ext>
            </a:extLst>
          </p:cNvPr>
          <p:cNvCxnSpPr>
            <a:cxnSpLocks/>
          </p:cNvCxnSpPr>
          <p:nvPr/>
        </p:nvCxnSpPr>
        <p:spPr>
          <a:xfrm>
            <a:off x="457200" y="1286821"/>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55BF87E-38E1-4860-9863-05798430377E}"/>
              </a:ext>
            </a:extLst>
          </p:cNvPr>
          <p:cNvCxnSpPr>
            <a:cxnSpLocks/>
          </p:cNvCxnSpPr>
          <p:nvPr/>
        </p:nvCxnSpPr>
        <p:spPr>
          <a:xfrm>
            <a:off x="457200" y="54610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38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09438B-13DF-E5CD-8AEE-4DBF5D1A624F}"/>
              </a:ext>
            </a:extLst>
          </p:cNvPr>
          <p:cNvGrpSpPr/>
          <p:nvPr/>
        </p:nvGrpSpPr>
        <p:grpSpPr>
          <a:xfrm>
            <a:off x="-63212" y="939800"/>
            <a:ext cx="8646391" cy="6193612"/>
            <a:chOff x="309418" y="653682"/>
            <a:chExt cx="17292782" cy="9290418"/>
          </a:xfrm>
        </p:grpSpPr>
        <p:grpSp>
          <p:nvGrpSpPr>
            <p:cNvPr id="8" name="Group 7">
              <a:extLst>
                <a:ext uri="{FF2B5EF4-FFF2-40B4-BE49-F238E27FC236}">
                  <a16:creationId xmlns:a16="http://schemas.microsoft.com/office/drawing/2014/main" id="{35ABE88A-625F-775F-E171-9E69A7369803}"/>
                </a:ext>
              </a:extLst>
            </p:cNvPr>
            <p:cNvGrpSpPr/>
            <p:nvPr/>
          </p:nvGrpSpPr>
          <p:grpSpPr>
            <a:xfrm>
              <a:off x="1295400" y="1181100"/>
              <a:ext cx="16306800" cy="7321182"/>
              <a:chOff x="1524000" y="876300"/>
              <a:chExt cx="16306800" cy="7321182"/>
            </a:xfrm>
          </p:grpSpPr>
          <p:sp>
            <p:nvSpPr>
              <p:cNvPr id="6" name="Trapezoid 5">
                <a:extLst>
                  <a:ext uri="{FF2B5EF4-FFF2-40B4-BE49-F238E27FC236}">
                    <a16:creationId xmlns:a16="http://schemas.microsoft.com/office/drawing/2014/main" id="{4C98CA3B-E70E-D5C2-B872-7232854E04D3}"/>
                  </a:ext>
                </a:extLst>
              </p:cNvPr>
              <p:cNvSpPr/>
              <p:nvPr/>
            </p:nvSpPr>
            <p:spPr>
              <a:xfrm>
                <a:off x="1524000" y="876300"/>
                <a:ext cx="5715000" cy="1587668"/>
              </a:xfrm>
              <a:prstGeom prst="trapezoid">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5BCD80-BE69-1E2E-4AD5-23F04B038F62}"/>
                  </a:ext>
                </a:extLst>
              </p:cNvPr>
              <p:cNvSpPr/>
              <p:nvPr/>
            </p:nvSpPr>
            <p:spPr>
              <a:xfrm>
                <a:off x="1714500" y="1974934"/>
                <a:ext cx="16116300" cy="6222548"/>
              </a:xfrm>
              <a:prstGeom prst="rect">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242D0B6-F78B-949A-B27C-0602D2D6DB95}"/>
                </a:ext>
              </a:extLst>
            </p:cNvPr>
            <p:cNvSpPr txBox="1"/>
            <p:nvPr/>
          </p:nvSpPr>
          <p:spPr>
            <a:xfrm>
              <a:off x="2093192" y="2738561"/>
              <a:ext cx="15240000" cy="2215992"/>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Để tránh phải trả phí khi dùng phần mềm miễn phí, có người đã sử dụng phiên bản “bẻ khóa” của phần mềm đó. Theo em, với người đó cách gọi nào sau đây là phù hợp?</a:t>
              </a:r>
            </a:p>
          </p:txBody>
        </p:sp>
        <p:sp>
          <p:nvSpPr>
            <p:cNvPr id="9" name="TextBox 8">
              <a:extLst>
                <a:ext uri="{FF2B5EF4-FFF2-40B4-BE49-F238E27FC236}">
                  <a16:creationId xmlns:a16="http://schemas.microsoft.com/office/drawing/2014/main" id="{B035D9B2-7856-2C48-3562-73E5F05AC879}"/>
                </a:ext>
              </a:extLst>
            </p:cNvPr>
            <p:cNvSpPr txBox="1"/>
            <p:nvPr/>
          </p:nvSpPr>
          <p:spPr>
            <a:xfrm>
              <a:off x="2819400" y="1307396"/>
              <a:ext cx="3733800" cy="646331"/>
            </a:xfrm>
            <a:prstGeom prst="rect">
              <a:avLst/>
            </a:prstGeom>
            <a:noFill/>
          </p:spPr>
          <p:txBody>
            <a:bodyPr wrap="square" rtlCol="0">
              <a:spAutoFit/>
            </a:bodyPr>
            <a:lstStyle/>
            <a:p>
              <a:pPr algn="ctr"/>
              <a:r>
                <a:rPr lang="en-US" sz="2200" b="1">
                  <a:solidFill>
                    <a:schemeClr val="tx2">
                      <a:lumMod val="75000"/>
                    </a:schemeClr>
                  </a:solidFill>
                  <a:latin typeface="Arial" panose="020B0604020202020204" pitchFamily="34" charset="0"/>
                  <a:cs typeface="Arial" panose="020B0604020202020204" pitchFamily="34" charset="0"/>
                </a:rPr>
                <a:t>Hoạt động </a:t>
              </a:r>
            </a:p>
          </p:txBody>
        </p:sp>
        <p:sp>
          <p:nvSpPr>
            <p:cNvPr id="10" name="Rectangle 9">
              <a:extLst>
                <a:ext uri="{FF2B5EF4-FFF2-40B4-BE49-F238E27FC236}">
                  <a16:creationId xmlns:a16="http://schemas.microsoft.com/office/drawing/2014/main" id="{35518700-8938-0B38-DCF5-F77E8C1812DF}"/>
                </a:ext>
              </a:extLst>
            </p:cNvPr>
            <p:cNvSpPr/>
            <p:nvPr/>
          </p:nvSpPr>
          <p:spPr>
            <a:xfrm>
              <a:off x="309418" y="653682"/>
              <a:ext cx="1209964" cy="9290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gestion du temps ">
              <a:extLst>
                <a:ext uri="{FF2B5EF4-FFF2-40B4-BE49-F238E27FC236}">
                  <a16:creationId xmlns:a16="http://schemas.microsoft.com/office/drawing/2014/main" id="{D4571A1B-4448-BCBF-66B0-05A94D2F0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982183"/>
              <a:ext cx="1524000" cy="1524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4">
            <a:extLst>
              <a:ext uri="{FF2B5EF4-FFF2-40B4-BE49-F238E27FC236}">
                <a16:creationId xmlns:a16="http://schemas.microsoft.com/office/drawing/2014/main" id="{307BC934-166D-40CE-FCC5-EFB6AC491E99}"/>
              </a:ext>
            </a:extLst>
          </p:cNvPr>
          <p:cNvGraphicFramePr>
            <a:graphicFrameLocks noGrp="1"/>
          </p:cNvGraphicFramePr>
          <p:nvPr>
            <p:extLst>
              <p:ext uri="{D42A27DB-BD31-4B8C-83A1-F6EECF244321}">
                <p14:modId xmlns:p14="http://schemas.microsoft.com/office/powerpoint/2010/main" val="4034270026"/>
              </p:ext>
            </p:extLst>
          </p:nvPr>
        </p:nvGraphicFramePr>
        <p:xfrm>
          <a:off x="762000" y="4246429"/>
          <a:ext cx="7620001" cy="2225040"/>
        </p:xfrm>
        <a:graphic>
          <a:graphicData uri="http://schemas.openxmlformats.org/drawingml/2006/table">
            <a:tbl>
              <a:tblPr firstRow="1" bandRow="1">
                <a:tableStyleId>{5C22544A-7EE6-4342-B048-85BDC9FD1C3A}</a:tableStyleId>
              </a:tblPr>
              <a:tblGrid>
                <a:gridCol w="4114801">
                  <a:extLst>
                    <a:ext uri="{9D8B030D-6E8A-4147-A177-3AD203B41FA5}">
                      <a16:colId xmlns:a16="http://schemas.microsoft.com/office/drawing/2014/main" val="90127930"/>
                    </a:ext>
                  </a:extLst>
                </a:gridCol>
                <a:gridCol w="3505200">
                  <a:extLst>
                    <a:ext uri="{9D8B030D-6E8A-4147-A177-3AD203B41FA5}">
                      <a16:colId xmlns:a16="http://schemas.microsoft.com/office/drawing/2014/main" val="2633413409"/>
                    </a:ext>
                  </a:extLst>
                </a:gridCol>
              </a:tblGrid>
              <a:tr h="805413">
                <a:tc>
                  <a:txBody>
                    <a:bodyPr/>
                    <a:lstStyle/>
                    <a:p>
                      <a:pPr>
                        <a:lnSpc>
                          <a:spcPct val="150000"/>
                        </a:lnSpc>
                      </a:pPr>
                      <a:r>
                        <a:rPr lang="en-US" sz="2300" b="0">
                          <a:solidFill>
                            <a:schemeClr val="tx1"/>
                          </a:solidFill>
                          <a:latin typeface="Arial" panose="020B0604020202020204" pitchFamily="34" charset="0"/>
                          <a:cs typeface="Arial" panose="020B0604020202020204" pitchFamily="34" charset="0"/>
                        </a:rPr>
                        <a:t>a. Người biết tiết kiệm tiền.</a:t>
                      </a:r>
                    </a:p>
                  </a:txBody>
                  <a:tcPr marL="45720" marR="45720" marT="30480" marB="304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US" sz="2300" b="0">
                          <a:solidFill>
                            <a:schemeClr val="tx1"/>
                          </a:solidFill>
                          <a:latin typeface="Arial" panose="020B0604020202020204" pitchFamily="34" charset="0"/>
                          <a:cs typeface="Arial" panose="020B0604020202020204" pitchFamily="34" charset="0"/>
                        </a:rPr>
                        <a:t>b. Người ăn cắp sản phẩm trí tuệ</a:t>
                      </a:r>
                    </a:p>
                  </a:txBody>
                  <a:tcPr marL="45720" marR="45720" marT="30480" marB="304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0089924"/>
                  </a:ext>
                </a:extLst>
              </a:tr>
              <a:tr h="805413">
                <a:tc>
                  <a:txBody>
                    <a:bodyPr/>
                    <a:lstStyle/>
                    <a:p>
                      <a:pPr>
                        <a:lnSpc>
                          <a:spcPct val="150000"/>
                        </a:lnSpc>
                      </a:pPr>
                      <a:r>
                        <a:rPr lang="en-US" sz="2300" b="0">
                          <a:solidFill>
                            <a:schemeClr val="tx1"/>
                          </a:solidFill>
                          <a:latin typeface="Arial" panose="020B0604020202020204" pitchFamily="34" charset="0"/>
                          <a:cs typeface="Arial" panose="020B0604020202020204" pitchFamily="34" charset="0"/>
                        </a:rPr>
                        <a:t>c. Người vi phạm bản quyền phần mềm.</a:t>
                      </a:r>
                    </a:p>
                  </a:txBody>
                  <a:tcPr marL="45720" marR="45720" marT="30480" marB="304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sz="2300" b="0">
                          <a:solidFill>
                            <a:schemeClr val="tx1"/>
                          </a:solidFill>
                          <a:latin typeface="Arial" panose="020B0604020202020204" pitchFamily="34" charset="0"/>
                          <a:cs typeface="Arial" panose="020B0604020202020204" pitchFamily="34" charset="0"/>
                        </a:rPr>
                        <a:t>d. Người biết sử dụng công nghệ.</a:t>
                      </a:r>
                    </a:p>
                  </a:txBody>
                  <a:tcPr marL="45720" marR="45720" marT="30480" marB="3048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8304428"/>
                  </a:ext>
                </a:extLst>
              </a:tr>
            </a:tbl>
          </a:graphicData>
        </a:graphic>
      </p:graphicFrame>
      <p:sp>
        <p:nvSpPr>
          <p:cNvPr id="18" name="TextBox 17">
            <a:extLst>
              <a:ext uri="{FF2B5EF4-FFF2-40B4-BE49-F238E27FC236}">
                <a16:creationId xmlns:a16="http://schemas.microsoft.com/office/drawing/2014/main" id="{E54749EE-A2A1-5922-2BC8-D2DEBF5CE71F}"/>
              </a:ext>
            </a:extLst>
          </p:cNvPr>
          <p:cNvSpPr txBox="1"/>
          <p:nvPr/>
        </p:nvSpPr>
        <p:spPr>
          <a:xfrm>
            <a:off x="434542" y="517221"/>
            <a:ext cx="5753100" cy="728814"/>
          </a:xfrm>
          <a:prstGeom prst="rect">
            <a:avLst/>
          </a:prstGeom>
          <a:noFill/>
        </p:spPr>
        <p:txBody>
          <a:bodyPr wrap="square" lIns="51206" tIns="25603" rIns="51206" bIns="25603" rtlCol="0">
            <a:spAutoFit/>
          </a:bodyPr>
          <a:lstStyle/>
          <a:p>
            <a:pPr marL="320040" indent="-320040">
              <a:buFont typeface="Wingdings" panose="05000000000000000000" pitchFamily="2" charset="2"/>
              <a:buChar char="Ø"/>
            </a:pPr>
            <a:r>
              <a:rPr lang="en-US" sz="2200" i="1">
                <a:solidFill>
                  <a:srgbClr val="C00000"/>
                </a:solidFill>
                <a:latin typeface="Arial" panose="020B0604020202020204" pitchFamily="34" charset="0"/>
                <a:cs typeface="Arial" panose="020B0604020202020204" pitchFamily="34" charset="0"/>
              </a:rPr>
              <a:t>Đọc và suy nghĩ hoàn thành nhiệm vụ sau đây: </a:t>
            </a:r>
          </a:p>
        </p:txBody>
      </p:sp>
    </p:spTree>
    <p:extLst>
      <p:ext uri="{BB962C8B-B14F-4D97-AF65-F5344CB8AC3E}">
        <p14:creationId xmlns:p14="http://schemas.microsoft.com/office/powerpoint/2010/main" val="345664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5">
            <a:extLst>
              <a:ext uri="{FF2B5EF4-FFF2-40B4-BE49-F238E27FC236}">
                <a16:creationId xmlns:a16="http://schemas.microsoft.com/office/drawing/2014/main" id="{28F4728D-66CC-5ED4-7438-B879D3EC90C0}"/>
              </a:ext>
            </a:extLst>
          </p:cNvPr>
          <p:cNvSpPr/>
          <p:nvPr/>
        </p:nvSpPr>
        <p:spPr>
          <a:xfrm>
            <a:off x="826852" y="-127000"/>
            <a:ext cx="1328180" cy="1614143"/>
          </a:xfrm>
          <a:custGeom>
            <a:avLst/>
            <a:gdLst/>
            <a:ahLst/>
            <a:cxnLst/>
            <a:rect l="l" t="t" r="r" b="b"/>
            <a:pathLst>
              <a:path w="674519" h="790066">
                <a:moveTo>
                  <a:pt x="0" y="0"/>
                </a:moveTo>
                <a:lnTo>
                  <a:pt x="674519" y="0"/>
                </a:lnTo>
                <a:lnTo>
                  <a:pt x="674519" y="790066"/>
                </a:lnTo>
                <a:lnTo>
                  <a:pt x="0" y="79006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51206" tIns="25603" rIns="51206" bIns="25603"/>
          <a:lstStyle/>
          <a:p>
            <a:endParaRPr lang="en-US"/>
          </a:p>
        </p:txBody>
      </p:sp>
      <p:sp>
        <p:nvSpPr>
          <p:cNvPr id="26" name="Freeform 25">
            <a:extLst>
              <a:ext uri="{FF2B5EF4-FFF2-40B4-BE49-F238E27FC236}">
                <a16:creationId xmlns:a16="http://schemas.microsoft.com/office/drawing/2014/main" id="{AE8017BC-9F8B-131D-AEFE-994A1F3C5F88}"/>
              </a:ext>
            </a:extLst>
          </p:cNvPr>
          <p:cNvSpPr/>
          <p:nvPr/>
        </p:nvSpPr>
        <p:spPr>
          <a:xfrm>
            <a:off x="4763" y="4838882"/>
            <a:ext cx="1328180" cy="1614143"/>
          </a:xfrm>
          <a:custGeom>
            <a:avLst/>
            <a:gdLst/>
            <a:ahLst/>
            <a:cxnLst/>
            <a:rect l="l" t="t" r="r" b="b"/>
            <a:pathLst>
              <a:path w="674519" h="790066">
                <a:moveTo>
                  <a:pt x="0" y="0"/>
                </a:moveTo>
                <a:lnTo>
                  <a:pt x="674519" y="0"/>
                </a:lnTo>
                <a:lnTo>
                  <a:pt x="674519" y="790066"/>
                </a:lnTo>
                <a:lnTo>
                  <a:pt x="0" y="79006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51206" tIns="25603" rIns="51206" bIns="25603"/>
          <a:lstStyle/>
          <a:p>
            <a:endParaRPr lang="en-US"/>
          </a:p>
        </p:txBody>
      </p:sp>
      <p:sp>
        <p:nvSpPr>
          <p:cNvPr id="11" name="Freeform 2">
            <a:extLst>
              <a:ext uri="{FF2B5EF4-FFF2-40B4-BE49-F238E27FC236}">
                <a16:creationId xmlns:a16="http://schemas.microsoft.com/office/drawing/2014/main" id="{5CC5F458-A134-993F-A400-482E0CE07F4D}"/>
              </a:ext>
            </a:extLst>
          </p:cNvPr>
          <p:cNvSpPr/>
          <p:nvPr/>
        </p:nvSpPr>
        <p:spPr>
          <a:xfrm>
            <a:off x="279166" y="989570"/>
            <a:ext cx="2959334" cy="4878861"/>
          </a:xfrm>
          <a:custGeom>
            <a:avLst/>
            <a:gdLst/>
            <a:ahLst/>
            <a:cxnLst/>
            <a:rect l="l" t="t" r="r" b="b"/>
            <a:pathLst>
              <a:path w="6044422" h="7473784">
                <a:moveTo>
                  <a:pt x="0" y="0"/>
                </a:moveTo>
                <a:lnTo>
                  <a:pt x="6044422" y="0"/>
                </a:lnTo>
                <a:lnTo>
                  <a:pt x="6044422" y="7473784"/>
                </a:lnTo>
                <a:lnTo>
                  <a:pt x="0" y="74737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51206" tIns="25603" rIns="51206" bIns="25603"/>
          <a:lstStyle/>
          <a:p>
            <a:endParaRPr lang="en-US"/>
          </a:p>
        </p:txBody>
      </p:sp>
      <p:grpSp>
        <p:nvGrpSpPr>
          <p:cNvPr id="25" name="Group 24">
            <a:extLst>
              <a:ext uri="{FF2B5EF4-FFF2-40B4-BE49-F238E27FC236}">
                <a16:creationId xmlns:a16="http://schemas.microsoft.com/office/drawing/2014/main" id="{F774F3C6-4E3D-611B-A55B-1333634AA560}"/>
              </a:ext>
            </a:extLst>
          </p:cNvPr>
          <p:cNvGrpSpPr/>
          <p:nvPr/>
        </p:nvGrpSpPr>
        <p:grpSpPr>
          <a:xfrm>
            <a:off x="3676650" y="736600"/>
            <a:ext cx="4667250" cy="5384800"/>
            <a:chOff x="7353300" y="1104900"/>
            <a:chExt cx="9334500" cy="8077200"/>
          </a:xfrm>
        </p:grpSpPr>
        <p:sp>
          <p:nvSpPr>
            <p:cNvPr id="17" name="Rectangle 16">
              <a:extLst>
                <a:ext uri="{FF2B5EF4-FFF2-40B4-BE49-F238E27FC236}">
                  <a16:creationId xmlns:a16="http://schemas.microsoft.com/office/drawing/2014/main" id="{2DF30896-E001-2C4F-0214-89B0A0A6D83B}"/>
                </a:ext>
              </a:extLst>
            </p:cNvPr>
            <p:cNvSpPr/>
            <p:nvPr/>
          </p:nvSpPr>
          <p:spPr>
            <a:xfrm>
              <a:off x="8610600" y="1104900"/>
              <a:ext cx="8077200" cy="80772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9807D111-89C8-D97D-651A-5E6C8C1246B5}"/>
                </a:ext>
              </a:extLst>
            </p:cNvPr>
            <p:cNvSpPr/>
            <p:nvPr/>
          </p:nvSpPr>
          <p:spPr>
            <a:xfrm>
              <a:off x="7353300" y="3848100"/>
              <a:ext cx="1447800" cy="2590800"/>
            </a:xfrm>
            <a:prstGeom prst="leftArrow">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37EA6C9C-9951-8837-1D54-2C0FAC40DD0B}"/>
              </a:ext>
            </a:extLst>
          </p:cNvPr>
          <p:cNvSpPr txBox="1"/>
          <p:nvPr/>
        </p:nvSpPr>
        <p:spPr>
          <a:xfrm>
            <a:off x="4507706" y="1212047"/>
            <a:ext cx="3633788" cy="3745025"/>
          </a:xfrm>
          <a:prstGeom prst="rect">
            <a:avLst/>
          </a:prstGeom>
          <a:noFill/>
        </p:spPr>
        <p:txBody>
          <a:bodyPr wrap="square" lIns="51206" tIns="25603" rIns="51206" bIns="25603">
            <a:spAutoFit/>
          </a:bodyPr>
          <a:lstStyle/>
          <a:p>
            <a:pPr marL="320040" indent="-320040" algn="just">
              <a:lnSpc>
                <a:spcPct val="150000"/>
              </a:lnSpc>
              <a:buFont typeface="Arial" panose="020B0604020202020204" pitchFamily="34" charset="0"/>
              <a:buChar char="•"/>
            </a:pPr>
            <a:r>
              <a:rPr lang="vi-VN" sz="2000"/>
              <a:t>Mỗi phần mềm có bản quyền có thể cài một “khoá” mà người có bản quyền mới khởi động được phần mềm để dùng. </a:t>
            </a:r>
            <a:endParaRPr lang="en-US" sz="2000"/>
          </a:p>
          <a:p>
            <a:pPr marL="320040" indent="-320040" algn="just">
              <a:lnSpc>
                <a:spcPct val="150000"/>
              </a:lnSpc>
              <a:buFont typeface="Arial" panose="020B0604020202020204" pitchFamily="34" charset="0"/>
              <a:buChar char="•"/>
            </a:pPr>
            <a:r>
              <a:rPr lang="vi-VN" sz="2000"/>
              <a:t>Tuy nhiên có những người tìm cách tác động để dùng mà không trả tiền theo quy định. </a:t>
            </a:r>
            <a:endParaRPr lang="en-US" sz="2000"/>
          </a:p>
          <a:p>
            <a:pPr algn="just">
              <a:lnSpc>
                <a:spcPct val="150000"/>
              </a:lnSpc>
            </a:pPr>
            <a:r>
              <a:rPr lang="en-US" sz="2000">
                <a:sym typeface="Wingdings" panose="05000000000000000000" pitchFamily="2" charset="2"/>
              </a:rPr>
              <a:t> </a:t>
            </a:r>
            <a:r>
              <a:rPr lang="vi-VN" sz="2000"/>
              <a:t>“bẻ khoá” phần mềm.</a:t>
            </a:r>
            <a:endParaRPr lang="en-US" sz="2000"/>
          </a:p>
        </p:txBody>
      </p:sp>
    </p:spTree>
    <p:extLst>
      <p:ext uri="{BB962C8B-B14F-4D97-AF65-F5344CB8AC3E}">
        <p14:creationId xmlns:p14="http://schemas.microsoft.com/office/powerpoint/2010/main" val="2313849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09438B-13DF-E5CD-8AEE-4DBF5D1A624F}"/>
              </a:ext>
            </a:extLst>
          </p:cNvPr>
          <p:cNvGrpSpPr/>
          <p:nvPr/>
        </p:nvGrpSpPr>
        <p:grpSpPr>
          <a:xfrm>
            <a:off x="-114300" y="482600"/>
            <a:ext cx="8646391" cy="6193612"/>
            <a:chOff x="309418" y="653682"/>
            <a:chExt cx="17292782" cy="9290418"/>
          </a:xfrm>
        </p:grpSpPr>
        <p:grpSp>
          <p:nvGrpSpPr>
            <p:cNvPr id="8" name="Group 7">
              <a:extLst>
                <a:ext uri="{FF2B5EF4-FFF2-40B4-BE49-F238E27FC236}">
                  <a16:creationId xmlns:a16="http://schemas.microsoft.com/office/drawing/2014/main" id="{35ABE88A-625F-775F-E171-9E69A7369803}"/>
                </a:ext>
              </a:extLst>
            </p:cNvPr>
            <p:cNvGrpSpPr/>
            <p:nvPr/>
          </p:nvGrpSpPr>
          <p:grpSpPr>
            <a:xfrm>
              <a:off x="1295400" y="1181100"/>
              <a:ext cx="16306800" cy="7321182"/>
              <a:chOff x="1524000" y="876300"/>
              <a:chExt cx="16306800" cy="7321182"/>
            </a:xfrm>
          </p:grpSpPr>
          <p:sp>
            <p:nvSpPr>
              <p:cNvPr id="6" name="Trapezoid 5">
                <a:extLst>
                  <a:ext uri="{FF2B5EF4-FFF2-40B4-BE49-F238E27FC236}">
                    <a16:creationId xmlns:a16="http://schemas.microsoft.com/office/drawing/2014/main" id="{4C98CA3B-E70E-D5C2-B872-7232854E04D3}"/>
                  </a:ext>
                </a:extLst>
              </p:cNvPr>
              <p:cNvSpPr/>
              <p:nvPr/>
            </p:nvSpPr>
            <p:spPr>
              <a:xfrm>
                <a:off x="1524000" y="876300"/>
                <a:ext cx="5715000" cy="1587668"/>
              </a:xfrm>
              <a:prstGeom prst="trapezoid">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5BCD80-BE69-1E2E-4AD5-23F04B038F62}"/>
                  </a:ext>
                </a:extLst>
              </p:cNvPr>
              <p:cNvSpPr/>
              <p:nvPr/>
            </p:nvSpPr>
            <p:spPr>
              <a:xfrm>
                <a:off x="1714500" y="1974934"/>
                <a:ext cx="16116300" cy="6222548"/>
              </a:xfrm>
              <a:prstGeom prst="rect">
                <a:avLst/>
              </a:prstGeom>
              <a:solidFill>
                <a:srgbClr val="E0F0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242D0B6-F78B-949A-B27C-0602D2D6DB95}"/>
                </a:ext>
              </a:extLst>
            </p:cNvPr>
            <p:cNvSpPr txBox="1"/>
            <p:nvPr/>
          </p:nvSpPr>
          <p:spPr>
            <a:xfrm>
              <a:off x="2093192" y="2738561"/>
              <a:ext cx="15240000" cy="2215992"/>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Để tránh phải trả phí khi dùng phần mềm miễn phí, có người đã sử dụng phiên bản “bẻ khóa” của phần mềm đó. Theo em, với người đó cách gọi nào sau đây là phù hợp?</a:t>
              </a:r>
            </a:p>
          </p:txBody>
        </p:sp>
        <p:sp>
          <p:nvSpPr>
            <p:cNvPr id="9" name="TextBox 8">
              <a:extLst>
                <a:ext uri="{FF2B5EF4-FFF2-40B4-BE49-F238E27FC236}">
                  <a16:creationId xmlns:a16="http://schemas.microsoft.com/office/drawing/2014/main" id="{B035D9B2-7856-2C48-3562-73E5F05AC879}"/>
                </a:ext>
              </a:extLst>
            </p:cNvPr>
            <p:cNvSpPr txBox="1"/>
            <p:nvPr/>
          </p:nvSpPr>
          <p:spPr>
            <a:xfrm>
              <a:off x="2819400" y="1307396"/>
              <a:ext cx="3733800" cy="646331"/>
            </a:xfrm>
            <a:prstGeom prst="rect">
              <a:avLst/>
            </a:prstGeom>
            <a:noFill/>
          </p:spPr>
          <p:txBody>
            <a:bodyPr wrap="square" rtlCol="0">
              <a:spAutoFit/>
            </a:bodyPr>
            <a:lstStyle/>
            <a:p>
              <a:pPr algn="ctr"/>
              <a:r>
                <a:rPr lang="en-US" sz="2200" b="1">
                  <a:solidFill>
                    <a:schemeClr val="tx2">
                      <a:lumMod val="75000"/>
                    </a:schemeClr>
                  </a:solidFill>
                  <a:latin typeface="Arial" panose="020B0604020202020204" pitchFamily="34" charset="0"/>
                  <a:cs typeface="Arial" panose="020B0604020202020204" pitchFamily="34" charset="0"/>
                </a:rPr>
                <a:t>Hoạt động </a:t>
              </a:r>
            </a:p>
          </p:txBody>
        </p:sp>
        <p:sp>
          <p:nvSpPr>
            <p:cNvPr id="10" name="Rectangle 9">
              <a:extLst>
                <a:ext uri="{FF2B5EF4-FFF2-40B4-BE49-F238E27FC236}">
                  <a16:creationId xmlns:a16="http://schemas.microsoft.com/office/drawing/2014/main" id="{35518700-8938-0B38-DCF5-F77E8C1812DF}"/>
                </a:ext>
              </a:extLst>
            </p:cNvPr>
            <p:cNvSpPr/>
            <p:nvPr/>
          </p:nvSpPr>
          <p:spPr>
            <a:xfrm>
              <a:off x="309418" y="653682"/>
              <a:ext cx="1209964" cy="9290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gestion du temps ">
              <a:extLst>
                <a:ext uri="{FF2B5EF4-FFF2-40B4-BE49-F238E27FC236}">
                  <a16:creationId xmlns:a16="http://schemas.microsoft.com/office/drawing/2014/main" id="{D4571A1B-4448-BCBF-66B0-05A94D2F0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982183"/>
              <a:ext cx="1524000" cy="1524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4" name="Table 14">
            <a:extLst>
              <a:ext uri="{FF2B5EF4-FFF2-40B4-BE49-F238E27FC236}">
                <a16:creationId xmlns:a16="http://schemas.microsoft.com/office/drawing/2014/main" id="{307BC934-166D-40CE-FCC5-EFB6AC491E99}"/>
              </a:ext>
            </a:extLst>
          </p:cNvPr>
          <p:cNvGraphicFramePr>
            <a:graphicFrameLocks noGrp="1"/>
          </p:cNvGraphicFramePr>
          <p:nvPr>
            <p:extLst>
              <p:ext uri="{D42A27DB-BD31-4B8C-83A1-F6EECF244321}">
                <p14:modId xmlns:p14="http://schemas.microsoft.com/office/powerpoint/2010/main" val="3987934300"/>
              </p:ext>
            </p:extLst>
          </p:nvPr>
        </p:nvGraphicFramePr>
        <p:xfrm>
          <a:off x="710912" y="3789229"/>
          <a:ext cx="7620001" cy="2225040"/>
        </p:xfrm>
        <a:graphic>
          <a:graphicData uri="http://schemas.openxmlformats.org/drawingml/2006/table">
            <a:tbl>
              <a:tblPr firstRow="1" bandRow="1">
                <a:tableStyleId>{5C22544A-7EE6-4342-B048-85BDC9FD1C3A}</a:tableStyleId>
              </a:tblPr>
              <a:tblGrid>
                <a:gridCol w="4114801">
                  <a:extLst>
                    <a:ext uri="{9D8B030D-6E8A-4147-A177-3AD203B41FA5}">
                      <a16:colId xmlns:a16="http://schemas.microsoft.com/office/drawing/2014/main" val="90127930"/>
                    </a:ext>
                  </a:extLst>
                </a:gridCol>
                <a:gridCol w="3505200">
                  <a:extLst>
                    <a:ext uri="{9D8B030D-6E8A-4147-A177-3AD203B41FA5}">
                      <a16:colId xmlns:a16="http://schemas.microsoft.com/office/drawing/2014/main" val="2633413409"/>
                    </a:ext>
                  </a:extLst>
                </a:gridCol>
              </a:tblGrid>
              <a:tr h="805413">
                <a:tc>
                  <a:txBody>
                    <a:bodyPr/>
                    <a:lstStyle/>
                    <a:p>
                      <a:pPr>
                        <a:lnSpc>
                          <a:spcPct val="150000"/>
                        </a:lnSpc>
                      </a:pPr>
                      <a:r>
                        <a:rPr lang="en-US" sz="2300" b="0">
                          <a:solidFill>
                            <a:schemeClr val="tx1"/>
                          </a:solidFill>
                          <a:latin typeface="Arial" panose="020B0604020202020204" pitchFamily="34" charset="0"/>
                          <a:cs typeface="Arial" panose="020B0604020202020204" pitchFamily="34" charset="0"/>
                        </a:rPr>
                        <a:t>a. Người biết tiết kiệm tiền.</a:t>
                      </a:r>
                    </a:p>
                  </a:txBody>
                  <a:tcPr marL="45720" marR="45720" marT="30480" marB="304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pPr>
                      <a:r>
                        <a:rPr lang="en-US" sz="2300" b="0">
                          <a:solidFill>
                            <a:schemeClr val="tx1"/>
                          </a:solidFill>
                          <a:latin typeface="Arial" panose="020B0604020202020204" pitchFamily="34" charset="0"/>
                          <a:cs typeface="Arial" panose="020B0604020202020204" pitchFamily="34" charset="0"/>
                        </a:rPr>
                        <a:t>b. Người ăn cắp sản phẩm trí tuệ</a:t>
                      </a:r>
                    </a:p>
                  </a:txBody>
                  <a:tcPr marL="45720" marR="45720" marT="30480" marB="304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0089924"/>
                  </a:ext>
                </a:extLst>
              </a:tr>
              <a:tr h="805413">
                <a:tc>
                  <a:txBody>
                    <a:bodyPr/>
                    <a:lstStyle/>
                    <a:p>
                      <a:pPr>
                        <a:lnSpc>
                          <a:spcPct val="150000"/>
                        </a:lnSpc>
                      </a:pPr>
                      <a:r>
                        <a:rPr lang="en-US" sz="2300" b="0">
                          <a:solidFill>
                            <a:schemeClr val="tx1"/>
                          </a:solidFill>
                          <a:latin typeface="Arial" panose="020B0604020202020204" pitchFamily="34" charset="0"/>
                          <a:cs typeface="Arial" panose="020B0604020202020204" pitchFamily="34" charset="0"/>
                        </a:rPr>
                        <a:t>c. Người vi phạm bản quyền phần mềm.</a:t>
                      </a:r>
                    </a:p>
                  </a:txBody>
                  <a:tcPr marL="45720" marR="45720" marT="30480" marB="3048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pPr>
                      <a:r>
                        <a:rPr lang="en-US" sz="2300" b="0">
                          <a:solidFill>
                            <a:schemeClr val="tx1"/>
                          </a:solidFill>
                          <a:latin typeface="Arial" panose="020B0604020202020204" pitchFamily="34" charset="0"/>
                          <a:cs typeface="Arial" panose="020B0604020202020204" pitchFamily="34" charset="0"/>
                        </a:rPr>
                        <a:t>d. Người biết sử dụng công nghệ.</a:t>
                      </a:r>
                    </a:p>
                  </a:txBody>
                  <a:tcPr marL="45720" marR="45720" marT="30480" marB="3048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8304428"/>
                  </a:ext>
                </a:extLst>
              </a:tr>
            </a:tbl>
          </a:graphicData>
        </a:graphic>
      </p:graphicFrame>
      <p:sp>
        <p:nvSpPr>
          <p:cNvPr id="2" name="Oval 1">
            <a:extLst>
              <a:ext uri="{FF2B5EF4-FFF2-40B4-BE49-F238E27FC236}">
                <a16:creationId xmlns:a16="http://schemas.microsoft.com/office/drawing/2014/main" id="{18AFC0E8-C304-FBEA-E021-35FD6BD40614}"/>
              </a:ext>
            </a:extLst>
          </p:cNvPr>
          <p:cNvSpPr/>
          <p:nvPr/>
        </p:nvSpPr>
        <p:spPr>
          <a:xfrm>
            <a:off x="556780" y="4670934"/>
            <a:ext cx="441614" cy="58881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3" name="Oval 2">
            <a:extLst>
              <a:ext uri="{FF2B5EF4-FFF2-40B4-BE49-F238E27FC236}">
                <a16:creationId xmlns:a16="http://schemas.microsoft.com/office/drawing/2014/main" id="{0C014C62-34B2-5501-4904-8B1A37B3C440}"/>
              </a:ext>
            </a:extLst>
          </p:cNvPr>
          <p:cNvSpPr/>
          <p:nvPr/>
        </p:nvSpPr>
        <p:spPr>
          <a:xfrm>
            <a:off x="4686300" y="3807551"/>
            <a:ext cx="441614" cy="588818"/>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Tree>
    <p:extLst>
      <p:ext uri="{BB962C8B-B14F-4D97-AF65-F5344CB8AC3E}">
        <p14:creationId xmlns:p14="http://schemas.microsoft.com/office/powerpoint/2010/main" val="233815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1F609D-F905-0EAC-6131-19BBBE06D853}"/>
              </a:ext>
            </a:extLst>
          </p:cNvPr>
          <p:cNvGrpSpPr/>
          <p:nvPr/>
        </p:nvGrpSpPr>
        <p:grpSpPr>
          <a:xfrm>
            <a:off x="1123950" y="381000"/>
            <a:ext cx="6896100" cy="861774"/>
            <a:chOff x="2247900" y="571500"/>
            <a:chExt cx="13792200" cy="1292661"/>
          </a:xfrm>
        </p:grpSpPr>
        <p:sp>
          <p:nvSpPr>
            <p:cNvPr id="2" name="TextBox 1">
              <a:extLst>
                <a:ext uri="{FF2B5EF4-FFF2-40B4-BE49-F238E27FC236}">
                  <a16:creationId xmlns:a16="http://schemas.microsoft.com/office/drawing/2014/main" id="{E8477BCA-0118-1783-75C6-2BD8BF7E94EF}"/>
                </a:ext>
              </a:extLst>
            </p:cNvPr>
            <p:cNvSpPr txBox="1"/>
            <p:nvPr/>
          </p:nvSpPr>
          <p:spPr>
            <a:xfrm>
              <a:off x="2247900" y="571500"/>
              <a:ext cx="13792200" cy="1292661"/>
            </a:xfrm>
            <a:prstGeom prst="rect">
              <a:avLst/>
            </a:prstGeom>
            <a:noFill/>
          </p:spPr>
          <p:txBody>
            <a:bodyPr wrap="square" rtlCol="0">
              <a:spAutoFit/>
            </a:bodyPr>
            <a:lstStyle/>
            <a:p>
              <a:pPr algn="ctr"/>
              <a:r>
                <a:rPr lang="en-US" sz="2500" b="1">
                  <a:solidFill>
                    <a:schemeClr val="accent2">
                      <a:lumMod val="75000"/>
                    </a:schemeClr>
                  </a:solidFill>
                  <a:latin typeface="Arial" panose="020B0604020202020204" pitchFamily="34" charset="0"/>
                  <a:cs typeface="Arial" panose="020B0604020202020204" pitchFamily="34" charset="0"/>
                </a:rPr>
                <a:t>Tác hại của việc sử dụng phần mềm bẻ khóa </a:t>
              </a:r>
            </a:p>
          </p:txBody>
        </p:sp>
        <p:cxnSp>
          <p:nvCxnSpPr>
            <p:cNvPr id="4" name="Straight Connector 3">
              <a:extLst>
                <a:ext uri="{FF2B5EF4-FFF2-40B4-BE49-F238E27FC236}">
                  <a16:creationId xmlns:a16="http://schemas.microsoft.com/office/drawing/2014/main" id="{FA86E44B-38DF-8231-3ED6-B19625951665}"/>
                </a:ext>
              </a:extLst>
            </p:cNvPr>
            <p:cNvCxnSpPr/>
            <p:nvPr/>
          </p:nvCxnSpPr>
          <p:spPr>
            <a:xfrm>
              <a:off x="3733800" y="1562100"/>
              <a:ext cx="10820400" cy="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Freeform 2">
            <a:extLst>
              <a:ext uri="{FF2B5EF4-FFF2-40B4-BE49-F238E27FC236}">
                <a16:creationId xmlns:a16="http://schemas.microsoft.com/office/drawing/2014/main" id="{7C6012C7-BCE6-DF3F-1A31-E6E25B369E2E}"/>
              </a:ext>
            </a:extLst>
          </p:cNvPr>
          <p:cNvSpPr/>
          <p:nvPr/>
        </p:nvSpPr>
        <p:spPr>
          <a:xfrm>
            <a:off x="2773660" y="2056840"/>
            <a:ext cx="921601" cy="1218049"/>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51206" tIns="25603" rIns="51206" bIns="25603"/>
          <a:lstStyle/>
          <a:p>
            <a:endParaRPr lang="en-US"/>
          </a:p>
        </p:txBody>
      </p:sp>
      <p:sp>
        <p:nvSpPr>
          <p:cNvPr id="10" name="Freeform 4">
            <a:extLst>
              <a:ext uri="{FF2B5EF4-FFF2-40B4-BE49-F238E27FC236}">
                <a16:creationId xmlns:a16="http://schemas.microsoft.com/office/drawing/2014/main" id="{47AF6CC5-49E5-93F4-643E-1DFD310FAD0A}"/>
              </a:ext>
            </a:extLst>
          </p:cNvPr>
          <p:cNvSpPr/>
          <p:nvPr/>
        </p:nvSpPr>
        <p:spPr>
          <a:xfrm>
            <a:off x="5410200" y="2159000"/>
            <a:ext cx="985038" cy="1153729"/>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51206" tIns="25603" rIns="51206" bIns="25603"/>
          <a:lstStyle/>
          <a:p>
            <a:endParaRPr lang="en-US"/>
          </a:p>
        </p:txBody>
      </p:sp>
      <p:sp>
        <p:nvSpPr>
          <p:cNvPr id="13" name="Freeform 6">
            <a:extLst>
              <a:ext uri="{FF2B5EF4-FFF2-40B4-BE49-F238E27FC236}">
                <a16:creationId xmlns:a16="http://schemas.microsoft.com/office/drawing/2014/main" id="{E6EDEB24-6E4C-BC20-4C0D-A9F11D60568F}"/>
              </a:ext>
            </a:extLst>
          </p:cNvPr>
          <p:cNvSpPr/>
          <p:nvPr/>
        </p:nvSpPr>
        <p:spPr>
          <a:xfrm>
            <a:off x="5410200" y="4458624"/>
            <a:ext cx="807876" cy="1069334"/>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51206" tIns="25603" rIns="51206" bIns="25603"/>
          <a:lstStyle/>
          <a:p>
            <a:endParaRPr lang="en-US"/>
          </a:p>
        </p:txBody>
      </p:sp>
      <p:sp>
        <p:nvSpPr>
          <p:cNvPr id="14" name="Freeform 7">
            <a:extLst>
              <a:ext uri="{FF2B5EF4-FFF2-40B4-BE49-F238E27FC236}">
                <a16:creationId xmlns:a16="http://schemas.microsoft.com/office/drawing/2014/main" id="{1467F526-7FEC-4483-9E6E-E115010E1032}"/>
              </a:ext>
            </a:extLst>
          </p:cNvPr>
          <p:cNvSpPr/>
          <p:nvPr/>
        </p:nvSpPr>
        <p:spPr>
          <a:xfrm>
            <a:off x="2825285" y="4458623"/>
            <a:ext cx="865214" cy="1145228"/>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51206" tIns="25603" rIns="51206" bIns="25603"/>
          <a:lstStyle/>
          <a:p>
            <a:endParaRPr lang="en-US"/>
          </a:p>
        </p:txBody>
      </p:sp>
      <p:sp>
        <p:nvSpPr>
          <p:cNvPr id="23" name="Freeform 42">
            <a:extLst>
              <a:ext uri="{FF2B5EF4-FFF2-40B4-BE49-F238E27FC236}">
                <a16:creationId xmlns:a16="http://schemas.microsoft.com/office/drawing/2014/main" id="{12604A4C-22BE-D883-95CC-4D46173BC3BF}"/>
              </a:ext>
            </a:extLst>
          </p:cNvPr>
          <p:cNvSpPr/>
          <p:nvPr/>
        </p:nvSpPr>
        <p:spPr>
          <a:xfrm rot="1501854">
            <a:off x="4069226" y="3325688"/>
            <a:ext cx="971771" cy="999354"/>
          </a:xfrm>
          <a:custGeom>
            <a:avLst/>
            <a:gdLst/>
            <a:ahLst/>
            <a:cxnLst/>
            <a:rect l="l" t="t" r="r" b="b"/>
            <a:pathLst>
              <a:path w="4923332" h="4557767">
                <a:moveTo>
                  <a:pt x="0" y="0"/>
                </a:moveTo>
                <a:lnTo>
                  <a:pt x="4923332" y="0"/>
                </a:lnTo>
                <a:lnTo>
                  <a:pt x="4923332" y="4557768"/>
                </a:lnTo>
                <a:lnTo>
                  <a:pt x="0" y="4557768"/>
                </a:lnTo>
                <a:lnTo>
                  <a:pt x="0" y="0"/>
                </a:lnTo>
                <a:close/>
              </a:path>
            </a:pathLst>
          </a:custGeom>
          <a:blipFill>
            <a:blip r:embed="rId10"/>
            <a:stretch>
              <a:fillRect l="-477" r="-2852" b="-874"/>
            </a:stretch>
          </a:blipFill>
        </p:spPr>
        <p:txBody>
          <a:bodyPr lIns="51206" tIns="25603" rIns="51206" bIns="25603"/>
          <a:lstStyle/>
          <a:p>
            <a:endParaRPr lang="en-US"/>
          </a:p>
        </p:txBody>
      </p:sp>
      <p:sp>
        <p:nvSpPr>
          <p:cNvPr id="28" name="Freeform 43">
            <a:extLst>
              <a:ext uri="{FF2B5EF4-FFF2-40B4-BE49-F238E27FC236}">
                <a16:creationId xmlns:a16="http://schemas.microsoft.com/office/drawing/2014/main" id="{75FAF40E-5806-586D-7870-0E2F08C79932}"/>
              </a:ext>
            </a:extLst>
          </p:cNvPr>
          <p:cNvSpPr/>
          <p:nvPr/>
        </p:nvSpPr>
        <p:spPr>
          <a:xfrm>
            <a:off x="4129594" y="3381540"/>
            <a:ext cx="767964" cy="864315"/>
          </a:xfrm>
          <a:custGeom>
            <a:avLst/>
            <a:gdLst/>
            <a:ahLst/>
            <a:cxnLst/>
            <a:rect l="l" t="t" r="r" b="b"/>
            <a:pathLst>
              <a:path w="3533152" h="3142862">
                <a:moveTo>
                  <a:pt x="0" y="0"/>
                </a:moveTo>
                <a:lnTo>
                  <a:pt x="3533152" y="0"/>
                </a:lnTo>
                <a:lnTo>
                  <a:pt x="3533152" y="3142862"/>
                </a:lnTo>
                <a:lnTo>
                  <a:pt x="0" y="3142862"/>
                </a:lnTo>
                <a:lnTo>
                  <a:pt x="0" y="0"/>
                </a:lnTo>
                <a:close/>
              </a:path>
            </a:pathLst>
          </a:custGeom>
          <a:blipFill>
            <a:blip r:embed="rId11"/>
            <a:stretch>
              <a:fillRect/>
            </a:stretch>
          </a:blipFill>
        </p:spPr>
        <p:txBody>
          <a:bodyPr lIns="51206" tIns="25603" rIns="51206" bIns="25603"/>
          <a:lstStyle/>
          <a:p>
            <a:endParaRPr lang="en-US"/>
          </a:p>
        </p:txBody>
      </p:sp>
      <p:sp>
        <p:nvSpPr>
          <p:cNvPr id="29" name="Freeform 2">
            <a:extLst>
              <a:ext uri="{FF2B5EF4-FFF2-40B4-BE49-F238E27FC236}">
                <a16:creationId xmlns:a16="http://schemas.microsoft.com/office/drawing/2014/main" id="{34AD85D6-CF90-55F7-B24B-E0BCF761E439}"/>
              </a:ext>
            </a:extLst>
          </p:cNvPr>
          <p:cNvSpPr/>
          <p:nvPr/>
        </p:nvSpPr>
        <p:spPr>
          <a:xfrm flipH="1">
            <a:off x="4996678" y="4012910"/>
            <a:ext cx="484336" cy="698597"/>
          </a:xfrm>
          <a:custGeom>
            <a:avLst/>
            <a:gdLst/>
            <a:ahLst/>
            <a:cxnLst/>
            <a:rect l="l" t="t" r="r" b="b"/>
            <a:pathLst>
              <a:path w="674519" h="790066">
                <a:moveTo>
                  <a:pt x="674519" y="0"/>
                </a:moveTo>
                <a:lnTo>
                  <a:pt x="0" y="0"/>
                </a:lnTo>
                <a:lnTo>
                  <a:pt x="0" y="790066"/>
                </a:lnTo>
                <a:lnTo>
                  <a:pt x="674519" y="790066"/>
                </a:lnTo>
                <a:lnTo>
                  <a:pt x="674519"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51206" tIns="25603" rIns="51206" bIns="25603"/>
          <a:lstStyle/>
          <a:p>
            <a:endParaRPr lang="en-US"/>
          </a:p>
        </p:txBody>
      </p:sp>
      <p:sp>
        <p:nvSpPr>
          <p:cNvPr id="30" name="Freeform 26">
            <a:extLst>
              <a:ext uri="{FF2B5EF4-FFF2-40B4-BE49-F238E27FC236}">
                <a16:creationId xmlns:a16="http://schemas.microsoft.com/office/drawing/2014/main" id="{577A9ABE-A012-BBB3-ACD2-167A7A80BC50}"/>
              </a:ext>
            </a:extLst>
          </p:cNvPr>
          <p:cNvSpPr/>
          <p:nvPr/>
        </p:nvSpPr>
        <p:spPr>
          <a:xfrm>
            <a:off x="3582144" y="4112820"/>
            <a:ext cx="460802" cy="625893"/>
          </a:xfrm>
          <a:custGeom>
            <a:avLst/>
            <a:gdLst/>
            <a:ahLst/>
            <a:cxnLst/>
            <a:rect l="l" t="t" r="r" b="b"/>
            <a:pathLst>
              <a:path w="674519" h="790066">
                <a:moveTo>
                  <a:pt x="0" y="0"/>
                </a:moveTo>
                <a:lnTo>
                  <a:pt x="674518" y="0"/>
                </a:lnTo>
                <a:lnTo>
                  <a:pt x="674518" y="790066"/>
                </a:lnTo>
                <a:lnTo>
                  <a:pt x="0" y="7900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51206" tIns="25603" rIns="51206" bIns="25603"/>
          <a:lstStyle/>
          <a:p>
            <a:endParaRPr lang="en-US"/>
          </a:p>
        </p:txBody>
      </p:sp>
      <p:sp>
        <p:nvSpPr>
          <p:cNvPr id="31" name="Freeform 26">
            <a:extLst>
              <a:ext uri="{FF2B5EF4-FFF2-40B4-BE49-F238E27FC236}">
                <a16:creationId xmlns:a16="http://schemas.microsoft.com/office/drawing/2014/main" id="{C4DFB8D8-991D-6F55-3E2C-823A8321941A}"/>
              </a:ext>
            </a:extLst>
          </p:cNvPr>
          <p:cNvSpPr/>
          <p:nvPr/>
        </p:nvSpPr>
        <p:spPr>
          <a:xfrm rot="4789760">
            <a:off x="3577250" y="2863799"/>
            <a:ext cx="614402" cy="469420"/>
          </a:xfrm>
          <a:custGeom>
            <a:avLst/>
            <a:gdLst/>
            <a:ahLst/>
            <a:cxnLst/>
            <a:rect l="l" t="t" r="r" b="b"/>
            <a:pathLst>
              <a:path w="674519" h="790066">
                <a:moveTo>
                  <a:pt x="0" y="0"/>
                </a:moveTo>
                <a:lnTo>
                  <a:pt x="674518" y="0"/>
                </a:lnTo>
                <a:lnTo>
                  <a:pt x="674518" y="790066"/>
                </a:lnTo>
                <a:lnTo>
                  <a:pt x="0" y="7900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51206" tIns="25603" rIns="51206" bIns="25603"/>
          <a:lstStyle/>
          <a:p>
            <a:endParaRPr lang="en-US"/>
          </a:p>
        </p:txBody>
      </p:sp>
      <p:sp>
        <p:nvSpPr>
          <p:cNvPr id="32" name="Freeform 26">
            <a:extLst>
              <a:ext uri="{FF2B5EF4-FFF2-40B4-BE49-F238E27FC236}">
                <a16:creationId xmlns:a16="http://schemas.microsoft.com/office/drawing/2014/main" id="{56034BE2-98B5-328C-B80E-94A7E25BB31E}"/>
              </a:ext>
            </a:extLst>
          </p:cNvPr>
          <p:cNvSpPr/>
          <p:nvPr/>
        </p:nvSpPr>
        <p:spPr>
          <a:xfrm>
            <a:off x="4840686" y="2665864"/>
            <a:ext cx="497813" cy="763688"/>
          </a:xfrm>
          <a:custGeom>
            <a:avLst/>
            <a:gdLst/>
            <a:ahLst/>
            <a:cxnLst/>
            <a:rect l="l" t="t" r="r" b="b"/>
            <a:pathLst>
              <a:path w="674519" h="790066">
                <a:moveTo>
                  <a:pt x="0" y="0"/>
                </a:moveTo>
                <a:lnTo>
                  <a:pt x="674518" y="0"/>
                </a:lnTo>
                <a:lnTo>
                  <a:pt x="674518" y="790066"/>
                </a:lnTo>
                <a:lnTo>
                  <a:pt x="0" y="7900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51206" tIns="25603" rIns="51206" bIns="25603"/>
          <a:lstStyle/>
          <a:p>
            <a:endParaRPr lang="en-US"/>
          </a:p>
        </p:txBody>
      </p:sp>
      <p:sp>
        <p:nvSpPr>
          <p:cNvPr id="34" name="Rectangle: Rounded Corners 33">
            <a:extLst>
              <a:ext uri="{FF2B5EF4-FFF2-40B4-BE49-F238E27FC236}">
                <a16:creationId xmlns:a16="http://schemas.microsoft.com/office/drawing/2014/main" id="{B35065FB-883F-0C7B-6ACC-10488FF413E4}"/>
              </a:ext>
            </a:extLst>
          </p:cNvPr>
          <p:cNvSpPr/>
          <p:nvPr/>
        </p:nvSpPr>
        <p:spPr>
          <a:xfrm>
            <a:off x="547238" y="1656345"/>
            <a:ext cx="2093523"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en-US" sz="2100">
                <a:solidFill>
                  <a:schemeClr val="tx1"/>
                </a:solidFill>
                <a:latin typeface="Arial" panose="020B0604020202020204" pitchFamily="34" charset="0"/>
                <a:cs typeface="Arial" panose="020B0604020202020204" pitchFamily="34" charset="0"/>
              </a:rPr>
              <a:t>Mất dữ liệu, các thông tin quan trọng trong máy</a:t>
            </a:r>
          </a:p>
        </p:txBody>
      </p:sp>
      <p:sp>
        <p:nvSpPr>
          <p:cNvPr id="35" name="Rectangle: Rounded Corners 34">
            <a:extLst>
              <a:ext uri="{FF2B5EF4-FFF2-40B4-BE49-F238E27FC236}">
                <a16:creationId xmlns:a16="http://schemas.microsoft.com/office/drawing/2014/main" id="{A7D7FDF8-BACD-48CF-AFAF-0E91153A3E87}"/>
              </a:ext>
            </a:extLst>
          </p:cNvPr>
          <p:cNvSpPr/>
          <p:nvPr/>
        </p:nvSpPr>
        <p:spPr>
          <a:xfrm>
            <a:off x="525001" y="4192136"/>
            <a:ext cx="2093523"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en-US" sz="2100">
                <a:solidFill>
                  <a:schemeClr val="tx1"/>
                </a:solidFill>
                <a:latin typeface="Arial" panose="020B0604020202020204" pitchFamily="34" charset="0"/>
                <a:cs typeface="Arial" panose="020B0604020202020204" pitchFamily="34" charset="0"/>
              </a:rPr>
              <a:t>Gây hỏng, hư hại máy tính </a:t>
            </a:r>
          </a:p>
        </p:txBody>
      </p:sp>
      <p:sp>
        <p:nvSpPr>
          <p:cNvPr id="36" name="Rectangle: Rounded Corners 35">
            <a:extLst>
              <a:ext uri="{FF2B5EF4-FFF2-40B4-BE49-F238E27FC236}">
                <a16:creationId xmlns:a16="http://schemas.microsoft.com/office/drawing/2014/main" id="{C7765019-B303-4C40-F153-2A4ED3E01B0D}"/>
              </a:ext>
            </a:extLst>
          </p:cNvPr>
          <p:cNvSpPr/>
          <p:nvPr/>
        </p:nvSpPr>
        <p:spPr>
          <a:xfrm>
            <a:off x="6525477" y="1656345"/>
            <a:ext cx="2093523"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en-US" sz="2100">
                <a:solidFill>
                  <a:schemeClr val="tx1"/>
                </a:solidFill>
                <a:latin typeface="Arial" panose="020B0604020202020204" pitchFamily="34" charset="0"/>
                <a:cs typeface="Arial" panose="020B0604020202020204" pitchFamily="34" charset="0"/>
              </a:rPr>
              <a:t>Rò rỉ thông tin cá nhân, tài khoản ngân hàng</a:t>
            </a:r>
          </a:p>
        </p:txBody>
      </p:sp>
      <p:sp>
        <p:nvSpPr>
          <p:cNvPr id="37" name="Rectangle: Rounded Corners 36">
            <a:extLst>
              <a:ext uri="{FF2B5EF4-FFF2-40B4-BE49-F238E27FC236}">
                <a16:creationId xmlns:a16="http://schemas.microsoft.com/office/drawing/2014/main" id="{2A3B0C0D-53A8-1F61-FD2B-5088DDCFC0E6}"/>
              </a:ext>
            </a:extLst>
          </p:cNvPr>
          <p:cNvSpPr/>
          <p:nvPr/>
        </p:nvSpPr>
        <p:spPr>
          <a:xfrm>
            <a:off x="6503240" y="4192136"/>
            <a:ext cx="2093523"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en-US" sz="2100">
                <a:solidFill>
                  <a:schemeClr val="tx1"/>
                </a:solidFill>
                <a:latin typeface="Arial" panose="020B0604020202020204" pitchFamily="34" charset="0"/>
                <a:cs typeface="Arial" panose="020B0604020202020204" pitchFamily="34" charset="0"/>
              </a:rPr>
              <a:t>Phát tán các mã độc đến các máy có liên quan</a:t>
            </a:r>
          </a:p>
        </p:txBody>
      </p:sp>
    </p:spTree>
    <p:extLst>
      <p:ext uri="{BB962C8B-B14F-4D97-AF65-F5344CB8AC3E}">
        <p14:creationId xmlns:p14="http://schemas.microsoft.com/office/powerpoint/2010/main" val="6581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500"/>
                                        <p:tgtEl>
                                          <p:spTgt spid="34"/>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right)">
                                      <p:cBhvr>
                                        <p:cTn id="33" dur="500"/>
                                        <p:tgtEl>
                                          <p:spTgt spid="3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right)">
                                      <p:cBhvr>
                                        <p:cTn id="39" dur="500"/>
                                        <p:tgtEl>
                                          <p:spTgt spid="35"/>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23" grpId="0" animBg="1"/>
      <p:bldP spid="28" grpId="0" animBg="1"/>
      <p:bldP spid="29" grpId="0" animBg="1"/>
      <p:bldP spid="30" grpId="0" animBg="1"/>
      <p:bldP spid="31" grpId="0" animBg="1"/>
      <p:bldP spid="32"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1F609D-F905-0EAC-6131-19BBBE06D853}"/>
              </a:ext>
            </a:extLst>
          </p:cNvPr>
          <p:cNvGrpSpPr/>
          <p:nvPr/>
        </p:nvGrpSpPr>
        <p:grpSpPr>
          <a:xfrm>
            <a:off x="1219200" y="435452"/>
            <a:ext cx="6896100" cy="861774"/>
            <a:chOff x="2247900" y="571500"/>
            <a:chExt cx="13792200" cy="1292661"/>
          </a:xfrm>
        </p:grpSpPr>
        <p:sp>
          <p:nvSpPr>
            <p:cNvPr id="2" name="TextBox 1">
              <a:extLst>
                <a:ext uri="{FF2B5EF4-FFF2-40B4-BE49-F238E27FC236}">
                  <a16:creationId xmlns:a16="http://schemas.microsoft.com/office/drawing/2014/main" id="{E8477BCA-0118-1783-75C6-2BD8BF7E94EF}"/>
                </a:ext>
              </a:extLst>
            </p:cNvPr>
            <p:cNvSpPr txBox="1"/>
            <p:nvPr/>
          </p:nvSpPr>
          <p:spPr>
            <a:xfrm>
              <a:off x="2247900" y="571500"/>
              <a:ext cx="13792200" cy="1292661"/>
            </a:xfrm>
            <a:prstGeom prst="rect">
              <a:avLst/>
            </a:prstGeom>
            <a:noFill/>
          </p:spPr>
          <p:txBody>
            <a:bodyPr wrap="square" rtlCol="0">
              <a:spAutoFit/>
            </a:bodyPr>
            <a:lstStyle/>
            <a:p>
              <a:pPr algn="ctr"/>
              <a:r>
                <a:rPr lang="en-US" sz="2500" b="1" dirty="0" err="1">
                  <a:solidFill>
                    <a:schemeClr val="accent2">
                      <a:lumMod val="75000"/>
                    </a:schemeClr>
                  </a:solidFill>
                  <a:latin typeface="Arial" panose="020B0604020202020204" pitchFamily="34" charset="0"/>
                  <a:cs typeface="Arial" panose="020B0604020202020204" pitchFamily="34" charset="0"/>
                </a:rPr>
                <a:t>Tác</a:t>
              </a:r>
              <a:r>
                <a:rPr lang="en-US" sz="2500" b="1" dirty="0">
                  <a:solidFill>
                    <a:schemeClr val="accent2">
                      <a:lumMod val="75000"/>
                    </a:schemeClr>
                  </a:solidFill>
                  <a:latin typeface="Arial" panose="020B0604020202020204" pitchFamily="34" charset="0"/>
                  <a:cs typeface="Arial" panose="020B0604020202020204" pitchFamily="34" charset="0"/>
                </a:rPr>
                <a:t> </a:t>
              </a:r>
              <a:r>
                <a:rPr lang="en-US" sz="2500" b="1" dirty="0" err="1">
                  <a:solidFill>
                    <a:schemeClr val="accent2">
                      <a:lumMod val="75000"/>
                    </a:schemeClr>
                  </a:solidFill>
                  <a:latin typeface="Arial" panose="020B0604020202020204" pitchFamily="34" charset="0"/>
                  <a:cs typeface="Arial" panose="020B0604020202020204" pitchFamily="34" charset="0"/>
                </a:rPr>
                <a:t>hại</a:t>
              </a:r>
              <a:r>
                <a:rPr lang="en-US" sz="2500" b="1" dirty="0">
                  <a:solidFill>
                    <a:schemeClr val="accent2">
                      <a:lumMod val="75000"/>
                    </a:schemeClr>
                  </a:solidFill>
                  <a:latin typeface="Arial" panose="020B0604020202020204" pitchFamily="34" charset="0"/>
                  <a:cs typeface="Arial" panose="020B0604020202020204" pitchFamily="34" charset="0"/>
                </a:rPr>
                <a:t> </a:t>
              </a:r>
              <a:r>
                <a:rPr lang="en-US" sz="2500" b="1" dirty="0" err="1">
                  <a:solidFill>
                    <a:schemeClr val="accent2">
                      <a:lumMod val="75000"/>
                    </a:schemeClr>
                  </a:solidFill>
                  <a:latin typeface="Arial" panose="020B0604020202020204" pitchFamily="34" charset="0"/>
                  <a:cs typeface="Arial" panose="020B0604020202020204" pitchFamily="34" charset="0"/>
                </a:rPr>
                <a:t>của</a:t>
              </a:r>
              <a:r>
                <a:rPr lang="en-US" sz="2500" b="1" dirty="0">
                  <a:solidFill>
                    <a:schemeClr val="accent2">
                      <a:lumMod val="75000"/>
                    </a:schemeClr>
                  </a:solidFill>
                  <a:latin typeface="Arial" panose="020B0604020202020204" pitchFamily="34" charset="0"/>
                  <a:cs typeface="Arial" panose="020B0604020202020204" pitchFamily="34" charset="0"/>
                </a:rPr>
                <a:t> </a:t>
              </a:r>
              <a:r>
                <a:rPr lang="en-US" sz="2500" b="1" dirty="0" err="1">
                  <a:solidFill>
                    <a:schemeClr val="accent2">
                      <a:lumMod val="75000"/>
                    </a:schemeClr>
                  </a:solidFill>
                  <a:latin typeface="Arial" panose="020B0604020202020204" pitchFamily="34" charset="0"/>
                  <a:cs typeface="Arial" panose="020B0604020202020204" pitchFamily="34" charset="0"/>
                </a:rPr>
                <a:t>việc</a:t>
              </a:r>
              <a:r>
                <a:rPr lang="en-US" sz="2500" b="1" dirty="0">
                  <a:solidFill>
                    <a:schemeClr val="accent2">
                      <a:lumMod val="75000"/>
                    </a:schemeClr>
                  </a:solidFill>
                  <a:latin typeface="Arial" panose="020B0604020202020204" pitchFamily="34" charset="0"/>
                  <a:cs typeface="Arial" panose="020B0604020202020204" pitchFamily="34" charset="0"/>
                </a:rPr>
                <a:t> </a:t>
              </a:r>
              <a:r>
                <a:rPr lang="en-US" sz="2500" b="1" dirty="0" err="1">
                  <a:solidFill>
                    <a:schemeClr val="accent2">
                      <a:lumMod val="75000"/>
                    </a:schemeClr>
                  </a:solidFill>
                  <a:latin typeface="Arial" panose="020B0604020202020204" pitchFamily="34" charset="0"/>
                  <a:cs typeface="Arial" panose="020B0604020202020204" pitchFamily="34" charset="0"/>
                </a:rPr>
                <a:t>sử</a:t>
              </a:r>
              <a:r>
                <a:rPr lang="en-US" sz="2500" b="1" dirty="0">
                  <a:solidFill>
                    <a:schemeClr val="accent2">
                      <a:lumMod val="75000"/>
                    </a:schemeClr>
                  </a:solidFill>
                  <a:latin typeface="Arial" panose="020B0604020202020204" pitchFamily="34" charset="0"/>
                  <a:cs typeface="Arial" panose="020B0604020202020204" pitchFamily="34" charset="0"/>
                </a:rPr>
                <a:t> </a:t>
              </a:r>
              <a:r>
                <a:rPr lang="en-US" sz="2500" b="1" dirty="0" err="1">
                  <a:solidFill>
                    <a:schemeClr val="accent2">
                      <a:lumMod val="75000"/>
                    </a:schemeClr>
                  </a:solidFill>
                  <a:latin typeface="Arial" panose="020B0604020202020204" pitchFamily="34" charset="0"/>
                  <a:cs typeface="Arial" panose="020B0604020202020204" pitchFamily="34" charset="0"/>
                </a:rPr>
                <a:t>dụng</a:t>
              </a:r>
              <a:r>
                <a:rPr lang="en-US" sz="2500" b="1" dirty="0">
                  <a:solidFill>
                    <a:schemeClr val="accent2">
                      <a:lumMod val="75000"/>
                    </a:schemeClr>
                  </a:solidFill>
                  <a:latin typeface="Arial" panose="020B0604020202020204" pitchFamily="34" charset="0"/>
                  <a:cs typeface="Arial" panose="020B0604020202020204" pitchFamily="34" charset="0"/>
                </a:rPr>
                <a:t> </a:t>
              </a:r>
              <a:r>
                <a:rPr lang="en-US" sz="2500" b="1" dirty="0" err="1">
                  <a:solidFill>
                    <a:schemeClr val="accent2">
                      <a:lumMod val="75000"/>
                    </a:schemeClr>
                  </a:solidFill>
                  <a:latin typeface="Arial" panose="020B0604020202020204" pitchFamily="34" charset="0"/>
                  <a:cs typeface="Arial" panose="020B0604020202020204" pitchFamily="34" charset="0"/>
                </a:rPr>
                <a:t>phần</a:t>
              </a:r>
              <a:r>
                <a:rPr lang="en-US" sz="2500" b="1" dirty="0">
                  <a:solidFill>
                    <a:schemeClr val="accent2">
                      <a:lumMod val="75000"/>
                    </a:schemeClr>
                  </a:solidFill>
                  <a:latin typeface="Arial" panose="020B0604020202020204" pitchFamily="34" charset="0"/>
                  <a:cs typeface="Arial" panose="020B0604020202020204" pitchFamily="34" charset="0"/>
                </a:rPr>
                <a:t> </a:t>
              </a:r>
              <a:r>
                <a:rPr lang="en-US" sz="2500" b="1" dirty="0" err="1">
                  <a:solidFill>
                    <a:schemeClr val="accent2">
                      <a:lumMod val="75000"/>
                    </a:schemeClr>
                  </a:solidFill>
                  <a:latin typeface="Arial" panose="020B0604020202020204" pitchFamily="34" charset="0"/>
                  <a:cs typeface="Arial" panose="020B0604020202020204" pitchFamily="34" charset="0"/>
                </a:rPr>
                <a:t>mềm</a:t>
              </a:r>
              <a:r>
                <a:rPr lang="en-US" sz="2500" b="1" dirty="0">
                  <a:solidFill>
                    <a:schemeClr val="accent2">
                      <a:lumMod val="75000"/>
                    </a:schemeClr>
                  </a:solidFill>
                  <a:latin typeface="Arial" panose="020B0604020202020204" pitchFamily="34" charset="0"/>
                  <a:cs typeface="Arial" panose="020B0604020202020204" pitchFamily="34" charset="0"/>
                </a:rPr>
                <a:t> </a:t>
              </a:r>
              <a:r>
                <a:rPr lang="en-US" sz="2500" b="1" dirty="0" err="1">
                  <a:solidFill>
                    <a:schemeClr val="accent2">
                      <a:lumMod val="75000"/>
                    </a:schemeClr>
                  </a:solidFill>
                  <a:latin typeface="Arial" panose="020B0604020202020204" pitchFamily="34" charset="0"/>
                  <a:cs typeface="Arial" panose="020B0604020202020204" pitchFamily="34" charset="0"/>
                </a:rPr>
                <a:t>bẻ</a:t>
              </a:r>
              <a:r>
                <a:rPr lang="en-US" sz="2500" b="1" dirty="0">
                  <a:solidFill>
                    <a:schemeClr val="accent2">
                      <a:lumMod val="75000"/>
                    </a:schemeClr>
                  </a:solidFill>
                  <a:latin typeface="Arial" panose="020B0604020202020204" pitchFamily="34" charset="0"/>
                  <a:cs typeface="Arial" panose="020B0604020202020204" pitchFamily="34" charset="0"/>
                </a:rPr>
                <a:t> </a:t>
              </a:r>
              <a:r>
                <a:rPr lang="en-US" sz="2500" b="1" dirty="0" err="1">
                  <a:solidFill>
                    <a:schemeClr val="accent2">
                      <a:lumMod val="75000"/>
                    </a:schemeClr>
                  </a:solidFill>
                  <a:latin typeface="Arial" panose="020B0604020202020204" pitchFamily="34" charset="0"/>
                  <a:cs typeface="Arial" panose="020B0604020202020204" pitchFamily="34" charset="0"/>
                </a:rPr>
                <a:t>khóa</a:t>
              </a:r>
              <a:r>
                <a:rPr lang="en-US" sz="2500" b="1" dirty="0">
                  <a:solidFill>
                    <a:schemeClr val="accent2">
                      <a:lumMod val="75000"/>
                    </a:schemeClr>
                  </a:solidFill>
                  <a:latin typeface="Arial" panose="020B0604020202020204" pitchFamily="34" charset="0"/>
                  <a:cs typeface="Arial" panose="020B0604020202020204" pitchFamily="34" charset="0"/>
                </a:rPr>
                <a:t> </a:t>
              </a:r>
            </a:p>
          </p:txBody>
        </p:sp>
        <p:cxnSp>
          <p:nvCxnSpPr>
            <p:cNvPr id="4" name="Straight Connector 3">
              <a:extLst>
                <a:ext uri="{FF2B5EF4-FFF2-40B4-BE49-F238E27FC236}">
                  <a16:creationId xmlns:a16="http://schemas.microsoft.com/office/drawing/2014/main" id="{FA86E44B-38DF-8231-3ED6-B19625951665}"/>
                </a:ext>
              </a:extLst>
            </p:cNvPr>
            <p:cNvCxnSpPr/>
            <p:nvPr/>
          </p:nvCxnSpPr>
          <p:spPr>
            <a:xfrm>
              <a:off x="3733800" y="1562100"/>
              <a:ext cx="10820400" cy="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Freeform 2">
            <a:extLst>
              <a:ext uri="{FF2B5EF4-FFF2-40B4-BE49-F238E27FC236}">
                <a16:creationId xmlns:a16="http://schemas.microsoft.com/office/drawing/2014/main" id="{7C6012C7-BCE6-DF3F-1A31-E6E25B369E2E}"/>
              </a:ext>
            </a:extLst>
          </p:cNvPr>
          <p:cNvSpPr/>
          <p:nvPr/>
        </p:nvSpPr>
        <p:spPr>
          <a:xfrm>
            <a:off x="2773660" y="2056840"/>
            <a:ext cx="921601" cy="1218049"/>
          </a:xfrm>
          <a:custGeom>
            <a:avLst/>
            <a:gdLst/>
            <a:ahLst/>
            <a:cxnLst/>
            <a:rect l="l" t="t" r="r" b="b"/>
            <a:pathLst>
              <a:path w="4151122" h="4114800">
                <a:moveTo>
                  <a:pt x="0" y="0"/>
                </a:moveTo>
                <a:lnTo>
                  <a:pt x="4151122" y="0"/>
                </a:lnTo>
                <a:lnTo>
                  <a:pt x="4151122"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51206" tIns="25603" rIns="51206" bIns="25603"/>
          <a:lstStyle/>
          <a:p>
            <a:endParaRPr lang="en-US"/>
          </a:p>
        </p:txBody>
      </p:sp>
      <p:sp>
        <p:nvSpPr>
          <p:cNvPr id="10" name="Freeform 4">
            <a:extLst>
              <a:ext uri="{FF2B5EF4-FFF2-40B4-BE49-F238E27FC236}">
                <a16:creationId xmlns:a16="http://schemas.microsoft.com/office/drawing/2014/main" id="{47AF6CC5-49E5-93F4-643E-1DFD310FAD0A}"/>
              </a:ext>
            </a:extLst>
          </p:cNvPr>
          <p:cNvSpPr/>
          <p:nvPr/>
        </p:nvSpPr>
        <p:spPr>
          <a:xfrm>
            <a:off x="5410200" y="2159000"/>
            <a:ext cx="985038" cy="1153729"/>
          </a:xfrm>
          <a:custGeom>
            <a:avLst/>
            <a:gdLst/>
            <a:ahLst/>
            <a:cxnLst/>
            <a:rect l="l" t="t" r="r" b="b"/>
            <a:pathLst>
              <a:path w="4616886" h="4114800">
                <a:moveTo>
                  <a:pt x="0" y="0"/>
                </a:moveTo>
                <a:lnTo>
                  <a:pt x="4616886" y="0"/>
                </a:lnTo>
                <a:lnTo>
                  <a:pt x="461688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51206" tIns="25603" rIns="51206" bIns="25603"/>
          <a:lstStyle/>
          <a:p>
            <a:endParaRPr lang="en-US"/>
          </a:p>
        </p:txBody>
      </p:sp>
      <p:sp>
        <p:nvSpPr>
          <p:cNvPr id="13" name="Freeform 6">
            <a:extLst>
              <a:ext uri="{FF2B5EF4-FFF2-40B4-BE49-F238E27FC236}">
                <a16:creationId xmlns:a16="http://schemas.microsoft.com/office/drawing/2014/main" id="{E6EDEB24-6E4C-BC20-4C0D-A9F11D60568F}"/>
              </a:ext>
            </a:extLst>
          </p:cNvPr>
          <p:cNvSpPr/>
          <p:nvPr/>
        </p:nvSpPr>
        <p:spPr>
          <a:xfrm>
            <a:off x="5410200" y="4458624"/>
            <a:ext cx="807876" cy="1069334"/>
          </a:xfrm>
          <a:custGeom>
            <a:avLst/>
            <a:gdLst/>
            <a:ahLst/>
            <a:cxnLst/>
            <a:rect l="l" t="t" r="r" b="b"/>
            <a:pathLst>
              <a:path w="4144945" h="4114800">
                <a:moveTo>
                  <a:pt x="0" y="0"/>
                </a:moveTo>
                <a:lnTo>
                  <a:pt x="4144945" y="0"/>
                </a:lnTo>
                <a:lnTo>
                  <a:pt x="4144945"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51206" tIns="25603" rIns="51206" bIns="25603"/>
          <a:lstStyle/>
          <a:p>
            <a:endParaRPr lang="en-US"/>
          </a:p>
        </p:txBody>
      </p:sp>
      <p:sp>
        <p:nvSpPr>
          <p:cNvPr id="14" name="Freeform 7">
            <a:extLst>
              <a:ext uri="{FF2B5EF4-FFF2-40B4-BE49-F238E27FC236}">
                <a16:creationId xmlns:a16="http://schemas.microsoft.com/office/drawing/2014/main" id="{1467F526-7FEC-4483-9E6E-E115010E1032}"/>
              </a:ext>
            </a:extLst>
          </p:cNvPr>
          <p:cNvSpPr/>
          <p:nvPr/>
        </p:nvSpPr>
        <p:spPr>
          <a:xfrm>
            <a:off x="2825285" y="4458623"/>
            <a:ext cx="865214" cy="1145228"/>
          </a:xfrm>
          <a:custGeom>
            <a:avLst/>
            <a:gdLst/>
            <a:ahLst/>
            <a:cxnLst/>
            <a:rect l="l" t="t" r="r" b="b"/>
            <a:pathLst>
              <a:path w="4204138" h="4114800">
                <a:moveTo>
                  <a:pt x="0" y="0"/>
                </a:moveTo>
                <a:lnTo>
                  <a:pt x="4204138" y="0"/>
                </a:lnTo>
                <a:lnTo>
                  <a:pt x="4204138"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lIns="51206" tIns="25603" rIns="51206" bIns="25603"/>
          <a:lstStyle/>
          <a:p>
            <a:endParaRPr lang="en-US"/>
          </a:p>
        </p:txBody>
      </p:sp>
      <p:sp>
        <p:nvSpPr>
          <p:cNvPr id="23" name="Freeform 42">
            <a:extLst>
              <a:ext uri="{FF2B5EF4-FFF2-40B4-BE49-F238E27FC236}">
                <a16:creationId xmlns:a16="http://schemas.microsoft.com/office/drawing/2014/main" id="{12604A4C-22BE-D883-95CC-4D46173BC3BF}"/>
              </a:ext>
            </a:extLst>
          </p:cNvPr>
          <p:cNvSpPr/>
          <p:nvPr/>
        </p:nvSpPr>
        <p:spPr>
          <a:xfrm rot="1501854">
            <a:off x="4069226" y="3325688"/>
            <a:ext cx="971771" cy="999354"/>
          </a:xfrm>
          <a:custGeom>
            <a:avLst/>
            <a:gdLst/>
            <a:ahLst/>
            <a:cxnLst/>
            <a:rect l="l" t="t" r="r" b="b"/>
            <a:pathLst>
              <a:path w="4923332" h="4557767">
                <a:moveTo>
                  <a:pt x="0" y="0"/>
                </a:moveTo>
                <a:lnTo>
                  <a:pt x="4923332" y="0"/>
                </a:lnTo>
                <a:lnTo>
                  <a:pt x="4923332" y="4557768"/>
                </a:lnTo>
                <a:lnTo>
                  <a:pt x="0" y="4557768"/>
                </a:lnTo>
                <a:lnTo>
                  <a:pt x="0" y="0"/>
                </a:lnTo>
                <a:close/>
              </a:path>
            </a:pathLst>
          </a:custGeom>
          <a:blipFill>
            <a:blip r:embed="rId10"/>
            <a:stretch>
              <a:fillRect l="-477" r="-2852" b="-874"/>
            </a:stretch>
          </a:blipFill>
        </p:spPr>
        <p:txBody>
          <a:bodyPr lIns="51206" tIns="25603" rIns="51206" bIns="25603"/>
          <a:lstStyle/>
          <a:p>
            <a:endParaRPr lang="en-US"/>
          </a:p>
        </p:txBody>
      </p:sp>
      <p:sp>
        <p:nvSpPr>
          <p:cNvPr id="28" name="Freeform 43">
            <a:extLst>
              <a:ext uri="{FF2B5EF4-FFF2-40B4-BE49-F238E27FC236}">
                <a16:creationId xmlns:a16="http://schemas.microsoft.com/office/drawing/2014/main" id="{75FAF40E-5806-586D-7870-0E2F08C79932}"/>
              </a:ext>
            </a:extLst>
          </p:cNvPr>
          <p:cNvSpPr/>
          <p:nvPr/>
        </p:nvSpPr>
        <p:spPr>
          <a:xfrm>
            <a:off x="4129594" y="3381540"/>
            <a:ext cx="767964" cy="864315"/>
          </a:xfrm>
          <a:custGeom>
            <a:avLst/>
            <a:gdLst/>
            <a:ahLst/>
            <a:cxnLst/>
            <a:rect l="l" t="t" r="r" b="b"/>
            <a:pathLst>
              <a:path w="3533152" h="3142862">
                <a:moveTo>
                  <a:pt x="0" y="0"/>
                </a:moveTo>
                <a:lnTo>
                  <a:pt x="3533152" y="0"/>
                </a:lnTo>
                <a:lnTo>
                  <a:pt x="3533152" y="3142862"/>
                </a:lnTo>
                <a:lnTo>
                  <a:pt x="0" y="3142862"/>
                </a:lnTo>
                <a:lnTo>
                  <a:pt x="0" y="0"/>
                </a:lnTo>
                <a:close/>
              </a:path>
            </a:pathLst>
          </a:custGeom>
          <a:blipFill>
            <a:blip r:embed="rId11"/>
            <a:stretch>
              <a:fillRect/>
            </a:stretch>
          </a:blipFill>
        </p:spPr>
        <p:txBody>
          <a:bodyPr lIns="51206" tIns="25603" rIns="51206" bIns="25603"/>
          <a:lstStyle/>
          <a:p>
            <a:endParaRPr lang="en-US"/>
          </a:p>
        </p:txBody>
      </p:sp>
      <p:sp>
        <p:nvSpPr>
          <p:cNvPr id="29" name="Freeform 2">
            <a:extLst>
              <a:ext uri="{FF2B5EF4-FFF2-40B4-BE49-F238E27FC236}">
                <a16:creationId xmlns:a16="http://schemas.microsoft.com/office/drawing/2014/main" id="{34AD85D6-CF90-55F7-B24B-E0BCF761E439}"/>
              </a:ext>
            </a:extLst>
          </p:cNvPr>
          <p:cNvSpPr/>
          <p:nvPr/>
        </p:nvSpPr>
        <p:spPr>
          <a:xfrm flipH="1">
            <a:off x="4996678" y="4012910"/>
            <a:ext cx="484336" cy="698597"/>
          </a:xfrm>
          <a:custGeom>
            <a:avLst/>
            <a:gdLst/>
            <a:ahLst/>
            <a:cxnLst/>
            <a:rect l="l" t="t" r="r" b="b"/>
            <a:pathLst>
              <a:path w="674519" h="790066">
                <a:moveTo>
                  <a:pt x="674519" y="0"/>
                </a:moveTo>
                <a:lnTo>
                  <a:pt x="0" y="0"/>
                </a:lnTo>
                <a:lnTo>
                  <a:pt x="0" y="790066"/>
                </a:lnTo>
                <a:lnTo>
                  <a:pt x="674519" y="790066"/>
                </a:lnTo>
                <a:lnTo>
                  <a:pt x="674519"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51206" tIns="25603" rIns="51206" bIns="25603"/>
          <a:lstStyle/>
          <a:p>
            <a:endParaRPr lang="en-US"/>
          </a:p>
        </p:txBody>
      </p:sp>
      <p:sp>
        <p:nvSpPr>
          <p:cNvPr id="30" name="Freeform 26">
            <a:extLst>
              <a:ext uri="{FF2B5EF4-FFF2-40B4-BE49-F238E27FC236}">
                <a16:creationId xmlns:a16="http://schemas.microsoft.com/office/drawing/2014/main" id="{577A9ABE-A012-BBB3-ACD2-167A7A80BC50}"/>
              </a:ext>
            </a:extLst>
          </p:cNvPr>
          <p:cNvSpPr/>
          <p:nvPr/>
        </p:nvSpPr>
        <p:spPr>
          <a:xfrm>
            <a:off x="3582144" y="4112820"/>
            <a:ext cx="460802" cy="625893"/>
          </a:xfrm>
          <a:custGeom>
            <a:avLst/>
            <a:gdLst/>
            <a:ahLst/>
            <a:cxnLst/>
            <a:rect l="l" t="t" r="r" b="b"/>
            <a:pathLst>
              <a:path w="674519" h="790066">
                <a:moveTo>
                  <a:pt x="0" y="0"/>
                </a:moveTo>
                <a:lnTo>
                  <a:pt x="674518" y="0"/>
                </a:lnTo>
                <a:lnTo>
                  <a:pt x="674518" y="790066"/>
                </a:lnTo>
                <a:lnTo>
                  <a:pt x="0" y="7900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51206" tIns="25603" rIns="51206" bIns="25603"/>
          <a:lstStyle/>
          <a:p>
            <a:endParaRPr lang="en-US"/>
          </a:p>
        </p:txBody>
      </p:sp>
      <p:sp>
        <p:nvSpPr>
          <p:cNvPr id="31" name="Freeform 26">
            <a:extLst>
              <a:ext uri="{FF2B5EF4-FFF2-40B4-BE49-F238E27FC236}">
                <a16:creationId xmlns:a16="http://schemas.microsoft.com/office/drawing/2014/main" id="{C4DFB8D8-991D-6F55-3E2C-823A8321941A}"/>
              </a:ext>
            </a:extLst>
          </p:cNvPr>
          <p:cNvSpPr/>
          <p:nvPr/>
        </p:nvSpPr>
        <p:spPr>
          <a:xfrm rot="4789760">
            <a:off x="3577250" y="2863799"/>
            <a:ext cx="614402" cy="469420"/>
          </a:xfrm>
          <a:custGeom>
            <a:avLst/>
            <a:gdLst/>
            <a:ahLst/>
            <a:cxnLst/>
            <a:rect l="l" t="t" r="r" b="b"/>
            <a:pathLst>
              <a:path w="674519" h="790066">
                <a:moveTo>
                  <a:pt x="0" y="0"/>
                </a:moveTo>
                <a:lnTo>
                  <a:pt x="674518" y="0"/>
                </a:lnTo>
                <a:lnTo>
                  <a:pt x="674518" y="790066"/>
                </a:lnTo>
                <a:lnTo>
                  <a:pt x="0" y="7900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51206" tIns="25603" rIns="51206" bIns="25603"/>
          <a:lstStyle/>
          <a:p>
            <a:endParaRPr lang="en-US"/>
          </a:p>
        </p:txBody>
      </p:sp>
      <p:sp>
        <p:nvSpPr>
          <p:cNvPr id="32" name="Freeform 26">
            <a:extLst>
              <a:ext uri="{FF2B5EF4-FFF2-40B4-BE49-F238E27FC236}">
                <a16:creationId xmlns:a16="http://schemas.microsoft.com/office/drawing/2014/main" id="{56034BE2-98B5-328C-B80E-94A7E25BB31E}"/>
              </a:ext>
            </a:extLst>
          </p:cNvPr>
          <p:cNvSpPr/>
          <p:nvPr/>
        </p:nvSpPr>
        <p:spPr>
          <a:xfrm>
            <a:off x="4840686" y="2665864"/>
            <a:ext cx="497813" cy="763688"/>
          </a:xfrm>
          <a:custGeom>
            <a:avLst/>
            <a:gdLst/>
            <a:ahLst/>
            <a:cxnLst/>
            <a:rect l="l" t="t" r="r" b="b"/>
            <a:pathLst>
              <a:path w="674519" h="790066">
                <a:moveTo>
                  <a:pt x="0" y="0"/>
                </a:moveTo>
                <a:lnTo>
                  <a:pt x="674518" y="0"/>
                </a:lnTo>
                <a:lnTo>
                  <a:pt x="674518" y="790066"/>
                </a:lnTo>
                <a:lnTo>
                  <a:pt x="0" y="79006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lIns="51206" tIns="25603" rIns="51206" bIns="25603"/>
          <a:lstStyle/>
          <a:p>
            <a:endParaRPr lang="en-US"/>
          </a:p>
        </p:txBody>
      </p:sp>
      <p:sp>
        <p:nvSpPr>
          <p:cNvPr id="34" name="Rectangle: Rounded Corners 33">
            <a:extLst>
              <a:ext uri="{FF2B5EF4-FFF2-40B4-BE49-F238E27FC236}">
                <a16:creationId xmlns:a16="http://schemas.microsoft.com/office/drawing/2014/main" id="{B35065FB-883F-0C7B-6ACC-10488FF413E4}"/>
              </a:ext>
            </a:extLst>
          </p:cNvPr>
          <p:cNvSpPr/>
          <p:nvPr/>
        </p:nvSpPr>
        <p:spPr>
          <a:xfrm>
            <a:off x="547238" y="1656345"/>
            <a:ext cx="2093523"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en-US" sz="2100">
                <a:solidFill>
                  <a:schemeClr val="tx1"/>
                </a:solidFill>
                <a:latin typeface="Arial" panose="020B0604020202020204" pitchFamily="34" charset="0"/>
                <a:cs typeface="Arial" panose="020B0604020202020204" pitchFamily="34" charset="0"/>
              </a:rPr>
              <a:t>Mất dữ liệu, các thông tin quan trọng trong máy</a:t>
            </a:r>
          </a:p>
        </p:txBody>
      </p:sp>
      <p:sp>
        <p:nvSpPr>
          <p:cNvPr id="35" name="Rectangle: Rounded Corners 34">
            <a:extLst>
              <a:ext uri="{FF2B5EF4-FFF2-40B4-BE49-F238E27FC236}">
                <a16:creationId xmlns:a16="http://schemas.microsoft.com/office/drawing/2014/main" id="{A7D7FDF8-BACD-48CF-AFAF-0E91153A3E87}"/>
              </a:ext>
            </a:extLst>
          </p:cNvPr>
          <p:cNvSpPr/>
          <p:nvPr/>
        </p:nvSpPr>
        <p:spPr>
          <a:xfrm>
            <a:off x="525001" y="4192136"/>
            <a:ext cx="2093523"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en-US" sz="2100">
                <a:solidFill>
                  <a:schemeClr val="tx1"/>
                </a:solidFill>
                <a:latin typeface="Arial" panose="020B0604020202020204" pitchFamily="34" charset="0"/>
                <a:cs typeface="Arial" panose="020B0604020202020204" pitchFamily="34" charset="0"/>
              </a:rPr>
              <a:t>Gây hỏng, hư hại máy tính </a:t>
            </a:r>
          </a:p>
        </p:txBody>
      </p:sp>
      <p:sp>
        <p:nvSpPr>
          <p:cNvPr id="36" name="Rectangle: Rounded Corners 35">
            <a:extLst>
              <a:ext uri="{FF2B5EF4-FFF2-40B4-BE49-F238E27FC236}">
                <a16:creationId xmlns:a16="http://schemas.microsoft.com/office/drawing/2014/main" id="{C7765019-B303-4C40-F153-2A4ED3E01B0D}"/>
              </a:ext>
            </a:extLst>
          </p:cNvPr>
          <p:cNvSpPr/>
          <p:nvPr/>
        </p:nvSpPr>
        <p:spPr>
          <a:xfrm>
            <a:off x="6525477" y="1656345"/>
            <a:ext cx="2093523"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en-US" sz="2100">
                <a:solidFill>
                  <a:schemeClr val="tx1"/>
                </a:solidFill>
                <a:latin typeface="Arial" panose="020B0604020202020204" pitchFamily="34" charset="0"/>
                <a:cs typeface="Arial" panose="020B0604020202020204" pitchFamily="34" charset="0"/>
              </a:rPr>
              <a:t>Rò rỉ thông tin cá nhân, tài khoản ngân hàng</a:t>
            </a:r>
          </a:p>
        </p:txBody>
      </p:sp>
      <p:sp>
        <p:nvSpPr>
          <p:cNvPr id="37" name="Rectangle: Rounded Corners 36">
            <a:extLst>
              <a:ext uri="{FF2B5EF4-FFF2-40B4-BE49-F238E27FC236}">
                <a16:creationId xmlns:a16="http://schemas.microsoft.com/office/drawing/2014/main" id="{2A3B0C0D-53A8-1F61-FD2B-5088DDCFC0E6}"/>
              </a:ext>
            </a:extLst>
          </p:cNvPr>
          <p:cNvSpPr/>
          <p:nvPr/>
        </p:nvSpPr>
        <p:spPr>
          <a:xfrm>
            <a:off x="6503240" y="4192136"/>
            <a:ext cx="2093523" cy="2019039"/>
          </a:xfrm>
          <a:prstGeom prst="roundRect">
            <a:avLst>
              <a:gd name="adj" fmla="val 6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just">
              <a:lnSpc>
                <a:spcPct val="150000"/>
              </a:lnSpc>
            </a:pPr>
            <a:r>
              <a:rPr lang="en-US" sz="2100">
                <a:solidFill>
                  <a:schemeClr val="tx1"/>
                </a:solidFill>
                <a:latin typeface="Arial" panose="020B0604020202020204" pitchFamily="34" charset="0"/>
                <a:cs typeface="Arial" panose="020B0604020202020204" pitchFamily="34" charset="0"/>
              </a:rPr>
              <a:t>Phát tán các mã độc đến các máy có liên quan</a:t>
            </a:r>
          </a:p>
        </p:txBody>
      </p:sp>
    </p:spTree>
    <p:extLst>
      <p:ext uri="{BB962C8B-B14F-4D97-AF65-F5344CB8AC3E}">
        <p14:creationId xmlns:p14="http://schemas.microsoft.com/office/powerpoint/2010/main" val="23083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right)">
                                      <p:cBhvr>
                                        <p:cTn id="26" dur="500"/>
                                        <p:tgtEl>
                                          <p:spTgt spid="8"/>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right)">
                                      <p:cBhvr>
                                        <p:cTn id="29" dur="500"/>
                                        <p:tgtEl>
                                          <p:spTgt spid="34"/>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right)">
                                      <p:cBhvr>
                                        <p:cTn id="33" dur="500"/>
                                        <p:tgtEl>
                                          <p:spTgt spid="3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right)">
                                      <p:cBhvr>
                                        <p:cTn id="39" dur="500"/>
                                        <p:tgtEl>
                                          <p:spTgt spid="35"/>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23" grpId="0" animBg="1"/>
      <p:bldP spid="28" grpId="0" animBg="1"/>
      <p:bldP spid="29" grpId="0" animBg="1"/>
      <p:bldP spid="30" grpId="0" animBg="1"/>
      <p:bldP spid="31" grpId="0" animBg="1"/>
      <p:bldP spid="32"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a:fillRect/>
          </a:stretch>
        </p:blipFill>
        <p:spPr bwMode="auto">
          <a:xfrm>
            <a:off x="0" y="395288"/>
            <a:ext cx="4419600" cy="5307012"/>
          </a:xfrm>
          <a:prstGeom prst="rect">
            <a:avLst/>
          </a:prstGeom>
          <a:noFill/>
          <a:ln w="9525">
            <a:noFill/>
            <a:miter lim="800000"/>
            <a:headEnd/>
            <a:tailEnd/>
          </a:ln>
        </p:spPr>
      </p:pic>
      <p:grpSp>
        <p:nvGrpSpPr>
          <p:cNvPr id="2" name="Group 2"/>
          <p:cNvGrpSpPr>
            <a:grpSpLocks/>
          </p:cNvGrpSpPr>
          <p:nvPr/>
        </p:nvGrpSpPr>
        <p:grpSpPr bwMode="auto">
          <a:xfrm>
            <a:off x="3878263" y="1524000"/>
            <a:ext cx="5418137" cy="3646488"/>
            <a:chOff x="-15566" y="1362427"/>
            <a:chExt cx="10612459" cy="1843419"/>
          </a:xfrm>
        </p:grpSpPr>
        <p:sp>
          <p:nvSpPr>
            <p:cNvPr id="4" name="TextBox 3">
              <a:extLst/>
            </p:cNvPr>
            <p:cNvSpPr txBox="1"/>
            <p:nvPr/>
          </p:nvSpPr>
          <p:spPr>
            <a:xfrm>
              <a:off x="1053400" y="1362427"/>
              <a:ext cx="9523020" cy="1835654"/>
            </a:xfrm>
            <a:prstGeom prst="rect">
              <a:avLst/>
            </a:prstGeom>
            <a:noFill/>
            <a:ln>
              <a:noFill/>
            </a:ln>
          </p:spPr>
          <p:txBody>
            <a:bodyPr wrap="none">
              <a:spAutoFit/>
            </a:bodyPr>
            <a:lstStyle/>
            <a:p>
              <a:pPr algn="ctr">
                <a:defRPr/>
              </a:pPr>
              <a:r>
                <a:rPr lang="vi-VN" altLang="ko-KR" sz="11500" b="1" spc="600" dirty="0">
                  <a:ln w="177800">
                    <a:solidFill>
                      <a:schemeClr val="bg1"/>
                    </a:solidFill>
                  </a:ln>
                  <a:solidFill>
                    <a:schemeClr val="bg1"/>
                  </a:solidFill>
                  <a:effectLst>
                    <a:glow rad="101600">
                      <a:schemeClr val="bg1">
                        <a:alpha val="40000"/>
                      </a:schemeClr>
                    </a:glow>
                    <a:outerShdw blurRad="50800" dist="38100" dir="5400000" algn="t" rotWithShape="0">
                      <a:prstClr val="black">
                        <a:alpha val="40000"/>
                      </a:prstClr>
                    </a:outerShdw>
                  </a:effectLst>
                  <a:latin typeface="UTM Showcard" panose="02040603050506020204" pitchFamily="18" charset="0"/>
                  <a:ea typeface="HY견고딕" pitchFamily="18" charset="-127"/>
                </a:rPr>
                <a:t>KHỞI </a:t>
              </a:r>
            </a:p>
            <a:p>
              <a:pPr algn="ctr">
                <a:defRPr/>
              </a:pPr>
              <a:r>
                <a:rPr lang="vi-VN" altLang="ko-KR" sz="11500" b="1" spc="600" dirty="0">
                  <a:ln w="177800">
                    <a:solidFill>
                      <a:schemeClr val="bg1"/>
                    </a:solidFill>
                  </a:ln>
                  <a:solidFill>
                    <a:schemeClr val="bg1"/>
                  </a:solidFill>
                  <a:effectLst>
                    <a:glow rad="101600">
                      <a:schemeClr val="bg1">
                        <a:alpha val="40000"/>
                      </a:schemeClr>
                    </a:glow>
                    <a:outerShdw blurRad="50800" dist="38100" dir="5400000" algn="t" rotWithShape="0">
                      <a:prstClr val="black">
                        <a:alpha val="40000"/>
                      </a:prstClr>
                    </a:outerShdw>
                  </a:effectLst>
                  <a:latin typeface="UTM Showcard" panose="02040603050506020204" pitchFamily="18" charset="0"/>
                  <a:ea typeface="HY견고딕" pitchFamily="18" charset="-127"/>
                </a:rPr>
                <a:t>ĐỘNG</a:t>
              </a:r>
              <a:endParaRPr lang="en-US" altLang="ko-KR" sz="11500" b="1" spc="600" dirty="0">
                <a:ln w="177800">
                  <a:solidFill>
                    <a:schemeClr val="bg1"/>
                  </a:solidFill>
                </a:ln>
                <a:solidFill>
                  <a:schemeClr val="bg1"/>
                </a:solidFill>
                <a:effectLst>
                  <a:glow rad="101600">
                    <a:schemeClr val="bg1">
                      <a:alpha val="40000"/>
                    </a:schemeClr>
                  </a:glow>
                  <a:outerShdw blurRad="50800" dist="38100" dir="5400000" algn="t" rotWithShape="0">
                    <a:prstClr val="black">
                      <a:alpha val="40000"/>
                    </a:prstClr>
                  </a:outerShdw>
                </a:effectLst>
                <a:latin typeface="UTM Showcard" panose="02040603050506020204" pitchFamily="18" charset="0"/>
                <a:ea typeface="HY견고딕" pitchFamily="18" charset="-127"/>
              </a:endParaRPr>
            </a:p>
          </p:txBody>
        </p:sp>
        <p:sp>
          <p:nvSpPr>
            <p:cNvPr id="5" name="TextBox 4">
              <a:extLst/>
            </p:cNvPr>
            <p:cNvSpPr txBox="1"/>
            <p:nvPr/>
          </p:nvSpPr>
          <p:spPr>
            <a:xfrm>
              <a:off x="-15566" y="1370452"/>
              <a:ext cx="10612459" cy="1835394"/>
            </a:xfrm>
            <a:prstGeom prst="rect">
              <a:avLst/>
            </a:prstGeom>
            <a:noFill/>
          </p:spPr>
          <p:txBody>
            <a:bodyPr wrap="none">
              <a:spAutoFit/>
            </a:bodyPr>
            <a:lstStyle/>
            <a:p>
              <a:pPr algn="ctr">
                <a:defRPr/>
              </a:pPr>
              <a:r>
                <a:rPr lang="vi-VN" altLang="ko-KR" sz="11500" b="1" spc="600" dirty="0">
                  <a:solidFill>
                    <a:srgbClr val="FF6C6C"/>
                  </a:solidFill>
                  <a:latin typeface="UTM Showcard" panose="02040603050506020204" pitchFamily="18" charset="0"/>
                  <a:ea typeface="HY견고딕" pitchFamily="18" charset="-127"/>
                </a:rPr>
                <a:t>K</a:t>
              </a:r>
              <a:r>
                <a:rPr lang="vi-VN" altLang="ko-KR" sz="11500" b="1" spc="600" dirty="0">
                  <a:solidFill>
                    <a:srgbClr val="FCE76B"/>
                  </a:solidFill>
                  <a:latin typeface="UTM Showcard" panose="02040603050506020204" pitchFamily="18" charset="0"/>
                  <a:ea typeface="HY견고딕" pitchFamily="18" charset="-127"/>
                </a:rPr>
                <a:t>H</a:t>
              </a:r>
              <a:r>
                <a:rPr lang="vi-VN" altLang="ko-KR" sz="11500" b="1" spc="600" dirty="0">
                  <a:solidFill>
                    <a:srgbClr val="AAF492"/>
                  </a:solidFill>
                  <a:latin typeface="UTM Showcard" panose="02040603050506020204" pitchFamily="18" charset="0"/>
                  <a:ea typeface="HY견고딕" pitchFamily="18" charset="-127"/>
                </a:rPr>
                <a:t>Ở</a:t>
              </a:r>
              <a:r>
                <a:rPr lang="vi-VN" altLang="ko-KR" sz="11500" b="1" spc="600" dirty="0">
                  <a:solidFill>
                    <a:srgbClr val="79D0F2"/>
                  </a:solidFill>
                  <a:latin typeface="UTM Showcard" panose="02040603050506020204" pitchFamily="18" charset="0"/>
                  <a:ea typeface="HY견고딕" pitchFamily="18" charset="-127"/>
                </a:rPr>
                <a:t>I</a:t>
              </a:r>
            </a:p>
            <a:p>
              <a:pPr algn="ctr">
                <a:defRPr/>
              </a:pPr>
              <a:r>
                <a:rPr lang="vi-VN" altLang="ko-KR" sz="11500" b="1" spc="600" dirty="0">
                  <a:solidFill>
                    <a:srgbClr val="79D0F2"/>
                  </a:solidFill>
                  <a:latin typeface="UTM Showcard" panose="02040603050506020204" pitchFamily="18" charset="0"/>
                  <a:ea typeface="HY견고딕" pitchFamily="18" charset="-127"/>
                </a:rPr>
                <a:t> </a:t>
              </a:r>
              <a:r>
                <a:rPr lang="vi-VN" altLang="ko-KR" sz="11500" b="1" spc="600" dirty="0">
                  <a:solidFill>
                    <a:srgbClr val="AAF492"/>
                  </a:solidFill>
                  <a:latin typeface="UTM Showcard" panose="02040603050506020204" pitchFamily="18" charset="0"/>
                  <a:ea typeface="HY견고딕" pitchFamily="18" charset="-127"/>
                </a:rPr>
                <a:t>Đ</a:t>
              </a:r>
              <a:r>
                <a:rPr lang="vi-VN" altLang="ko-KR" sz="11500" b="1" spc="600" dirty="0">
                  <a:solidFill>
                    <a:srgbClr val="79D0F2"/>
                  </a:solidFill>
                  <a:latin typeface="UTM Showcard" panose="02040603050506020204" pitchFamily="18" charset="0"/>
                  <a:ea typeface="HY견고딕" pitchFamily="18" charset="-127"/>
                </a:rPr>
                <a:t>Ộ</a:t>
              </a:r>
              <a:r>
                <a:rPr lang="vi-VN" altLang="ko-KR" sz="11500" b="1" spc="600" dirty="0">
                  <a:solidFill>
                    <a:srgbClr val="FCE76B"/>
                  </a:solidFill>
                  <a:latin typeface="UTM Showcard" panose="02040603050506020204" pitchFamily="18" charset="0"/>
                  <a:ea typeface="HY견고딕" pitchFamily="18" charset="-127"/>
                </a:rPr>
                <a:t>N</a:t>
              </a:r>
              <a:r>
                <a:rPr lang="vi-VN" altLang="ko-KR" sz="11500" b="1" spc="600" dirty="0">
                  <a:solidFill>
                    <a:srgbClr val="FF6C6C"/>
                  </a:solidFill>
                  <a:latin typeface="UTM Showcard" panose="02040603050506020204" pitchFamily="18" charset="0"/>
                  <a:ea typeface="HY견고딕" pitchFamily="18" charset="-127"/>
                </a:rPr>
                <a:t>G</a:t>
              </a:r>
              <a:endParaRPr lang="en-US" altLang="ko-KR" sz="11500" b="1" spc="600" dirty="0">
                <a:solidFill>
                  <a:srgbClr val="FF6C6C"/>
                </a:solidFill>
                <a:latin typeface="UTM Showcard" panose="02040603050506020204" pitchFamily="18" charset="0"/>
                <a:ea typeface="HY견고딕" pitchFamily="18" charset="-127"/>
              </a:endParaRPr>
            </a:p>
          </p:txBody>
        </p:sp>
      </p:grpSp>
      <p:pic>
        <p:nvPicPr>
          <p:cNvPr id="6" name="Picture 1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B75D6C-FEEF-78E2-6A6E-62E689E21D5B}"/>
              </a:ext>
            </a:extLst>
          </p:cNvPr>
          <p:cNvSpPr/>
          <p:nvPr/>
        </p:nvSpPr>
        <p:spPr>
          <a:xfrm>
            <a:off x="4267423" y="0"/>
            <a:ext cx="5295900" cy="73406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3" name="Freeform 2">
            <a:extLst>
              <a:ext uri="{FF2B5EF4-FFF2-40B4-BE49-F238E27FC236}">
                <a16:creationId xmlns:a16="http://schemas.microsoft.com/office/drawing/2014/main" id="{34E6ED9D-57B7-F390-581B-DBE8E8BB9ED0}"/>
              </a:ext>
            </a:extLst>
          </p:cNvPr>
          <p:cNvSpPr/>
          <p:nvPr/>
        </p:nvSpPr>
        <p:spPr>
          <a:xfrm rot="5400000" flipH="1" flipV="1">
            <a:off x="2639995" y="5305261"/>
            <a:ext cx="2348311" cy="932590"/>
          </a:xfrm>
          <a:custGeom>
            <a:avLst/>
            <a:gdLst/>
            <a:ahLst/>
            <a:cxnLst/>
            <a:rect l="l" t="t" r="r" b="b"/>
            <a:pathLst>
              <a:path w="4071935" h="2006353">
                <a:moveTo>
                  <a:pt x="4071935" y="2006353"/>
                </a:moveTo>
                <a:lnTo>
                  <a:pt x="0" y="2006353"/>
                </a:lnTo>
                <a:lnTo>
                  <a:pt x="0" y="0"/>
                </a:lnTo>
                <a:lnTo>
                  <a:pt x="4071935" y="0"/>
                </a:lnTo>
                <a:lnTo>
                  <a:pt x="4071935" y="2006353"/>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lIns="51206" tIns="25603" rIns="51206" bIns="25603"/>
          <a:lstStyle/>
          <a:p>
            <a:endParaRPr lang="en-US"/>
          </a:p>
        </p:txBody>
      </p:sp>
      <p:sp>
        <p:nvSpPr>
          <p:cNvPr id="4" name="Freeform 14">
            <a:extLst>
              <a:ext uri="{FF2B5EF4-FFF2-40B4-BE49-F238E27FC236}">
                <a16:creationId xmlns:a16="http://schemas.microsoft.com/office/drawing/2014/main" id="{727887BD-2709-7A67-5B11-371B3AFEA492}"/>
              </a:ext>
            </a:extLst>
          </p:cNvPr>
          <p:cNvSpPr/>
          <p:nvPr/>
        </p:nvSpPr>
        <p:spPr>
          <a:xfrm rot="210095">
            <a:off x="-1428644" y="-3283410"/>
            <a:ext cx="2298434" cy="5218322"/>
          </a:xfrm>
          <a:custGeom>
            <a:avLst/>
            <a:gdLst/>
            <a:ahLst/>
            <a:cxnLst/>
            <a:rect l="l" t="t" r="r" b="b"/>
            <a:pathLst>
              <a:path w="4596868" h="7827483">
                <a:moveTo>
                  <a:pt x="0" y="0"/>
                </a:moveTo>
                <a:lnTo>
                  <a:pt x="4596867" y="0"/>
                </a:lnTo>
                <a:lnTo>
                  <a:pt x="4596867" y="7827483"/>
                </a:lnTo>
                <a:lnTo>
                  <a:pt x="0" y="782748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lIns="51206" tIns="25603" rIns="51206" bIns="25603"/>
          <a:lstStyle/>
          <a:p>
            <a:endParaRPr lang="en-US"/>
          </a:p>
        </p:txBody>
      </p:sp>
      <p:sp>
        <p:nvSpPr>
          <p:cNvPr id="5" name="Freeform 17">
            <a:extLst>
              <a:ext uri="{FF2B5EF4-FFF2-40B4-BE49-F238E27FC236}">
                <a16:creationId xmlns:a16="http://schemas.microsoft.com/office/drawing/2014/main" id="{D98D20B5-C667-79D5-A3A8-FE2440F26749}"/>
              </a:ext>
            </a:extLst>
          </p:cNvPr>
          <p:cNvSpPr/>
          <p:nvPr/>
        </p:nvSpPr>
        <p:spPr>
          <a:xfrm>
            <a:off x="3092201" y="-543615"/>
            <a:ext cx="793776" cy="1023730"/>
          </a:xfrm>
          <a:custGeom>
            <a:avLst/>
            <a:gdLst/>
            <a:ahLst/>
            <a:cxnLst/>
            <a:rect l="l" t="t" r="r" b="b"/>
            <a:pathLst>
              <a:path w="1587552" h="1535595">
                <a:moveTo>
                  <a:pt x="0" y="0"/>
                </a:moveTo>
                <a:lnTo>
                  <a:pt x="1587552" y="0"/>
                </a:lnTo>
                <a:lnTo>
                  <a:pt x="1587552" y="1535596"/>
                </a:lnTo>
                <a:lnTo>
                  <a:pt x="0" y="153559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51206" tIns="25603" rIns="51206" bIns="25603"/>
          <a:lstStyle/>
          <a:p>
            <a:endParaRPr lang="en-US"/>
          </a:p>
        </p:txBody>
      </p:sp>
      <p:sp>
        <p:nvSpPr>
          <p:cNvPr id="6" name="Freeform 18">
            <a:extLst>
              <a:ext uri="{FF2B5EF4-FFF2-40B4-BE49-F238E27FC236}">
                <a16:creationId xmlns:a16="http://schemas.microsoft.com/office/drawing/2014/main" id="{354332EE-BC49-82C9-9936-199F1F62769A}"/>
              </a:ext>
            </a:extLst>
          </p:cNvPr>
          <p:cNvSpPr/>
          <p:nvPr/>
        </p:nvSpPr>
        <p:spPr>
          <a:xfrm>
            <a:off x="-279426" y="5537600"/>
            <a:ext cx="793776" cy="1023730"/>
          </a:xfrm>
          <a:custGeom>
            <a:avLst/>
            <a:gdLst/>
            <a:ahLst/>
            <a:cxnLst/>
            <a:rect l="l" t="t" r="r" b="b"/>
            <a:pathLst>
              <a:path w="1587552" h="1535595">
                <a:moveTo>
                  <a:pt x="0" y="0"/>
                </a:moveTo>
                <a:lnTo>
                  <a:pt x="1587552" y="0"/>
                </a:lnTo>
                <a:lnTo>
                  <a:pt x="1587552" y="1535595"/>
                </a:lnTo>
                <a:lnTo>
                  <a:pt x="0" y="15355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lIns="51206" tIns="25603" rIns="51206" bIns="25603"/>
          <a:lstStyle/>
          <a:p>
            <a:endParaRPr lang="en-US"/>
          </a:p>
        </p:txBody>
      </p:sp>
      <p:sp>
        <p:nvSpPr>
          <p:cNvPr id="8" name="Oval 7">
            <a:extLst>
              <a:ext uri="{FF2B5EF4-FFF2-40B4-BE49-F238E27FC236}">
                <a16:creationId xmlns:a16="http://schemas.microsoft.com/office/drawing/2014/main" id="{4A786CB7-80B3-0907-5A3A-93057EB67F32}"/>
              </a:ext>
            </a:extLst>
          </p:cNvPr>
          <p:cNvSpPr/>
          <p:nvPr/>
        </p:nvSpPr>
        <p:spPr>
          <a:xfrm>
            <a:off x="5105512" y="4724799"/>
            <a:ext cx="3132237" cy="812800"/>
          </a:xfrm>
          <a:prstGeom prst="ellips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2" name="Freeform 3">
            <a:extLst>
              <a:ext uri="{FF2B5EF4-FFF2-40B4-BE49-F238E27FC236}">
                <a16:creationId xmlns:a16="http://schemas.microsoft.com/office/drawing/2014/main" id="{06F65E6B-329F-F73E-2088-9DF8FDDE3DA6}"/>
              </a:ext>
            </a:extLst>
          </p:cNvPr>
          <p:cNvSpPr/>
          <p:nvPr/>
        </p:nvSpPr>
        <p:spPr>
          <a:xfrm>
            <a:off x="4882526" y="1813169"/>
            <a:ext cx="3651986" cy="3260880"/>
          </a:xfrm>
          <a:custGeom>
            <a:avLst/>
            <a:gdLst/>
            <a:ahLst/>
            <a:cxnLst/>
            <a:rect l="l" t="t" r="r" b="b"/>
            <a:pathLst>
              <a:path w="5525175" h="3715680">
                <a:moveTo>
                  <a:pt x="0" y="0"/>
                </a:moveTo>
                <a:lnTo>
                  <a:pt x="5525175" y="0"/>
                </a:lnTo>
                <a:lnTo>
                  <a:pt x="5525175" y="3715680"/>
                </a:lnTo>
                <a:lnTo>
                  <a:pt x="0" y="3715680"/>
                </a:lnTo>
                <a:lnTo>
                  <a:pt x="0" y="0"/>
                </a:lnTo>
                <a:close/>
              </a:path>
            </a:pathLst>
          </a:custGeom>
          <a:blipFill>
            <a:blip r:embed="rId8"/>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51206" tIns="25603" rIns="51206" bIns="25603"/>
          <a:lstStyle/>
          <a:p>
            <a:endParaRPr lang="en-US"/>
          </a:p>
        </p:txBody>
      </p:sp>
      <p:sp>
        <p:nvSpPr>
          <p:cNvPr id="9" name="Speech Bubble: Oval 8">
            <a:extLst>
              <a:ext uri="{FF2B5EF4-FFF2-40B4-BE49-F238E27FC236}">
                <a16:creationId xmlns:a16="http://schemas.microsoft.com/office/drawing/2014/main" id="{232CB5AC-69C8-81C6-73F6-8BE9F669EDB1}"/>
              </a:ext>
            </a:extLst>
          </p:cNvPr>
          <p:cNvSpPr/>
          <p:nvPr/>
        </p:nvSpPr>
        <p:spPr>
          <a:xfrm>
            <a:off x="342900" y="1641560"/>
            <a:ext cx="4004443" cy="3411477"/>
          </a:xfrm>
          <a:prstGeom prst="wedgeEllipseCallout">
            <a:avLst>
              <a:gd name="adj1" fmla="val 57008"/>
              <a:gd name="adj2" fmla="val 23782"/>
            </a:avLst>
          </a:prstGeom>
          <a:solidFill>
            <a:srgbClr val="C3622E"/>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10" name="TextBox 9">
            <a:extLst>
              <a:ext uri="{FF2B5EF4-FFF2-40B4-BE49-F238E27FC236}">
                <a16:creationId xmlns:a16="http://schemas.microsoft.com/office/drawing/2014/main" id="{46FFFA5C-9FE8-2093-7D52-A0DEFB093B93}"/>
              </a:ext>
            </a:extLst>
          </p:cNvPr>
          <p:cNvSpPr txBox="1"/>
          <p:nvPr/>
        </p:nvSpPr>
        <p:spPr>
          <a:xfrm>
            <a:off x="774277" y="2426319"/>
            <a:ext cx="3141689" cy="1575200"/>
          </a:xfrm>
          <a:prstGeom prst="rect">
            <a:avLst/>
          </a:prstGeom>
          <a:noFill/>
        </p:spPr>
        <p:txBody>
          <a:bodyPr wrap="square" lIns="51206" tIns="25603" rIns="51206" bIns="25603" rtlCol="0">
            <a:spAutoFit/>
          </a:bodyPr>
          <a:lstStyle/>
          <a:p>
            <a:pPr algn="ctr">
              <a:lnSpc>
                <a:spcPct val="150000"/>
              </a:lnSpc>
            </a:pPr>
            <a:r>
              <a:rPr lang="vi-VN" sz="2200" b="1">
                <a:solidFill>
                  <a:schemeClr val="bg1"/>
                </a:solidFill>
              </a:rPr>
              <a:t>Không được sử dụng phần mềm khi chưa được phép.</a:t>
            </a:r>
            <a:endParaRPr lang="en-US" sz="2200" b="1">
              <a:solidFill>
                <a:schemeClr val="bg1"/>
              </a:solidFill>
            </a:endParaRPr>
          </a:p>
        </p:txBody>
      </p:sp>
    </p:spTree>
    <p:extLst>
      <p:ext uri="{BB962C8B-B14F-4D97-AF65-F5344CB8AC3E}">
        <p14:creationId xmlns:p14="http://schemas.microsoft.com/office/powerpoint/2010/main" val="287451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5"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WordArt 9"/>
          <p:cNvSpPr>
            <a:spLocks noChangeArrowheads="1" noChangeShapeType="1" noTextEdit="1"/>
          </p:cNvSpPr>
          <p:nvPr/>
        </p:nvSpPr>
        <p:spPr bwMode="auto">
          <a:xfrm>
            <a:off x="723900" y="162721"/>
            <a:ext cx="8077200" cy="751679"/>
          </a:xfrm>
          <a:prstGeom prst="rect">
            <a:avLst/>
          </a:prstGeom>
        </p:spPr>
        <p:txBody>
          <a:bodyPr wrap="none" fromWordArt="1">
            <a:prstTxWarp prst="textPlain">
              <a:avLst>
                <a:gd name="adj" fmla="val 46907"/>
              </a:avLst>
            </a:prstTxWarp>
          </a:bodyPr>
          <a:lstStyle/>
          <a:p>
            <a:pPr algn="ctr"/>
            <a:r>
              <a:rPr lang="en-US" sz="36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Luyện</a:t>
            </a:r>
            <a:r>
              <a:rPr 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9" name="TextBox 18">
            <a:extLst>
              <a:ext uri="{FF2B5EF4-FFF2-40B4-BE49-F238E27FC236}">
                <a16:creationId xmlns:a16="http://schemas.microsoft.com/office/drawing/2014/main" id="{CE1E21D1-2A2F-0F11-2DB3-75C2D71A072A}"/>
              </a:ext>
            </a:extLst>
          </p:cNvPr>
          <p:cNvSpPr txBox="1"/>
          <p:nvPr/>
        </p:nvSpPr>
        <p:spPr>
          <a:xfrm>
            <a:off x="604811" y="914400"/>
            <a:ext cx="8107363" cy="5632311"/>
          </a:xfrm>
          <a:prstGeom prst="rect">
            <a:avLst/>
          </a:prstGeom>
          <a:solidFill>
            <a:schemeClr val="bg1"/>
          </a:solidFill>
        </p:spPr>
        <p:txBody>
          <a:bodyPr wrap="square" rtlCol="0">
            <a:spAutoFit/>
          </a:bodyPr>
          <a:lstStyle/>
          <a:p>
            <a:pPr algn="just">
              <a:lnSpc>
                <a:spcPct val="150000"/>
              </a:lnSpc>
            </a:pPr>
            <a:r>
              <a:rPr lang="en-US" sz="2400" b="1" i="1" dirty="0" err="1">
                <a:solidFill>
                  <a:srgbClr val="C00000"/>
                </a:solidFill>
                <a:cs typeface="Times New Roman" pitchFamily="18" charset="0"/>
              </a:rPr>
              <a:t>Em</a:t>
            </a:r>
            <a:r>
              <a:rPr lang="en-US" sz="2400" b="1" i="1" dirty="0">
                <a:solidFill>
                  <a:srgbClr val="C00000"/>
                </a:solidFill>
                <a:cs typeface="Times New Roman" pitchFamily="18" charset="0"/>
              </a:rPr>
              <a:t> </a:t>
            </a:r>
            <a:r>
              <a:rPr lang="en-US" sz="2400" b="1" i="1" dirty="0" err="1">
                <a:solidFill>
                  <a:srgbClr val="C00000"/>
                </a:solidFill>
                <a:cs typeface="Times New Roman" pitchFamily="18" charset="0"/>
              </a:rPr>
              <a:t>đồng</a:t>
            </a:r>
            <a:r>
              <a:rPr lang="en-US" sz="2400" b="1" i="1" dirty="0">
                <a:solidFill>
                  <a:srgbClr val="C00000"/>
                </a:solidFill>
                <a:cs typeface="Times New Roman" pitchFamily="18" charset="0"/>
              </a:rPr>
              <a:t> ý </a:t>
            </a:r>
            <a:r>
              <a:rPr lang="en-US" sz="2400" b="1" i="1" dirty="0" err="1">
                <a:solidFill>
                  <a:srgbClr val="C00000"/>
                </a:solidFill>
                <a:cs typeface="Times New Roman" pitchFamily="18" charset="0"/>
              </a:rPr>
              <a:t>với</a:t>
            </a:r>
            <a:r>
              <a:rPr lang="en-US" sz="2400" b="1" i="1" dirty="0">
                <a:solidFill>
                  <a:srgbClr val="C00000"/>
                </a:solidFill>
                <a:cs typeface="Times New Roman" pitchFamily="18" charset="0"/>
              </a:rPr>
              <a:t> </a:t>
            </a:r>
            <a:r>
              <a:rPr lang="en-US" sz="2400" b="1" i="1" dirty="0" err="1">
                <a:solidFill>
                  <a:srgbClr val="C00000"/>
                </a:solidFill>
                <a:cs typeface="Times New Roman" pitchFamily="18" charset="0"/>
              </a:rPr>
              <a:t>những</a:t>
            </a:r>
            <a:r>
              <a:rPr lang="en-US" sz="2400" b="1" i="1" dirty="0">
                <a:solidFill>
                  <a:srgbClr val="C00000"/>
                </a:solidFill>
                <a:cs typeface="Times New Roman" pitchFamily="18" charset="0"/>
              </a:rPr>
              <a:t> ý </a:t>
            </a:r>
            <a:r>
              <a:rPr lang="en-US" sz="2400" b="1" i="1" dirty="0" err="1">
                <a:solidFill>
                  <a:srgbClr val="C00000"/>
                </a:solidFill>
                <a:cs typeface="Times New Roman" pitchFamily="18" charset="0"/>
              </a:rPr>
              <a:t>kiến</a:t>
            </a:r>
            <a:r>
              <a:rPr lang="en-US" sz="2400" b="1" i="1" dirty="0">
                <a:solidFill>
                  <a:srgbClr val="C00000"/>
                </a:solidFill>
                <a:cs typeface="Times New Roman" pitchFamily="18" charset="0"/>
              </a:rPr>
              <a:t> </a:t>
            </a:r>
            <a:r>
              <a:rPr lang="en-US" sz="2400" b="1" i="1" dirty="0" err="1">
                <a:solidFill>
                  <a:srgbClr val="C00000"/>
                </a:solidFill>
                <a:cs typeface="Times New Roman" pitchFamily="18" charset="0"/>
              </a:rPr>
              <a:t>nào</a:t>
            </a:r>
            <a:r>
              <a:rPr lang="en-US" sz="2400" b="1" i="1" dirty="0">
                <a:solidFill>
                  <a:srgbClr val="C00000"/>
                </a:solidFill>
                <a:cs typeface="Times New Roman" pitchFamily="18" charset="0"/>
              </a:rPr>
              <a:t> </a:t>
            </a:r>
            <a:r>
              <a:rPr lang="en-US" sz="2400" b="1" i="1" dirty="0" err="1">
                <a:solidFill>
                  <a:srgbClr val="C00000"/>
                </a:solidFill>
                <a:cs typeface="Times New Roman" pitchFamily="18" charset="0"/>
              </a:rPr>
              <a:t>sau</a:t>
            </a:r>
            <a:r>
              <a:rPr lang="en-US" sz="2400" b="1" i="1" dirty="0">
                <a:solidFill>
                  <a:srgbClr val="C00000"/>
                </a:solidFill>
                <a:cs typeface="Times New Roman" pitchFamily="18" charset="0"/>
              </a:rPr>
              <a:t> </a:t>
            </a:r>
            <a:r>
              <a:rPr lang="en-US" sz="2400" b="1" i="1" dirty="0" err="1">
                <a:solidFill>
                  <a:srgbClr val="C00000"/>
                </a:solidFill>
                <a:cs typeface="Times New Roman" pitchFamily="18" charset="0"/>
              </a:rPr>
              <a:t>đây</a:t>
            </a:r>
            <a:r>
              <a:rPr lang="en-US" sz="2400" b="1" i="1" dirty="0">
                <a:solidFill>
                  <a:srgbClr val="C00000"/>
                </a:solidFill>
                <a:cs typeface="Times New Roman" pitchFamily="18" charset="0"/>
              </a:rPr>
              <a:t>? </a:t>
            </a:r>
            <a:endParaRPr lang="en-US" sz="2400" b="1" i="1" dirty="0" smtClean="0">
              <a:solidFill>
                <a:srgbClr val="C00000"/>
              </a:solidFill>
              <a:cs typeface="Times New Roman" pitchFamily="18" charset="0"/>
            </a:endParaRPr>
          </a:p>
          <a:p>
            <a:pPr marL="457200" indent="-457200" algn="just">
              <a:lnSpc>
                <a:spcPct val="150000"/>
              </a:lnSpc>
              <a:buAutoNum type="alphaLcPeriod"/>
            </a:pPr>
            <a:r>
              <a:rPr lang="en-US" sz="2400" dirty="0" err="1" smtClean="0">
                <a:cs typeface="Times New Roman" pitchFamily="18" charset="0"/>
              </a:rPr>
              <a:t>Phần</a:t>
            </a:r>
            <a:r>
              <a:rPr lang="en-US" sz="2400" dirty="0" smtClean="0">
                <a:cs typeface="Times New Roman" pitchFamily="18" charset="0"/>
              </a:rPr>
              <a:t> </a:t>
            </a:r>
            <a:r>
              <a:rPr lang="en-US" sz="2400" dirty="0" err="1">
                <a:cs typeface="Times New Roman" pitchFamily="18" charset="0"/>
              </a:rPr>
              <a:t>mềm</a:t>
            </a:r>
            <a:r>
              <a:rPr lang="en-US" sz="2400" dirty="0">
                <a:cs typeface="Times New Roman" pitchFamily="18" charset="0"/>
              </a:rPr>
              <a:t> </a:t>
            </a:r>
            <a:r>
              <a:rPr lang="en-US" sz="2400" dirty="0" err="1">
                <a:cs typeface="Times New Roman" pitchFamily="18" charset="0"/>
              </a:rPr>
              <a:t>rất</a:t>
            </a:r>
            <a:r>
              <a:rPr lang="en-US" sz="2400" dirty="0">
                <a:cs typeface="Times New Roman" pitchFamily="18" charset="0"/>
              </a:rPr>
              <a:t> </a:t>
            </a:r>
            <a:r>
              <a:rPr lang="en-US" sz="2400" dirty="0" err="1">
                <a:cs typeface="Times New Roman" pitchFamily="18" charset="0"/>
              </a:rPr>
              <a:t>dễ</a:t>
            </a:r>
            <a:r>
              <a:rPr lang="en-US" sz="2400" dirty="0">
                <a:cs typeface="Times New Roman" pitchFamily="18" charset="0"/>
              </a:rPr>
              <a:t> </a:t>
            </a:r>
            <a:r>
              <a:rPr lang="en-US" sz="2400" dirty="0" err="1">
                <a:cs typeface="Times New Roman" pitchFamily="18" charset="0"/>
              </a:rPr>
              <a:t>sao</a:t>
            </a:r>
            <a:r>
              <a:rPr lang="en-US" sz="2400" dirty="0">
                <a:cs typeface="Times New Roman" pitchFamily="18" charset="0"/>
              </a:rPr>
              <a:t> </a:t>
            </a:r>
            <a:r>
              <a:rPr lang="en-US" sz="2400" dirty="0" err="1">
                <a:cs typeface="Times New Roman" pitchFamily="18" charset="0"/>
              </a:rPr>
              <a:t>chép</a:t>
            </a:r>
            <a:r>
              <a:rPr lang="en-US" sz="2400" dirty="0">
                <a:cs typeface="Times New Roman" pitchFamily="18" charset="0"/>
              </a:rPr>
              <a:t> </a:t>
            </a:r>
            <a:r>
              <a:rPr lang="en-US" sz="2400" dirty="0" err="1">
                <a:cs typeface="Times New Roman" pitchFamily="18" charset="0"/>
              </a:rPr>
              <a:t>từ</a:t>
            </a:r>
            <a:r>
              <a:rPr lang="en-US" sz="2400" dirty="0">
                <a:cs typeface="Times New Roman" pitchFamily="18" charset="0"/>
              </a:rPr>
              <a:t> Internet, do </a:t>
            </a:r>
            <a:r>
              <a:rPr lang="en-US" sz="2400" dirty="0" err="1">
                <a:cs typeface="Times New Roman" pitchFamily="18" charset="0"/>
              </a:rPr>
              <a:t>vậy</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cần</a:t>
            </a:r>
            <a:r>
              <a:rPr lang="en-US" sz="2400" dirty="0">
                <a:cs typeface="Times New Roman" pitchFamily="18" charset="0"/>
              </a:rPr>
              <a:t> </a:t>
            </a:r>
            <a:r>
              <a:rPr lang="en-US" sz="2400" dirty="0" err="1">
                <a:cs typeface="Times New Roman" pitchFamily="18" charset="0"/>
              </a:rPr>
              <a:t>phải</a:t>
            </a:r>
            <a:r>
              <a:rPr lang="en-US" sz="2400" dirty="0">
                <a:cs typeface="Times New Roman" pitchFamily="18" charset="0"/>
              </a:rPr>
              <a:t> </a:t>
            </a:r>
            <a:r>
              <a:rPr lang="en-US" sz="2400" dirty="0" err="1">
                <a:cs typeface="Times New Roman" pitchFamily="18" charset="0"/>
              </a:rPr>
              <a:t>mua</a:t>
            </a:r>
            <a:r>
              <a:rPr lang="en-US" sz="2400" dirty="0">
                <a:cs typeface="Times New Roman" pitchFamily="18" charset="0"/>
              </a:rPr>
              <a:t>. </a:t>
            </a:r>
            <a:endParaRPr lang="en-US" sz="2400" dirty="0" smtClean="0">
              <a:cs typeface="Times New Roman" pitchFamily="18" charset="0"/>
            </a:endParaRPr>
          </a:p>
          <a:p>
            <a:pPr marL="457200" indent="-457200" algn="just">
              <a:lnSpc>
                <a:spcPct val="150000"/>
              </a:lnSpc>
              <a:buAutoNum type="alphaLcPeriod"/>
            </a:pPr>
            <a:r>
              <a:rPr lang="en-US" sz="2400" dirty="0" err="1" smtClean="0">
                <a:cs typeface="Times New Roman" pitchFamily="18" charset="0"/>
              </a:rPr>
              <a:t>Nếu</a:t>
            </a:r>
            <a:r>
              <a:rPr lang="en-US" sz="2400" dirty="0" smtClean="0">
                <a:cs typeface="Times New Roman" pitchFamily="18" charset="0"/>
              </a:rPr>
              <a:t> </a:t>
            </a:r>
            <a:r>
              <a:rPr lang="en-US" sz="2400" dirty="0" err="1">
                <a:cs typeface="Times New Roman" pitchFamily="18" charset="0"/>
              </a:rPr>
              <a:t>mọi</a:t>
            </a:r>
            <a:r>
              <a:rPr lang="en-US" sz="2400" dirty="0">
                <a:cs typeface="Times New Roman" pitchFamily="18" charset="0"/>
              </a:rPr>
              <a:t> </a:t>
            </a:r>
            <a:r>
              <a:rPr lang="en-US" sz="2400" dirty="0" err="1">
                <a:cs typeface="Times New Roman" pitchFamily="18" charset="0"/>
              </a:rPr>
              <a:t>phần</a:t>
            </a:r>
            <a:r>
              <a:rPr lang="en-US" sz="2400" dirty="0">
                <a:cs typeface="Times New Roman" pitchFamily="18" charset="0"/>
              </a:rPr>
              <a:t> </a:t>
            </a:r>
            <a:r>
              <a:rPr lang="en-US" sz="2400" dirty="0" err="1">
                <a:cs typeface="Times New Roman" pitchFamily="18" charset="0"/>
              </a:rPr>
              <a:t>mềm</a:t>
            </a:r>
            <a:r>
              <a:rPr lang="en-US" sz="2400" dirty="0">
                <a:cs typeface="Times New Roman" pitchFamily="18" charset="0"/>
              </a:rPr>
              <a:t> </a:t>
            </a:r>
            <a:r>
              <a:rPr lang="en-US" sz="2400" dirty="0" err="1">
                <a:cs typeface="Times New Roman" pitchFamily="18" charset="0"/>
              </a:rPr>
              <a:t>làm</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đều</a:t>
            </a:r>
            <a:r>
              <a:rPr lang="en-US" sz="2400" dirty="0">
                <a:cs typeface="Times New Roman" pitchFamily="18" charset="0"/>
              </a:rPr>
              <a:t> </a:t>
            </a:r>
            <a:r>
              <a:rPr lang="en-US" sz="2400" dirty="0" err="1">
                <a:cs typeface="Times New Roman" pitchFamily="18" charset="0"/>
              </a:rPr>
              <a:t>miễn</a:t>
            </a:r>
            <a:r>
              <a:rPr lang="en-US" sz="2400" dirty="0">
                <a:cs typeface="Times New Roman" pitchFamily="18" charset="0"/>
              </a:rPr>
              <a:t> </a:t>
            </a:r>
            <a:r>
              <a:rPr lang="en-US" sz="2400" dirty="0" err="1">
                <a:cs typeface="Times New Roman" pitchFamily="18" charset="0"/>
              </a:rPr>
              <a:t>phí</a:t>
            </a:r>
            <a:r>
              <a:rPr lang="en-US" sz="2400" dirty="0">
                <a:cs typeface="Times New Roman" pitchFamily="18" charset="0"/>
              </a:rPr>
              <a:t> </a:t>
            </a:r>
            <a:r>
              <a:rPr lang="en-US" sz="2400" dirty="0" err="1">
                <a:cs typeface="Times New Roman" pitchFamily="18" charset="0"/>
              </a:rPr>
              <a:t>thì</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khuyến</a:t>
            </a:r>
            <a:r>
              <a:rPr lang="en-US" sz="2400" dirty="0">
                <a:cs typeface="Times New Roman" pitchFamily="18" charset="0"/>
              </a:rPr>
              <a:t> </a:t>
            </a:r>
            <a:r>
              <a:rPr lang="en-US" sz="2400" dirty="0" err="1">
                <a:cs typeface="Times New Roman" pitchFamily="18" charset="0"/>
              </a:rPr>
              <a:t>khích</a:t>
            </a:r>
            <a:r>
              <a:rPr lang="en-US" sz="2400" dirty="0">
                <a:cs typeface="Times New Roman" pitchFamily="18" charset="0"/>
              </a:rPr>
              <a:t> </a:t>
            </a:r>
            <a:r>
              <a:rPr lang="en-US" sz="2400" dirty="0" err="1">
                <a:cs typeface="Times New Roman" pitchFamily="18" charset="0"/>
              </a:rPr>
              <a:t>được</a:t>
            </a:r>
            <a:r>
              <a:rPr lang="en-US" sz="2400" dirty="0">
                <a:cs typeface="Times New Roman" pitchFamily="18" charset="0"/>
              </a:rPr>
              <a:t> </a:t>
            </a:r>
            <a:r>
              <a:rPr lang="en-US" sz="2400" dirty="0" err="1">
                <a:cs typeface="Times New Roman" pitchFamily="18" charset="0"/>
              </a:rPr>
              <a:t>việc</a:t>
            </a:r>
            <a:r>
              <a:rPr lang="en-US" sz="2400" dirty="0">
                <a:cs typeface="Times New Roman" pitchFamily="18" charset="0"/>
              </a:rPr>
              <a:t> </a:t>
            </a:r>
            <a:r>
              <a:rPr lang="en-US" sz="2400" dirty="0" err="1">
                <a:cs typeface="Times New Roman" pitchFamily="18" charset="0"/>
              </a:rPr>
              <a:t>làm</a:t>
            </a:r>
            <a:r>
              <a:rPr lang="en-US" sz="2400" dirty="0">
                <a:cs typeface="Times New Roman" pitchFamily="18" charset="0"/>
              </a:rPr>
              <a:t> </a:t>
            </a:r>
            <a:r>
              <a:rPr lang="en-US" sz="2400" dirty="0" err="1">
                <a:cs typeface="Times New Roman" pitchFamily="18" charset="0"/>
              </a:rPr>
              <a:t>phần</a:t>
            </a:r>
            <a:r>
              <a:rPr lang="en-US" sz="2400" dirty="0">
                <a:cs typeface="Times New Roman" pitchFamily="18" charset="0"/>
              </a:rPr>
              <a:t> </a:t>
            </a:r>
            <a:r>
              <a:rPr lang="en-US" sz="2400" dirty="0" err="1">
                <a:cs typeface="Times New Roman" pitchFamily="18" charset="0"/>
              </a:rPr>
              <a:t>mềm</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phát</a:t>
            </a:r>
            <a:r>
              <a:rPr lang="en-US" sz="2400" dirty="0">
                <a:cs typeface="Times New Roman" pitchFamily="18" charset="0"/>
              </a:rPr>
              <a:t> </a:t>
            </a:r>
            <a:r>
              <a:rPr lang="en-US" sz="2400" dirty="0" err="1">
                <a:cs typeface="Times New Roman" pitchFamily="18" charset="0"/>
              </a:rPr>
              <a:t>triển</a:t>
            </a:r>
            <a:r>
              <a:rPr lang="en-US" sz="2400" dirty="0">
                <a:cs typeface="Times New Roman" pitchFamily="18" charset="0"/>
              </a:rPr>
              <a:t> </a:t>
            </a:r>
            <a:r>
              <a:rPr lang="en-US" sz="2400" dirty="0" err="1">
                <a:cs typeface="Times New Roman" pitchFamily="18" charset="0"/>
              </a:rPr>
              <a:t>được</a:t>
            </a:r>
            <a:r>
              <a:rPr lang="en-US" sz="2400" dirty="0">
                <a:cs typeface="Times New Roman" pitchFamily="18" charset="0"/>
              </a:rPr>
              <a:t> </a:t>
            </a:r>
            <a:r>
              <a:rPr lang="en-US" sz="2400" dirty="0" err="1">
                <a:cs typeface="Times New Roman" pitchFamily="18" charset="0"/>
              </a:rPr>
              <a:t>công</a:t>
            </a:r>
            <a:r>
              <a:rPr lang="en-US" sz="2400" dirty="0">
                <a:cs typeface="Times New Roman" pitchFamily="18" charset="0"/>
              </a:rPr>
              <a:t> </a:t>
            </a:r>
            <a:r>
              <a:rPr lang="en-US" sz="2400" dirty="0" err="1">
                <a:cs typeface="Times New Roman" pitchFamily="18" charset="0"/>
              </a:rPr>
              <a:t>nghệ</a:t>
            </a:r>
            <a:r>
              <a:rPr lang="en-US" sz="2400" dirty="0">
                <a:cs typeface="Times New Roman" pitchFamily="18" charset="0"/>
              </a:rPr>
              <a:t> </a:t>
            </a:r>
            <a:r>
              <a:rPr lang="en-US" sz="2400" dirty="0" err="1">
                <a:cs typeface="Times New Roman" pitchFamily="18" charset="0"/>
              </a:rPr>
              <a:t>thông</a:t>
            </a:r>
            <a:r>
              <a:rPr lang="en-US" sz="2400" dirty="0">
                <a:cs typeface="Times New Roman" pitchFamily="18" charset="0"/>
              </a:rPr>
              <a:t> </a:t>
            </a:r>
            <a:r>
              <a:rPr lang="en-US" sz="2400" dirty="0" smtClean="0">
                <a:cs typeface="Times New Roman" pitchFamily="18" charset="0"/>
              </a:rPr>
              <a:t>tin.</a:t>
            </a:r>
          </a:p>
          <a:p>
            <a:pPr marL="457200" indent="-457200" algn="just">
              <a:lnSpc>
                <a:spcPct val="150000"/>
              </a:lnSpc>
              <a:buAutoNum type="alphaLcPeriod"/>
            </a:pPr>
            <a:r>
              <a:rPr lang="en-US" sz="2400" dirty="0" err="1" smtClean="0">
                <a:cs typeface="Times New Roman" pitchFamily="18" charset="0"/>
              </a:rPr>
              <a:t>Khi</a:t>
            </a:r>
            <a:r>
              <a:rPr lang="en-US" sz="2400" dirty="0" smtClean="0">
                <a:cs typeface="Times New Roman" pitchFamily="18" charset="0"/>
              </a:rPr>
              <a:t> </a:t>
            </a:r>
            <a:r>
              <a:rPr lang="en-US" sz="2400" dirty="0" err="1">
                <a:cs typeface="Times New Roman" pitchFamily="18" charset="0"/>
              </a:rPr>
              <a:t>mình</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tự</a:t>
            </a:r>
            <a:r>
              <a:rPr lang="en-US" sz="2400" dirty="0">
                <a:cs typeface="Times New Roman" pitchFamily="18" charset="0"/>
              </a:rPr>
              <a:t> </a:t>
            </a:r>
            <a:r>
              <a:rPr lang="en-US" sz="2400" dirty="0" err="1">
                <a:cs typeface="Times New Roman" pitchFamily="18" charset="0"/>
              </a:rPr>
              <a:t>làm</a:t>
            </a:r>
            <a:r>
              <a:rPr lang="en-US" sz="2400" dirty="0">
                <a:cs typeface="Times New Roman" pitchFamily="18" charset="0"/>
              </a:rPr>
              <a:t> </a:t>
            </a:r>
            <a:r>
              <a:rPr lang="en-US" sz="2400" dirty="0" err="1">
                <a:cs typeface="Times New Roman" pitchFamily="18" charset="0"/>
              </a:rPr>
              <a:t>ra</a:t>
            </a:r>
            <a:r>
              <a:rPr lang="en-US" sz="2400" dirty="0">
                <a:cs typeface="Times New Roman" pitchFamily="18" charset="0"/>
              </a:rPr>
              <a:t> </a:t>
            </a:r>
            <a:r>
              <a:rPr lang="en-US" sz="2400" dirty="0" err="1">
                <a:cs typeface="Times New Roman" pitchFamily="18" charset="0"/>
              </a:rPr>
              <a:t>phần</a:t>
            </a:r>
            <a:r>
              <a:rPr lang="en-US" sz="2400" dirty="0">
                <a:cs typeface="Times New Roman" pitchFamily="18" charset="0"/>
              </a:rPr>
              <a:t> </a:t>
            </a:r>
            <a:r>
              <a:rPr lang="en-US" sz="2400" dirty="0" err="1">
                <a:cs typeface="Times New Roman" pitchFamily="18" charset="0"/>
              </a:rPr>
              <a:t>mềm</a:t>
            </a:r>
            <a:r>
              <a:rPr lang="en-US" sz="2400" dirty="0">
                <a:cs typeface="Times New Roman" pitchFamily="18" charset="0"/>
              </a:rPr>
              <a:t> </a:t>
            </a:r>
            <a:r>
              <a:rPr lang="en-US" sz="2400" dirty="0" err="1">
                <a:cs typeface="Times New Roman" pitchFamily="18" charset="0"/>
              </a:rPr>
              <a:t>thì</a:t>
            </a:r>
            <a:r>
              <a:rPr lang="en-US" sz="2400" dirty="0">
                <a:cs typeface="Times New Roman" pitchFamily="18" charset="0"/>
              </a:rPr>
              <a:t> </a:t>
            </a:r>
            <a:r>
              <a:rPr lang="en-US" sz="2400" dirty="0" err="1">
                <a:cs typeface="Times New Roman" pitchFamily="18" charset="0"/>
              </a:rPr>
              <a:t>có</a:t>
            </a:r>
            <a:r>
              <a:rPr lang="en-US" sz="2400" dirty="0">
                <a:cs typeface="Times New Roman" pitchFamily="18" charset="0"/>
              </a:rPr>
              <a:t> </a:t>
            </a:r>
            <a:r>
              <a:rPr lang="en-US" sz="2400" dirty="0" err="1">
                <a:cs typeface="Times New Roman" pitchFamily="18" charset="0"/>
              </a:rPr>
              <a:t>thể</a:t>
            </a:r>
            <a:r>
              <a:rPr lang="en-US" sz="2400" dirty="0">
                <a:cs typeface="Times New Roman" pitchFamily="18" charset="0"/>
              </a:rPr>
              <a:t> </a:t>
            </a:r>
            <a:r>
              <a:rPr lang="en-US" sz="2400" dirty="0" err="1">
                <a:cs typeface="Times New Roman" pitchFamily="18" charset="0"/>
              </a:rPr>
              <a:t>sử</a:t>
            </a:r>
            <a:r>
              <a:rPr lang="en-US" sz="2400" dirty="0">
                <a:cs typeface="Times New Roman" pitchFamily="18" charset="0"/>
              </a:rPr>
              <a:t> </a:t>
            </a:r>
            <a:r>
              <a:rPr lang="en-US" sz="2400" dirty="0" err="1">
                <a:cs typeface="Times New Roman" pitchFamily="18" charset="0"/>
              </a:rPr>
              <a:t>dụng</a:t>
            </a:r>
            <a:r>
              <a:rPr lang="en-US" sz="2400" dirty="0">
                <a:cs typeface="Times New Roman" pitchFamily="18" charset="0"/>
              </a:rPr>
              <a:t> </a:t>
            </a:r>
            <a:r>
              <a:rPr lang="en-US" sz="2400" dirty="0" err="1">
                <a:cs typeface="Times New Roman" pitchFamily="18" charset="0"/>
              </a:rPr>
              <a:t>phần</a:t>
            </a:r>
            <a:r>
              <a:rPr lang="en-US" sz="2400" dirty="0">
                <a:cs typeface="Times New Roman" pitchFamily="18" charset="0"/>
              </a:rPr>
              <a:t> </a:t>
            </a:r>
            <a:r>
              <a:rPr lang="en-US" sz="2400" dirty="0" err="1">
                <a:cs typeface="Times New Roman" pitchFamily="18" charset="0"/>
              </a:rPr>
              <a:t>mềm</a:t>
            </a:r>
            <a:r>
              <a:rPr lang="en-US" sz="2400" dirty="0">
                <a:cs typeface="Times New Roman" pitchFamily="18" charset="0"/>
              </a:rPr>
              <a:t> </a:t>
            </a:r>
            <a:r>
              <a:rPr lang="en-US" sz="2400" dirty="0" err="1">
                <a:cs typeface="Times New Roman" pitchFamily="18" charset="0"/>
              </a:rPr>
              <a:t>không</a:t>
            </a:r>
            <a:r>
              <a:rPr lang="en-US" sz="2400" dirty="0">
                <a:cs typeface="Times New Roman" pitchFamily="18" charset="0"/>
              </a:rPr>
              <a:t> </a:t>
            </a:r>
            <a:r>
              <a:rPr lang="en-US" sz="2400" dirty="0" err="1">
                <a:cs typeface="Times New Roman" pitchFamily="18" charset="0"/>
              </a:rPr>
              <a:t>cần</a:t>
            </a:r>
            <a:r>
              <a:rPr lang="en-US" sz="2400" dirty="0">
                <a:cs typeface="Times New Roman" pitchFamily="18" charset="0"/>
              </a:rPr>
              <a:t> </a:t>
            </a:r>
            <a:r>
              <a:rPr lang="en-US" sz="2400" dirty="0" err="1">
                <a:cs typeface="Times New Roman" pitchFamily="18" charset="0"/>
              </a:rPr>
              <a:t>xin</a:t>
            </a:r>
            <a:r>
              <a:rPr lang="en-US" sz="2400" dirty="0">
                <a:cs typeface="Times New Roman" pitchFamily="18" charset="0"/>
              </a:rPr>
              <a:t> </a:t>
            </a:r>
            <a:r>
              <a:rPr lang="en-US" sz="2400" dirty="0" err="1" smtClean="0">
                <a:cs typeface="Times New Roman" pitchFamily="18" charset="0"/>
              </a:rPr>
              <a:t>phép</a:t>
            </a:r>
            <a:r>
              <a:rPr lang="en-US" sz="2400" dirty="0" smtClean="0">
                <a:cs typeface="Times New Roman" pitchFamily="18" charset="0"/>
              </a:rPr>
              <a:t>.</a:t>
            </a:r>
          </a:p>
          <a:p>
            <a:pPr marL="457200" indent="-457200" algn="just">
              <a:lnSpc>
                <a:spcPct val="150000"/>
              </a:lnSpc>
              <a:buAutoNum type="alphaLcPeriod"/>
            </a:pPr>
            <a:r>
              <a:rPr lang="en-US" sz="2400" dirty="0" smtClean="0">
                <a:cs typeface="Times New Roman" pitchFamily="18" charset="0"/>
              </a:rPr>
              <a:t>Vi </a:t>
            </a:r>
            <a:r>
              <a:rPr lang="en-US" sz="2400" dirty="0" err="1">
                <a:cs typeface="Times New Roman" pitchFamily="18" charset="0"/>
              </a:rPr>
              <a:t>phạm</a:t>
            </a:r>
            <a:r>
              <a:rPr lang="en-US" sz="2400" dirty="0">
                <a:cs typeface="Times New Roman" pitchFamily="18" charset="0"/>
              </a:rPr>
              <a:t> </a:t>
            </a:r>
            <a:r>
              <a:rPr lang="en-US" sz="2400" dirty="0" err="1">
                <a:cs typeface="Times New Roman" pitchFamily="18" charset="0"/>
              </a:rPr>
              <a:t>bản</a:t>
            </a:r>
            <a:r>
              <a:rPr lang="en-US" sz="2400" dirty="0">
                <a:cs typeface="Times New Roman" pitchFamily="18" charset="0"/>
              </a:rPr>
              <a:t> </a:t>
            </a:r>
            <a:r>
              <a:rPr lang="en-US" sz="2400" dirty="0" err="1">
                <a:cs typeface="Times New Roman" pitchFamily="18" charset="0"/>
              </a:rPr>
              <a:t>quyền</a:t>
            </a:r>
            <a:r>
              <a:rPr lang="en-US" sz="2400" dirty="0">
                <a:cs typeface="Times New Roman" pitchFamily="18" charset="0"/>
              </a:rPr>
              <a:t> </a:t>
            </a:r>
            <a:r>
              <a:rPr lang="en-US" sz="2400" dirty="0" err="1">
                <a:cs typeface="Times New Roman" pitchFamily="18" charset="0"/>
              </a:rPr>
              <a:t>phần</a:t>
            </a:r>
            <a:r>
              <a:rPr lang="en-US" sz="2400" dirty="0">
                <a:cs typeface="Times New Roman" pitchFamily="18" charset="0"/>
              </a:rPr>
              <a:t> </a:t>
            </a:r>
            <a:r>
              <a:rPr lang="en-US" sz="2400" dirty="0" err="1">
                <a:cs typeface="Times New Roman" pitchFamily="18" charset="0"/>
              </a:rPr>
              <a:t>mềm</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 </a:t>
            </a:r>
            <a:r>
              <a:rPr lang="en-US" sz="2400" dirty="0" err="1">
                <a:cs typeface="Times New Roman" pitchFamily="18" charset="0"/>
              </a:rPr>
              <a:t>đáng</a:t>
            </a:r>
            <a:r>
              <a:rPr lang="en-US" sz="2400" dirty="0">
                <a:cs typeface="Times New Roman" pitchFamily="18" charset="0"/>
              </a:rPr>
              <a:t> </a:t>
            </a:r>
            <a:r>
              <a:rPr lang="en-US" sz="2400" dirty="0" err="1">
                <a:cs typeface="Times New Roman" pitchFamily="18" charset="0"/>
              </a:rPr>
              <a:t>xấu</a:t>
            </a:r>
            <a:r>
              <a:rPr lang="en-US" sz="2400" dirty="0">
                <a:cs typeface="Times New Roman" pitchFamily="18" charset="0"/>
              </a:rPr>
              <a:t> </a:t>
            </a:r>
            <a:r>
              <a:rPr lang="en-US" sz="2400" dirty="0" err="1">
                <a:cs typeface="Times New Roman" pitchFamily="18" charset="0"/>
              </a:rPr>
              <a:t>hổ</a:t>
            </a:r>
            <a:r>
              <a:rPr lang="en-US" sz="2400" dirty="0">
                <a:cs typeface="Times New Roman" pitchFamily="18" charset="0"/>
              </a:rPr>
              <a:t> </a:t>
            </a:r>
            <a:r>
              <a:rPr lang="en-US" sz="2400" dirty="0" err="1">
                <a:cs typeface="Times New Roman" pitchFamily="18" charset="0"/>
              </a:rPr>
              <a:t>vì</a:t>
            </a:r>
            <a:r>
              <a:rPr lang="en-US" sz="2400" dirty="0">
                <a:cs typeface="Times New Roman" pitchFamily="18" charset="0"/>
              </a:rPr>
              <a:t> </a:t>
            </a:r>
            <a:r>
              <a:rPr lang="en-US" sz="2400" dirty="0" err="1">
                <a:cs typeface="Times New Roman" pitchFamily="18" charset="0"/>
              </a:rPr>
              <a:t>đó</a:t>
            </a:r>
            <a:r>
              <a:rPr lang="en-US" sz="2400" dirty="0">
                <a:cs typeface="Times New Roman" pitchFamily="18" charset="0"/>
              </a:rPr>
              <a:t> </a:t>
            </a:r>
            <a:r>
              <a:rPr lang="en-US" sz="2400" dirty="0" err="1">
                <a:cs typeface="Times New Roman" pitchFamily="18" charset="0"/>
              </a:rPr>
              <a:t>là</a:t>
            </a:r>
            <a:r>
              <a:rPr lang="en-US" sz="2400" dirty="0">
                <a:cs typeface="Times New Roman" pitchFamily="18" charset="0"/>
              </a:rPr>
              <a:t> </a:t>
            </a:r>
            <a:r>
              <a:rPr lang="en-US" sz="2400" dirty="0" err="1">
                <a:cs typeface="Times New Roman" pitchFamily="18" charset="0"/>
              </a:rPr>
              <a:t>một</a:t>
            </a:r>
            <a:r>
              <a:rPr lang="en-US" sz="2400" dirty="0">
                <a:cs typeface="Times New Roman" pitchFamily="18" charset="0"/>
              </a:rPr>
              <a:t> </a:t>
            </a:r>
            <a:r>
              <a:rPr lang="en-US" sz="2400" dirty="0" err="1">
                <a:cs typeface="Times New Roman" pitchFamily="18" charset="0"/>
              </a:rPr>
              <a:t>hình</a:t>
            </a:r>
            <a:r>
              <a:rPr lang="en-US" sz="2400" dirty="0">
                <a:cs typeface="Times New Roman" pitchFamily="18" charset="0"/>
              </a:rPr>
              <a:t> </a:t>
            </a:r>
            <a:r>
              <a:rPr lang="en-US" sz="2400" dirty="0" err="1">
                <a:cs typeface="Times New Roman" pitchFamily="18" charset="0"/>
              </a:rPr>
              <a:t>thức</a:t>
            </a:r>
            <a:r>
              <a:rPr lang="en-US" sz="2400" dirty="0">
                <a:cs typeface="Times New Roman" pitchFamily="18" charset="0"/>
              </a:rPr>
              <a:t> </a:t>
            </a:r>
            <a:r>
              <a:rPr lang="en-US" sz="2400" dirty="0" err="1">
                <a:cs typeface="Times New Roman" pitchFamily="18" charset="0"/>
              </a:rPr>
              <a:t>ăn</a:t>
            </a:r>
            <a:r>
              <a:rPr lang="en-US" sz="2400" dirty="0">
                <a:cs typeface="Times New Roman" pitchFamily="18" charset="0"/>
              </a:rPr>
              <a:t> </a:t>
            </a:r>
            <a:r>
              <a:rPr lang="en-US" sz="2400" dirty="0" err="1">
                <a:cs typeface="Times New Roman" pitchFamily="18" charset="0"/>
              </a:rPr>
              <a:t>cắp</a:t>
            </a:r>
            <a:r>
              <a:rPr lang="en-US" sz="2400" dirty="0">
                <a:cs typeface="Times New Roman" pitchFamily="18" charset="0"/>
              </a:rPr>
              <a:t> </a:t>
            </a:r>
            <a:r>
              <a:rPr lang="en-US" sz="2400" dirty="0" err="1">
                <a:cs typeface="Times New Roman" pitchFamily="18" charset="0"/>
              </a:rPr>
              <a:t>sản</a:t>
            </a:r>
            <a:r>
              <a:rPr lang="en-US" sz="2400" dirty="0">
                <a:cs typeface="Times New Roman" pitchFamily="18" charset="0"/>
              </a:rPr>
              <a:t> </a:t>
            </a:r>
            <a:r>
              <a:rPr lang="en-US" sz="2400" dirty="0" err="1">
                <a:cs typeface="Times New Roman" pitchFamily="18" charset="0"/>
              </a:rPr>
              <a:t>phẩm</a:t>
            </a:r>
            <a:r>
              <a:rPr lang="en-US" sz="2400" dirty="0">
                <a:cs typeface="Times New Roman" pitchFamily="18" charset="0"/>
              </a:rPr>
              <a:t> </a:t>
            </a:r>
            <a:r>
              <a:rPr lang="en-US" sz="2400" dirty="0" err="1">
                <a:cs typeface="Times New Roman" pitchFamily="18" charset="0"/>
              </a:rPr>
              <a:t>trí</a:t>
            </a:r>
            <a:r>
              <a:rPr lang="en-US" sz="2400" dirty="0">
                <a:cs typeface="Times New Roman" pitchFamily="18" charset="0"/>
              </a:rPr>
              <a:t> </a:t>
            </a:r>
            <a:r>
              <a:rPr lang="en-US" sz="2400" dirty="0" err="1">
                <a:cs typeface="Times New Roman" pitchFamily="18" charset="0"/>
              </a:rPr>
              <a:t>tuệ</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người</a:t>
            </a:r>
            <a:r>
              <a:rPr lang="en-US" sz="2400" dirty="0">
                <a:cs typeface="Times New Roman" pitchFamily="18" charset="0"/>
              </a:rPr>
              <a:t> </a:t>
            </a:r>
            <a:r>
              <a:rPr lang="en-US" sz="2400" dirty="0" err="1">
                <a:cs typeface="Times New Roman" pitchFamily="18" charset="0"/>
              </a:rPr>
              <a:t>khác</a:t>
            </a:r>
            <a:r>
              <a:rPr lang="en-US" sz="2400" dirty="0">
                <a:cs typeface="Times New Roman" pitchFamily="18" charset="0"/>
              </a:rPr>
              <a:t>. </a:t>
            </a:r>
          </a:p>
        </p:txBody>
      </p:sp>
    </p:spTree>
    <p:custDataLst>
      <p:tags r:id="rId1"/>
    </p:custDataLst>
    <p:extLst>
      <p:ext uri="{BB962C8B-B14F-4D97-AF65-F5344CB8AC3E}">
        <p14:creationId xmlns:p14="http://schemas.microsoft.com/office/powerpoint/2010/main" val="29822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4749EE-A2A1-5922-2BC8-D2DEBF5CE71F}"/>
              </a:ext>
            </a:extLst>
          </p:cNvPr>
          <p:cNvSpPr txBox="1"/>
          <p:nvPr/>
        </p:nvSpPr>
        <p:spPr>
          <a:xfrm>
            <a:off x="434542" y="517221"/>
            <a:ext cx="8480858" cy="1529034"/>
          </a:xfrm>
          <a:prstGeom prst="rect">
            <a:avLst/>
          </a:prstGeom>
          <a:noFill/>
        </p:spPr>
        <p:txBody>
          <a:bodyPr wrap="square" lIns="51206" tIns="25603" rIns="51206" bIns="25603" rtlCol="0">
            <a:spAutoFit/>
          </a:bodyPr>
          <a:lstStyle/>
          <a:p>
            <a:pPr algn="just">
              <a:lnSpc>
                <a:spcPct val="150000"/>
              </a:lnSpc>
            </a:pPr>
            <a:r>
              <a:rPr lang="en-US" sz="3200" dirty="0" err="1">
                <a:solidFill>
                  <a:schemeClr val="accent2"/>
                </a:solidFill>
                <a:cs typeface="Times New Roman" pitchFamily="18" charset="0"/>
              </a:rPr>
              <a:t>Với</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những</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phần</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mềm</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phải</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trả</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phí</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thì</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việc</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sao</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chép</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không</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trả</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phí</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là</a:t>
            </a:r>
            <a:r>
              <a:rPr lang="en-US" sz="3200" dirty="0">
                <a:solidFill>
                  <a:schemeClr val="accent2"/>
                </a:solidFill>
                <a:cs typeface="Times New Roman" pitchFamily="18" charset="0"/>
              </a:rPr>
              <a:t> vi </a:t>
            </a:r>
            <a:r>
              <a:rPr lang="en-US" sz="3200" dirty="0" err="1">
                <a:solidFill>
                  <a:schemeClr val="accent2"/>
                </a:solidFill>
                <a:cs typeface="Times New Roman" pitchFamily="18" charset="0"/>
              </a:rPr>
              <a:t>phạm</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bản</a:t>
            </a:r>
            <a:r>
              <a:rPr lang="en-US" sz="3200" dirty="0">
                <a:solidFill>
                  <a:schemeClr val="accent2"/>
                </a:solidFill>
                <a:cs typeface="Times New Roman" pitchFamily="18" charset="0"/>
              </a:rPr>
              <a:t> </a:t>
            </a:r>
            <a:r>
              <a:rPr lang="en-US" sz="3200" dirty="0" err="1">
                <a:solidFill>
                  <a:schemeClr val="accent2"/>
                </a:solidFill>
                <a:cs typeface="Times New Roman" pitchFamily="18" charset="0"/>
              </a:rPr>
              <a:t>quyền</a:t>
            </a:r>
            <a:r>
              <a:rPr lang="en-US" sz="2400"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E54749EE-A2A1-5922-2BC8-D2DEBF5CE71F}"/>
              </a:ext>
            </a:extLst>
          </p:cNvPr>
          <p:cNvSpPr txBox="1"/>
          <p:nvPr/>
        </p:nvSpPr>
        <p:spPr>
          <a:xfrm>
            <a:off x="304800" y="2590800"/>
            <a:ext cx="8480858" cy="2176455"/>
          </a:xfrm>
          <a:prstGeom prst="rect">
            <a:avLst/>
          </a:prstGeom>
          <a:noFill/>
        </p:spPr>
        <p:txBody>
          <a:bodyPr wrap="square" lIns="51206" tIns="25603" rIns="51206" bIns="25603" rtlCol="0">
            <a:spAutoFit/>
          </a:bodyPr>
          <a:lstStyle/>
          <a:p>
            <a:pPr algn="just">
              <a:lnSpc>
                <a:spcPct val="150000"/>
              </a:lnSpc>
            </a:pPr>
            <a:r>
              <a:rPr lang="vi-VN" sz="3200" dirty="0">
                <a:solidFill>
                  <a:schemeClr val="accent2"/>
                </a:solidFill>
                <a:cs typeface="Times New Roman" pitchFamily="18" charset="0"/>
              </a:rPr>
              <a:t>Có những phần mềm phải có bản quyền mới được sử dụng, nếu không em sẽ phạm luật xâm phạm quyền tác giả</a:t>
            </a:r>
            <a:endParaRPr lang="en-US" sz="2400" dirty="0">
              <a:solidFill>
                <a:schemeClr val="accent2"/>
              </a:solidFill>
              <a:cs typeface="Times New Roman" pitchFamily="18" charset="0"/>
            </a:endParaRPr>
          </a:p>
        </p:txBody>
      </p:sp>
    </p:spTree>
    <p:extLst>
      <p:ext uri="{BB962C8B-B14F-4D97-AF65-F5344CB8AC3E}">
        <p14:creationId xmlns:p14="http://schemas.microsoft.com/office/powerpoint/2010/main" val="11767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971230-643A-EF6C-D255-35F57CE438E1}"/>
              </a:ext>
            </a:extLst>
          </p:cNvPr>
          <p:cNvPicPr>
            <a:picLocks noChangeAspect="1"/>
          </p:cNvPicPr>
          <p:nvPr/>
        </p:nvPicPr>
        <p:blipFill>
          <a:blip r:embed="rId3"/>
          <a:stretch>
            <a:fillRect/>
          </a:stretch>
        </p:blipFill>
        <p:spPr>
          <a:xfrm rot="20856323">
            <a:off x="7579115" y="3005981"/>
            <a:ext cx="677732" cy="903642"/>
          </a:xfrm>
          <a:prstGeom prst="rect">
            <a:avLst/>
          </a:prstGeom>
        </p:spPr>
      </p:pic>
      <p:pic>
        <p:nvPicPr>
          <p:cNvPr id="15"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
            <a:extLst/>
          </p:cNvPr>
          <p:cNvSpPr txBox="1"/>
          <p:nvPr/>
        </p:nvSpPr>
        <p:spPr>
          <a:xfrm>
            <a:off x="1062717" y="401574"/>
            <a:ext cx="7019759" cy="1323439"/>
          </a:xfrm>
          <a:prstGeom prst="rect">
            <a:avLst/>
          </a:prstGeom>
          <a:noFill/>
        </p:spPr>
        <p:txBody>
          <a:bodyPr>
            <a:spAutoFit/>
          </a:bodyPr>
          <a:lstStyle/>
          <a:p>
            <a:pPr algn="ctr" defTabSz="914377" fontAlgn="auto">
              <a:spcBef>
                <a:spcPts val="0"/>
              </a:spcBef>
              <a:spcAft>
                <a:spcPts val="0"/>
              </a:spcAft>
              <a:defRPr/>
            </a:pPr>
            <a:r>
              <a:rPr lang="en-US" sz="8000" b="1" dirty="0">
                <a:ln w="22225">
                  <a:solidFill>
                    <a:srgbClr val="ED7D31"/>
                  </a:solidFill>
                  <a:prstDash val="solid"/>
                </a:ln>
                <a:solidFill>
                  <a:srgbClr val="ED7D31">
                    <a:lumMod val="40000"/>
                    <a:lumOff val="60000"/>
                  </a:srgbClr>
                </a:solidFill>
                <a:latin typeface="Calibri"/>
              </a:rPr>
              <a:t>VẬN DỤNG</a:t>
            </a:r>
          </a:p>
        </p:txBody>
      </p:sp>
      <p:grpSp>
        <p:nvGrpSpPr>
          <p:cNvPr id="20" name="Group 19">
            <a:extLst>
              <a:ext uri="{FF2B5EF4-FFF2-40B4-BE49-F238E27FC236}">
                <a16:creationId xmlns:a16="http://schemas.microsoft.com/office/drawing/2014/main" id="{3876D17D-5AA7-A24E-A634-E3C13F52EEA5}"/>
              </a:ext>
            </a:extLst>
          </p:cNvPr>
          <p:cNvGrpSpPr/>
          <p:nvPr/>
        </p:nvGrpSpPr>
        <p:grpSpPr>
          <a:xfrm>
            <a:off x="139700" y="1589089"/>
            <a:ext cx="8843963" cy="4590255"/>
            <a:chOff x="857250" y="1755126"/>
            <a:chExt cx="16573500" cy="3276600"/>
          </a:xfrm>
        </p:grpSpPr>
        <p:sp>
          <p:nvSpPr>
            <p:cNvPr id="21" name="Rectangle: Rounded Corners 9">
              <a:extLst>
                <a:ext uri="{FF2B5EF4-FFF2-40B4-BE49-F238E27FC236}">
                  <a16:creationId xmlns:a16="http://schemas.microsoft.com/office/drawing/2014/main" id="{DB21E143-1900-5327-1F44-E84CDE5E5DDE}"/>
                </a:ext>
              </a:extLst>
            </p:cNvPr>
            <p:cNvSpPr/>
            <p:nvPr/>
          </p:nvSpPr>
          <p:spPr>
            <a:xfrm>
              <a:off x="857250" y="1755126"/>
              <a:ext cx="16573500" cy="3276600"/>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2D19DEF-FC03-6FA6-06B6-7D262D6C8CC9}"/>
                </a:ext>
              </a:extLst>
            </p:cNvPr>
            <p:cNvSpPr txBox="1"/>
            <p:nvPr/>
          </p:nvSpPr>
          <p:spPr>
            <a:xfrm>
              <a:off x="1428750" y="2140608"/>
              <a:ext cx="15430499" cy="2367133"/>
            </a:xfrm>
            <a:prstGeom prst="rect">
              <a:avLst/>
            </a:prstGeom>
            <a:noFill/>
          </p:spPr>
          <p:txBody>
            <a:bodyPr wrap="square" rtlCol="0">
              <a:spAutoFit/>
            </a:bodyPr>
            <a:lstStyle/>
            <a:p>
              <a:pPr>
                <a:lnSpc>
                  <a:spcPct val="150000"/>
                </a:lnSpc>
              </a:pPr>
              <a:r>
                <a:rPr lang="en-US" sz="3600" b="1" dirty="0" err="1">
                  <a:solidFill>
                    <a:schemeClr val="accent2"/>
                  </a:solidFill>
                  <a:cs typeface="Times New Roman" pitchFamily="18" charset="0"/>
                </a:rPr>
                <a:t>Nhiệm</a:t>
              </a:r>
              <a:r>
                <a:rPr lang="en-US" sz="3600" b="1" dirty="0">
                  <a:solidFill>
                    <a:schemeClr val="accent2"/>
                  </a:solidFill>
                  <a:cs typeface="Times New Roman" pitchFamily="18" charset="0"/>
                </a:rPr>
                <a:t> </a:t>
              </a:r>
              <a:r>
                <a:rPr lang="en-US" sz="3600" b="1" dirty="0" err="1">
                  <a:solidFill>
                    <a:schemeClr val="accent2"/>
                  </a:solidFill>
                  <a:cs typeface="Times New Roman" pitchFamily="18" charset="0"/>
                </a:rPr>
                <a:t>vụ</a:t>
              </a:r>
              <a:r>
                <a:rPr lang="en-US" sz="3600" b="1" dirty="0">
                  <a:solidFill>
                    <a:schemeClr val="accent2"/>
                  </a:solidFill>
                  <a:cs typeface="Times New Roman" pitchFamily="18" charset="0"/>
                </a:rPr>
                <a:t>: </a:t>
              </a:r>
              <a:r>
                <a:rPr lang="en-US" sz="3600" dirty="0" err="1">
                  <a:solidFill>
                    <a:schemeClr val="accent2"/>
                  </a:solidFill>
                  <a:cs typeface="Times New Roman" pitchFamily="18" charset="0"/>
                </a:rPr>
                <a:t>Với</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sự</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giúp</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đỡ</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của</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người</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lớn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em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dùng</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máy</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tính</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tìm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kiếm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thông</a:t>
              </a:r>
              <a:r>
                <a:rPr lang="en-US" sz="3600" dirty="0">
                  <a:solidFill>
                    <a:schemeClr val="accent2"/>
                  </a:solidFill>
                  <a:cs typeface="Times New Roman" pitchFamily="18" charset="0"/>
                </a:rPr>
                <a:t> tin </a:t>
              </a:r>
              <a:r>
                <a:rPr lang="en-US" sz="3600" dirty="0" err="1">
                  <a:solidFill>
                    <a:schemeClr val="accent2"/>
                  </a:solidFill>
                  <a:cs typeface="Times New Roman" pitchFamily="18" charset="0"/>
                </a:rPr>
                <a:t>trên</a:t>
              </a:r>
              <a:r>
                <a:rPr lang="en-US" sz="3600" dirty="0">
                  <a:solidFill>
                    <a:schemeClr val="accent2"/>
                  </a:solidFill>
                  <a:cs typeface="Times New Roman" pitchFamily="18" charset="0"/>
                </a:rPr>
                <a:t> Internet </a:t>
              </a:r>
              <a:r>
                <a:rPr lang="en-US" sz="3600" dirty="0" err="1">
                  <a:solidFill>
                    <a:schemeClr val="accent2"/>
                  </a:solidFill>
                  <a:cs typeface="Times New Roman" pitchFamily="18" charset="0"/>
                </a:rPr>
                <a:t>để</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tìm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giá</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của</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một</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phần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mề</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mà</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em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đã</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sử</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dụng</a:t>
              </a:r>
              <a:r>
                <a:rPr lang="en-US" sz="3600" dirty="0">
                  <a:solidFill>
                    <a:schemeClr val="accent2"/>
                  </a:solidFill>
                  <a:cs typeface="Times New Roman" pitchFamily="18" charset="0"/>
                </a:rPr>
                <a:t>. </a:t>
              </a:r>
            </a:p>
          </p:txBody>
        </p:sp>
      </p:grpSp>
    </p:spTree>
    <p:custDataLst>
      <p:tags r:id="rId1"/>
    </p:custDataLst>
    <p:extLst>
      <p:ext uri="{BB962C8B-B14F-4D97-AF65-F5344CB8AC3E}">
        <p14:creationId xmlns:p14="http://schemas.microsoft.com/office/powerpoint/2010/main" val="1600458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76D17D-5AA7-A24E-A634-E3C13F52EEA5}"/>
              </a:ext>
            </a:extLst>
          </p:cNvPr>
          <p:cNvGrpSpPr/>
          <p:nvPr/>
        </p:nvGrpSpPr>
        <p:grpSpPr>
          <a:xfrm>
            <a:off x="139700" y="304800"/>
            <a:ext cx="8843963" cy="5207335"/>
            <a:chOff x="857250" y="1755126"/>
            <a:chExt cx="16573500" cy="3292873"/>
          </a:xfrm>
        </p:grpSpPr>
        <p:sp>
          <p:nvSpPr>
            <p:cNvPr id="4" name="Rectangle: Rounded Corners 9">
              <a:extLst>
                <a:ext uri="{FF2B5EF4-FFF2-40B4-BE49-F238E27FC236}">
                  <a16:creationId xmlns:a16="http://schemas.microsoft.com/office/drawing/2014/main" id="{DB21E143-1900-5327-1F44-E84CDE5E5DDE}"/>
                </a:ext>
              </a:extLst>
            </p:cNvPr>
            <p:cNvSpPr/>
            <p:nvPr/>
          </p:nvSpPr>
          <p:spPr>
            <a:xfrm>
              <a:off x="857250" y="1755126"/>
              <a:ext cx="16573500" cy="3276600"/>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D19DEF-FC03-6FA6-06B6-7D262D6C8CC9}"/>
                </a:ext>
              </a:extLst>
            </p:cNvPr>
            <p:cNvSpPr txBox="1"/>
            <p:nvPr/>
          </p:nvSpPr>
          <p:spPr>
            <a:xfrm>
              <a:off x="1428750" y="1899682"/>
              <a:ext cx="15430499" cy="3148317"/>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3600" dirty="0" err="1">
                  <a:solidFill>
                    <a:schemeClr val="accent2"/>
                  </a:solidFill>
                  <a:cs typeface="Times New Roman" pitchFamily="18" charset="0"/>
                </a:rPr>
                <a:t>Có</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những</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phần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mềm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không</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miễn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phí</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có</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những</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phần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mềm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miễn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phí</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Mọi</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người</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chỉ</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được</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sử</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dụng</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phần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mềm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khi</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được</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phép</a:t>
              </a:r>
              <a:r>
                <a:rPr lang="en-US" sz="3600" dirty="0">
                  <a:solidFill>
                    <a:schemeClr val="accent2"/>
                  </a:solidFill>
                  <a:cs typeface="Times New Roman" pitchFamily="18" charset="0"/>
                </a:rPr>
                <a:t>. </a:t>
              </a:r>
            </a:p>
            <a:p>
              <a:pPr marL="571500" indent="-571500">
                <a:lnSpc>
                  <a:spcPct val="150000"/>
                </a:lnSpc>
                <a:buFont typeface="Arial" panose="020B0604020202020204" pitchFamily="34" charset="0"/>
                <a:buChar char="•"/>
              </a:pPr>
              <a:r>
                <a:rPr lang="en-US" sz="3600" dirty="0">
                  <a:solidFill>
                    <a:schemeClr val="accent2"/>
                  </a:solidFill>
                  <a:cs typeface="Times New Roman" pitchFamily="18" charset="0"/>
                </a:rPr>
                <a:t>Vi </a:t>
              </a:r>
              <a:r>
                <a:rPr lang="en-US" sz="3600" dirty="0" err="1">
                  <a:solidFill>
                    <a:schemeClr val="accent2"/>
                  </a:solidFill>
                  <a:cs typeface="Times New Roman" pitchFamily="18" charset="0"/>
                </a:rPr>
                <a:t>phạm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bản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quyền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phần</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mềm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là</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xấu</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phạm</a:t>
              </a:r>
              <a:r>
                <a:rPr lang="en-US" sz="3600" dirty="0">
                  <a:solidFill>
                    <a:schemeClr val="accent2"/>
                  </a:solidFill>
                  <a:cs typeface="Times New Roman" pitchFamily="18" charset="0"/>
                </a:rPr>
                <a:t> </a:t>
              </a:r>
              <a:r>
                <a:rPr lang="en-US" sz="3600" dirty="0" err="1">
                  <a:solidFill>
                    <a:schemeClr val="accent2"/>
                  </a:solidFill>
                  <a:cs typeface="Times New Roman" pitchFamily="18" charset="0"/>
                </a:rPr>
                <a:t>luận</a:t>
              </a:r>
              <a:r>
                <a:rPr lang="en-US" sz="3600" dirty="0">
                  <a:solidFill>
                    <a:schemeClr val="accent2"/>
                  </a:solidFill>
                  <a:cs typeface="Times New Roman" pitchFamily="18" charset="0"/>
                </a:rPr>
                <a:t> </a:t>
              </a:r>
            </a:p>
          </p:txBody>
        </p:sp>
      </p:grpSp>
    </p:spTree>
    <p:extLst>
      <p:ext uri="{BB962C8B-B14F-4D97-AF65-F5344CB8AC3E}">
        <p14:creationId xmlns:p14="http://schemas.microsoft.com/office/powerpoint/2010/main" val="158015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7" descr="13"/>
          <p:cNvPicPr>
            <a:picLocks noChangeAspect="1" noChangeArrowheads="1" noCrop="1"/>
          </p:cNvPicPr>
          <p:nvPr/>
        </p:nvPicPr>
        <p:blipFill>
          <a:blip r:embed="rId2"/>
          <a:srcRect/>
          <a:stretch>
            <a:fillRect/>
          </a:stretch>
        </p:blipFill>
        <p:spPr bwMode="auto">
          <a:xfrm>
            <a:off x="0" y="12700"/>
            <a:ext cx="9144000" cy="6845300"/>
          </a:xfrm>
          <a:prstGeom prst="rect">
            <a:avLst/>
          </a:prstGeom>
          <a:noFill/>
          <a:ln w="9525">
            <a:noFill/>
            <a:miter lim="800000"/>
            <a:headEnd/>
            <a:tailEnd/>
          </a:ln>
        </p:spPr>
      </p:pic>
      <p:sp>
        <p:nvSpPr>
          <p:cNvPr id="95235" name="WordArt 8"/>
          <p:cNvSpPr>
            <a:spLocks noChangeArrowheads="1" noChangeShapeType="1" noTextEdit="1"/>
          </p:cNvSpPr>
          <p:nvPr/>
        </p:nvSpPr>
        <p:spPr bwMode="auto">
          <a:xfrm>
            <a:off x="838200" y="990600"/>
            <a:ext cx="7510463" cy="5181600"/>
          </a:xfrm>
          <a:prstGeom prst="rect">
            <a:avLst/>
          </a:prstGeom>
        </p:spPr>
        <p:txBody>
          <a:bodyPr spcFirstLastPara="1" wrap="none" fromWordArt="1">
            <a:prstTxWarp prst="textArchUp">
              <a:avLst>
                <a:gd name="adj" fmla="val 10800004"/>
              </a:avLst>
            </a:prstTxWarp>
          </a:bodyPr>
          <a:lstStyle/>
          <a:p>
            <a:pPr algn="ctr"/>
            <a:r>
              <a:rPr lang="vi-VN"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 học đến đây là hết!</a:t>
            </a:r>
            <a:endPar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95236" name="Picture 10" descr="POINSET2"/>
          <p:cNvPicPr>
            <a:picLocks noChangeAspect="1" noChangeArrowheads="1"/>
          </p:cNvPicPr>
          <p:nvPr/>
        </p:nvPicPr>
        <p:blipFill>
          <a:blip r:embed="rId3"/>
          <a:srcRect/>
          <a:stretch>
            <a:fillRect/>
          </a:stretch>
        </p:blipFill>
        <p:spPr bwMode="auto">
          <a:xfrm flipH="1">
            <a:off x="7696200" y="0"/>
            <a:ext cx="1447800" cy="1593850"/>
          </a:xfrm>
          <a:prstGeom prst="rect">
            <a:avLst/>
          </a:prstGeom>
          <a:noFill/>
          <a:ln w="9525">
            <a:noFill/>
            <a:miter lim="800000"/>
            <a:headEnd/>
            <a:tailEnd/>
          </a:ln>
        </p:spPr>
      </p:pic>
      <p:sp>
        <p:nvSpPr>
          <p:cNvPr id="15365" name="WordArt 9"/>
          <p:cNvSpPr>
            <a:spLocks noChangeArrowheads="1" noChangeShapeType="1" noTextEdit="1"/>
          </p:cNvSpPr>
          <p:nvPr/>
        </p:nvSpPr>
        <p:spPr bwMode="auto">
          <a:xfrm>
            <a:off x="381000" y="4191000"/>
            <a:ext cx="8153400" cy="1447800"/>
          </a:xfrm>
          <a:prstGeom prst="rect">
            <a:avLst/>
          </a:prstGeom>
        </p:spPr>
        <p:txBody>
          <a:bodyPr wrap="none" fromWordArt="1">
            <a:prstTxWarp prst="textPlain">
              <a:avLst>
                <a:gd name="adj" fmla="val 50000"/>
              </a:avLst>
            </a:prstTxWarp>
          </a:bodyPr>
          <a:lstStyle/>
          <a:p>
            <a:pPr algn="ctr"/>
            <a:r>
              <a:rPr lang="vi-VN" sz="3600" b="1" kern="10">
                <a:ln w="12700">
                  <a:solidFill>
                    <a:srgbClr val="FF00FF"/>
                  </a:solidFill>
                  <a:round/>
                  <a:headEnd/>
                  <a:tailEnd/>
                </a:ln>
                <a:solidFill>
                  <a:srgbClr val="0000FF"/>
                </a:solidFill>
                <a:effectLst>
                  <a:outerShdw dist="45791" dir="2021404" algn="ctr" rotWithShape="0">
                    <a:srgbClr val="9999FF"/>
                  </a:outerShdw>
                </a:effectLst>
                <a:latin typeface="Times New Roman"/>
                <a:cs typeface="Times New Roman"/>
              </a:rPr>
              <a:t>Chúc quý thầy cô mạnh khỏe, các em chăm ngoan - học giỏi</a:t>
            </a:r>
            <a:endParaRPr lang="en-US" sz="3600" b="1" kern="10">
              <a:ln w="12700">
                <a:solidFill>
                  <a:srgbClr val="FF00FF"/>
                </a:solidFill>
                <a:round/>
                <a:headEnd/>
                <a:tailEnd/>
              </a:ln>
              <a:solidFill>
                <a:srgbClr val="0000FF"/>
              </a:solidFill>
              <a:effectLst>
                <a:outerShdw dist="45791" dir="2021404" algn="ctr" rotWithShape="0">
                  <a:srgbClr val="9999FF"/>
                </a:outerShdw>
              </a:effectLst>
              <a:latin typeface="Times New Roman"/>
              <a:cs typeface="Times New Roman"/>
            </a:endParaRPr>
          </a:p>
        </p:txBody>
      </p:sp>
      <p:grpSp>
        <p:nvGrpSpPr>
          <p:cNvPr id="95238" name="Group 5"/>
          <p:cNvGrpSpPr>
            <a:grpSpLocks/>
          </p:cNvGrpSpPr>
          <p:nvPr/>
        </p:nvGrpSpPr>
        <p:grpSpPr bwMode="auto">
          <a:xfrm>
            <a:off x="-1588" y="0"/>
            <a:ext cx="9145588" cy="6858000"/>
            <a:chOff x="-794" y="0"/>
            <a:chExt cx="9144794" cy="6858000"/>
          </a:xfrm>
        </p:grpSpPr>
        <p:cxnSp>
          <p:nvCxnSpPr>
            <p:cNvPr id="95239" name="Straight Connector 6"/>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95240" name="Straight Connector 7"/>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95241" name="Straight Connector 8"/>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95242" name="Straight Connector 9"/>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5365"/>
                                        </p:tgtEl>
                                        <p:attrNameLst>
                                          <p:attrName>style.visibility</p:attrName>
                                        </p:attrNameLst>
                                      </p:cBhvr>
                                      <p:to>
                                        <p:strVal val="visible"/>
                                      </p:to>
                                    </p:set>
                                    <p:anim from="(-#ppt_w/2)" to="(#ppt_x)" calcmode="lin" valueType="num">
                                      <p:cBhvr>
                                        <p:cTn id="7" dur="600" fill="hold">
                                          <p:stCondLst>
                                            <p:cond delay="0"/>
                                          </p:stCondLst>
                                        </p:cTn>
                                        <p:tgtEl>
                                          <p:spTgt spid="15365"/>
                                        </p:tgtEl>
                                        <p:attrNameLst>
                                          <p:attrName>ppt_x</p:attrName>
                                        </p:attrNameLst>
                                      </p:cBhvr>
                                    </p:anim>
                                    <p:anim from="0" to="-1.0" calcmode="lin" valueType="num">
                                      <p:cBhvr>
                                        <p:cTn id="8" dur="200" decel="50000" autoRev="1" fill="hold">
                                          <p:stCondLst>
                                            <p:cond delay="600"/>
                                          </p:stCondLst>
                                        </p:cTn>
                                        <p:tgtEl>
                                          <p:spTgt spid="15365"/>
                                        </p:tgtEl>
                                        <p:attrNameLst>
                                          <p:attrName>xshear</p:attrName>
                                        </p:attrNameLst>
                                      </p:cBhvr>
                                    </p:anim>
                                    <p:animScale>
                                      <p:cBhvr>
                                        <p:cTn id="9" dur="200" decel="100000" autoRev="1" fill="hold">
                                          <p:stCondLst>
                                            <p:cond delay="600"/>
                                          </p:stCondLst>
                                        </p:cTn>
                                        <p:tgtEl>
                                          <p:spTgt spid="15365"/>
                                        </p:tgtEl>
                                      </p:cBhvr>
                                      <p:from x="100000" y="100000"/>
                                      <p:to x="80000" y="100000"/>
                                    </p:animScale>
                                    <p:anim by="(#ppt_h/3+#ppt_w*0.1)" calcmode="lin" valueType="num">
                                      <p:cBhvr additive="sum">
                                        <p:cTn id="10" dur="200" decel="100000" autoRev="1" fill="hold">
                                          <p:stCondLst>
                                            <p:cond delay="600"/>
                                          </p:stCondLst>
                                        </p:cTn>
                                        <p:tgtEl>
                                          <p:spTgt spid="1536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9">
            <a:hlinkClick r:id="" action="ppaction://noaction"/>
          </p:cNvPr>
          <p:cNvSpPr>
            <a:spLocks noChangeArrowheads="1" noChangeShapeType="1" noTextEdit="1"/>
          </p:cNvSpPr>
          <p:nvPr/>
        </p:nvSpPr>
        <p:spPr bwMode="auto">
          <a:xfrm>
            <a:off x="1676400" y="381000"/>
            <a:ext cx="5715000" cy="838200"/>
          </a:xfrm>
          <a:prstGeom prst="rect">
            <a:avLst/>
          </a:prstGeom>
        </p:spPr>
        <p:txBody>
          <a:bodyPr wrap="none" fromWordArt="1">
            <a:prstTxWarp prst="textPlain">
              <a:avLst>
                <a:gd name="adj" fmla="val 46907"/>
              </a:avLst>
            </a:prstTxWarp>
          </a:bodyPr>
          <a:lstStyle/>
          <a:p>
            <a:pPr algn="ctr"/>
            <a:r>
              <a:rPr lang="vi-VN" sz="36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Trò chơi : </a:t>
            </a:r>
            <a:r>
              <a:rPr lang="en-US" sz="3600" b="1"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“Ai </a:t>
            </a:r>
            <a:r>
              <a:rPr lang="en-US" sz="3600" b="1" kern="10" dirty="0" err="1"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nhanh</a:t>
            </a:r>
            <a:r>
              <a:rPr lang="en-US" sz="3600" b="1"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hơn</a:t>
            </a:r>
            <a:r>
              <a:rPr lang="en-US" sz="3600" b="1"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a:t>
            </a:r>
            <a:endParaRPr lang="en-US" sz="36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sp>
        <p:nvSpPr>
          <p:cNvPr id="4" name="Rectangle 3"/>
          <p:cNvSpPr/>
          <p:nvPr/>
        </p:nvSpPr>
        <p:spPr>
          <a:xfrm>
            <a:off x="457200" y="1905000"/>
            <a:ext cx="8305800" cy="1200329"/>
          </a:xfrm>
          <a:prstGeom prst="rect">
            <a:avLst/>
          </a:prstGeom>
        </p:spPr>
        <p:txBody>
          <a:bodyPr wrap="square">
            <a:spAutoFit/>
          </a:bodyPr>
          <a:lstStyle/>
          <a:p>
            <a:pPr algn="ctr" fontAlgn="auto">
              <a:spcBef>
                <a:spcPts val="0"/>
              </a:spcBef>
              <a:spcAft>
                <a:spcPts val="0"/>
              </a:spcAft>
              <a:defRPr/>
            </a:pPr>
            <a:r>
              <a:rPr lang="es-ES" sz="3600" b="1" dirty="0" err="1">
                <a:solidFill>
                  <a:srgbClr val="006600"/>
                </a:solidFill>
                <a:cs typeface="Times New Roman" pitchFamily="18" charset="0"/>
              </a:rPr>
              <a:t>Câu</a:t>
            </a:r>
            <a:r>
              <a:rPr lang="es-ES" sz="3600" b="1" dirty="0">
                <a:solidFill>
                  <a:srgbClr val="006600"/>
                </a:solidFill>
                <a:cs typeface="Times New Roman" pitchFamily="18" charset="0"/>
              </a:rPr>
              <a:t> </a:t>
            </a:r>
            <a:r>
              <a:rPr lang="es-ES" sz="3600" b="1" dirty="0" err="1">
                <a:solidFill>
                  <a:srgbClr val="006600"/>
                </a:solidFill>
                <a:cs typeface="Times New Roman" pitchFamily="18" charset="0"/>
              </a:rPr>
              <a:t>hỏi</a:t>
            </a:r>
            <a:r>
              <a:rPr lang="es-ES" sz="3600" b="1" dirty="0">
                <a:solidFill>
                  <a:srgbClr val="006600"/>
                </a:solidFill>
                <a:cs typeface="Times New Roman" pitchFamily="18" charset="0"/>
              </a:rPr>
              <a:t>: </a:t>
            </a:r>
            <a:r>
              <a:rPr lang="es-ES" sz="3600" b="1" dirty="0" err="1" smtClean="0">
                <a:solidFill>
                  <a:srgbClr val="006600"/>
                </a:solidFill>
                <a:cs typeface="Times New Roman" pitchFamily="18" charset="0"/>
              </a:rPr>
              <a:t>Suy</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nghĩ</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và</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kể</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tên</a:t>
            </a:r>
            <a:r>
              <a:rPr lang="es-ES" sz="3600" b="1" dirty="0" smtClean="0">
                <a:solidFill>
                  <a:srgbClr val="006600"/>
                </a:solidFill>
                <a:cs typeface="Times New Roman" pitchFamily="18" charset="0"/>
              </a:rPr>
              <a:t> 3 </a:t>
            </a:r>
            <a:r>
              <a:rPr lang="es-ES" sz="3600" b="1" dirty="0" err="1" smtClean="0">
                <a:solidFill>
                  <a:srgbClr val="006600"/>
                </a:solidFill>
                <a:cs typeface="Times New Roman" pitchFamily="18" charset="0"/>
              </a:rPr>
              <a:t>phần</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mềm</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mà</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em</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đã</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từng</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sử</a:t>
            </a:r>
            <a:r>
              <a:rPr lang="es-ES" sz="3600" b="1" dirty="0" smtClean="0">
                <a:solidFill>
                  <a:srgbClr val="006600"/>
                </a:solidFill>
                <a:cs typeface="Times New Roman" pitchFamily="18" charset="0"/>
              </a:rPr>
              <a:t> </a:t>
            </a:r>
            <a:r>
              <a:rPr lang="es-ES" sz="3600" b="1" dirty="0" err="1" smtClean="0">
                <a:solidFill>
                  <a:srgbClr val="006600"/>
                </a:solidFill>
                <a:cs typeface="Times New Roman" pitchFamily="18" charset="0"/>
              </a:rPr>
              <a:t>dụng</a:t>
            </a:r>
            <a:r>
              <a:rPr lang="es-ES" sz="3600" b="1" dirty="0" smtClean="0">
                <a:solidFill>
                  <a:srgbClr val="006600"/>
                </a:solidFill>
                <a:cs typeface="Times New Roman" pitchFamily="18" charset="0"/>
              </a:rPr>
              <a:t>.</a:t>
            </a:r>
            <a:r>
              <a:rPr lang="es-ES" b="1" dirty="0" smtClean="0">
                <a:solidFill>
                  <a:srgbClr val="006600"/>
                </a:solidFill>
                <a:cs typeface="Times New Roman" pitchFamily="18" charset="0"/>
              </a:rPr>
              <a:t>.</a:t>
            </a:r>
            <a:endParaRPr lang="es-ES" b="1" dirty="0">
              <a:solidFill>
                <a:srgbClr val="006600"/>
              </a:solidFill>
              <a:cs typeface="Times New Roman" pitchFamily="18" charset="0"/>
            </a:endParaRPr>
          </a:p>
        </p:txBody>
      </p:sp>
      <p:pic>
        <p:nvPicPr>
          <p:cNvPr id="5" name="Picture 1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034960"/>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7EC0114D-47C2-635B-D52A-D4B69C5497DC}"/>
            </a:ext>
          </a:extLst>
        </p:cNvPr>
        <p:cNvGrpSpPr/>
        <p:nvPr/>
      </p:nvGrpSpPr>
      <p:grpSpPr>
        <a:xfrm>
          <a:off x="0" y="0"/>
          <a:ext cx="0" cy="0"/>
          <a:chOff x="0" y="0"/>
          <a:chExt cx="0" cy="0"/>
        </a:xfrm>
      </p:grpSpPr>
      <p:pic>
        <p:nvPicPr>
          <p:cNvPr id="9"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dministrator\Downloads\dự giờ\dự giờ\slide3_535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79577"/>
            <a:ext cx="7547570" cy="51640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203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6D35B222-185B-6786-687A-C719F16D8866}"/>
            </a:ext>
          </a:extLst>
        </p:cNvPr>
        <p:cNvGrpSpPr/>
        <p:nvPr/>
      </p:nvGrpSpPr>
      <p:grpSpPr>
        <a:xfrm>
          <a:off x="0" y="0"/>
          <a:ext cx="0" cy="0"/>
          <a:chOff x="0" y="0"/>
          <a:chExt cx="0" cy="0"/>
        </a:xfrm>
      </p:grpSpPr>
      <p:pic>
        <p:nvPicPr>
          <p:cNvPr id="7"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0">
            <a:extLst>
              <a:ext uri="{FF2B5EF4-FFF2-40B4-BE49-F238E27FC236}">
                <a16:creationId xmlns:a16="http://schemas.microsoft.com/office/drawing/2014/main" id="{B6B9D96F-D1F3-A777-571E-781C8C097274}"/>
              </a:ext>
            </a:extLst>
          </p:cNvPr>
          <p:cNvSpPr txBox="1"/>
          <p:nvPr/>
        </p:nvSpPr>
        <p:spPr>
          <a:xfrm>
            <a:off x="0" y="389046"/>
            <a:ext cx="8686800" cy="7425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3200" b="1" dirty="0" err="1">
                <a:latin typeface="Times New Roman" pitchFamily="18" charset="0"/>
                <a:cs typeface="Times New Roman" pitchFamily="18" charset="0"/>
              </a:rPr>
              <a:t>Suy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a:t>
            </a:r>
          </a:p>
        </p:txBody>
      </p:sp>
      <p:sp>
        <p:nvSpPr>
          <p:cNvPr id="15" name="Speech Bubble: Rectangle with Corners Rounded 11">
            <a:extLst>
              <a:ext uri="{FF2B5EF4-FFF2-40B4-BE49-F238E27FC236}">
                <a16:creationId xmlns:a16="http://schemas.microsoft.com/office/drawing/2014/main" id="{4D4524CD-52A8-475F-33B0-6CC8AE5E968D}"/>
              </a:ext>
            </a:extLst>
          </p:cNvPr>
          <p:cNvSpPr/>
          <p:nvPr/>
        </p:nvSpPr>
        <p:spPr>
          <a:xfrm>
            <a:off x="990599" y="1524000"/>
            <a:ext cx="7848601" cy="1331939"/>
          </a:xfrm>
          <a:prstGeom prst="wedgeRoundRectCallout">
            <a:avLst>
              <a:gd name="adj1" fmla="val -61633"/>
              <a:gd name="adj2" fmla="val 22554"/>
              <a:gd name="adj3" fmla="val 16667"/>
            </a:avLst>
          </a:prstGeom>
          <a:solidFill>
            <a:schemeClr val="accent2">
              <a:lumMod val="20000"/>
              <a:lumOff val="80000"/>
            </a:schemeClr>
          </a:solid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vi-VN" sz="2800" dirty="0">
                <a:solidFill>
                  <a:srgbClr val="0070C0"/>
                </a:solidFill>
                <a:latin typeface="Times New Roman" pitchFamily="18" charset="0"/>
                <a:cs typeface="Times New Roman" pitchFamily="18" charset="0"/>
              </a:rPr>
              <a:t>Phần mềm có phải là sản phẩm do con người làm ra không? </a:t>
            </a:r>
            <a:endParaRPr lang="en-US" sz="2800" dirty="0">
              <a:solidFill>
                <a:srgbClr val="0070C0"/>
              </a:solidFill>
              <a:latin typeface="Times New Roman" pitchFamily="18" charset="0"/>
              <a:cs typeface="Times New Roman" pitchFamily="18" charset="0"/>
            </a:endParaRPr>
          </a:p>
        </p:txBody>
      </p:sp>
      <p:sp>
        <p:nvSpPr>
          <p:cNvPr id="16" name="Speech Bubble: Rectangle with Corners Rounded 12">
            <a:extLst>
              <a:ext uri="{FF2B5EF4-FFF2-40B4-BE49-F238E27FC236}">
                <a16:creationId xmlns:a16="http://schemas.microsoft.com/office/drawing/2014/main" id="{DB207180-A780-FBC9-88A1-0A60962F8831}"/>
              </a:ext>
            </a:extLst>
          </p:cNvPr>
          <p:cNvSpPr/>
          <p:nvPr/>
        </p:nvSpPr>
        <p:spPr>
          <a:xfrm>
            <a:off x="990598" y="3276600"/>
            <a:ext cx="7848601" cy="1981200"/>
          </a:xfrm>
          <a:prstGeom prst="wedgeRoundRectCallout">
            <a:avLst>
              <a:gd name="adj1" fmla="val -61633"/>
              <a:gd name="adj2" fmla="val 22554"/>
              <a:gd name="adj3" fmla="val 16667"/>
            </a:avLst>
          </a:prstGeom>
          <a:solidFill>
            <a:schemeClr val="accent2">
              <a:lumMod val="20000"/>
              <a:lumOff val="80000"/>
            </a:schemeClr>
          </a:solidFill>
          <a:ln w="38100">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50000"/>
              </a:lnSpc>
            </a:pPr>
            <a:r>
              <a:rPr lang="vi-VN" sz="2800" dirty="0">
                <a:solidFill>
                  <a:srgbClr val="0070C0"/>
                </a:solidFill>
                <a:latin typeface="Times New Roman" pitchFamily="18" charset="0"/>
                <a:cs typeface="Times New Roman" pitchFamily="18" charset="0"/>
              </a:rPr>
              <a:t>Nếu em là người làm ra phần mềm, em sẽ bán cho những người cần dùng hay cho họ dùng miễn phí?</a:t>
            </a:r>
            <a:endParaRPr lang="en-US" sz="2800" dirty="0">
              <a:solidFill>
                <a:srgbClr val="0070C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7457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a:extLst>
              <a:ext uri="{FF2B5EF4-FFF2-40B4-BE49-F238E27FC236}">
                <a16:creationId xmlns:a16="http://schemas.microsoft.com/office/drawing/2014/main" id="{F3F83ED4-D564-9102-B244-D1BF09BAABB0}"/>
              </a:ext>
            </a:extLst>
          </p:cNvPr>
          <p:cNvSpPr txBox="1"/>
          <p:nvPr/>
        </p:nvSpPr>
        <p:spPr>
          <a:xfrm>
            <a:off x="152400" y="1259962"/>
            <a:ext cx="8763001" cy="22198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vi-VN" sz="3200" b="1" dirty="0">
                <a:solidFill>
                  <a:srgbClr val="002060"/>
                </a:solidFill>
                <a:latin typeface="Times New Roman" pitchFamily="18" charset="0"/>
                <a:cs typeface="Times New Roman" pitchFamily="18" charset="0"/>
              </a:rPr>
              <a:t>CHỦ ĐỀ D: ĐẠO ĐỨC, PHÁP LUẬT </a:t>
            </a:r>
            <a:endParaRPr lang="en-US" sz="3200" b="1" dirty="0">
              <a:solidFill>
                <a:srgbClr val="002060"/>
              </a:solidFill>
              <a:latin typeface="Times New Roman" pitchFamily="18" charset="0"/>
              <a:cs typeface="Times New Roman" pitchFamily="18" charset="0"/>
            </a:endParaRPr>
          </a:p>
          <a:p>
            <a:pPr algn="ctr">
              <a:lnSpc>
                <a:spcPct val="150000"/>
              </a:lnSpc>
            </a:pPr>
            <a:r>
              <a:rPr lang="vi-VN" sz="3200" b="1" dirty="0">
                <a:solidFill>
                  <a:srgbClr val="002060"/>
                </a:solidFill>
                <a:latin typeface="Times New Roman" pitchFamily="18" charset="0"/>
                <a:cs typeface="Times New Roman" pitchFamily="18" charset="0"/>
              </a:rPr>
              <a:t>VÀ VĂN HÓA TRONG MÔI TRƯỜNG SỐ</a:t>
            </a:r>
          </a:p>
          <a:p>
            <a:pPr algn="ctr">
              <a:lnSpc>
                <a:spcPct val="150000"/>
              </a:lnSpc>
            </a:pPr>
            <a:r>
              <a:rPr lang="vi-VN" sz="3200" b="1" dirty="0">
                <a:solidFill>
                  <a:srgbClr val="C00000"/>
                </a:solidFill>
                <a:latin typeface="Times New Roman" pitchFamily="18" charset="0"/>
                <a:cs typeface="Times New Roman" pitchFamily="18" charset="0"/>
              </a:rPr>
              <a:t>BẢN QUYỀN SỬ DỤNG PHẦN MỀM</a:t>
            </a:r>
          </a:p>
        </p:txBody>
      </p:sp>
      <p:sp>
        <p:nvSpPr>
          <p:cNvPr id="5" name="TextBox 25">
            <a:extLst>
              <a:ext uri="{FF2B5EF4-FFF2-40B4-BE49-F238E27FC236}">
                <a16:creationId xmlns:a16="http://schemas.microsoft.com/office/drawing/2014/main" id="{4FEC4E28-8E6F-D2E9-9036-621FAC070ED8}"/>
              </a:ext>
            </a:extLst>
          </p:cNvPr>
          <p:cNvSpPr txBox="1"/>
          <p:nvPr/>
        </p:nvSpPr>
        <p:spPr>
          <a:xfrm>
            <a:off x="609599" y="3505200"/>
            <a:ext cx="8534401"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2800" b="1" dirty="0">
                <a:latin typeface="Times New Roman" pitchFamily="18" charset="0"/>
                <a:cs typeface="Times New Roman" pitchFamily="18" charset="0"/>
              </a:rPr>
              <a:t>BÀI HỌC: TÔN TRỌNG QUYỀN </a:t>
            </a:r>
          </a:p>
          <a:p>
            <a:pPr algn="ctr">
              <a:lnSpc>
                <a:spcPct val="150000"/>
              </a:lnSpc>
            </a:pPr>
            <a:r>
              <a:rPr lang="en-US" sz="2800" b="1" dirty="0">
                <a:latin typeface="Times New Roman" pitchFamily="18" charset="0"/>
                <a:cs typeface="Times New Roman" pitchFamily="18" charset="0"/>
              </a:rPr>
              <a:t>TÁC GIẢ CỦA PHẦN MỀM </a:t>
            </a:r>
          </a:p>
        </p:txBody>
      </p:sp>
      <p:pic>
        <p:nvPicPr>
          <p:cNvPr id="6" name="Picture 1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1"/>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922584" y="2215"/>
            <a:ext cx="1063294" cy="105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18846" y="5562600"/>
            <a:ext cx="123864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7" y="5565011"/>
            <a:ext cx="1157288" cy="115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80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3"/>
          <a:srcRect/>
          <a:stretch>
            <a:fillRect/>
          </a:stretch>
        </p:blipFill>
        <p:spPr bwMode="auto">
          <a:xfrm>
            <a:off x="0" y="3724275"/>
            <a:ext cx="9144000" cy="3133725"/>
          </a:xfrm>
          <a:prstGeom prst="rect">
            <a:avLst/>
          </a:prstGeom>
          <a:noFill/>
          <a:ln w="9525">
            <a:noFill/>
            <a:miter lim="800000"/>
            <a:headEnd/>
            <a:tailEnd/>
          </a:ln>
        </p:spPr>
      </p:pic>
      <p:pic>
        <p:nvPicPr>
          <p:cNvPr id="6" name="图片 5"/>
          <p:cNvPicPr>
            <a:picLocks noChangeAspect="1"/>
          </p:cNvPicPr>
          <p:nvPr/>
        </p:nvPicPr>
        <p:blipFill>
          <a:blip r:embed="rId4"/>
          <a:srcRect/>
          <a:stretch>
            <a:fillRect/>
          </a:stretch>
        </p:blipFill>
        <p:spPr bwMode="auto">
          <a:xfrm>
            <a:off x="0" y="-533400"/>
            <a:ext cx="9144000" cy="6858000"/>
          </a:xfrm>
          <a:prstGeom prst="rect">
            <a:avLst/>
          </a:prstGeom>
          <a:noFill/>
          <a:ln w="9525">
            <a:noFill/>
            <a:miter lim="800000"/>
            <a:headEnd/>
            <a:tailEnd/>
          </a:ln>
        </p:spPr>
      </p:pic>
      <p:pic>
        <p:nvPicPr>
          <p:cNvPr id="8" name="图片 7"/>
          <p:cNvPicPr>
            <a:picLocks noChangeAspect="1"/>
          </p:cNvPicPr>
          <p:nvPr/>
        </p:nvPicPr>
        <p:blipFill>
          <a:blip r:embed="rId5"/>
          <a:srcRect/>
          <a:stretch>
            <a:fillRect/>
          </a:stretch>
        </p:blipFill>
        <p:spPr bwMode="auto">
          <a:xfrm rot="1772416">
            <a:off x="7664450" y="-379413"/>
            <a:ext cx="1747838" cy="2330451"/>
          </a:xfrm>
          <a:prstGeom prst="rect">
            <a:avLst/>
          </a:prstGeom>
          <a:noFill/>
          <a:ln w="9525">
            <a:noFill/>
            <a:miter lim="800000"/>
            <a:headEnd/>
            <a:tailEnd/>
          </a:ln>
        </p:spPr>
      </p:pic>
      <p:pic>
        <p:nvPicPr>
          <p:cNvPr id="10" name="图片 9"/>
          <p:cNvPicPr>
            <a:picLocks noChangeAspect="1"/>
          </p:cNvPicPr>
          <p:nvPr/>
        </p:nvPicPr>
        <p:blipFill>
          <a:blip r:embed="rId6"/>
          <a:srcRect/>
          <a:stretch>
            <a:fillRect/>
          </a:stretch>
        </p:blipFill>
        <p:spPr bwMode="auto">
          <a:xfrm rot="385121">
            <a:off x="5922963" y="1381125"/>
            <a:ext cx="2849562" cy="2489200"/>
          </a:xfrm>
          <a:prstGeom prst="rect">
            <a:avLst/>
          </a:prstGeom>
          <a:noFill/>
          <a:ln w="9525">
            <a:noFill/>
            <a:miter lim="800000"/>
            <a:headEnd/>
            <a:tailEnd/>
          </a:ln>
        </p:spPr>
      </p:pic>
      <p:pic>
        <p:nvPicPr>
          <p:cNvPr id="11" name="Picture 10"/>
          <p:cNvPicPr>
            <a:picLocks noChangeAspect="1"/>
          </p:cNvPicPr>
          <p:nvPr/>
        </p:nvPicPr>
        <p:blipFill>
          <a:blip r:embed="rId7"/>
          <a:srcRect/>
          <a:stretch>
            <a:fillRect/>
          </a:stretch>
        </p:blipFill>
        <p:spPr bwMode="auto">
          <a:xfrm>
            <a:off x="1295400" y="2895600"/>
            <a:ext cx="7010400" cy="2139950"/>
          </a:xfrm>
          <a:prstGeom prst="rect">
            <a:avLst/>
          </a:prstGeom>
          <a:noFill/>
          <a:ln w="9525">
            <a:noFill/>
            <a:miter lim="800000"/>
            <a:headEnd/>
            <a:tailEnd/>
          </a:ln>
        </p:spPr>
      </p:pic>
    </p:spTree>
    <p:extLst>
      <p:ext uri="{BB962C8B-B14F-4D97-AF65-F5344CB8AC3E}">
        <p14:creationId xmlns:p14="http://schemas.microsoft.com/office/powerpoint/2010/main" val="3719890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
            <a:ext cx="1459775" cy="836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2"/>
          <a:stretch>
            <a:fillRect/>
          </a:stretch>
        </p:blipFill>
        <p:spPr>
          <a:xfrm>
            <a:off x="0" y="26525"/>
            <a:ext cx="1630092" cy="2467356"/>
          </a:xfrm>
          <a:prstGeom prst="rect">
            <a:avLst/>
          </a:prstGeom>
        </p:spPr>
      </p:pic>
      <p:sp>
        <p:nvSpPr>
          <p:cNvPr id="33" name="TextBox 32"/>
          <p:cNvSpPr txBox="1"/>
          <p:nvPr/>
        </p:nvSpPr>
        <p:spPr>
          <a:xfrm>
            <a:off x="1994095" y="1688123"/>
            <a:ext cx="6784145" cy="369332"/>
          </a:xfrm>
          <a:prstGeom prst="rect">
            <a:avLst/>
          </a:prstGeom>
          <a:noFill/>
        </p:spPr>
        <p:txBody>
          <a:bodyPr wrap="square" rtlCol="0">
            <a:spAutoFit/>
          </a:bodyPr>
          <a:lstStyle/>
          <a:p>
            <a:endParaRPr lang="en-US" dirty="0"/>
          </a:p>
        </p:txBody>
      </p:sp>
      <p:sp>
        <p:nvSpPr>
          <p:cNvPr id="35" name="TextBox 34"/>
          <p:cNvSpPr txBox="1"/>
          <p:nvPr/>
        </p:nvSpPr>
        <p:spPr>
          <a:xfrm>
            <a:off x="1371600" y="297415"/>
            <a:ext cx="7185074" cy="1077218"/>
          </a:xfrm>
          <a:prstGeom prst="rect">
            <a:avLst/>
          </a:prstGeom>
          <a:noFill/>
        </p:spPr>
        <p:txBody>
          <a:bodyPr wrap="square" rtlCol="0">
            <a:spAutoFit/>
          </a:bodyPr>
          <a:lstStyle/>
          <a:p>
            <a:r>
              <a:rPr lang="en-US" sz="3200" b="1" dirty="0" smtClean="0"/>
              <a:t>1. </a:t>
            </a:r>
            <a:r>
              <a:rPr lang="en-US" sz="3200" b="1" dirty="0" err="1" smtClean="0"/>
              <a:t>Phần</a:t>
            </a:r>
            <a:r>
              <a:rPr lang="en-US" sz="3200" b="1" dirty="0" smtClean="0"/>
              <a:t> </a:t>
            </a:r>
            <a:r>
              <a:rPr lang="en-US" sz="3200" b="1" dirty="0" err="1" smtClean="0"/>
              <a:t>mềm</a:t>
            </a:r>
            <a:r>
              <a:rPr lang="en-US" sz="3200" b="1" dirty="0" smtClean="0"/>
              <a:t> </a:t>
            </a:r>
            <a:r>
              <a:rPr lang="en-US" sz="3200" b="1" dirty="0" err="1" smtClean="0"/>
              <a:t>miễn</a:t>
            </a:r>
            <a:r>
              <a:rPr lang="en-US" sz="3200" b="1" dirty="0" smtClean="0"/>
              <a:t> </a:t>
            </a:r>
            <a:r>
              <a:rPr lang="en-US" sz="3200" b="1" dirty="0" err="1" smtClean="0"/>
              <a:t>phí</a:t>
            </a:r>
            <a:r>
              <a:rPr lang="en-US" sz="3200" b="1" dirty="0" smtClean="0"/>
              <a:t> </a:t>
            </a:r>
            <a:r>
              <a:rPr lang="en-US" sz="3200" b="1" dirty="0" err="1" smtClean="0"/>
              <a:t>và</a:t>
            </a:r>
            <a:r>
              <a:rPr lang="en-US" sz="3200" b="1" dirty="0" smtClean="0"/>
              <a:t> </a:t>
            </a:r>
            <a:r>
              <a:rPr lang="en-US" sz="3200" b="1" dirty="0" err="1" smtClean="0"/>
              <a:t>phần</a:t>
            </a:r>
            <a:r>
              <a:rPr lang="en-US" sz="3200" b="1" dirty="0" smtClean="0"/>
              <a:t> </a:t>
            </a:r>
            <a:r>
              <a:rPr lang="en-US" sz="3200" b="1" dirty="0" err="1" smtClean="0"/>
              <a:t>mềm</a:t>
            </a:r>
            <a:r>
              <a:rPr lang="en-US" sz="3200" b="1" dirty="0" smtClean="0"/>
              <a:t> </a:t>
            </a:r>
            <a:r>
              <a:rPr lang="en-US" sz="3200" b="1" dirty="0" err="1" smtClean="0"/>
              <a:t>không</a:t>
            </a:r>
            <a:r>
              <a:rPr lang="en-US" sz="3200" b="1" dirty="0" smtClean="0"/>
              <a:t> </a:t>
            </a:r>
            <a:r>
              <a:rPr lang="en-US" sz="3200" b="1" dirty="0" err="1" smtClean="0"/>
              <a:t>miễn</a:t>
            </a:r>
            <a:r>
              <a:rPr lang="en-US" sz="3200" b="1" dirty="0" smtClean="0"/>
              <a:t> </a:t>
            </a:r>
            <a:r>
              <a:rPr lang="en-US" sz="3200" b="1" dirty="0" err="1" smtClean="0"/>
              <a:t>phí</a:t>
            </a:r>
            <a:r>
              <a:rPr lang="en-US" sz="3200" b="1" dirty="0" smtClean="0"/>
              <a:t>.</a:t>
            </a:r>
            <a:endParaRPr lang="en-US" sz="3200" b="1" dirty="0"/>
          </a:p>
        </p:txBody>
      </p:sp>
      <p:sp>
        <p:nvSpPr>
          <p:cNvPr id="10" name="Freeform 4">
            <a:extLst>
              <a:ext uri="{FF2B5EF4-FFF2-40B4-BE49-F238E27FC236}">
                <a16:creationId xmlns:a16="http://schemas.microsoft.com/office/drawing/2014/main" id="{6E338342-2FE3-9183-F36C-9F123FC8485F}"/>
              </a:ext>
            </a:extLst>
          </p:cNvPr>
          <p:cNvSpPr/>
          <p:nvPr/>
        </p:nvSpPr>
        <p:spPr>
          <a:xfrm>
            <a:off x="1116311" y="1910889"/>
            <a:ext cx="7695652" cy="4309183"/>
          </a:xfrm>
          <a:custGeom>
            <a:avLst/>
            <a:gdLst/>
            <a:ahLst/>
            <a:cxnLst/>
            <a:rect l="l" t="t" r="r" b="b"/>
            <a:pathLst>
              <a:path w="4462449" h="1245501">
                <a:moveTo>
                  <a:pt x="4337988" y="1245501"/>
                </a:moveTo>
                <a:lnTo>
                  <a:pt x="124460" y="1245501"/>
                </a:lnTo>
                <a:cubicBezTo>
                  <a:pt x="55880" y="1245501"/>
                  <a:pt x="0" y="1189621"/>
                  <a:pt x="0" y="1121041"/>
                </a:cubicBezTo>
                <a:lnTo>
                  <a:pt x="0" y="124460"/>
                </a:lnTo>
                <a:cubicBezTo>
                  <a:pt x="0" y="55880"/>
                  <a:pt x="55880" y="0"/>
                  <a:pt x="124460" y="0"/>
                </a:cubicBezTo>
                <a:lnTo>
                  <a:pt x="4337988" y="0"/>
                </a:lnTo>
                <a:cubicBezTo>
                  <a:pt x="4406568" y="0"/>
                  <a:pt x="4462449" y="55880"/>
                  <a:pt x="4462449" y="124460"/>
                </a:cubicBezTo>
                <a:lnTo>
                  <a:pt x="4462449" y="1121041"/>
                </a:lnTo>
                <a:cubicBezTo>
                  <a:pt x="4462449" y="1189621"/>
                  <a:pt x="4406568" y="1245501"/>
                  <a:pt x="4337988" y="1245501"/>
                </a:cubicBezTo>
              </a:path>
            </a:pathLst>
          </a:custGeom>
          <a:solidFill>
            <a:srgbClr val="D46D50"/>
          </a:solidFill>
        </p:spPr>
        <p:txBody>
          <a:bodyPr/>
          <a:lstStyle/>
          <a:p>
            <a:endParaRPr lang="en-US"/>
          </a:p>
        </p:txBody>
      </p:sp>
      <p:sp>
        <p:nvSpPr>
          <p:cNvPr id="11" name="TextBox 10">
            <a:extLst>
              <a:ext uri="{FF2B5EF4-FFF2-40B4-BE49-F238E27FC236}">
                <a16:creationId xmlns:a16="http://schemas.microsoft.com/office/drawing/2014/main" id="{D9EE689A-EC4B-D31A-FE6F-DF1916CA618B}"/>
              </a:ext>
            </a:extLst>
          </p:cNvPr>
          <p:cNvSpPr txBox="1"/>
          <p:nvPr/>
        </p:nvSpPr>
        <p:spPr>
          <a:xfrm>
            <a:off x="1459776" y="2468052"/>
            <a:ext cx="7131960" cy="2751715"/>
          </a:xfrm>
          <a:prstGeom prst="rect">
            <a:avLst/>
          </a:prstGeom>
          <a:noFill/>
        </p:spPr>
        <p:txBody>
          <a:bodyPr wrap="square">
            <a:spAutoFit/>
          </a:bodyPr>
          <a:lstStyle/>
          <a:p>
            <a:pPr algn="just">
              <a:lnSpc>
                <a:spcPct val="150000"/>
              </a:lnSpc>
            </a:pPr>
            <a:r>
              <a:rPr lang="vi-VN" sz="4000" b="1" dirty="0">
                <a:solidFill>
                  <a:schemeClr val="accent2"/>
                </a:solidFill>
                <a:cs typeface="Times New Roman" pitchFamily="18" charset="0"/>
              </a:rPr>
              <a:t>Phần mềm miễn phí và phần mềm không miễn phí khác nhau như</a:t>
            </a:r>
            <a:r>
              <a:rPr lang="en-US" sz="4000" b="1" dirty="0">
                <a:solidFill>
                  <a:schemeClr val="accent2"/>
                </a:solidFill>
                <a:cs typeface="Times New Roman" pitchFamily="18" charset="0"/>
              </a:rPr>
              <a:t> </a:t>
            </a:r>
            <a:r>
              <a:rPr lang="en-US" sz="4000" b="1" dirty="0" err="1">
                <a:solidFill>
                  <a:schemeClr val="accent2"/>
                </a:solidFill>
                <a:cs typeface="Times New Roman" pitchFamily="18" charset="0"/>
              </a:rPr>
              <a:t>thế</a:t>
            </a:r>
            <a:r>
              <a:rPr lang="vi-VN" sz="4000" b="1" dirty="0">
                <a:solidFill>
                  <a:schemeClr val="accent2"/>
                </a:solidFill>
                <a:cs typeface="Times New Roman" pitchFamily="18" charset="0"/>
              </a:rPr>
              <a:t> nào?</a:t>
            </a:r>
            <a:endParaRPr lang="en-US" sz="4000" b="1" dirty="0">
              <a:solidFill>
                <a:schemeClr val="accent2"/>
              </a:solidFill>
              <a:cs typeface="Times New Roman" pitchFamily="18" charset="0"/>
            </a:endParaRPr>
          </a:p>
        </p:txBody>
      </p:sp>
    </p:spTree>
    <p:extLst>
      <p:ext uri="{BB962C8B-B14F-4D97-AF65-F5344CB8AC3E}">
        <p14:creationId xmlns:p14="http://schemas.microsoft.com/office/powerpoint/2010/main" val="56483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493E1BB-0A8E-C059-4425-6B390C24D64B}"/>
              </a:ext>
            </a:extLst>
          </p:cNvPr>
          <p:cNvGrpSpPr/>
          <p:nvPr/>
        </p:nvGrpSpPr>
        <p:grpSpPr>
          <a:xfrm>
            <a:off x="285750" y="3581400"/>
            <a:ext cx="8572500" cy="2986390"/>
            <a:chOff x="532194" y="5553440"/>
            <a:chExt cx="17145000" cy="4479585"/>
          </a:xfrm>
        </p:grpSpPr>
        <p:grpSp>
          <p:nvGrpSpPr>
            <p:cNvPr id="26" name="Group 25">
              <a:extLst>
                <a:ext uri="{FF2B5EF4-FFF2-40B4-BE49-F238E27FC236}">
                  <a16:creationId xmlns:a16="http://schemas.microsoft.com/office/drawing/2014/main" id="{9D332C27-27B7-CA5E-06CC-C2F4FD53DE6B}"/>
                </a:ext>
              </a:extLst>
            </p:cNvPr>
            <p:cNvGrpSpPr/>
            <p:nvPr/>
          </p:nvGrpSpPr>
          <p:grpSpPr>
            <a:xfrm>
              <a:off x="532194" y="5553440"/>
              <a:ext cx="17145000" cy="4479585"/>
              <a:chOff x="571500" y="1223963"/>
              <a:chExt cx="17145000" cy="4479585"/>
            </a:xfrm>
          </p:grpSpPr>
          <p:sp>
            <p:nvSpPr>
              <p:cNvPr id="27" name="Rectangle 26">
                <a:extLst>
                  <a:ext uri="{FF2B5EF4-FFF2-40B4-BE49-F238E27FC236}">
                    <a16:creationId xmlns:a16="http://schemas.microsoft.com/office/drawing/2014/main" id="{B514392D-3161-C166-548E-794F5B168AA9}"/>
                  </a:ext>
                </a:extLst>
              </p:cNvPr>
              <p:cNvSpPr/>
              <p:nvPr/>
            </p:nvSpPr>
            <p:spPr>
              <a:xfrm>
                <a:off x="571500" y="1223963"/>
                <a:ext cx="17145000" cy="4433073"/>
              </a:xfrm>
              <a:prstGeom prst="rect">
                <a:avLst/>
              </a:prstGeom>
              <a:solidFill>
                <a:srgbClr val="D7EA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7076017-D81E-1413-A1B6-9DE79A5BD32B}"/>
                  </a:ext>
                </a:extLst>
              </p:cNvPr>
              <p:cNvSpPr txBox="1"/>
              <p:nvPr/>
            </p:nvSpPr>
            <p:spPr>
              <a:xfrm>
                <a:off x="8529280" y="1410065"/>
                <a:ext cx="8545846" cy="4293483"/>
              </a:xfrm>
              <a:prstGeom prst="rect">
                <a:avLst/>
              </a:prstGeom>
              <a:noFill/>
            </p:spPr>
            <p:txBody>
              <a:bodyPr wrap="square" rtlCol="0">
                <a:spAutoFit/>
              </a:bodyPr>
              <a:lstStyle/>
              <a:p>
                <a:pPr>
                  <a:lnSpc>
                    <a:spcPct val="150000"/>
                  </a:lnSpc>
                </a:pPr>
                <a:r>
                  <a:rPr lang="en-US" sz="2400" b="1" dirty="0" err="1">
                    <a:solidFill>
                      <a:schemeClr val="accent2"/>
                    </a:solidFill>
                    <a:cs typeface="Times New Roman" pitchFamily="18" charset="0"/>
                  </a:rPr>
                  <a:t>Có</a:t>
                </a:r>
                <a:r>
                  <a:rPr lang="en-US" sz="2400" b="1" dirty="0">
                    <a:solidFill>
                      <a:schemeClr val="accent2"/>
                    </a:solidFill>
                    <a:cs typeface="Times New Roman" pitchFamily="18" charset="0"/>
                  </a:rPr>
                  <a:t> </a:t>
                </a:r>
                <a:r>
                  <a:rPr lang="en-US" sz="2400" b="1" dirty="0" err="1">
                    <a:solidFill>
                      <a:schemeClr val="accent2"/>
                    </a:solidFill>
                    <a:cs typeface="Times New Roman" pitchFamily="18" charset="0"/>
                  </a:rPr>
                  <a:t>những</a:t>
                </a:r>
                <a:r>
                  <a:rPr lang="en-US" sz="2400" b="1" dirty="0">
                    <a:solidFill>
                      <a:schemeClr val="accent2"/>
                    </a:solidFill>
                    <a:cs typeface="Times New Roman" pitchFamily="18" charset="0"/>
                  </a:rPr>
                  <a:t> </a:t>
                </a:r>
                <a:r>
                  <a:rPr lang="en-US" sz="2400" b="1" dirty="0" err="1">
                    <a:solidFill>
                      <a:schemeClr val="accent2"/>
                    </a:solidFill>
                    <a:cs typeface="Times New Roman" pitchFamily="18" charset="0"/>
                  </a:rPr>
                  <a:t>phần</a:t>
                </a:r>
                <a:r>
                  <a:rPr lang="en-US" sz="2400" b="1" dirty="0">
                    <a:solidFill>
                      <a:schemeClr val="accent2"/>
                    </a:solidFill>
                    <a:cs typeface="Times New Roman" pitchFamily="18" charset="0"/>
                  </a:rPr>
                  <a:t> </a:t>
                </a:r>
                <a:r>
                  <a:rPr lang="en-US" sz="2400" b="1" dirty="0" err="1">
                    <a:solidFill>
                      <a:schemeClr val="accent2"/>
                    </a:solidFill>
                    <a:cs typeface="Times New Roman" pitchFamily="18" charset="0"/>
                  </a:rPr>
                  <a:t>mềm</a:t>
                </a:r>
                <a:r>
                  <a:rPr lang="en-US" sz="2400" b="1" dirty="0">
                    <a:solidFill>
                      <a:schemeClr val="accent2"/>
                    </a:solidFill>
                    <a:cs typeface="Times New Roman" pitchFamily="18" charset="0"/>
                  </a:rPr>
                  <a:t> </a:t>
                </a:r>
                <a:r>
                  <a:rPr lang="en-US" sz="2400" b="1" dirty="0" err="1">
                    <a:solidFill>
                      <a:schemeClr val="accent2"/>
                    </a:solidFill>
                    <a:cs typeface="Times New Roman" pitchFamily="18" charset="0"/>
                  </a:rPr>
                  <a:t>miễn</a:t>
                </a:r>
                <a:r>
                  <a:rPr lang="en-US" sz="2400" b="1" dirty="0">
                    <a:solidFill>
                      <a:schemeClr val="accent2"/>
                    </a:solidFill>
                    <a:cs typeface="Times New Roman" pitchFamily="18" charset="0"/>
                  </a:rPr>
                  <a:t> </a:t>
                </a:r>
                <a:r>
                  <a:rPr lang="en-US" sz="2400" b="1" dirty="0" err="1">
                    <a:solidFill>
                      <a:schemeClr val="accent2"/>
                    </a:solidFill>
                    <a:cs typeface="Times New Roman" pitchFamily="18" charset="0"/>
                  </a:rPr>
                  <a:t>phí</a:t>
                </a:r>
                <a:r>
                  <a:rPr lang="en-US" sz="2400" b="1" dirty="0">
                    <a:solidFill>
                      <a:schemeClr val="accent2"/>
                    </a:solidFill>
                    <a:cs typeface="Times New Roman" pitchFamily="18" charset="0"/>
                  </a:rPr>
                  <a:t>. </a:t>
                </a:r>
              </a:p>
              <a:p>
                <a:pPr marL="256032" indent="-256032">
                  <a:lnSpc>
                    <a:spcPct val="150000"/>
                  </a:lnSpc>
                  <a:buFont typeface="Arial" panose="020B0604020202020204" pitchFamily="34" charset="0"/>
                  <a:buChar char="•"/>
                </a:pPr>
                <a:r>
                  <a:rPr lang="en-US" sz="2400" dirty="0" err="1">
                    <a:solidFill>
                      <a:schemeClr val="accent2"/>
                    </a:solidFill>
                    <a:cs typeface="Times New Roman" pitchFamily="18" charset="0"/>
                  </a:rPr>
                  <a:t>Phần</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mềm</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luyện</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gõ</a:t>
                </a:r>
                <a:r>
                  <a:rPr lang="en-US" sz="2400" dirty="0">
                    <a:solidFill>
                      <a:schemeClr val="accent2"/>
                    </a:solidFill>
                    <a:cs typeface="Times New Roman" pitchFamily="18" charset="0"/>
                  </a:rPr>
                  <a:t> 10 </a:t>
                </a:r>
                <a:r>
                  <a:rPr lang="en-US" sz="2400" dirty="0" err="1">
                    <a:solidFill>
                      <a:schemeClr val="accent2"/>
                    </a:solidFill>
                    <a:cs typeface="Times New Roman" pitchFamily="18" charset="0"/>
                  </a:rPr>
                  <a:t>ngón</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RapidTyping</a:t>
                </a:r>
                <a:r>
                  <a:rPr lang="en-US" sz="2400" dirty="0">
                    <a:solidFill>
                      <a:schemeClr val="accent2"/>
                    </a:solidFill>
                    <a:cs typeface="Times New Roman" pitchFamily="18" charset="0"/>
                  </a:rPr>
                  <a:t>. </a:t>
                </a:r>
              </a:p>
              <a:p>
                <a:pPr marL="256032" indent="-256032">
                  <a:lnSpc>
                    <a:spcPct val="150000"/>
                  </a:lnSpc>
                  <a:buFont typeface="Arial" panose="020B0604020202020204" pitchFamily="34" charset="0"/>
                  <a:buChar char="•"/>
                </a:pPr>
                <a:r>
                  <a:rPr lang="en-US" sz="2400" dirty="0" err="1">
                    <a:solidFill>
                      <a:schemeClr val="accent2"/>
                    </a:solidFill>
                    <a:cs typeface="Times New Roman" pitchFamily="18" charset="0"/>
                  </a:rPr>
                  <a:t>Phần</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mềm</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luyện</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kĩ</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năng</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dùng</a:t>
                </a:r>
                <a:r>
                  <a:rPr lang="en-US" sz="2400" dirty="0">
                    <a:solidFill>
                      <a:schemeClr val="accent2"/>
                    </a:solidFill>
                    <a:cs typeface="Times New Roman" pitchFamily="18" charset="0"/>
                  </a:rPr>
                  <a:t> </a:t>
                </a:r>
                <a:r>
                  <a:rPr lang="en-US" sz="2400" dirty="0" err="1">
                    <a:solidFill>
                      <a:schemeClr val="accent2"/>
                    </a:solidFill>
                    <a:cs typeface="Times New Roman" pitchFamily="18" charset="0"/>
                  </a:rPr>
                  <a:t>chuột</a:t>
                </a:r>
                <a:r>
                  <a:rPr lang="en-US" sz="2400" dirty="0">
                    <a:solidFill>
                      <a:schemeClr val="accent2"/>
                    </a:solidFill>
                    <a:cs typeface="Times New Roman" pitchFamily="18" charset="0"/>
                  </a:rPr>
                  <a:t>, Mouse Skills. </a:t>
                </a:r>
              </a:p>
            </p:txBody>
          </p:sp>
        </p:grpSp>
        <p:pic>
          <p:nvPicPr>
            <p:cNvPr id="20" name="Picture 19">
              <a:extLst>
                <a:ext uri="{FF2B5EF4-FFF2-40B4-BE49-F238E27FC236}">
                  <a16:creationId xmlns:a16="http://schemas.microsoft.com/office/drawing/2014/main" id="{78086870-A37E-FB32-BF1C-173B7D4D7707}"/>
                </a:ext>
              </a:extLst>
            </p:cNvPr>
            <p:cNvPicPr>
              <a:picLocks noChangeAspect="1"/>
            </p:cNvPicPr>
            <p:nvPr/>
          </p:nvPicPr>
          <p:blipFill>
            <a:blip r:embed="rId2"/>
            <a:stretch>
              <a:fillRect/>
            </a:stretch>
          </p:blipFill>
          <p:spPr>
            <a:xfrm>
              <a:off x="914400" y="6202872"/>
              <a:ext cx="3134208" cy="3134208"/>
            </a:xfrm>
            <a:prstGeom prst="rect">
              <a:avLst/>
            </a:prstGeom>
          </p:spPr>
        </p:pic>
        <p:pic>
          <p:nvPicPr>
            <p:cNvPr id="22" name="Picture 21">
              <a:extLst>
                <a:ext uri="{FF2B5EF4-FFF2-40B4-BE49-F238E27FC236}">
                  <a16:creationId xmlns:a16="http://schemas.microsoft.com/office/drawing/2014/main" id="{78DA1D0F-F29F-1912-1BDF-B603B373BC40}"/>
                </a:ext>
              </a:extLst>
            </p:cNvPr>
            <p:cNvPicPr>
              <a:picLocks noChangeAspect="1"/>
            </p:cNvPicPr>
            <p:nvPr/>
          </p:nvPicPr>
          <p:blipFill>
            <a:blip r:embed="rId3"/>
            <a:stretch>
              <a:fillRect/>
            </a:stretch>
          </p:blipFill>
          <p:spPr>
            <a:xfrm>
              <a:off x="5029199" y="6497729"/>
              <a:ext cx="2819400" cy="2777109"/>
            </a:xfrm>
            <a:prstGeom prst="rect">
              <a:avLst/>
            </a:prstGeom>
          </p:spPr>
        </p:pic>
      </p:grpSp>
      <p:grpSp>
        <p:nvGrpSpPr>
          <p:cNvPr id="25" name="Group 24">
            <a:extLst>
              <a:ext uri="{FF2B5EF4-FFF2-40B4-BE49-F238E27FC236}">
                <a16:creationId xmlns:a16="http://schemas.microsoft.com/office/drawing/2014/main" id="{4D2F9FE5-63DD-298A-C06A-807573D9BD89}"/>
              </a:ext>
            </a:extLst>
          </p:cNvPr>
          <p:cNvGrpSpPr/>
          <p:nvPr/>
        </p:nvGrpSpPr>
        <p:grpSpPr>
          <a:xfrm>
            <a:off x="285750" y="408789"/>
            <a:ext cx="8649906" cy="3323987"/>
            <a:chOff x="571500" y="1223963"/>
            <a:chExt cx="17299811" cy="4985982"/>
          </a:xfrm>
        </p:grpSpPr>
        <p:sp>
          <p:nvSpPr>
            <p:cNvPr id="23" name="Rectangle 22">
              <a:extLst>
                <a:ext uri="{FF2B5EF4-FFF2-40B4-BE49-F238E27FC236}">
                  <a16:creationId xmlns:a16="http://schemas.microsoft.com/office/drawing/2014/main" id="{5FB30F0D-1E4A-1FF3-85A0-E036DEF02D5C}"/>
                </a:ext>
              </a:extLst>
            </p:cNvPr>
            <p:cNvSpPr/>
            <p:nvPr/>
          </p:nvSpPr>
          <p:spPr>
            <a:xfrm>
              <a:off x="571500" y="1223963"/>
              <a:ext cx="17145000" cy="4433073"/>
            </a:xfrm>
            <a:prstGeom prst="rect">
              <a:avLst/>
            </a:prstGeom>
            <a:solidFill>
              <a:srgbClr val="FDE3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Mua Key Office Home &amp; Student 2021 bản quyền MS giá rẻ">
              <a:extLst>
                <a:ext uri="{FF2B5EF4-FFF2-40B4-BE49-F238E27FC236}">
                  <a16:creationId xmlns:a16="http://schemas.microsoft.com/office/drawing/2014/main" id="{C3E932FC-EC56-2D5E-5F4E-D2757626CB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6622" y="1852613"/>
              <a:ext cx="3328987" cy="33289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42131900-E3E8-B789-1C92-1DA8402376D8}"/>
                </a:ext>
              </a:extLst>
            </p:cNvPr>
            <p:cNvPicPr>
              <a:picLocks noChangeAspect="1"/>
            </p:cNvPicPr>
            <p:nvPr/>
          </p:nvPicPr>
          <p:blipFill rotWithShape="1">
            <a:blip r:embed="rId5"/>
            <a:srcRect t="17334" b="16000"/>
            <a:stretch/>
          </p:blipFill>
          <p:spPr>
            <a:xfrm>
              <a:off x="13680311" y="2625318"/>
              <a:ext cx="4191000" cy="2794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4" name="TextBox 23">
              <a:extLst>
                <a:ext uri="{FF2B5EF4-FFF2-40B4-BE49-F238E27FC236}">
                  <a16:creationId xmlns:a16="http://schemas.microsoft.com/office/drawing/2014/main" id="{A75D5F7D-78E4-BE05-4DE4-2B3A9A76648B}"/>
                </a:ext>
              </a:extLst>
            </p:cNvPr>
            <p:cNvSpPr txBox="1"/>
            <p:nvPr/>
          </p:nvSpPr>
          <p:spPr>
            <a:xfrm>
              <a:off x="1163910" y="1223963"/>
              <a:ext cx="9808889" cy="4985982"/>
            </a:xfrm>
            <a:prstGeom prst="rect">
              <a:avLst/>
            </a:prstGeom>
            <a:noFill/>
          </p:spPr>
          <p:txBody>
            <a:bodyPr wrap="square" rtlCol="0">
              <a:spAutoFit/>
            </a:bodyPr>
            <a:lstStyle/>
            <a:p>
              <a:pPr algn="just">
                <a:lnSpc>
                  <a:spcPct val="150000"/>
                </a:lnSpc>
              </a:pPr>
              <a:r>
                <a:rPr lang="en-US" sz="2000" b="1" dirty="0" err="1">
                  <a:solidFill>
                    <a:schemeClr val="accent2"/>
                  </a:solidFill>
                  <a:cs typeface="Times New Roman" pitchFamily="18" charset="0"/>
                </a:rPr>
                <a:t>Có</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những</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phần</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mềm</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không</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miễn</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phí</a:t>
              </a:r>
              <a:r>
                <a:rPr lang="en-US" sz="2000" b="1" dirty="0">
                  <a:solidFill>
                    <a:schemeClr val="accent2"/>
                  </a:solidFill>
                  <a:cs typeface="Times New Roman" pitchFamily="18" charset="0"/>
                </a:rPr>
                <a:t>. </a:t>
              </a:r>
            </a:p>
            <a:p>
              <a:pPr marL="256032" indent="-256032">
                <a:lnSpc>
                  <a:spcPct val="150000"/>
                </a:lnSpc>
                <a:buFont typeface="Arial" panose="020B0604020202020204" pitchFamily="34" charset="0"/>
                <a:buChar char="•"/>
              </a:pPr>
              <a:r>
                <a:rPr lang="en-US" sz="2000" b="1" dirty="0" err="1">
                  <a:solidFill>
                    <a:schemeClr val="accent2"/>
                  </a:solidFill>
                  <a:cs typeface="Times New Roman" pitchFamily="18" charset="0"/>
                </a:rPr>
                <a:t>Hệ</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diều</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hành</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của</a:t>
              </a:r>
              <a:r>
                <a:rPr lang="en-US" sz="2000" b="1" dirty="0">
                  <a:solidFill>
                    <a:schemeClr val="accent2"/>
                  </a:solidFill>
                  <a:cs typeface="Times New Roman" pitchFamily="18" charset="0"/>
                </a:rPr>
                <a:t> Windows</a:t>
              </a:r>
            </a:p>
            <a:p>
              <a:pPr marL="256032" indent="-256032">
                <a:lnSpc>
                  <a:spcPct val="150000"/>
                </a:lnSpc>
                <a:buFont typeface="Arial" panose="020B0604020202020204" pitchFamily="34" charset="0"/>
                <a:buChar char="•"/>
              </a:pPr>
              <a:r>
                <a:rPr lang="en-US" sz="2000" b="1" dirty="0" err="1">
                  <a:solidFill>
                    <a:schemeClr val="accent2"/>
                  </a:solidFill>
                  <a:cs typeface="Times New Roman" pitchFamily="18" charset="0"/>
                </a:rPr>
                <a:t>Phần</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mềm</a:t>
              </a:r>
              <a:r>
                <a:rPr lang="en-US" sz="2000" b="1" dirty="0">
                  <a:solidFill>
                    <a:schemeClr val="accent2"/>
                  </a:solidFill>
                  <a:cs typeface="Times New Roman" pitchFamily="18" charset="0"/>
                </a:rPr>
                <a:t> Microsoft office (</a:t>
              </a:r>
              <a:r>
                <a:rPr lang="en-US" sz="2000" b="1" dirty="0" err="1">
                  <a:solidFill>
                    <a:schemeClr val="accent2"/>
                  </a:solidFill>
                  <a:cs typeface="Times New Roman" pitchFamily="18" charset="0"/>
                </a:rPr>
                <a:t>chứa</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trong</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đó</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là</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phần</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mềm</a:t>
              </a:r>
              <a:r>
                <a:rPr lang="en-US" sz="2000" b="1" dirty="0">
                  <a:solidFill>
                    <a:schemeClr val="accent2"/>
                  </a:solidFill>
                  <a:cs typeface="Times New Roman" pitchFamily="18" charset="0"/>
                </a:rPr>
                <a:t> Microsoft Word </a:t>
              </a:r>
              <a:r>
                <a:rPr lang="en-US" sz="2000" b="1" dirty="0" err="1">
                  <a:solidFill>
                    <a:schemeClr val="accent2"/>
                  </a:solidFill>
                  <a:cs typeface="Times New Roman" pitchFamily="18" charset="0"/>
                </a:rPr>
                <a:t>cho</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phép</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soạn</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thảo</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văn</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bản</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phần</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mềm</a:t>
              </a:r>
              <a:r>
                <a:rPr lang="en-US" sz="2000" b="1" dirty="0">
                  <a:solidFill>
                    <a:schemeClr val="accent2"/>
                  </a:solidFill>
                  <a:cs typeface="Times New Roman" pitchFamily="18" charset="0"/>
                </a:rPr>
                <a:t> Microsoft </a:t>
              </a:r>
              <a:r>
                <a:rPr lang="en-US" sz="2000" b="1" dirty="0" err="1">
                  <a:solidFill>
                    <a:schemeClr val="accent2"/>
                  </a:solidFill>
                  <a:cs typeface="Times New Roman" pitchFamily="18" charset="0"/>
                </a:rPr>
                <a:t>Powerpoint</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để</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tạo</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bản</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trình</a:t>
              </a:r>
              <a:r>
                <a:rPr lang="en-US" sz="2000" b="1" dirty="0">
                  <a:solidFill>
                    <a:schemeClr val="accent2"/>
                  </a:solidFill>
                  <a:cs typeface="Times New Roman" pitchFamily="18" charset="0"/>
                </a:rPr>
                <a:t> </a:t>
              </a:r>
              <a:r>
                <a:rPr lang="en-US" sz="2000" b="1" dirty="0" err="1">
                  <a:solidFill>
                    <a:schemeClr val="accent2"/>
                  </a:solidFill>
                  <a:cs typeface="Times New Roman" pitchFamily="18" charset="0"/>
                </a:rPr>
                <a:t>chiếu</a:t>
              </a:r>
              <a:r>
                <a:rPr lang="en-US" sz="2000" b="1" dirty="0">
                  <a:solidFill>
                    <a:schemeClr val="accent2"/>
                  </a:solidFill>
                  <a:cs typeface="Times New Roman" pitchFamily="18" charset="0"/>
                </a:rPr>
                <a:t>. </a:t>
              </a:r>
            </a:p>
          </p:txBody>
        </p:sp>
      </p:grpSp>
    </p:spTree>
    <p:extLst>
      <p:ext uri="{BB962C8B-B14F-4D97-AF65-F5344CB8AC3E}">
        <p14:creationId xmlns:p14="http://schemas.microsoft.com/office/powerpoint/2010/main" val="349852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UIDATA" val="&lt;database version=&quot;7.0&quot;&gt;&lt;object type=&quot;1&quot; unique_id=&quot;10001&quot;&gt;&lt;property id=&quot;20141&quot; value=&quot;khai_pro&quot;/&gt;&lt;property id=&quot;20148&quot; value=&quot;5&quot;/&gt;&lt;property id=&quot;20184&quot; value=&quot;7&quot;/&gt;&lt;property id=&quot;20224&quot; value=&quot;C:\Users\Toshiba\Desktop&quot;/&gt;&lt;property id=&quot;20250&quot; value=&quot;0&quot;/&gt;&lt;property id=&quot;20251&quot; value=&quot;1&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2&quot;/&gt;&lt;property id=&quot;20303&quot; value=&quot;-1&quot;/&gt;&lt;property id=&quot;20307&quot; value=&quot;280&quot;/&gt;&lt;property id=&quot;20309&quot; value=&quot;-1&quot;/&gt;&lt;/object&gt;&lt;object type=&quot;3&quot; unique_id=&quot;10005&quot;&gt;&lt;property id=&quot;20148&quot; value=&quot;5&quot;/&gt;&lt;property id=&quot;20300&quot; value=&quot;Slide 3&quot;/&gt;&lt;property id=&quot;20303&quot; value=&quot;-1&quot;/&gt;&lt;property id=&quot;20307&quot; value=&quot;281&quot;/&gt;&lt;property id=&quot;20309&quot; value=&quot;-1&quot;/&gt;&lt;/object&gt;&lt;object type=&quot;3&quot; unique_id=&quot;10006&quot;&gt;&lt;property id=&quot;20148&quot; value=&quot;5&quot;/&gt;&lt;property id=&quot;20300&quot; value=&quot;Slide 5&quot;/&gt;&lt;property id=&quot;20303&quot; value=&quot;-1&quot;/&gt;&lt;property id=&quot;20307&quot; value=&quot;277&quot;/&gt;&lt;property id=&quot;20309&quot; value=&quot;-1&quot;/&gt;&lt;/object&gt;&lt;object type=&quot;3&quot; unique_id=&quot;10007&quot;&gt;&lt;property id=&quot;20148&quot; value=&quot;5&quot;/&gt;&lt;property id=&quot;20300&quot; value=&quot;Slide 6 - &amp;quot;Luyện nhanh tay, tinh mắt với phần mềm&amp;#x0D;&amp;#x0A; The Monkey Eyes&amp;quot;&quot;/&gt;&lt;property id=&quot;20303&quot; value=&quot;-1&quot;/&gt;&lt;property id=&quot;20307&quot; value=&quot;278&quot;/&gt;&lt;property id=&quot;20309&quot; value=&quot;-1&quot;/&gt;&lt;/object&gt;&lt;object type=&quot;3&quot; unique_id=&quot;10008&quot;&gt;&lt;property id=&quot;20148&quot; value=&quot;5&quot;/&gt;&lt;property id=&quot;20300&quot; value=&quot;Slide 7 - &amp;quot;1. Khởi động phần mềm:&amp;quot;&quot;/&gt;&lt;property id=&quot;20303&quot; value=&quot;-1&quot;/&gt;&lt;property id=&quot;20307&quot; value=&quot;260&quot;/&gt;&lt;property id=&quot;20309&quot; value=&quot;-1&quot;/&gt;&lt;/object&gt;&lt;object type=&quot;3&quot; unique_id=&quot;10009&quot;&gt;&lt;property id=&quot;20148&quot; value=&quot;5&quot;/&gt;&lt;property id=&quot;20300&quot; value=&quot;Slide 8&quot;/&gt;&lt;property id=&quot;20303&quot; value=&quot;-1&quot;/&gt;&lt;property id=&quot;20307&quot; value=&quot;261&quot;/&gt;&lt;property id=&quot;20309&quot; value=&quot;-1&quot;/&gt;&lt;/object&gt;&lt;object type=&quot;3&quot; unique_id=&quot;10010&quot;&gt;&lt;property id=&quot;20148&quot; value=&quot;5&quot;/&gt;&lt;property id=&quot;20300&quot; value=&quot;Slide 9&quot;/&gt;&lt;property id=&quot;20303&quot; value=&quot;-1&quot;/&gt;&lt;property id=&quot;20307&quot; value=&quot;262&quot;/&gt;&lt;property id=&quot;20309&quot; value=&quot;-1&quot;/&gt;&lt;/object&gt;&lt;object type=&quot;3&quot; unique_id=&quot;10011&quot;&gt;&lt;property id=&quot;20148&quot; value=&quot;5&quot;/&gt;&lt;property id=&quot;20300&quot; value=&quot;Slide 10 - &amp;quot;2/ Bắt đầu luyện tập:&amp;quot;&quot;/&gt;&lt;property id=&quot;20303&quot; value=&quot;-1&quot;/&gt;&lt;property id=&quot;20307&quot; value=&quot;263&quot;/&gt;&lt;property id=&quot;20309&quot; value=&quot;-1&quot;/&gt;&lt;/object&gt;&lt;object type=&quot;3&quot; unique_id=&quot;10012&quot;&gt;&lt;property id=&quot;20148&quot; value=&quot;5&quot;/&gt;&lt;property id=&quot;20300&quot; value=&quot;Slide 11&quot;/&gt;&lt;property id=&quot;20303&quot; value=&quot;-1&quot;/&gt;&lt;property id=&quot;20307&quot; value=&quot;274&quot;/&gt;&lt;property id=&quot;20309&quot; value=&quot;-1&quot;/&gt;&lt;/object&gt;&lt;object type=&quot;3&quot; unique_id=&quot;10013&quot;&gt;&lt;property id=&quot;20148&quot; value=&quot;5&quot;/&gt;&lt;property id=&quot;20300&quot; value=&quot;Slide 12&quot;/&gt;&lt;property id=&quot;20303&quot; value=&quot;-1&quot;/&gt;&lt;property id=&quot;20307&quot; value=&quot;275&quot;/&gt;&lt;property id=&quot;20309&quot; value=&quot;-1&quot;/&gt;&lt;/object&gt;&lt;object type=&quot;3&quot; unique_id=&quot;10014&quot;&gt;&lt;property id=&quot;20148&quot; value=&quot;5&quot;/&gt;&lt;property id=&quot;20300&quot; value=&quot;Slide 13&quot;/&gt;&lt;property id=&quot;20303&quot; value=&quot;-1&quot;/&gt;&lt;property id=&quot;20307&quot; value=&quot;269&quot;/&gt;&lt;property id=&quot;20309&quot; value=&quot;-1&quot;/&gt;&lt;/object&gt;&lt;object type=&quot;3&quot; unique_id=&quot;10015&quot;&gt;&lt;property id=&quot;20148&quot; value=&quot;5&quot;/&gt;&lt;property id=&quot;20300&quot; value=&quot;Slide 14&quot;/&gt;&lt;property id=&quot;20303&quot; value=&quot;-1&quot;/&gt;&lt;property id=&quot;20307&quot; value=&quot;264&quot;/&gt;&lt;property id=&quot;20309&quot; value=&quot;-1&quot;/&gt;&lt;/object&gt;&lt;object type=&quot;3&quot; unique_id=&quot;10016&quot;&gt;&lt;property id=&quot;20148&quot; value=&quot;5&quot;/&gt;&lt;property id=&quot;20300&quot; value=&quot;Slide 15 - &amp;quot;3/ Các thao tác cần thực hiện:&amp;quot;&quot;/&gt;&lt;property id=&quot;20303&quot; value=&quot;-1&quot;/&gt;&lt;property id=&quot;20307&quot; value=&quot;276&quot;/&gt;&lt;property id=&quot;20309&quot; value=&quot;-1&quot;/&gt;&lt;/object&gt;&lt;object type=&quot;3&quot; unique_id=&quot;10017&quot;&gt;&lt;property id=&quot;20148&quot; value=&quot;5&quot;/&gt;&lt;property id=&quot;20300&quot; value=&quot;Slide 16&quot;/&gt;&lt;property id=&quot;20303&quot; value=&quot;-1&quot;/&gt;&lt;property id=&quot;20307&quot; value=&quot;265&quot;/&gt;&lt;property id=&quot;20309&quot; value=&quot;-1&quot;/&gt;&lt;/object&gt;&lt;object type=&quot;3&quot; unique_id=&quot;10018&quot;&gt;&lt;property id=&quot;20148&quot; value=&quot;5&quot;/&gt;&lt;property id=&quot;20300&quot; value=&quot;Slide 17 - &amp;quot;* Để lưu điểm em gõ tên vào bảng sau và chọn OK:&amp;quot;&quot;/&gt;&lt;property id=&quot;20303&quot; value=&quot;-1&quot;/&gt;&lt;property id=&quot;20307&quot; value=&quot;266&quot;/&gt;&lt;property id=&quot;20309&quot; value=&quot;-1&quot;/&gt;&lt;/object&gt;&lt;object type=&quot;3&quot; unique_id=&quot;10019&quot;&gt;&lt;property id=&quot;20148&quot; value=&quot;5&quot;/&gt;&lt;property id=&quot;20300&quot; value=&quot;Slide 18 - &amp;quot;4. Kết thúc trò chơi:&amp;quot;&quot;/&gt;&lt;property id=&quot;20303&quot; value=&quot;-1&quot;/&gt;&lt;property id=&quot;20307&quot; value=&quot;267&quot;/&gt;&lt;property id=&quot;20309&quot; value=&quot;-1&quot;/&gt;&lt;/object&gt;&lt;object type=&quot;3&quot; unique_id=&quot;10020&quot;&gt;&lt;property id=&quot;20148&quot; value=&quot;5&quot;/&gt;&lt;property id=&quot;20300&quot; value=&quot;Slide 19&quot;/&gt;&lt;property id=&quot;20303&quot; value=&quot;-1&quot;/&gt;&lt;property id=&quot;20307&quot; value=&quot;271&quot;/&gt;&lt;property id=&quot;20309&quot; value=&quot;-1&quot;/&gt;&lt;/object&gt;&lt;object type=&quot;3&quot; unique_id=&quot;10021&quot;&gt;&lt;property id=&quot;20148&quot; value=&quot;5&quot;/&gt;&lt;property id=&quot;20300&quot; value=&quot;Slide 20&quot;/&gt;&lt;property id=&quot;20303&quot; value=&quot;-1&quot;/&gt;&lt;property id=&quot;20307&quot; value=&quot;279&quot;/&gt;&lt;property id=&quot;20309&quot; value=&quot;-1&quot;/&gt;&lt;/object&gt;&lt;object type=&quot;3&quot; unique_id=&quot;10102&quot;&gt;&lt;property id=&quot;20148&quot; value=&quot;5&quot;/&gt;&lt;property id=&quot;20300&quot; value=&quot;Slide 4&quot;/&gt;&lt;property id=&quot;20303&quot; value=&quot;-1&quot;/&gt;&lt;property id=&quot;20307&quot; value=&quot;282&quot;/&gt;&lt;property id=&quot;20309&quot; value=&quot;-1&quot;/&gt;&lt;/object&gt;&lt;object type=&quot;3&quot; unique_id=&quot;10313&quot;&gt;&lt;property id=&quot;20148&quot; value=&quot;5&quot;/&gt;&lt;property id=&quot;20300&quot; value=&quot;Slide 1&quot;/&gt;&lt;property id=&quot;20303&quot; value=&quot;-1&quot;/&gt;&lt;property id=&quot;20307&quot; value=&quot;283&quot;/&gt;&lt;property id=&quot;20309&quot; value=&quot;-1&quot;/&gt;&lt;/object&gt;&lt;/object&gt;&lt;object type=&quot;4&quot; unique_id=&quot;10754&quot;&gt;&lt;/object&gt;&lt;object type=&quot;10&quot; unique_id=&quot;10778&quot;&gt;&lt;object type=&quot;11&quot; unique_id=&quot;10779&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3052</TotalTime>
  <Words>1105</Words>
  <Application>Microsoft Office PowerPoint</Application>
  <PresentationFormat>On-screen Show (4:3)</PresentationFormat>
  <Paragraphs>85</Paragraphs>
  <Slides>25</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宋体</vt:lpstr>
      <vt:lpstr>Arial</vt:lpstr>
      <vt:lpstr>Calibri</vt:lpstr>
      <vt:lpstr>DengXian</vt:lpstr>
      <vt:lpstr>HY견고딕</vt:lpstr>
      <vt:lpstr>Times New Roman</vt:lpstr>
      <vt:lpstr>UTM Avo</vt:lpstr>
      <vt:lpstr>UTM Showcard</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238</cp:revision>
  <dcterms:created xsi:type="dcterms:W3CDTF">2009-11-12T16:56:39Z</dcterms:created>
  <dcterms:modified xsi:type="dcterms:W3CDTF">2025-01-13T01:31:36Z</dcterms:modified>
</cp:coreProperties>
</file>