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4" r:id="rId2"/>
    <p:sldMasterId id="2147483696" r:id="rId3"/>
  </p:sldMasterIdLst>
  <p:notesMasterIdLst>
    <p:notesMasterId r:id="rId18"/>
  </p:notesMasterIdLst>
  <p:sldIdLst>
    <p:sldId id="300" r:id="rId4"/>
    <p:sldId id="301" r:id="rId5"/>
    <p:sldId id="303" r:id="rId6"/>
    <p:sldId id="295" r:id="rId7"/>
    <p:sldId id="296" r:id="rId8"/>
    <p:sldId id="297" r:id="rId9"/>
    <p:sldId id="298" r:id="rId10"/>
    <p:sldId id="263" r:id="rId11"/>
    <p:sldId id="293" r:id="rId12"/>
    <p:sldId id="266" r:id="rId13"/>
    <p:sldId id="267" r:id="rId14"/>
    <p:sldId id="268" r:id="rId15"/>
    <p:sldId id="269" r:id="rId16"/>
    <p:sldId id="30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58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7128B3C-AAB7-42FD-B5AA-43AFDB65AF3E}" type="slidenum">
              <a:rPr lang="en-US" sz="1200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1</a:t>
            </a:fld>
            <a:endParaRPr lang="en-US" sz="120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2578B938-0701-40D6-9C09-5D98457F10DC}" type="slidenum">
              <a:rPr lang="en-US" altLang="zh-CN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028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075510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slide" Target="slide6.xml"/><Relationship Id="rId5" Type="http://schemas.openxmlformats.org/officeDocument/2006/relationships/image" Target="../media/image17.GIF"/><Relationship Id="rId10" Type="http://schemas.openxmlformats.org/officeDocument/2006/relationships/image" Target="../media/image18.GIF"/><Relationship Id="rId4" Type="http://schemas.openxmlformats.org/officeDocument/2006/relationships/image" Target="../media/image16.jpg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17.GI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12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04800"/>
            <a:ext cx="11887200" cy="57150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UỶ BAN NHÂN DÂN HUYỆN PHÙ MỸ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TRƯỜNG TIỂU HỌC MỸ HOÀ</a:t>
            </a:r>
            <a:endParaRPr lang="vi-VN" sz="40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51" name="WordArt 4"/>
          <p:cNvSpPr>
            <a:spLocks noChangeArrowheads="1" noChangeShapeType="1" noTextEdit="1"/>
          </p:cNvSpPr>
          <p:nvPr/>
        </p:nvSpPr>
        <p:spPr bwMode="auto">
          <a:xfrm>
            <a:off x="914400" y="2438400"/>
            <a:ext cx="10464800" cy="4114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67653"/>
              </a:avLst>
            </a:prstTxWarp>
          </a:bodyPr>
          <a:lstStyle/>
          <a:p>
            <a:r>
              <a:rPr lang="en-US" sz="4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Unicode MS"/>
                <a:ea typeface="Arial Unicode MS"/>
                <a:cs typeface="Arial Unicode MS"/>
              </a:rPr>
              <a:t>C</a:t>
            </a:r>
            <a:r>
              <a:rPr lang="vi-VN" sz="4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Unicode MS"/>
                <a:ea typeface="Arial Unicode MS"/>
                <a:cs typeface="Arial Unicode MS"/>
              </a:rPr>
              <a:t>hào </a:t>
            </a:r>
            <a:r>
              <a:rPr lang="en-US" sz="4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Unicode MS"/>
                <a:ea typeface="Arial Unicode MS"/>
                <a:cs typeface="Arial Unicode MS"/>
              </a:rPr>
              <a:t>mừng</a:t>
            </a:r>
            <a:r>
              <a:rPr lang="en-US" sz="4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Unicode MS"/>
                <a:ea typeface="Arial Unicode MS"/>
                <a:cs typeface="Arial Unicode MS"/>
              </a:rPr>
              <a:t> </a:t>
            </a:r>
            <a:r>
              <a:rPr lang="vi-VN" sz="4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Unicode MS"/>
                <a:ea typeface="Arial Unicode MS"/>
                <a:cs typeface="Arial Unicode MS"/>
              </a:rPr>
              <a:t>quý thầy cô giáo về dự</a:t>
            </a:r>
            <a:r>
              <a:rPr lang="en-US" sz="4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Unicode MS"/>
                <a:ea typeface="Arial Unicode MS"/>
                <a:cs typeface="Arial Unicode MS"/>
              </a:rPr>
              <a:t> </a:t>
            </a:r>
            <a:r>
              <a:rPr lang="en-US" sz="4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Unicode MS"/>
                <a:ea typeface="Arial Unicode MS"/>
                <a:cs typeface="Arial Unicode MS"/>
              </a:rPr>
              <a:t>giờ</a:t>
            </a:r>
            <a:endParaRPr lang="en-US" sz="4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B0F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1828800" y="5807313"/>
            <a:ext cx="8432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 err="1" smtClean="0">
                <a:solidFill>
                  <a:srgbClr val="FF0000"/>
                </a:solidFill>
                <a:cs typeface="Times New Roman" pitchFamily="18" charset="0"/>
              </a:rPr>
              <a:t>Giáo</a:t>
            </a:r>
            <a:r>
              <a:rPr lang="en-US" sz="48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cs typeface="Times New Roman" pitchFamily="18" charset="0"/>
              </a:rPr>
              <a:t>viên</a:t>
            </a:r>
            <a:r>
              <a:rPr lang="en-US" sz="4800" b="1" dirty="0" smtClean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cs typeface="Times New Roman" pitchFamily="18" charset="0"/>
              </a:rPr>
              <a:t>Võ</a:t>
            </a:r>
            <a:r>
              <a:rPr lang="en-US" sz="48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cs typeface="Times New Roman" pitchFamily="18" charset="0"/>
              </a:rPr>
              <a:t>Thị</a:t>
            </a:r>
            <a:r>
              <a:rPr lang="en-US" sz="48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cs typeface="Times New Roman" pitchFamily="18" charset="0"/>
              </a:rPr>
              <a:t>Quý</a:t>
            </a:r>
            <a:endParaRPr lang="en-US" sz="4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2054430" y="3962400"/>
            <a:ext cx="8410369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66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 err="1" smtClean="0">
                <a:solidFill>
                  <a:srgbClr val="FF0000"/>
                </a:solidFill>
                <a:cs typeface="Times New Roman" pitchFamily="18" charset="0"/>
              </a:rPr>
              <a:t>Môn</a:t>
            </a:r>
            <a:r>
              <a:rPr lang="en-US" sz="44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cs typeface="Times New Roman" pitchFamily="18" charset="0"/>
              </a:rPr>
              <a:t>Toán</a:t>
            </a:r>
            <a:endParaRPr lang="en-US" sz="44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4400" b="1" dirty="0" err="1" smtClean="0">
                <a:solidFill>
                  <a:srgbClr val="FF0000"/>
                </a:solidFill>
                <a:cs typeface="Times New Roman" pitchFamily="18" charset="0"/>
              </a:rPr>
              <a:t>Lớp</a:t>
            </a:r>
            <a:r>
              <a:rPr lang="en-US" sz="4400" b="1" dirty="0" smtClean="0">
                <a:solidFill>
                  <a:srgbClr val="FF0000"/>
                </a:solidFill>
                <a:cs typeface="Times New Roman" pitchFamily="18" charset="0"/>
              </a:rPr>
              <a:t>: 2A</a:t>
            </a:r>
            <a:endParaRPr lang="en-US" sz="4400" b="1" dirty="0">
              <a:solidFill>
                <a:srgbClr val="FF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VNI-Commerce" pitchFamily="2" charset="0"/>
              </a:rPr>
              <a:t>                   </a:t>
            </a:r>
            <a:endParaRPr lang="en-US" sz="4400" b="1" dirty="0">
              <a:solidFill>
                <a:srgbClr val="FF0000"/>
              </a:solidFill>
              <a:latin typeface="VNI-Commerce" pitchFamily="2" charset="0"/>
            </a:endParaRPr>
          </a:p>
        </p:txBody>
      </p:sp>
      <p:pic>
        <p:nvPicPr>
          <p:cNvPr id="50184" name="Picture 8" descr="bi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37600" y="4953000"/>
            <a:ext cx="1117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9" descr="bi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10400" y="3048000"/>
            <a:ext cx="1117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2" descr="CRNRC4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0"/>
            <a:ext cx="172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CRNRC4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55844">
            <a:off x="19051" y="5800726"/>
            <a:ext cx="1708149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4" descr="CRNRC4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6700" y="-266700"/>
            <a:ext cx="1295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5" descr="CRNRC4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45800" y="5511800"/>
            <a:ext cx="1066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2" name="Picture 16" descr="bi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4800600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4" name="Picture 18" descr="bi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2971800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917703"/>
      </p:ext>
    </p:extLst>
  </p:cSld>
  <p:clrMapOvr>
    <a:masterClrMapping/>
  </p:clrMapOvr>
  <p:transition spd="slow" advTm="7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1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1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1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1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1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1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67" t="37960" r="2371"/>
          <a:stretch/>
        </p:blipFill>
        <p:spPr>
          <a:xfrm>
            <a:off x="3188970" y="1987709"/>
            <a:ext cx="7406640" cy="204343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910261" y="4786839"/>
            <a:ext cx="9580245" cy="815437"/>
          </a:xfrm>
          <a:prstGeom prst="wedgeRoundRectCallout">
            <a:avLst>
              <a:gd name="adj1" fmla="val -20952"/>
              <a:gd name="adj2" fmla="val 3981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MN, NP, MP.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0675" y="255330"/>
            <a:ext cx="68788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M, N, P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0AA84C-B66C-402C-8845-6300F7CB6573}"/>
              </a:ext>
            </a:extLst>
          </p:cNvPr>
          <p:cNvSpPr/>
          <p:nvPr/>
        </p:nvSpPr>
        <p:spPr>
          <a:xfrm>
            <a:off x="633862" y="299947"/>
            <a:ext cx="763006" cy="7402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395" t="16139" r="1723" b="15565"/>
          <a:stretch/>
        </p:blipFill>
        <p:spPr>
          <a:xfrm>
            <a:off x="1200150" y="1204151"/>
            <a:ext cx="9852660" cy="27654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8239" y="518948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34174" y="4497854"/>
            <a:ext cx="3748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0040" y="4497853"/>
            <a:ext cx="3748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630170" y="4497853"/>
            <a:ext cx="335280" cy="3752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52410" y="4497853"/>
            <a:ext cx="335280" cy="3752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630170" y="2040403"/>
            <a:ext cx="335280" cy="3752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619850" y="2284119"/>
            <a:ext cx="335280" cy="3752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87490" y="3310895"/>
            <a:ext cx="335280" cy="3752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84770" y="2471761"/>
            <a:ext cx="335280" cy="3752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582150" y="2486072"/>
            <a:ext cx="335280" cy="3752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7500" y="2531793"/>
            <a:ext cx="1765300" cy="11543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+ 2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426700" y="1706969"/>
            <a:ext cx="1765300" cy="11543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; 2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0AA84C-B66C-402C-8845-6300F7CB6573}"/>
              </a:ext>
            </a:extLst>
          </p:cNvPr>
          <p:cNvSpPr/>
          <p:nvPr/>
        </p:nvSpPr>
        <p:spPr>
          <a:xfrm>
            <a:off x="437144" y="441228"/>
            <a:ext cx="763006" cy="7402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33" t="14268" r="4967"/>
          <a:stretch/>
        </p:blipFill>
        <p:spPr>
          <a:xfrm>
            <a:off x="5418321" y="1249509"/>
            <a:ext cx="6823710" cy="3899535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00958" y="1754043"/>
            <a:ext cx="6006164" cy="899331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1725" y="390411"/>
            <a:ext cx="11024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960093" y="1424539"/>
            <a:ext cx="1049153" cy="35902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323798" y="4032985"/>
            <a:ext cx="5447899" cy="770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51725" y="4071486"/>
            <a:ext cx="34804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1725" y="2900765"/>
            <a:ext cx="31109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Nam,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AA84C-B66C-402C-8845-6300F7CB6573}"/>
              </a:ext>
            </a:extLst>
          </p:cNvPr>
          <p:cNvSpPr/>
          <p:nvPr/>
        </p:nvSpPr>
        <p:spPr>
          <a:xfrm>
            <a:off x="196566" y="304774"/>
            <a:ext cx="763006" cy="7402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60" t="16937" r="3029"/>
          <a:stretch/>
        </p:blipFill>
        <p:spPr>
          <a:xfrm>
            <a:off x="6400800" y="0"/>
            <a:ext cx="5791200" cy="29146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89785" y="3823970"/>
            <a:ext cx="8439150" cy="187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+ 30 + 10 = 60 (cm)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60 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030" y="257235"/>
            <a:ext cx="61607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42900" y="1668780"/>
            <a:ext cx="4286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88695" y="2411730"/>
            <a:ext cx="38233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F0AA84C-B66C-402C-8845-6300F7CB6573}"/>
              </a:ext>
            </a:extLst>
          </p:cNvPr>
          <p:cNvSpPr/>
          <p:nvPr/>
        </p:nvSpPr>
        <p:spPr>
          <a:xfrm>
            <a:off x="91463" y="257235"/>
            <a:ext cx="763006" cy="7402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-736270" y="-297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21330" y="1021154"/>
            <a:ext cx="6341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98874606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1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60" y="2245021"/>
            <a:ext cx="4716383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1-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9" y="3792638"/>
            <a:ext cx="3172213" cy="286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1-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21" y="0"/>
            <a:ext cx="7556554" cy="689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1-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19" y="666383"/>
            <a:ext cx="2978043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3521" y="3594288"/>
            <a:ext cx="462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KHỞI ĐỘNG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3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249" y="156621"/>
            <a:ext cx="5759548" cy="1125415"/>
          </a:xfr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2423" y="-1101431"/>
            <a:ext cx="609600" cy="6096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7488"/>
            <a:ext cx="12192000" cy="178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6195" y="1616780"/>
            <a:ext cx="4876800" cy="4650167"/>
          </a:xfrm>
        </p:spPr>
      </p:pic>
      <p:pic>
        <p:nvPicPr>
          <p:cNvPr id="13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58" y="1274533"/>
            <a:ext cx="4515729" cy="4501661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1"/>
          <a:stretch>
            <a:fillRect/>
          </a:stretch>
        </p:blipFill>
        <p:spPr>
          <a:xfrm>
            <a:off x="6222023" y="2402744"/>
            <a:ext cx="3769850" cy="28350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 b="5641"/>
          <a:stretch>
            <a:fillRect/>
          </a:stretch>
        </p:blipFill>
        <p:spPr>
          <a:xfrm rot="1504869" flipH="1">
            <a:off x="8309078" y="3630814"/>
            <a:ext cx="3534927" cy="242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1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òm nâu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" y="2962339"/>
            <a:ext cx="2110153" cy="1302296"/>
          </a:xfrm>
          <a:prstGeom prst="rect">
            <a:avLst/>
          </a:prstGeom>
        </p:spPr>
      </p:pic>
      <p:pic>
        <p:nvPicPr>
          <p:cNvPr id="5" name="hòm gần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9"/>
          <a:stretch>
            <a:fillRect/>
          </a:stretch>
        </p:blipFill>
        <p:spPr>
          <a:xfrm>
            <a:off x="7011095" y="2221626"/>
            <a:ext cx="2236839" cy="1490919"/>
          </a:xfrm>
          <a:prstGeom prst="rect">
            <a:avLst/>
          </a:prstGeom>
        </p:spPr>
      </p:pic>
      <p:pic>
        <p:nvPicPr>
          <p:cNvPr id="6" name="hòm vang xa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3486" r="11712"/>
          <a:stretch>
            <a:fillRect/>
          </a:stretch>
        </p:blipFill>
        <p:spPr>
          <a:xfrm flipH="1">
            <a:off x="140678" y="4450415"/>
            <a:ext cx="2729133" cy="2307532"/>
          </a:xfrm>
          <a:prstGeom prst="rect">
            <a:avLst/>
          </a:prstGeom>
        </p:spPr>
      </p:pic>
      <p:pic>
        <p:nvPicPr>
          <p:cNvPr id="7" name="con khủng lo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77" y="3244740"/>
            <a:ext cx="4107766" cy="3030798"/>
          </a:xfrm>
          <a:prstGeom prst="rect">
            <a:avLst/>
          </a:prstGeom>
        </p:spPr>
      </p:pic>
      <p:pic>
        <p:nvPicPr>
          <p:cNvPr id="4" name="mặt trờ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00" y="216900"/>
            <a:ext cx="1383846" cy="1383846"/>
          </a:xfrm>
          <a:prstGeom prst="rect">
            <a:avLst/>
          </a:prstGeom>
        </p:spPr>
      </p:pic>
      <p:sp>
        <p:nvSpPr>
          <p:cNvPr id="14" name="Oval 13">
            <a:hlinkClick r:id="rId11" action="ppaction://hlinksldjump"/>
          </p:cNvPr>
          <p:cNvSpPr/>
          <p:nvPr/>
        </p:nvSpPr>
        <p:spPr>
          <a:xfrm>
            <a:off x="2721740" y="3805435"/>
            <a:ext cx="621102" cy="55209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>
            <a:hlinkClick r:id="rId11" action="ppaction://hlinksldjump"/>
          </p:cNvPr>
          <p:cNvSpPr/>
          <p:nvPr/>
        </p:nvSpPr>
        <p:spPr>
          <a:xfrm>
            <a:off x="2869811" y="6205857"/>
            <a:ext cx="621102" cy="552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hlinkClick r:id="rId12" action="ppaction://hlinksldjump"/>
          </p:cNvPr>
          <p:cNvSpPr/>
          <p:nvPr/>
        </p:nvSpPr>
        <p:spPr>
          <a:xfrm>
            <a:off x="6389993" y="3622280"/>
            <a:ext cx="621102" cy="5520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0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12423" y="-1101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1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647 0.203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2708 L 0.03502 -0.02708 C 0.05143 -0.02708 0.06992 -0.03866 0.08646 -0.04051 C 0.09883 -0.04051 0.12135 -0.02963 0.13177 -0.02963 C 0.14596 -0.02963 0.16041 -0.03287 0.18724 -0.03287 L 0.20573 -0.16204 L 0.22643 -0.00625 L 0.25104 -0.02708 L 0.27174 -0.03287 L 0.32096 -0.02801 C 0.34375 -0.03056 0.36224 -0.0412 0.38476 -0.0456 C 0.3931 -0.0463 0.41159 -0.04722 0.42396 -0.0456 C 0.4362 -0.04375 0.44674 -0.03218 0.45078 -0.03148 C 0.4569 -0.02801 0.47135 -0.03148 0.47942 -0.02963 L 0.49205 -0.02708 L 0.51458 -0.02708 " pathEditMode="relative" rAng="0" ptsTypes="AAAAAAAAAA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1015 0.2541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9" y="1842868"/>
            <a:ext cx="2323480" cy="2238887"/>
          </a:xfrm>
          <a:prstGeom prst="rect">
            <a:avLst/>
          </a:prstGeom>
        </p:spPr>
      </p:pic>
      <p:sp>
        <p:nvSpPr>
          <p:cNvPr id="3" name="Notched Right Arrow 2">
            <a:hlinkClick r:id="rId6" action="ppaction://hlinksldjump"/>
          </p:cNvPr>
          <p:cNvSpPr/>
          <p:nvPr/>
        </p:nvSpPr>
        <p:spPr>
          <a:xfrm>
            <a:off x="9382826" y="4232968"/>
            <a:ext cx="1871003" cy="1249899"/>
          </a:xfrm>
          <a:prstGeom prst="notched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7747" y="4664641"/>
            <a:ext cx="4801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+ 30 = 50 cm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2781" y="1307852"/>
            <a:ext cx="9251252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Tính</a:t>
            </a:r>
            <a:r>
              <a:rPr lang="en-US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đ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ộ dài đoạn từ nhà đến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bóng</a:t>
            </a:r>
            <a:r>
              <a:rPr lang="en-US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.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ensound-jazzyfrenc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7024" y="2285905"/>
            <a:ext cx="4564044" cy="227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8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5" y="1392701"/>
            <a:ext cx="2883877" cy="4213347"/>
          </a:xfrm>
          <a:prstGeom prst="rect">
            <a:avLst/>
          </a:prstGeom>
        </p:spPr>
      </p:pic>
      <p:sp>
        <p:nvSpPr>
          <p:cNvPr id="9" name="Notched Right Arrow 8">
            <a:hlinkClick r:id="rId6" action="ppaction://hlinksldjump"/>
          </p:cNvPr>
          <p:cNvSpPr/>
          <p:nvPr/>
        </p:nvSpPr>
        <p:spPr>
          <a:xfrm>
            <a:off x="8788751" y="5285639"/>
            <a:ext cx="1997613" cy="1420837"/>
          </a:xfrm>
          <a:prstGeom prst="notched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0385" y="4362309"/>
            <a:ext cx="79211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HK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MN</a:t>
            </a:r>
          </a:p>
        </p:txBody>
      </p:sp>
      <p:sp>
        <p:nvSpPr>
          <p:cNvPr id="6" name="Rectangle 5"/>
          <p:cNvSpPr/>
          <p:nvPr/>
        </p:nvSpPr>
        <p:spPr>
          <a:xfrm>
            <a:off x="2469931" y="607871"/>
            <a:ext cx="8121619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 mấy đường thẳng trong hình vẽ?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ensound-jazzyfrenc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9871" y="2345665"/>
            <a:ext cx="5381738" cy="18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4" y="2264898"/>
            <a:ext cx="2542298" cy="3629465"/>
          </a:xfrm>
          <a:prstGeom prst="rect">
            <a:avLst/>
          </a:prstGeom>
        </p:spPr>
      </p:pic>
      <p:sp>
        <p:nvSpPr>
          <p:cNvPr id="3" name="Notched Right Arrow 2">
            <a:hlinkClick r:id="rId6" action="ppaction://hlinksldjump"/>
          </p:cNvPr>
          <p:cNvSpPr/>
          <p:nvPr/>
        </p:nvSpPr>
        <p:spPr>
          <a:xfrm>
            <a:off x="8918917" y="4600136"/>
            <a:ext cx="1786597" cy="1167618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1760" y="4845734"/>
            <a:ext cx="195834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hình</a:t>
            </a:r>
            <a:endParaRPr kumimoji="0" lang="en-US" sz="54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1560" y="1387475"/>
            <a:ext cx="8204200" cy="9220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 mấy hình tứ giác?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ensound-jazzyfrenc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677103" y="2511972"/>
            <a:ext cx="3878318" cy="2088164"/>
            <a:chOff x="4677103" y="2511972"/>
            <a:chExt cx="3878318" cy="2088164"/>
          </a:xfrm>
        </p:grpSpPr>
        <p:sp>
          <p:nvSpPr>
            <p:cNvPr id="8" name="Rectangle 7"/>
            <p:cNvSpPr/>
            <p:nvPr/>
          </p:nvSpPr>
          <p:spPr>
            <a:xfrm>
              <a:off x="4677103" y="2511972"/>
              <a:ext cx="3878318" cy="20881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6043448" y="2533532"/>
              <a:ext cx="2417380" cy="2066604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5791200" y="2555093"/>
              <a:ext cx="262759" cy="204504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82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88735" y="576601"/>
            <a:ext cx="10525804" cy="2715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28: LUYỆN TẬP CHUNG</a:t>
            </a:r>
            <a:endParaRPr lang="zh-CN" altLang="en-US" sz="5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0592" y="647493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Đ, S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751" y="1536821"/>
            <a:ext cx="697338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MN.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M, N, P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725103" y="-101857"/>
            <a:ext cx="4602363" cy="7063007"/>
            <a:chOff x="8092966" y="0"/>
            <a:chExt cx="4099034" cy="55389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6562" t="10033" r="47864" b="36208"/>
            <a:stretch/>
          </p:blipFill>
          <p:spPr>
            <a:xfrm>
              <a:off x="8098018" y="0"/>
              <a:ext cx="4093982" cy="33002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52614" t="13156" r="1812" b="38574"/>
            <a:stretch/>
          </p:blipFill>
          <p:spPr>
            <a:xfrm>
              <a:off x="8092966" y="2858813"/>
              <a:ext cx="4099034" cy="26801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9" name="Rounded Rectangle 8"/>
          <p:cNvSpPr/>
          <p:nvPr/>
        </p:nvSpPr>
        <p:spPr>
          <a:xfrm>
            <a:off x="7069855" y="2492135"/>
            <a:ext cx="466062" cy="40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64719" y="3225287"/>
            <a:ext cx="466062" cy="40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061914" y="3958439"/>
            <a:ext cx="466062" cy="40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61913" y="4739516"/>
            <a:ext cx="466062" cy="40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061913" y="2470472"/>
            <a:ext cx="466062" cy="4303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083135" y="3232795"/>
            <a:ext cx="434330" cy="401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37900" y="3973194"/>
            <a:ext cx="479565" cy="393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83135" y="4739516"/>
            <a:ext cx="452782" cy="387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F0AA84C-B66C-402C-8845-6300F7CB6573}"/>
              </a:ext>
            </a:extLst>
          </p:cNvPr>
          <p:cNvSpPr/>
          <p:nvPr/>
        </p:nvSpPr>
        <p:spPr>
          <a:xfrm>
            <a:off x="217586" y="569775"/>
            <a:ext cx="763006" cy="7402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74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341</Words>
  <Application>Microsoft Office PowerPoint</Application>
  <PresentationFormat>Widescreen</PresentationFormat>
  <Paragraphs>72</Paragraphs>
  <Slides>14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SimSun</vt:lpstr>
      <vt:lpstr>SimSun</vt:lpstr>
      <vt:lpstr>Arial</vt:lpstr>
      <vt:lpstr>Arial Unicode MS</vt:lpstr>
      <vt:lpstr>Calibri</vt:lpstr>
      <vt:lpstr>Franklin Gothic Book</vt:lpstr>
      <vt:lpstr>Franklin Gothic Medium</vt:lpstr>
      <vt:lpstr>ITC Avant Garde Std Bk</vt:lpstr>
      <vt:lpstr>黑体</vt:lpstr>
      <vt:lpstr>华文楷体</vt:lpstr>
      <vt:lpstr>Times New Roman</vt:lpstr>
      <vt:lpstr>VNI-Commerce</vt:lpstr>
      <vt:lpstr>Wingdings 2</vt:lpstr>
      <vt:lpstr>Trek</vt:lpstr>
      <vt:lpstr>1_Office 主题​​</vt:lpstr>
      <vt:lpstr>1_Office Theme</vt:lpstr>
      <vt:lpstr>PowerPoint Presentation</vt:lpstr>
      <vt:lpstr>PowerPoint Presentation</vt:lpstr>
      <vt:lpstr>Hòm Tiền Bí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16</cp:revision>
  <dcterms:created xsi:type="dcterms:W3CDTF">2021-05-20T03:42:46Z</dcterms:created>
  <dcterms:modified xsi:type="dcterms:W3CDTF">2024-12-18T06:37:01Z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