
<file path=[Content_Types].xml><?xml version="1.0" encoding="utf-8"?>
<Types xmlns="http://schemas.openxmlformats.org/package/2006/content-types">
  <Default Extension="png" ContentType="image/png"/>
  <Default Extension="svg" ContentType="image/svg+xml"/>
  <Default Extension="wma" ContentType="audio/x-ms-wma"/>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95" r:id="rId3"/>
    <p:sldMasterId id="2147483731" r:id="rId4"/>
    <p:sldMasterId id="2147483743" r:id="rId5"/>
    <p:sldMasterId id="2147483755" r:id="rId6"/>
    <p:sldMasterId id="2147483767" r:id="rId7"/>
  </p:sldMasterIdLst>
  <p:notesMasterIdLst>
    <p:notesMasterId r:id="rId54"/>
  </p:notesMasterIdLst>
  <p:sldIdLst>
    <p:sldId id="312" r:id="rId8"/>
    <p:sldId id="256" r:id="rId9"/>
    <p:sldId id="307" r:id="rId10"/>
    <p:sldId id="308" r:id="rId11"/>
    <p:sldId id="309" r:id="rId12"/>
    <p:sldId id="311" r:id="rId13"/>
    <p:sldId id="258" r:id="rId14"/>
    <p:sldId id="259" r:id="rId15"/>
    <p:sldId id="260" r:id="rId16"/>
    <p:sldId id="261" r:id="rId17"/>
    <p:sldId id="262" r:id="rId18"/>
    <p:sldId id="263" r:id="rId19"/>
    <p:sldId id="329" r:id="rId20"/>
    <p:sldId id="322" r:id="rId21"/>
    <p:sldId id="324" r:id="rId22"/>
    <p:sldId id="325" r:id="rId23"/>
    <p:sldId id="330" r:id="rId24"/>
    <p:sldId id="331" r:id="rId25"/>
    <p:sldId id="328" r:id="rId26"/>
    <p:sldId id="265" r:id="rId27"/>
    <p:sldId id="286" r:id="rId28"/>
    <p:sldId id="266" r:id="rId29"/>
    <p:sldId id="267" r:id="rId30"/>
    <p:sldId id="268" r:id="rId31"/>
    <p:sldId id="287" r:id="rId32"/>
    <p:sldId id="269" r:id="rId33"/>
    <p:sldId id="289" r:id="rId34"/>
    <p:sldId id="315" r:id="rId35"/>
    <p:sldId id="302" r:id="rId36"/>
    <p:sldId id="316" r:id="rId37"/>
    <p:sldId id="295" r:id="rId38"/>
    <p:sldId id="275" r:id="rId39"/>
    <p:sldId id="276" r:id="rId40"/>
    <p:sldId id="303" r:id="rId41"/>
    <p:sldId id="277" r:id="rId42"/>
    <p:sldId id="278" r:id="rId43"/>
    <p:sldId id="280" r:id="rId44"/>
    <p:sldId id="279" r:id="rId45"/>
    <p:sldId id="281" r:id="rId46"/>
    <p:sldId id="300" r:id="rId47"/>
    <p:sldId id="301" r:id="rId48"/>
    <p:sldId id="282" r:id="rId49"/>
    <p:sldId id="283" r:id="rId50"/>
    <p:sldId id="284" r:id="rId51"/>
    <p:sldId id="320" r:id="rId52"/>
    <p:sldId id="285" r:id="rId53"/>
  </p:sldIdLst>
  <p:sldSz cx="12192000" cy="6858000"/>
  <p:notesSz cx="6858000" cy="9144000"/>
  <p:embeddedFontLst>
    <p:embeddedFont>
      <p:font typeface="#9Slide07 SVNBango" panose="02000000000000000000" charset="0"/>
      <p:regular r:id="rId55"/>
    </p:embeddedFont>
    <p:embeddedFont>
      <p:font typeface="Cambria" panose="02040503050406030204" pitchFamily="18" charset="0"/>
      <p:regular r:id="rId56"/>
      <p:bold r:id="rId57"/>
      <p:italic r:id="rId58"/>
      <p:boldItalic r:id="rId59"/>
    </p:embeddedFont>
    <p:embeddedFont>
      <p:font typeface="Bebas Neue" panose="020B0604020202020204" charset="0"/>
      <p:regular r:id="rId60"/>
    </p:embeddedFont>
    <p:embeddedFont>
      <p:font typeface="Poppins Black" panose="020B0604020202020204" charset="0"/>
      <p:bold r:id="rId61"/>
      <p:boldItalic r:id="rId62"/>
    </p:embeddedFont>
    <p:embeddedFont>
      <p:font typeface="Wingdings 2" panose="05020102010507070707" pitchFamily="18" charset="2"/>
      <p:regular r:id="rId63"/>
    </p:embeddedFont>
    <p:embeddedFont>
      <p:font typeface="Poppins" panose="020B0604020202020204" charset="0"/>
      <p:regular r:id="rId64"/>
      <p:bold r:id="rId65"/>
      <p:italic r:id="rId66"/>
      <p:boldItalic r:id="rId67"/>
    </p:embeddedFont>
    <p:embeddedFont>
      <p:font typeface="#9Slide03 AmpleSoft Bold" panose="020B0604020202020204" charset="0"/>
      <p:regular r:id="rId68"/>
    </p:embeddedFont>
    <p:embeddedFont>
      <p:font typeface="Century Gothic" panose="020B0502020202020204" pitchFamily="34" charset="0"/>
      <p:regular r:id="rId69"/>
      <p:bold r:id="rId70"/>
      <p:italic r:id="rId71"/>
      <p:boldItalic r:id="rId72"/>
    </p:embeddedFont>
    <p:embeddedFont>
      <p:font typeface="Nunito ExtraBold" panose="020B0604020202020204" charset="0"/>
      <p:bold r:id="rId73"/>
      <p:boldItalic r:id="rId74"/>
    </p:embeddedFont>
    <p:embeddedFont>
      <p:font typeface="Arial Black" panose="020B0A04020102020204" pitchFamily="34" charset="0"/>
      <p:bold r:id="rId75"/>
    </p:embeddedFont>
    <p:embeddedFont>
      <p:font typeface="Calibri" panose="020F0502020204030204" pitchFamily="34" charset="0"/>
      <p:regular r:id="rId76"/>
      <p:bold r:id="rId77"/>
      <p:italic r:id="rId78"/>
      <p:boldItalic r:id="rId79"/>
    </p:embeddedFont>
    <p:embeddedFont>
      <p:font typeface="Bahnschrift SemiBold Condensed" panose="020B0502040204020203" pitchFamily="34" charset="0"/>
      <p:bold r:id="rId80"/>
    </p:embeddedFont>
    <p:embeddedFont>
      <p:font typeface="Wingdings 3" panose="05040102010807070707" pitchFamily="18" charset="2"/>
      <p:regular r:id="rId8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AA8"/>
    <a:srgbClr val="B39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73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3.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Master" Target="slideMasters/slideMaster7.xml"/><Relationship Id="rId71"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2.fntdata"/><Relationship Id="rId61" Type="http://schemas.openxmlformats.org/officeDocument/2006/relationships/font" Target="fonts/font7.fntdata"/><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116221440"/>
        <c:axId val="116232576"/>
      </c:barChart>
      <c:catAx>
        <c:axId val="116221440"/>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116232576"/>
        <c:crossesAt val="0"/>
        <c:auto val="0"/>
        <c:lblAlgn val="ctr"/>
        <c:lblOffset val="100"/>
        <c:tickLblSkip val="1"/>
        <c:noMultiLvlLbl val="0"/>
      </c:catAx>
      <c:valAx>
        <c:axId val="11623257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16221440"/>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125668352"/>
        <c:axId val="125675392"/>
      </c:barChart>
      <c:catAx>
        <c:axId val="1256683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125675392"/>
        <c:crossesAt val="0"/>
        <c:auto val="0"/>
        <c:lblAlgn val="ctr"/>
        <c:lblOffset val="100"/>
        <c:tickLblSkip val="1"/>
        <c:noMultiLvlLbl val="0"/>
      </c:catAx>
      <c:valAx>
        <c:axId val="125675392"/>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56683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125435264"/>
        <c:axId val="81814272"/>
      </c:barChart>
      <c:catAx>
        <c:axId val="125435264"/>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81814272"/>
        <c:crossesAt val="0"/>
        <c:auto val="0"/>
        <c:lblAlgn val="ctr"/>
        <c:lblOffset val="100"/>
        <c:tickLblSkip val="1"/>
        <c:noMultiLvlLbl val="0"/>
      </c:catAx>
      <c:valAx>
        <c:axId val="81814272"/>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5435264"/>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9BBDAA-4D06-43F6-B9F2-F4F73ACE7B58}" type="datetimeFigureOut">
              <a:rPr lang="vi-VN" smtClean="0"/>
              <a:t>14/11/2024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FC9B28-770D-4D9C-8E10-140861082A46}" type="slidenum">
              <a:rPr lang="vi-VN" smtClean="0"/>
              <a:t>‹#›</a:t>
            </a:fld>
            <a:endParaRPr lang="vi-VN"/>
          </a:p>
        </p:txBody>
      </p:sp>
    </p:spTree>
    <p:extLst>
      <p:ext uri="{BB962C8B-B14F-4D97-AF65-F5344CB8AC3E}">
        <p14:creationId xmlns:p14="http://schemas.microsoft.com/office/powerpoint/2010/main" val="340924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AFC9B28-770D-4D9C-8E10-140861082A46}" type="slidenum">
              <a:rPr lang="vi-VN" smtClean="0"/>
              <a:t>2</a:t>
            </a:fld>
            <a:endParaRPr lang="vi-VN"/>
          </a:p>
        </p:txBody>
      </p:sp>
    </p:spTree>
    <p:extLst>
      <p:ext uri="{BB962C8B-B14F-4D97-AF65-F5344CB8AC3E}">
        <p14:creationId xmlns:p14="http://schemas.microsoft.com/office/powerpoint/2010/main" val="250923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0115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24990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49903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1b28366aba4_0_1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1b28366aba4_0_1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867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C7D7-DA05-3CC1-7232-3221C91D8A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9485BB0-0717-A5DA-4CEA-6B1749E64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AFE10DE-43DD-DE15-25C3-BD277B0CA85D}"/>
              </a:ext>
            </a:extLst>
          </p:cNvPr>
          <p:cNvSpPr>
            <a:spLocks noGrp="1"/>
          </p:cNvSpPr>
          <p:nvPr>
            <p:ph type="dt" sz="half" idx="10"/>
          </p:nvPr>
        </p:nvSpPr>
        <p:spPr/>
        <p:txBody>
          <a:bodyPr/>
          <a:lstStyle/>
          <a:p>
            <a:fld id="{BC05F65F-7393-4EE5-A01E-6C7D83F99CD8}" type="datetimeFigureOut">
              <a:rPr lang="vi-VN" smtClean="0"/>
              <a:t>14/11/2024</a:t>
            </a:fld>
            <a:endParaRPr lang="vi-VN"/>
          </a:p>
        </p:txBody>
      </p:sp>
      <p:sp>
        <p:nvSpPr>
          <p:cNvPr id="5" name="Footer Placeholder 4">
            <a:extLst>
              <a:ext uri="{FF2B5EF4-FFF2-40B4-BE49-F238E27FC236}">
                <a16:creationId xmlns:a16="http://schemas.microsoft.com/office/drawing/2014/main" id="{E1E7D183-B450-D94E-AF06-75BC8A78BEA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6A7A2F-46E5-8F30-808D-27FB8589A6C2}"/>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211809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9EFA-2233-6D86-939F-606FC2C4EE4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4C7C1A-4151-2C84-A620-2E35A6DBD1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664706C-AC08-B985-852A-AFEAD8FDBCBC}"/>
              </a:ext>
            </a:extLst>
          </p:cNvPr>
          <p:cNvSpPr>
            <a:spLocks noGrp="1"/>
          </p:cNvSpPr>
          <p:nvPr>
            <p:ph type="dt" sz="half" idx="10"/>
          </p:nvPr>
        </p:nvSpPr>
        <p:spPr/>
        <p:txBody>
          <a:bodyPr/>
          <a:lstStyle/>
          <a:p>
            <a:fld id="{BC05F65F-7393-4EE5-A01E-6C7D83F99CD8}" type="datetimeFigureOut">
              <a:rPr lang="vi-VN" smtClean="0"/>
              <a:t>14/11/2024</a:t>
            </a:fld>
            <a:endParaRPr lang="vi-VN"/>
          </a:p>
        </p:txBody>
      </p:sp>
      <p:sp>
        <p:nvSpPr>
          <p:cNvPr id="5" name="Footer Placeholder 4">
            <a:extLst>
              <a:ext uri="{FF2B5EF4-FFF2-40B4-BE49-F238E27FC236}">
                <a16:creationId xmlns:a16="http://schemas.microsoft.com/office/drawing/2014/main" id="{5BB6CFBB-250D-EA53-13D5-F5C257FC95E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CE08CB-6DCD-7EC0-BD3F-CC96044CCF59}"/>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80770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7EBF96-5376-414C-E2C1-4657B59917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D6764B-623E-2704-F0F8-772D8028A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EC74D37-0E3E-5044-7585-1CB54AC77F80}"/>
              </a:ext>
            </a:extLst>
          </p:cNvPr>
          <p:cNvSpPr>
            <a:spLocks noGrp="1"/>
          </p:cNvSpPr>
          <p:nvPr>
            <p:ph type="dt" sz="half" idx="10"/>
          </p:nvPr>
        </p:nvSpPr>
        <p:spPr/>
        <p:txBody>
          <a:bodyPr/>
          <a:lstStyle/>
          <a:p>
            <a:fld id="{BC05F65F-7393-4EE5-A01E-6C7D83F99CD8}" type="datetimeFigureOut">
              <a:rPr lang="vi-VN" smtClean="0"/>
              <a:t>14/11/2024</a:t>
            </a:fld>
            <a:endParaRPr lang="vi-VN"/>
          </a:p>
        </p:txBody>
      </p:sp>
      <p:sp>
        <p:nvSpPr>
          <p:cNvPr id="5" name="Footer Placeholder 4">
            <a:extLst>
              <a:ext uri="{FF2B5EF4-FFF2-40B4-BE49-F238E27FC236}">
                <a16:creationId xmlns:a16="http://schemas.microsoft.com/office/drawing/2014/main" id="{0D987F39-FB1D-1EFB-C7A8-D37BA7A1FB8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9B044B-8C89-0F90-6748-0F3545EC17D7}"/>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53902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4" y="4777380"/>
            <a:ext cx="8915399" cy="1126283"/>
          </a:xfrm>
        </p:spPr>
        <p:txBody>
          <a:bodyPr anchor="t"/>
          <a:lstStyle>
            <a:lvl1pPr marL="0" indent="0" algn="l">
              <a:buNone/>
              <a:defRPr>
                <a:solidFill>
                  <a:schemeClr val="tx1">
                    <a:lumMod val="65000"/>
                    <a:lumOff val="3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1" y="4323811"/>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4"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752491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09"/>
            <a:ext cx="8911687" cy="1280891"/>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1"/>
            <a:ext cx="8915400" cy="3777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087180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4" y="2058751"/>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4" y="3530129"/>
            <a:ext cx="8915399" cy="860400"/>
          </a:xfrm>
        </p:spPr>
        <p:txBody>
          <a:bodyPr anchor="t"/>
          <a:lstStyle>
            <a:lvl1pPr marL="0" indent="0" algn="l">
              <a:buNone/>
              <a:defRPr sz="2000">
                <a:solidFill>
                  <a:schemeClr val="tx1">
                    <a:lumMod val="65000"/>
                    <a:lumOff val="3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813178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1"/>
            <a:ext cx="4313864"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3"/>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243348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4" y="1972703"/>
            <a:ext cx="3992732"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7"/>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30" y="1969475"/>
            <a:ext cx="3999001"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9"/>
            <a:ext cx="4338675"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3"/>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775111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438759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3681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9"/>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4" y="1598614"/>
            <a:ext cx="3505199" cy="4262436"/>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054474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9521-4884-BA8E-3687-A6658599812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FB3059B-1933-5958-451B-6CD58863FB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EDA811E-CDEC-3A9E-80C5-D56592C3EB4B}"/>
              </a:ext>
            </a:extLst>
          </p:cNvPr>
          <p:cNvSpPr>
            <a:spLocks noGrp="1"/>
          </p:cNvSpPr>
          <p:nvPr>
            <p:ph type="dt" sz="half" idx="10"/>
          </p:nvPr>
        </p:nvSpPr>
        <p:spPr/>
        <p:txBody>
          <a:bodyPr/>
          <a:lstStyle/>
          <a:p>
            <a:fld id="{BC05F65F-7393-4EE5-A01E-6C7D83F99CD8}" type="datetimeFigureOut">
              <a:rPr lang="vi-VN" smtClean="0"/>
              <a:t>14/11/2024</a:t>
            </a:fld>
            <a:endParaRPr lang="vi-VN"/>
          </a:p>
        </p:txBody>
      </p:sp>
      <p:sp>
        <p:nvSpPr>
          <p:cNvPr id="5" name="Footer Placeholder 4">
            <a:extLst>
              <a:ext uri="{FF2B5EF4-FFF2-40B4-BE49-F238E27FC236}">
                <a16:creationId xmlns:a16="http://schemas.microsoft.com/office/drawing/2014/main" id="{5C7BC229-DC16-5D13-254C-9ABB0C7C2E0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8FD362C-47C9-19CE-CFFA-2CC7AA33E30F}"/>
              </a:ext>
            </a:extLst>
          </p:cNvPr>
          <p:cNvSpPr>
            <a:spLocks noGrp="1"/>
          </p:cNvSpPr>
          <p:nvPr>
            <p:ph type="sldNum" sz="quarter" idx="12"/>
          </p:nvPr>
        </p:nvSpPr>
        <p:spPr/>
        <p:txBody>
          <a:bodyPr/>
          <a:lstStyle/>
          <a:p>
            <a:fld id="{D591D151-7FB3-4B72-937D-32B829F49E5B}" type="slidenum">
              <a:rPr lang="vi-VN" smtClean="0"/>
              <a:t>‹#›</a:t>
            </a:fld>
            <a:endParaRPr lang="vi-VN"/>
          </a:p>
        </p:txBody>
      </p:sp>
      <p:pic>
        <p:nvPicPr>
          <p:cNvPr id="7" name="Content Placeholder 4" descr="A green grass field with a white background&#10;&#10;Description automatically generated">
            <a:extLst>
              <a:ext uri="{FF2B5EF4-FFF2-40B4-BE49-F238E27FC236}">
                <a16:creationId xmlns:a16="http://schemas.microsoft.com/office/drawing/2014/main" id="{2590B66B-383B-D796-CCC6-13FB8D79A489}"/>
              </a:ext>
            </a:extLst>
          </p:cNvPr>
          <p:cNvPicPr/>
          <p:nvPr userDrawn="1"/>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76915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1"/>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9"/>
            <a:ext cx="8915400" cy="493712"/>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8" y="4911726"/>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8"/>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376668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4" y="4354047"/>
            <a:ext cx="8915399" cy="1555864"/>
          </a:xfrm>
        </p:spPr>
        <p:txBody>
          <a:bodyPr anchor="ctr">
            <a:normAutofit/>
          </a:bodyPr>
          <a:lstStyle>
            <a:lvl1pPr marL="0" indent="0" algn="l">
              <a:buNone/>
              <a:defRPr sz="1800">
                <a:solidFill>
                  <a:schemeClr val="tx1">
                    <a:lumMod val="65000"/>
                    <a:lumOff val="3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588298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4" y="4354047"/>
            <a:ext cx="8915399" cy="1555864"/>
          </a:xfrm>
        </p:spPr>
        <p:txBody>
          <a:bodyPr anchor="ctr">
            <a:normAutofit/>
          </a:bodyPr>
          <a:lstStyle>
            <a:lvl1pPr marL="0" indent="0" algn="l">
              <a:buNone/>
              <a:defRPr sz="1800">
                <a:solidFill>
                  <a:schemeClr val="tx1">
                    <a:lumMod val="65000"/>
                    <a:lumOff val="3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0"/>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38" tIns="45719" rIns="91438" bIns="45719" rtlCol="0" anchor="ctr">
            <a:noAutofit/>
          </a:bodyPr>
          <a:lstStyle/>
          <a:p>
            <a:pPr>
              <a:buClr>
                <a:srgbClr val="000000"/>
              </a:buClr>
              <a:buFont typeface="Arial"/>
              <a:buNone/>
            </a:pPr>
            <a:r>
              <a:rPr lang="en-US" sz="8000" kern="0" dirty="0">
                <a:ln w="3175" cmpd="sng">
                  <a:noFill/>
                </a:ln>
                <a:solidFill>
                  <a:srgbClr val="4A66AC"/>
                </a:solidFill>
                <a:latin typeface="Arial"/>
                <a:cs typeface="Arial"/>
                <a:sym typeface="Arial"/>
              </a:rPr>
              <a:t>“</a:t>
            </a:r>
          </a:p>
        </p:txBody>
      </p:sp>
      <p:sp>
        <p:nvSpPr>
          <p:cNvPr id="15" name="TextBox 14"/>
          <p:cNvSpPr txBox="1"/>
          <p:nvPr/>
        </p:nvSpPr>
        <p:spPr>
          <a:xfrm>
            <a:off x="11114852" y="2905307"/>
            <a:ext cx="609600" cy="584776"/>
          </a:xfrm>
          <a:prstGeom prst="rect">
            <a:avLst/>
          </a:prstGeom>
        </p:spPr>
        <p:txBody>
          <a:bodyPr vert="horz" lIns="91438" tIns="45719" rIns="91438" bIns="45719" rtlCol="0" anchor="ctr">
            <a:noAutofit/>
          </a:bodyPr>
          <a:lstStyle/>
          <a:p>
            <a:pPr>
              <a:buClr>
                <a:srgbClr val="000000"/>
              </a:buClr>
              <a:buFont typeface="Arial"/>
              <a:buNone/>
            </a:pPr>
            <a:r>
              <a:rPr lang="en-US" sz="8000" kern="0" dirty="0">
                <a:ln w="3175" cmpd="sng">
                  <a:noFill/>
                </a:ln>
                <a:solidFill>
                  <a:srgbClr val="4A66AC"/>
                </a:solidFill>
                <a:latin typeface="Arial"/>
                <a:cs typeface="Arial"/>
                <a:sym typeface="Arial"/>
              </a:rPr>
              <a:t>”</a:t>
            </a:r>
          </a:p>
        </p:txBody>
      </p:sp>
    </p:spTree>
    <p:extLst>
      <p:ext uri="{BB962C8B-B14F-4D97-AF65-F5344CB8AC3E}">
        <p14:creationId xmlns:p14="http://schemas.microsoft.com/office/powerpoint/2010/main" val="390836753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1"/>
            <a:ext cx="8915400" cy="729623"/>
          </a:xfrm>
        </p:spPr>
        <p:txBody>
          <a:bodyPr vert="horz" lIns="121917" tIns="60958" rIns="121917" bIns="60958"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8" y="4911726"/>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8"/>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230890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1"/>
            <a:ext cx="8915400" cy="729623"/>
          </a:xfrm>
        </p:spPr>
        <p:txBody>
          <a:bodyPr vert="horz" lIns="121917" tIns="60958" rIns="121917" bIns="60958"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8" y="4911726"/>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8"/>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38" tIns="45719" rIns="91438" bIns="45719" rtlCol="0" anchor="ctr">
            <a:noAutofit/>
          </a:bodyPr>
          <a:lstStyle/>
          <a:p>
            <a:pPr>
              <a:buClr>
                <a:srgbClr val="000000"/>
              </a:buClr>
              <a:buFont typeface="Arial"/>
              <a:buNone/>
            </a:pPr>
            <a:r>
              <a:rPr lang="en-US" sz="8000" kern="0" dirty="0">
                <a:ln w="3175" cmpd="sng">
                  <a:noFill/>
                </a:ln>
                <a:solidFill>
                  <a:srgbClr val="4A66AC"/>
                </a:solidFill>
                <a:latin typeface="Arial"/>
                <a:cs typeface="Arial"/>
                <a:sym typeface="Arial"/>
              </a:rPr>
              <a:t>“</a:t>
            </a:r>
          </a:p>
        </p:txBody>
      </p:sp>
      <p:sp>
        <p:nvSpPr>
          <p:cNvPr id="18" name="TextBox 17"/>
          <p:cNvSpPr txBox="1"/>
          <p:nvPr/>
        </p:nvSpPr>
        <p:spPr>
          <a:xfrm>
            <a:off x="11114852" y="2905307"/>
            <a:ext cx="609600" cy="584776"/>
          </a:xfrm>
          <a:prstGeom prst="rect">
            <a:avLst/>
          </a:prstGeom>
        </p:spPr>
        <p:txBody>
          <a:bodyPr vert="horz" lIns="91438" tIns="45719" rIns="91438" bIns="45719" rtlCol="0" anchor="ctr">
            <a:noAutofit/>
          </a:bodyPr>
          <a:lstStyle/>
          <a:p>
            <a:pPr>
              <a:buClr>
                <a:srgbClr val="000000"/>
              </a:buClr>
              <a:buFont typeface="Arial"/>
              <a:buNone/>
            </a:pPr>
            <a:r>
              <a:rPr lang="en-US" sz="8000" kern="0" dirty="0">
                <a:ln w="3175" cmpd="sng">
                  <a:noFill/>
                </a:ln>
                <a:solidFill>
                  <a:srgbClr val="4A66AC"/>
                </a:solidFill>
                <a:latin typeface="Arial"/>
                <a:cs typeface="Arial"/>
                <a:sym typeface="Arial"/>
              </a:rPr>
              <a:t>”</a:t>
            </a:r>
          </a:p>
        </p:txBody>
      </p:sp>
    </p:spTree>
    <p:extLst>
      <p:ext uri="{BB962C8B-B14F-4D97-AF65-F5344CB8AC3E}">
        <p14:creationId xmlns:p14="http://schemas.microsoft.com/office/powerpoint/2010/main" val="67131404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4"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1"/>
            <a:ext cx="8915400" cy="729623"/>
          </a:xfrm>
        </p:spPr>
        <p:txBody>
          <a:bodyPr vert="horz" lIns="121917" tIns="60958" rIns="121917" bIns="60958"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8" y="4911726"/>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8"/>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786181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4238816"/>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3" y="627406"/>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6"/>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11/14/2024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974710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15" name="Google Shape;15;p2"/>
          <p:cNvSpPr txBox="1">
            <a:spLocks noGrp="1"/>
          </p:cNvSpPr>
          <p:nvPr>
            <p:ph type="ctrTitle"/>
          </p:nvPr>
        </p:nvSpPr>
        <p:spPr>
          <a:xfrm>
            <a:off x="1126467" y="1987600"/>
            <a:ext cx="5060000" cy="2882800"/>
          </a:xfrm>
          <a:prstGeom prst="rect">
            <a:avLst/>
          </a:prstGeom>
        </p:spPr>
        <p:txBody>
          <a:bodyPr spcFirstLastPara="1" wrap="square" lIns="121897" tIns="121897" rIns="121897" bIns="121897" anchor="t" anchorCtr="0">
            <a:noAutofit/>
          </a:bodyPr>
          <a:lstStyle>
            <a:lvl1pPr lvl="0" algn="ctr">
              <a:spcBef>
                <a:spcPts val="0"/>
              </a:spcBef>
              <a:spcAft>
                <a:spcPts val="0"/>
              </a:spcAft>
              <a:buSzPts val="5200"/>
              <a:buNone/>
              <a:defRPr sz="51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Tree>
    <p:extLst>
      <p:ext uri="{BB962C8B-B14F-4D97-AF65-F5344CB8AC3E}">
        <p14:creationId xmlns:p14="http://schemas.microsoft.com/office/powerpoint/2010/main" val="4277715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0"/>
        <p:cNvGrpSpPr/>
        <p:nvPr/>
      </p:nvGrpSpPr>
      <p:grpSpPr>
        <a:xfrm>
          <a:off x="0" y="0"/>
          <a:ext cx="0" cy="0"/>
          <a:chOff x="0" y="0"/>
          <a:chExt cx="0" cy="0"/>
        </a:xfrm>
      </p:grpSpPr>
      <p:sp>
        <p:nvSpPr>
          <p:cNvPr id="107" name="Google Shape;107;p13"/>
          <p:cNvSpPr txBox="1">
            <a:spLocks noGrp="1"/>
          </p:cNvSpPr>
          <p:nvPr>
            <p:ph type="title" hasCustomPrompt="1"/>
          </p:nvPr>
        </p:nvSpPr>
        <p:spPr>
          <a:xfrm>
            <a:off x="1510317" y="2607033"/>
            <a:ext cx="3057200" cy="791200"/>
          </a:xfrm>
          <a:prstGeom prst="rect">
            <a:avLst/>
          </a:prstGeom>
          <a:ln>
            <a:noFill/>
          </a:ln>
        </p:spPr>
        <p:txBody>
          <a:bodyPr spcFirstLastPara="1" wrap="square" lIns="121897" tIns="121897" rIns="121897" bIns="121897" anchor="ctr" anchorCtr="0">
            <a:noAutofit/>
          </a:bodyPr>
          <a:lstStyle>
            <a:lvl1pPr lvl="0" rtl="0">
              <a:spcBef>
                <a:spcPts val="0"/>
              </a:spcBef>
              <a:spcAft>
                <a:spcPts val="0"/>
              </a:spcAft>
              <a:buSzPts val="3000"/>
              <a:buNone/>
              <a:defRPr sz="35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8" name="Google Shape;108;p13"/>
          <p:cNvSpPr txBox="1">
            <a:spLocks noGrp="1"/>
          </p:cNvSpPr>
          <p:nvPr>
            <p:ph type="subTitle" idx="1"/>
          </p:nvPr>
        </p:nvSpPr>
        <p:spPr>
          <a:xfrm>
            <a:off x="1510333" y="3673367"/>
            <a:ext cx="3057200" cy="1198400"/>
          </a:xfrm>
          <a:prstGeom prst="rect">
            <a:avLst/>
          </a:prstGeom>
          <a:ln>
            <a:noFill/>
          </a:ln>
        </p:spPr>
        <p:txBody>
          <a:bodyPr spcFirstLastPara="1" wrap="square" lIns="121897" tIns="121897" rIns="121897" bIns="121897" anchor="b" anchorCtr="0">
            <a:noAutofit/>
          </a:bodyPr>
          <a:lstStyle>
            <a:lvl1pPr lvl="0" algn="ctr" rtl="0">
              <a:spcBef>
                <a:spcPts val="0"/>
              </a:spcBef>
              <a:spcAft>
                <a:spcPts val="0"/>
              </a:spcAft>
              <a:buClr>
                <a:schemeClr val="dk1"/>
              </a:buClr>
              <a:buSzPts val="2400"/>
              <a:buFont typeface="Bebas Neue"/>
              <a:buNone/>
              <a:defRPr sz="2700">
                <a:solidFill>
                  <a:schemeClr val="dk1"/>
                </a:solidFill>
                <a:latin typeface="Poppins Black"/>
                <a:ea typeface="Poppins Black"/>
                <a:cs typeface="Poppins Black"/>
                <a:sym typeface="Poppins Black"/>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09" name="Google Shape;109;p13"/>
          <p:cNvSpPr txBox="1">
            <a:spLocks noGrp="1"/>
          </p:cNvSpPr>
          <p:nvPr>
            <p:ph type="title" idx="2"/>
          </p:nvPr>
        </p:nvSpPr>
        <p:spPr>
          <a:xfrm>
            <a:off x="953467" y="713333"/>
            <a:ext cx="10285200" cy="947600"/>
          </a:xfrm>
          <a:prstGeom prst="rect">
            <a:avLst/>
          </a:prstGeom>
          <a:ln>
            <a:noFill/>
          </a:ln>
        </p:spPr>
        <p:txBody>
          <a:bodyPr spcFirstLastPara="1" wrap="square" lIns="121897" tIns="121897" rIns="121897" bIns="121897" anchor="t" anchorCtr="0">
            <a:noAutofit/>
          </a:bodyPr>
          <a:lstStyle>
            <a:lvl1pPr lvl="0" algn="ctr" rtl="0">
              <a:lnSpc>
                <a:spcPct val="115000"/>
              </a:lnSpc>
              <a:spcBef>
                <a:spcPts val="0"/>
              </a:spcBef>
              <a:spcAft>
                <a:spcPts val="0"/>
              </a:spcAft>
              <a:buClr>
                <a:schemeClr val="dk1"/>
              </a:buClr>
              <a:buSzPts val="3500"/>
              <a:buFont typeface="Poppins Black"/>
              <a:buNone/>
              <a:defRPr>
                <a:solidFill>
                  <a:schemeClr val="dk1"/>
                </a:solidFill>
                <a:latin typeface="Poppins Black"/>
                <a:ea typeface="Poppins Black"/>
                <a:cs typeface="Poppins Black"/>
                <a:sym typeface="Poppins Black"/>
              </a:defRPr>
            </a:lvl1pPr>
            <a:lvl2pPr lvl="1" algn="ctr" rtl="0">
              <a:lnSpc>
                <a:spcPct val="115000"/>
              </a:lnSpc>
              <a:spcBef>
                <a:spcPts val="0"/>
              </a:spcBef>
              <a:spcAft>
                <a:spcPts val="0"/>
              </a:spcAft>
              <a:buClr>
                <a:schemeClr val="dk1"/>
              </a:buClr>
              <a:buSzPts val="3500"/>
              <a:buFont typeface="Poppins Black"/>
              <a:buNone/>
              <a:defRPr sz="4700">
                <a:solidFill>
                  <a:schemeClr val="dk1"/>
                </a:solidFill>
                <a:latin typeface="Poppins Black"/>
                <a:ea typeface="Poppins Black"/>
                <a:cs typeface="Poppins Black"/>
                <a:sym typeface="Poppins Black"/>
              </a:defRPr>
            </a:lvl2pPr>
            <a:lvl3pPr lvl="2" algn="ctr" rtl="0">
              <a:lnSpc>
                <a:spcPct val="115000"/>
              </a:lnSpc>
              <a:spcBef>
                <a:spcPts val="0"/>
              </a:spcBef>
              <a:spcAft>
                <a:spcPts val="0"/>
              </a:spcAft>
              <a:buClr>
                <a:schemeClr val="dk1"/>
              </a:buClr>
              <a:buSzPts val="3500"/>
              <a:buFont typeface="Poppins Black"/>
              <a:buNone/>
              <a:defRPr sz="4700">
                <a:solidFill>
                  <a:schemeClr val="dk1"/>
                </a:solidFill>
                <a:latin typeface="Poppins Black"/>
                <a:ea typeface="Poppins Black"/>
                <a:cs typeface="Poppins Black"/>
                <a:sym typeface="Poppins Black"/>
              </a:defRPr>
            </a:lvl3pPr>
            <a:lvl4pPr lvl="3" algn="ctr" rtl="0">
              <a:lnSpc>
                <a:spcPct val="115000"/>
              </a:lnSpc>
              <a:spcBef>
                <a:spcPts val="0"/>
              </a:spcBef>
              <a:spcAft>
                <a:spcPts val="0"/>
              </a:spcAft>
              <a:buClr>
                <a:schemeClr val="dk1"/>
              </a:buClr>
              <a:buSzPts val="3500"/>
              <a:buFont typeface="Poppins Black"/>
              <a:buNone/>
              <a:defRPr sz="4700">
                <a:solidFill>
                  <a:schemeClr val="dk1"/>
                </a:solidFill>
                <a:latin typeface="Poppins Black"/>
                <a:ea typeface="Poppins Black"/>
                <a:cs typeface="Poppins Black"/>
                <a:sym typeface="Poppins Black"/>
              </a:defRPr>
            </a:lvl4pPr>
            <a:lvl5pPr lvl="4" algn="ctr" rtl="0">
              <a:lnSpc>
                <a:spcPct val="115000"/>
              </a:lnSpc>
              <a:spcBef>
                <a:spcPts val="0"/>
              </a:spcBef>
              <a:spcAft>
                <a:spcPts val="0"/>
              </a:spcAft>
              <a:buClr>
                <a:schemeClr val="dk1"/>
              </a:buClr>
              <a:buSzPts val="3500"/>
              <a:buFont typeface="Poppins Black"/>
              <a:buNone/>
              <a:defRPr sz="4700">
                <a:solidFill>
                  <a:schemeClr val="dk1"/>
                </a:solidFill>
                <a:latin typeface="Poppins Black"/>
                <a:ea typeface="Poppins Black"/>
                <a:cs typeface="Poppins Black"/>
                <a:sym typeface="Poppins Black"/>
              </a:defRPr>
            </a:lvl5pPr>
            <a:lvl6pPr lvl="5" algn="ctr" rtl="0">
              <a:lnSpc>
                <a:spcPct val="115000"/>
              </a:lnSpc>
              <a:spcBef>
                <a:spcPts val="0"/>
              </a:spcBef>
              <a:spcAft>
                <a:spcPts val="0"/>
              </a:spcAft>
              <a:buClr>
                <a:schemeClr val="dk1"/>
              </a:buClr>
              <a:buSzPts val="3500"/>
              <a:buFont typeface="Poppins Black"/>
              <a:buNone/>
              <a:defRPr sz="4700">
                <a:solidFill>
                  <a:schemeClr val="dk1"/>
                </a:solidFill>
                <a:latin typeface="Poppins Black"/>
                <a:ea typeface="Poppins Black"/>
                <a:cs typeface="Poppins Black"/>
                <a:sym typeface="Poppins Black"/>
              </a:defRPr>
            </a:lvl6pPr>
            <a:lvl7pPr lvl="6" algn="ctr" rtl="0">
              <a:lnSpc>
                <a:spcPct val="115000"/>
              </a:lnSpc>
              <a:spcBef>
                <a:spcPts val="0"/>
              </a:spcBef>
              <a:spcAft>
                <a:spcPts val="0"/>
              </a:spcAft>
              <a:buClr>
                <a:schemeClr val="dk1"/>
              </a:buClr>
              <a:buSzPts val="3500"/>
              <a:buFont typeface="Poppins Black"/>
              <a:buNone/>
              <a:defRPr sz="4700">
                <a:solidFill>
                  <a:schemeClr val="dk1"/>
                </a:solidFill>
                <a:latin typeface="Poppins Black"/>
                <a:ea typeface="Poppins Black"/>
                <a:cs typeface="Poppins Black"/>
                <a:sym typeface="Poppins Black"/>
              </a:defRPr>
            </a:lvl7pPr>
            <a:lvl8pPr lvl="7" algn="ctr" rtl="0">
              <a:lnSpc>
                <a:spcPct val="115000"/>
              </a:lnSpc>
              <a:spcBef>
                <a:spcPts val="0"/>
              </a:spcBef>
              <a:spcAft>
                <a:spcPts val="0"/>
              </a:spcAft>
              <a:buClr>
                <a:schemeClr val="dk1"/>
              </a:buClr>
              <a:buSzPts val="3500"/>
              <a:buFont typeface="Poppins Black"/>
              <a:buNone/>
              <a:defRPr sz="4700">
                <a:solidFill>
                  <a:schemeClr val="dk1"/>
                </a:solidFill>
                <a:latin typeface="Poppins Black"/>
                <a:ea typeface="Poppins Black"/>
                <a:cs typeface="Poppins Black"/>
                <a:sym typeface="Poppins Black"/>
              </a:defRPr>
            </a:lvl8pPr>
            <a:lvl9pPr lvl="8" algn="ctr" rtl="0">
              <a:lnSpc>
                <a:spcPct val="115000"/>
              </a:lnSpc>
              <a:spcBef>
                <a:spcPts val="0"/>
              </a:spcBef>
              <a:spcAft>
                <a:spcPts val="0"/>
              </a:spcAft>
              <a:buClr>
                <a:schemeClr val="dk1"/>
              </a:buClr>
              <a:buSzPts val="3500"/>
              <a:buFont typeface="Poppins Black"/>
              <a:buNone/>
              <a:defRPr sz="4700">
                <a:solidFill>
                  <a:schemeClr val="dk1"/>
                </a:solidFill>
                <a:latin typeface="Poppins Black"/>
                <a:ea typeface="Poppins Black"/>
                <a:cs typeface="Poppins Black"/>
                <a:sym typeface="Poppins Black"/>
              </a:defRPr>
            </a:lvl9pPr>
          </a:lstStyle>
          <a:p>
            <a:endParaRPr/>
          </a:p>
        </p:txBody>
      </p:sp>
      <p:sp>
        <p:nvSpPr>
          <p:cNvPr id="110" name="Google Shape;110;p13"/>
          <p:cNvSpPr txBox="1">
            <a:spLocks noGrp="1"/>
          </p:cNvSpPr>
          <p:nvPr>
            <p:ph type="title" idx="3" hasCustomPrompt="1"/>
          </p:nvPr>
        </p:nvSpPr>
        <p:spPr>
          <a:xfrm>
            <a:off x="4567517" y="2607033"/>
            <a:ext cx="3057200" cy="791200"/>
          </a:xfrm>
          <a:prstGeom prst="rect">
            <a:avLst/>
          </a:prstGeom>
          <a:ln>
            <a:noFill/>
          </a:ln>
        </p:spPr>
        <p:txBody>
          <a:bodyPr spcFirstLastPara="1" wrap="square" lIns="121897" tIns="121897" rIns="121897" bIns="121897" anchor="ctr" anchorCtr="0">
            <a:noAutofit/>
          </a:bodyPr>
          <a:lstStyle>
            <a:lvl1pPr lvl="0" rtl="0">
              <a:spcBef>
                <a:spcPts val="0"/>
              </a:spcBef>
              <a:spcAft>
                <a:spcPts val="0"/>
              </a:spcAft>
              <a:buSzPts val="3000"/>
              <a:buNone/>
              <a:defRPr sz="35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1" name="Google Shape;111;p13"/>
          <p:cNvSpPr txBox="1">
            <a:spLocks noGrp="1"/>
          </p:cNvSpPr>
          <p:nvPr>
            <p:ph type="subTitle" idx="4"/>
          </p:nvPr>
        </p:nvSpPr>
        <p:spPr>
          <a:xfrm>
            <a:off x="4567417" y="3673367"/>
            <a:ext cx="3057200" cy="1198400"/>
          </a:xfrm>
          <a:prstGeom prst="rect">
            <a:avLst/>
          </a:prstGeom>
          <a:ln>
            <a:noFill/>
          </a:ln>
        </p:spPr>
        <p:txBody>
          <a:bodyPr spcFirstLastPara="1" wrap="square" lIns="121897" tIns="121897" rIns="121897" bIns="121897" anchor="b" anchorCtr="0">
            <a:noAutofit/>
          </a:bodyPr>
          <a:lstStyle>
            <a:lvl1pPr lvl="0" algn="ctr" rtl="0">
              <a:spcBef>
                <a:spcPts val="0"/>
              </a:spcBef>
              <a:spcAft>
                <a:spcPts val="0"/>
              </a:spcAft>
              <a:buClr>
                <a:schemeClr val="dk1"/>
              </a:buClr>
              <a:buSzPts val="2400"/>
              <a:buFont typeface="Bebas Neue"/>
              <a:buNone/>
              <a:defRPr sz="2700">
                <a:solidFill>
                  <a:schemeClr val="dk1"/>
                </a:solidFill>
                <a:latin typeface="Poppins Black"/>
                <a:ea typeface="Poppins Black"/>
                <a:cs typeface="Poppins Black"/>
                <a:sym typeface="Poppins Black"/>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2" name="Google Shape;112;p13"/>
          <p:cNvSpPr txBox="1">
            <a:spLocks noGrp="1"/>
          </p:cNvSpPr>
          <p:nvPr>
            <p:ph type="title" idx="5" hasCustomPrompt="1"/>
          </p:nvPr>
        </p:nvSpPr>
        <p:spPr>
          <a:xfrm>
            <a:off x="7624484" y="2607033"/>
            <a:ext cx="3057200" cy="791200"/>
          </a:xfrm>
          <a:prstGeom prst="rect">
            <a:avLst/>
          </a:prstGeom>
          <a:ln>
            <a:noFill/>
          </a:ln>
        </p:spPr>
        <p:txBody>
          <a:bodyPr spcFirstLastPara="1" wrap="square" lIns="121897" tIns="121897" rIns="121897" bIns="121897" anchor="ctr" anchorCtr="0">
            <a:noAutofit/>
          </a:bodyPr>
          <a:lstStyle>
            <a:lvl1pPr lvl="0" rtl="0">
              <a:spcBef>
                <a:spcPts val="0"/>
              </a:spcBef>
              <a:spcAft>
                <a:spcPts val="0"/>
              </a:spcAft>
              <a:buSzPts val="3000"/>
              <a:buNone/>
              <a:defRPr sz="3500">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subTitle" idx="6"/>
          </p:nvPr>
        </p:nvSpPr>
        <p:spPr>
          <a:xfrm>
            <a:off x="7624500" y="3673367"/>
            <a:ext cx="3057200" cy="1198400"/>
          </a:xfrm>
          <a:prstGeom prst="rect">
            <a:avLst/>
          </a:prstGeom>
          <a:ln>
            <a:noFill/>
          </a:ln>
        </p:spPr>
        <p:txBody>
          <a:bodyPr spcFirstLastPara="1" wrap="square" lIns="121897" tIns="121897" rIns="121897" bIns="121897" anchor="b" anchorCtr="0">
            <a:noAutofit/>
          </a:bodyPr>
          <a:lstStyle>
            <a:lvl1pPr lvl="0" algn="ctr" rtl="0">
              <a:spcBef>
                <a:spcPts val="0"/>
              </a:spcBef>
              <a:spcAft>
                <a:spcPts val="0"/>
              </a:spcAft>
              <a:buClr>
                <a:schemeClr val="dk1"/>
              </a:buClr>
              <a:buSzPts val="2400"/>
              <a:buFont typeface="Bebas Neue"/>
              <a:buNone/>
              <a:defRPr sz="2700">
                <a:solidFill>
                  <a:schemeClr val="dk1"/>
                </a:solidFill>
                <a:latin typeface="Poppins Black"/>
                <a:ea typeface="Poppins Black"/>
                <a:cs typeface="Poppins Black"/>
                <a:sym typeface="Poppins Black"/>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45159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4866-66E8-60C0-3CF9-48141C74C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925AAB1-D778-41E7-5265-E587994944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D6BD1C-E942-1592-9A43-65E316521ED6}"/>
              </a:ext>
            </a:extLst>
          </p:cNvPr>
          <p:cNvSpPr>
            <a:spLocks noGrp="1"/>
          </p:cNvSpPr>
          <p:nvPr>
            <p:ph type="dt" sz="half" idx="10"/>
          </p:nvPr>
        </p:nvSpPr>
        <p:spPr/>
        <p:txBody>
          <a:bodyPr/>
          <a:lstStyle/>
          <a:p>
            <a:fld id="{BC05F65F-7393-4EE5-A01E-6C7D83F99CD8}" type="datetimeFigureOut">
              <a:rPr lang="vi-VN" smtClean="0"/>
              <a:t>14/11/2024</a:t>
            </a:fld>
            <a:endParaRPr lang="vi-VN"/>
          </a:p>
        </p:txBody>
      </p:sp>
      <p:sp>
        <p:nvSpPr>
          <p:cNvPr id="5" name="Footer Placeholder 4">
            <a:extLst>
              <a:ext uri="{FF2B5EF4-FFF2-40B4-BE49-F238E27FC236}">
                <a16:creationId xmlns:a16="http://schemas.microsoft.com/office/drawing/2014/main" id="{89C1467E-246D-AE4D-68C7-496806DF94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0DC2CD4-3A90-9C43-68A4-532E59018351}"/>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386681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
        <p:cNvGrpSpPr/>
        <p:nvPr/>
      </p:nvGrpSpPr>
      <p:grpSpPr>
        <a:xfrm>
          <a:off x="0" y="0"/>
          <a:ext cx="0" cy="0"/>
          <a:chOff x="0" y="0"/>
          <a:chExt cx="0" cy="0"/>
        </a:xfrm>
      </p:grpSpPr>
      <p:sp>
        <p:nvSpPr>
          <p:cNvPr id="23" name="Google Shape;23;p3"/>
          <p:cNvSpPr txBox="1">
            <a:spLocks noGrp="1"/>
          </p:cNvSpPr>
          <p:nvPr>
            <p:ph type="title"/>
          </p:nvPr>
        </p:nvSpPr>
        <p:spPr>
          <a:xfrm>
            <a:off x="1498151" y="3234000"/>
            <a:ext cx="3695600" cy="1948400"/>
          </a:xfrm>
          <a:prstGeom prst="rect">
            <a:avLst/>
          </a:prstGeom>
        </p:spPr>
        <p:txBody>
          <a:bodyPr spcFirstLastPara="1" wrap="square" lIns="121897" tIns="121897" rIns="121897" bIns="121897" anchor="b"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4" name="Google Shape;24;p3"/>
          <p:cNvSpPr txBox="1">
            <a:spLocks noGrp="1"/>
          </p:cNvSpPr>
          <p:nvPr>
            <p:ph type="title" idx="2" hasCustomPrompt="1"/>
          </p:nvPr>
        </p:nvSpPr>
        <p:spPr>
          <a:xfrm>
            <a:off x="1498151" y="1595267"/>
            <a:ext cx="3695600" cy="1464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78203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2"/>
        <p:cNvGrpSpPr/>
        <p:nvPr/>
      </p:nvGrpSpPr>
      <p:grpSpPr>
        <a:xfrm>
          <a:off x="0" y="0"/>
          <a:ext cx="0" cy="0"/>
          <a:chOff x="0" y="0"/>
          <a:chExt cx="0" cy="0"/>
        </a:xfrm>
      </p:grpSpPr>
      <p:sp>
        <p:nvSpPr>
          <p:cNvPr id="139" name="Google Shape;139;p16"/>
          <p:cNvSpPr txBox="1">
            <a:spLocks noGrp="1"/>
          </p:cNvSpPr>
          <p:nvPr>
            <p:ph type="title"/>
          </p:nvPr>
        </p:nvSpPr>
        <p:spPr>
          <a:xfrm>
            <a:off x="953467" y="713333"/>
            <a:ext cx="10285200" cy="947600"/>
          </a:xfrm>
          <a:prstGeom prst="rect">
            <a:avLst/>
          </a:prstGeom>
          <a:ln>
            <a:noFill/>
          </a:ln>
        </p:spPr>
        <p:txBody>
          <a:bodyPr spcFirstLastPara="1" wrap="square" lIns="121897" tIns="121897" rIns="121897" bIns="121897" anchor="t" anchorCtr="0">
            <a:noAutofit/>
          </a:bodyPr>
          <a:lstStyle>
            <a:lvl1pPr lvl="0" algn="l"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1pPr>
            <a:lvl2pPr lvl="1"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2pPr>
            <a:lvl3pPr lvl="2"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3pPr>
            <a:lvl4pPr lvl="3"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4pPr>
            <a:lvl5pPr lvl="4"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5pPr>
            <a:lvl6pPr lvl="5"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6pPr>
            <a:lvl7pPr lvl="6"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7pPr>
            <a:lvl8pPr lvl="7"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8pPr>
            <a:lvl9pPr lvl="8"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9pPr>
          </a:lstStyle>
          <a:p>
            <a:endParaRPr/>
          </a:p>
        </p:txBody>
      </p:sp>
      <p:sp>
        <p:nvSpPr>
          <p:cNvPr id="140" name="Google Shape;140;p16"/>
          <p:cNvSpPr txBox="1">
            <a:spLocks noGrp="1"/>
          </p:cNvSpPr>
          <p:nvPr>
            <p:ph type="body" idx="1"/>
          </p:nvPr>
        </p:nvSpPr>
        <p:spPr>
          <a:xfrm>
            <a:off x="953400" y="1660933"/>
            <a:ext cx="10285200" cy="4483600"/>
          </a:xfrm>
          <a:prstGeom prst="rect">
            <a:avLst/>
          </a:prstGeom>
          <a:ln>
            <a:noFill/>
          </a:ln>
        </p:spPr>
        <p:txBody>
          <a:bodyPr spcFirstLastPara="1" wrap="square" lIns="121897" tIns="121897" rIns="121897" bIns="121897" anchor="t" anchorCtr="0">
            <a:noAutofit/>
          </a:bodyPr>
          <a:lstStyle>
            <a:lvl1pPr marL="609585" lvl="0" indent="-414856" rtl="0">
              <a:spcBef>
                <a:spcPts val="0"/>
              </a:spcBef>
              <a:spcAft>
                <a:spcPts val="0"/>
              </a:spcAft>
              <a:buClr>
                <a:schemeClr val="accent1"/>
              </a:buClr>
              <a:buSzPts val="1300"/>
              <a:buFont typeface="Poppins"/>
              <a:buAutoNum type="arabicPeriod"/>
              <a:defRPr sz="1700">
                <a:solidFill>
                  <a:schemeClr val="dk1"/>
                </a:solidFill>
                <a:latin typeface="Poppins"/>
                <a:ea typeface="Poppins"/>
                <a:cs typeface="Poppins"/>
                <a:sym typeface="Poppins"/>
              </a:defRPr>
            </a:lvl1pPr>
            <a:lvl2pPr marL="1219170" lvl="1" indent="-414856" rtl="0">
              <a:lnSpc>
                <a:spcPct val="115000"/>
              </a:lnSpc>
              <a:spcBef>
                <a:spcPts val="0"/>
              </a:spcBef>
              <a:spcAft>
                <a:spcPts val="0"/>
              </a:spcAft>
              <a:buClr>
                <a:schemeClr val="dk1"/>
              </a:buClr>
              <a:buSzPts val="1300"/>
              <a:buFont typeface="Poppins"/>
              <a:buAutoNum type="alphaLcPeriod"/>
              <a:defRPr sz="1700">
                <a:solidFill>
                  <a:schemeClr val="dk1"/>
                </a:solidFill>
                <a:latin typeface="Poppins"/>
                <a:ea typeface="Poppins"/>
                <a:cs typeface="Poppins"/>
                <a:sym typeface="Poppins"/>
              </a:defRPr>
            </a:lvl2pPr>
            <a:lvl3pPr marL="1828754" lvl="2" indent="-414856" rtl="0">
              <a:lnSpc>
                <a:spcPct val="115000"/>
              </a:lnSpc>
              <a:spcBef>
                <a:spcPts val="0"/>
              </a:spcBef>
              <a:spcAft>
                <a:spcPts val="0"/>
              </a:spcAft>
              <a:buClr>
                <a:schemeClr val="dk1"/>
              </a:buClr>
              <a:buSzPts val="1300"/>
              <a:buFont typeface="Poppins"/>
              <a:buAutoNum type="romanLcPeriod"/>
              <a:defRPr sz="1700">
                <a:solidFill>
                  <a:schemeClr val="dk1"/>
                </a:solidFill>
                <a:latin typeface="Poppins"/>
                <a:ea typeface="Poppins"/>
                <a:cs typeface="Poppins"/>
                <a:sym typeface="Poppins"/>
              </a:defRPr>
            </a:lvl3pPr>
            <a:lvl4pPr marL="2438339" lvl="3" indent="-414856" rtl="0">
              <a:lnSpc>
                <a:spcPct val="115000"/>
              </a:lnSpc>
              <a:spcBef>
                <a:spcPts val="0"/>
              </a:spcBef>
              <a:spcAft>
                <a:spcPts val="0"/>
              </a:spcAft>
              <a:buClr>
                <a:schemeClr val="dk1"/>
              </a:buClr>
              <a:buSzPts val="1300"/>
              <a:buFont typeface="Poppins"/>
              <a:buAutoNum type="arabicPeriod"/>
              <a:defRPr sz="1700">
                <a:solidFill>
                  <a:schemeClr val="dk1"/>
                </a:solidFill>
                <a:latin typeface="Poppins"/>
                <a:ea typeface="Poppins"/>
                <a:cs typeface="Poppins"/>
                <a:sym typeface="Poppins"/>
              </a:defRPr>
            </a:lvl4pPr>
            <a:lvl5pPr marL="3047924" lvl="4" indent="-414856" rtl="0">
              <a:lnSpc>
                <a:spcPct val="115000"/>
              </a:lnSpc>
              <a:spcBef>
                <a:spcPts val="0"/>
              </a:spcBef>
              <a:spcAft>
                <a:spcPts val="0"/>
              </a:spcAft>
              <a:buClr>
                <a:schemeClr val="dk1"/>
              </a:buClr>
              <a:buSzPts val="1300"/>
              <a:buFont typeface="Poppins"/>
              <a:buAutoNum type="alphaLcPeriod"/>
              <a:defRPr sz="1700">
                <a:solidFill>
                  <a:schemeClr val="dk1"/>
                </a:solidFill>
                <a:latin typeface="Poppins"/>
                <a:ea typeface="Poppins"/>
                <a:cs typeface="Poppins"/>
                <a:sym typeface="Poppins"/>
              </a:defRPr>
            </a:lvl5pPr>
            <a:lvl6pPr marL="3657509" lvl="5" indent="-414856" rtl="0">
              <a:lnSpc>
                <a:spcPct val="115000"/>
              </a:lnSpc>
              <a:spcBef>
                <a:spcPts val="0"/>
              </a:spcBef>
              <a:spcAft>
                <a:spcPts val="0"/>
              </a:spcAft>
              <a:buClr>
                <a:schemeClr val="dk1"/>
              </a:buClr>
              <a:buSzPts val="1300"/>
              <a:buFont typeface="Poppins"/>
              <a:buAutoNum type="romanLcPeriod"/>
              <a:defRPr sz="1700">
                <a:solidFill>
                  <a:schemeClr val="dk1"/>
                </a:solidFill>
                <a:latin typeface="Poppins"/>
                <a:ea typeface="Poppins"/>
                <a:cs typeface="Poppins"/>
                <a:sym typeface="Poppins"/>
              </a:defRPr>
            </a:lvl6pPr>
            <a:lvl7pPr marL="4267093" lvl="6" indent="-414856" rtl="0">
              <a:lnSpc>
                <a:spcPct val="115000"/>
              </a:lnSpc>
              <a:spcBef>
                <a:spcPts val="0"/>
              </a:spcBef>
              <a:spcAft>
                <a:spcPts val="0"/>
              </a:spcAft>
              <a:buClr>
                <a:schemeClr val="dk1"/>
              </a:buClr>
              <a:buSzPts val="1300"/>
              <a:buFont typeface="Poppins"/>
              <a:buAutoNum type="arabicPeriod"/>
              <a:defRPr sz="1700">
                <a:solidFill>
                  <a:schemeClr val="dk1"/>
                </a:solidFill>
                <a:latin typeface="Poppins"/>
                <a:ea typeface="Poppins"/>
                <a:cs typeface="Poppins"/>
                <a:sym typeface="Poppins"/>
              </a:defRPr>
            </a:lvl7pPr>
            <a:lvl8pPr marL="4876678" lvl="7" indent="-414856" rtl="0">
              <a:lnSpc>
                <a:spcPct val="115000"/>
              </a:lnSpc>
              <a:spcBef>
                <a:spcPts val="0"/>
              </a:spcBef>
              <a:spcAft>
                <a:spcPts val="0"/>
              </a:spcAft>
              <a:buClr>
                <a:schemeClr val="dk1"/>
              </a:buClr>
              <a:buSzPts val="1300"/>
              <a:buFont typeface="Poppins"/>
              <a:buAutoNum type="alphaLcPeriod"/>
              <a:defRPr sz="1700">
                <a:solidFill>
                  <a:schemeClr val="dk1"/>
                </a:solidFill>
                <a:latin typeface="Poppins"/>
                <a:ea typeface="Poppins"/>
                <a:cs typeface="Poppins"/>
                <a:sym typeface="Poppins"/>
              </a:defRPr>
            </a:lvl8pPr>
            <a:lvl9pPr marL="5486263" lvl="8" indent="-414856" rtl="0">
              <a:lnSpc>
                <a:spcPct val="115000"/>
              </a:lnSpc>
              <a:spcBef>
                <a:spcPts val="0"/>
              </a:spcBef>
              <a:spcAft>
                <a:spcPts val="0"/>
              </a:spcAft>
              <a:buClr>
                <a:schemeClr val="dk1"/>
              </a:buClr>
              <a:buSzPts val="1300"/>
              <a:buFont typeface="Poppins"/>
              <a:buAutoNum type="romanLcPeriod"/>
              <a:defRPr sz="1700">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242888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42"/>
        <p:cNvGrpSpPr/>
        <p:nvPr/>
      </p:nvGrpSpPr>
      <p:grpSpPr>
        <a:xfrm>
          <a:off x="0" y="0"/>
          <a:ext cx="0" cy="0"/>
          <a:chOff x="0" y="0"/>
          <a:chExt cx="0" cy="0"/>
        </a:xfrm>
      </p:grpSpPr>
      <p:sp>
        <p:nvSpPr>
          <p:cNvPr id="149" name="Google Shape;149;p17"/>
          <p:cNvSpPr txBox="1">
            <a:spLocks noGrp="1"/>
          </p:cNvSpPr>
          <p:nvPr>
            <p:ph type="title"/>
          </p:nvPr>
        </p:nvSpPr>
        <p:spPr>
          <a:xfrm>
            <a:off x="953467" y="713333"/>
            <a:ext cx="10285200" cy="947600"/>
          </a:xfrm>
          <a:prstGeom prst="rect">
            <a:avLst/>
          </a:prstGeom>
          <a:ln>
            <a:noFill/>
          </a:ln>
        </p:spPr>
        <p:txBody>
          <a:bodyPr spcFirstLastPara="1" wrap="square" lIns="121897" tIns="121897" rIns="121897" bIns="121897" anchor="t" anchorCtr="0">
            <a:noAutofit/>
          </a:bodyPr>
          <a:lstStyle>
            <a:lvl1pPr lvl="0" algn="l"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1pPr>
            <a:lvl2pPr lvl="1"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2pPr>
            <a:lvl3pPr lvl="2"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3pPr>
            <a:lvl4pPr lvl="3"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4pPr>
            <a:lvl5pPr lvl="4"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5pPr>
            <a:lvl6pPr lvl="5"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6pPr>
            <a:lvl7pPr lvl="6"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7pPr>
            <a:lvl8pPr lvl="7"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8pPr>
            <a:lvl9pPr lvl="8" algn="ctr" rtl="0">
              <a:lnSpc>
                <a:spcPct val="115000"/>
              </a:lnSpc>
              <a:spcBef>
                <a:spcPts val="0"/>
              </a:spcBef>
              <a:spcAft>
                <a:spcPts val="0"/>
              </a:spcAft>
              <a:buClr>
                <a:schemeClr val="dk1"/>
              </a:buClr>
              <a:buSzPts val="3300"/>
              <a:buFont typeface="Poppins Black"/>
              <a:buNone/>
              <a:defRPr sz="4400">
                <a:solidFill>
                  <a:schemeClr val="dk1"/>
                </a:solidFill>
                <a:latin typeface="Poppins Black"/>
                <a:ea typeface="Poppins Black"/>
                <a:cs typeface="Poppins Black"/>
                <a:sym typeface="Poppins Black"/>
              </a:defRPr>
            </a:lvl9pPr>
          </a:lstStyle>
          <a:p>
            <a:endParaRPr/>
          </a:p>
        </p:txBody>
      </p:sp>
      <p:sp>
        <p:nvSpPr>
          <p:cNvPr id="150" name="Google Shape;150;p17"/>
          <p:cNvSpPr txBox="1">
            <a:spLocks noGrp="1"/>
          </p:cNvSpPr>
          <p:nvPr>
            <p:ph type="body" idx="1"/>
          </p:nvPr>
        </p:nvSpPr>
        <p:spPr>
          <a:xfrm>
            <a:off x="953400" y="1660933"/>
            <a:ext cx="10285200" cy="4483600"/>
          </a:xfrm>
          <a:prstGeom prst="rect">
            <a:avLst/>
          </a:prstGeom>
          <a:ln>
            <a:noFill/>
          </a:ln>
        </p:spPr>
        <p:txBody>
          <a:bodyPr spcFirstLastPara="1" wrap="square" lIns="121897" tIns="121897" rIns="121897" bIns="121897" anchor="t" anchorCtr="0">
            <a:noAutofit/>
          </a:bodyPr>
          <a:lstStyle>
            <a:lvl1pPr marL="609585" lvl="0" indent="-414856" rtl="0">
              <a:lnSpc>
                <a:spcPct val="115000"/>
              </a:lnSpc>
              <a:spcBef>
                <a:spcPts val="0"/>
              </a:spcBef>
              <a:spcAft>
                <a:spcPts val="0"/>
              </a:spcAft>
              <a:buClr>
                <a:schemeClr val="accent4"/>
              </a:buClr>
              <a:buSzPts val="1300"/>
              <a:buFont typeface="Poppins"/>
              <a:buAutoNum type="arabicPeriod"/>
              <a:defRPr sz="1700">
                <a:solidFill>
                  <a:schemeClr val="dk1"/>
                </a:solidFill>
                <a:latin typeface="Poppins"/>
                <a:ea typeface="Poppins"/>
                <a:cs typeface="Poppins"/>
                <a:sym typeface="Poppins"/>
              </a:defRPr>
            </a:lvl1pPr>
            <a:lvl2pPr marL="1219170" lvl="1" indent="-414856" rtl="0">
              <a:lnSpc>
                <a:spcPct val="115000"/>
              </a:lnSpc>
              <a:spcBef>
                <a:spcPts val="0"/>
              </a:spcBef>
              <a:spcAft>
                <a:spcPts val="0"/>
              </a:spcAft>
              <a:buClr>
                <a:schemeClr val="dk1"/>
              </a:buClr>
              <a:buSzPts val="1300"/>
              <a:buFont typeface="Poppins"/>
              <a:buAutoNum type="alphaLcPeriod"/>
              <a:defRPr sz="1700">
                <a:solidFill>
                  <a:schemeClr val="dk1"/>
                </a:solidFill>
                <a:latin typeface="Poppins"/>
                <a:ea typeface="Poppins"/>
                <a:cs typeface="Poppins"/>
                <a:sym typeface="Poppins"/>
              </a:defRPr>
            </a:lvl2pPr>
            <a:lvl3pPr marL="1828754" lvl="2" indent="-414856" rtl="0">
              <a:lnSpc>
                <a:spcPct val="115000"/>
              </a:lnSpc>
              <a:spcBef>
                <a:spcPts val="0"/>
              </a:spcBef>
              <a:spcAft>
                <a:spcPts val="0"/>
              </a:spcAft>
              <a:buClr>
                <a:schemeClr val="dk1"/>
              </a:buClr>
              <a:buSzPts val="1300"/>
              <a:buFont typeface="Poppins"/>
              <a:buAutoNum type="romanLcPeriod"/>
              <a:defRPr sz="1700">
                <a:solidFill>
                  <a:schemeClr val="dk1"/>
                </a:solidFill>
                <a:latin typeface="Poppins"/>
                <a:ea typeface="Poppins"/>
                <a:cs typeface="Poppins"/>
                <a:sym typeface="Poppins"/>
              </a:defRPr>
            </a:lvl3pPr>
            <a:lvl4pPr marL="2438339" lvl="3" indent="-414856" rtl="0">
              <a:lnSpc>
                <a:spcPct val="115000"/>
              </a:lnSpc>
              <a:spcBef>
                <a:spcPts val="0"/>
              </a:spcBef>
              <a:spcAft>
                <a:spcPts val="0"/>
              </a:spcAft>
              <a:buClr>
                <a:schemeClr val="dk1"/>
              </a:buClr>
              <a:buSzPts val="1300"/>
              <a:buFont typeface="Poppins"/>
              <a:buAutoNum type="arabicPeriod"/>
              <a:defRPr sz="1700">
                <a:solidFill>
                  <a:schemeClr val="dk1"/>
                </a:solidFill>
                <a:latin typeface="Poppins"/>
                <a:ea typeface="Poppins"/>
                <a:cs typeface="Poppins"/>
                <a:sym typeface="Poppins"/>
              </a:defRPr>
            </a:lvl4pPr>
            <a:lvl5pPr marL="3047924" lvl="4" indent="-414856" rtl="0">
              <a:lnSpc>
                <a:spcPct val="115000"/>
              </a:lnSpc>
              <a:spcBef>
                <a:spcPts val="0"/>
              </a:spcBef>
              <a:spcAft>
                <a:spcPts val="0"/>
              </a:spcAft>
              <a:buClr>
                <a:schemeClr val="dk1"/>
              </a:buClr>
              <a:buSzPts val="1300"/>
              <a:buFont typeface="Poppins"/>
              <a:buAutoNum type="alphaLcPeriod"/>
              <a:defRPr sz="1700">
                <a:solidFill>
                  <a:schemeClr val="dk1"/>
                </a:solidFill>
                <a:latin typeface="Poppins"/>
                <a:ea typeface="Poppins"/>
                <a:cs typeface="Poppins"/>
                <a:sym typeface="Poppins"/>
              </a:defRPr>
            </a:lvl5pPr>
            <a:lvl6pPr marL="3657509" lvl="5" indent="-414856" rtl="0">
              <a:lnSpc>
                <a:spcPct val="115000"/>
              </a:lnSpc>
              <a:spcBef>
                <a:spcPts val="0"/>
              </a:spcBef>
              <a:spcAft>
                <a:spcPts val="0"/>
              </a:spcAft>
              <a:buClr>
                <a:schemeClr val="dk1"/>
              </a:buClr>
              <a:buSzPts val="1300"/>
              <a:buFont typeface="Poppins"/>
              <a:buAutoNum type="romanLcPeriod"/>
              <a:defRPr sz="1700">
                <a:solidFill>
                  <a:schemeClr val="dk1"/>
                </a:solidFill>
                <a:latin typeface="Poppins"/>
                <a:ea typeface="Poppins"/>
                <a:cs typeface="Poppins"/>
                <a:sym typeface="Poppins"/>
              </a:defRPr>
            </a:lvl6pPr>
            <a:lvl7pPr marL="4267093" lvl="6" indent="-414856" rtl="0">
              <a:lnSpc>
                <a:spcPct val="115000"/>
              </a:lnSpc>
              <a:spcBef>
                <a:spcPts val="0"/>
              </a:spcBef>
              <a:spcAft>
                <a:spcPts val="0"/>
              </a:spcAft>
              <a:buClr>
                <a:schemeClr val="dk1"/>
              </a:buClr>
              <a:buSzPts val="1300"/>
              <a:buFont typeface="Poppins"/>
              <a:buAutoNum type="arabicPeriod"/>
              <a:defRPr sz="1700">
                <a:solidFill>
                  <a:schemeClr val="dk1"/>
                </a:solidFill>
                <a:latin typeface="Poppins"/>
                <a:ea typeface="Poppins"/>
                <a:cs typeface="Poppins"/>
                <a:sym typeface="Poppins"/>
              </a:defRPr>
            </a:lvl7pPr>
            <a:lvl8pPr marL="4876678" lvl="7" indent="-414856" rtl="0">
              <a:lnSpc>
                <a:spcPct val="115000"/>
              </a:lnSpc>
              <a:spcBef>
                <a:spcPts val="0"/>
              </a:spcBef>
              <a:spcAft>
                <a:spcPts val="0"/>
              </a:spcAft>
              <a:buClr>
                <a:schemeClr val="dk1"/>
              </a:buClr>
              <a:buSzPts val="1300"/>
              <a:buFont typeface="Poppins"/>
              <a:buAutoNum type="alphaLcPeriod"/>
              <a:defRPr sz="1700">
                <a:solidFill>
                  <a:schemeClr val="dk1"/>
                </a:solidFill>
                <a:latin typeface="Poppins"/>
                <a:ea typeface="Poppins"/>
                <a:cs typeface="Poppins"/>
                <a:sym typeface="Poppins"/>
              </a:defRPr>
            </a:lvl8pPr>
            <a:lvl9pPr marL="5486263" lvl="8" indent="-414856" rtl="0">
              <a:lnSpc>
                <a:spcPct val="115000"/>
              </a:lnSpc>
              <a:spcBef>
                <a:spcPts val="0"/>
              </a:spcBef>
              <a:spcAft>
                <a:spcPts val="0"/>
              </a:spcAft>
              <a:buClr>
                <a:schemeClr val="dk1"/>
              </a:buClr>
              <a:buSzPts val="1300"/>
              <a:buFont typeface="Poppins"/>
              <a:buAutoNum type="romanLcPeriod"/>
              <a:defRPr sz="1700">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546688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9"/>
        <p:cNvGrpSpPr/>
        <p:nvPr/>
      </p:nvGrpSpPr>
      <p:grpSpPr>
        <a:xfrm>
          <a:off x="0" y="0"/>
          <a:ext cx="0" cy="0"/>
          <a:chOff x="0" y="0"/>
          <a:chExt cx="0" cy="0"/>
        </a:xfrm>
      </p:grpSpPr>
      <p:sp>
        <p:nvSpPr>
          <p:cNvPr id="176" name="Google Shape;176;p20"/>
          <p:cNvSpPr txBox="1">
            <a:spLocks noGrp="1"/>
          </p:cNvSpPr>
          <p:nvPr>
            <p:ph type="ctrTitle"/>
          </p:nvPr>
        </p:nvSpPr>
        <p:spPr>
          <a:xfrm>
            <a:off x="3377600" y="862200"/>
            <a:ext cx="5436800" cy="13304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5200"/>
              <a:buNone/>
              <a:defRPr sz="69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177" name="Google Shape;177;p20"/>
          <p:cNvSpPr txBox="1">
            <a:spLocks noGrp="1"/>
          </p:cNvSpPr>
          <p:nvPr>
            <p:ph type="subTitle" idx="1"/>
          </p:nvPr>
        </p:nvSpPr>
        <p:spPr>
          <a:xfrm>
            <a:off x="3377600" y="2091000"/>
            <a:ext cx="5436800" cy="1639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300"/>
              <a:buNone/>
              <a:defRPr sz="20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87822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C7D7-DA05-3CC1-7232-3221C91D8A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9485BB0-0717-A5DA-4CEA-6B1749E64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AFE10DE-43DD-DE15-25C3-BD277B0CA85D}"/>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E1E7D183-B450-D94E-AF06-75BC8A78BEAC}"/>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776A7A2F-46E5-8F30-808D-27FB8589A6C2}"/>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61217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9521-4884-BA8E-3687-A6658599812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FB3059B-1933-5958-451B-6CD58863FB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EDA811E-CDEC-3A9E-80C5-D56592C3EB4B}"/>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5C7BC229-DC16-5D13-254C-9ABB0C7C2E01}"/>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B8FD362C-47C9-19CE-CFFA-2CC7AA33E30F}"/>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pic>
        <p:nvPicPr>
          <p:cNvPr id="7" name="Content Placeholder 4" descr="A green grass field with a white background&#10;&#10;Description automatically generated">
            <a:extLst>
              <a:ext uri="{FF2B5EF4-FFF2-40B4-BE49-F238E27FC236}">
                <a16:creationId xmlns:a16="http://schemas.microsoft.com/office/drawing/2014/main" id="{2590B66B-383B-D796-CCC6-13FB8D79A489}"/>
              </a:ext>
            </a:extLst>
          </p:cNvPr>
          <p:cNvPicPr/>
          <p:nvPr userDrawn="1"/>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47118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4866-66E8-60C0-3CF9-48141C74C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925AAB1-D778-41E7-5265-E587994944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D6BD1C-E942-1592-9A43-65E316521ED6}"/>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89C1467E-246D-AE4D-68C7-496806DF94E2}"/>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50DC2CD4-3A90-9C43-68A4-532E59018351}"/>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8967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10B8-7C16-B77C-D5F5-083DCC3EF3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80C425C-53A9-0FCD-0D9E-3DBD27CCFA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622F02E-23A0-22C4-0CF7-FFE77AD8AB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7604E9A-B209-1CB1-C8BD-E94CC48DDA4D}"/>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9DF6D698-2D32-A7D4-9529-36B0FAAD0306}"/>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8B7D7DDE-0273-57EB-1615-CE7967941D1C}"/>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80765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234E-11CC-D94D-46E9-ED7E2734C0B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3F6AFD-1D4A-1B68-7623-1CB2A901E0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00069B-74D6-33A7-8280-227809FBA5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969A445-407B-A492-FD60-E5AA42378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3EF762-DBF4-3168-8FBC-FEA73E5A6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CE1D2E1-3012-633E-3E93-F39025F0C5B4}"/>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8" name="Footer Placeholder 7">
            <a:extLst>
              <a:ext uri="{FF2B5EF4-FFF2-40B4-BE49-F238E27FC236}">
                <a16:creationId xmlns:a16="http://schemas.microsoft.com/office/drawing/2014/main" id="{C6A82A63-8013-F823-9008-D69A5D05D29B}"/>
              </a:ext>
            </a:extLst>
          </p:cNvPr>
          <p:cNvSpPr>
            <a:spLocks noGrp="1"/>
          </p:cNvSpPr>
          <p:nvPr>
            <p:ph type="ftr" sz="quarter" idx="11"/>
          </p:nvPr>
        </p:nvSpPr>
        <p:spPr/>
        <p:txBody>
          <a:bodyPr/>
          <a:lstStyle/>
          <a:p>
            <a:endParaRPr lang="vi-VN">
              <a:solidFill>
                <a:prstClr val="black">
                  <a:tint val="82000"/>
                </a:prstClr>
              </a:solidFill>
            </a:endParaRPr>
          </a:p>
        </p:txBody>
      </p:sp>
      <p:sp>
        <p:nvSpPr>
          <p:cNvPr id="9" name="Slide Number Placeholder 8">
            <a:extLst>
              <a:ext uri="{FF2B5EF4-FFF2-40B4-BE49-F238E27FC236}">
                <a16:creationId xmlns:a16="http://schemas.microsoft.com/office/drawing/2014/main" id="{77399717-175F-2078-F60E-B0000B6783A1}"/>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35433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76D0-6208-0984-A45D-BE354630466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688E3F5-5E50-FEBC-72FA-3E71AEF9BCEB}"/>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4" name="Footer Placeholder 3">
            <a:extLst>
              <a:ext uri="{FF2B5EF4-FFF2-40B4-BE49-F238E27FC236}">
                <a16:creationId xmlns:a16="http://schemas.microsoft.com/office/drawing/2014/main" id="{3370DFC4-E01A-AD3F-BBF1-974E54956B33}"/>
              </a:ext>
            </a:extLst>
          </p:cNvPr>
          <p:cNvSpPr>
            <a:spLocks noGrp="1"/>
          </p:cNvSpPr>
          <p:nvPr>
            <p:ph type="ftr" sz="quarter" idx="11"/>
          </p:nvPr>
        </p:nvSpPr>
        <p:spPr/>
        <p:txBody>
          <a:bodyPr/>
          <a:lstStyle/>
          <a:p>
            <a:endParaRPr lang="vi-VN">
              <a:solidFill>
                <a:prstClr val="black">
                  <a:tint val="82000"/>
                </a:prstClr>
              </a:solidFill>
            </a:endParaRPr>
          </a:p>
        </p:txBody>
      </p:sp>
      <p:sp>
        <p:nvSpPr>
          <p:cNvPr id="5" name="Slide Number Placeholder 4">
            <a:extLst>
              <a:ext uri="{FF2B5EF4-FFF2-40B4-BE49-F238E27FC236}">
                <a16:creationId xmlns:a16="http://schemas.microsoft.com/office/drawing/2014/main" id="{60DC765C-CD0A-2005-8C9D-A982E9A7CFEC}"/>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61774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10B8-7C16-B77C-D5F5-083DCC3EF3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80C425C-53A9-0FCD-0D9E-3DBD27CCFA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622F02E-23A0-22C4-0CF7-FFE77AD8AB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7604E9A-B209-1CB1-C8BD-E94CC48DDA4D}"/>
              </a:ext>
            </a:extLst>
          </p:cNvPr>
          <p:cNvSpPr>
            <a:spLocks noGrp="1"/>
          </p:cNvSpPr>
          <p:nvPr>
            <p:ph type="dt" sz="half" idx="10"/>
          </p:nvPr>
        </p:nvSpPr>
        <p:spPr/>
        <p:txBody>
          <a:bodyPr/>
          <a:lstStyle/>
          <a:p>
            <a:fld id="{BC05F65F-7393-4EE5-A01E-6C7D83F99CD8}" type="datetimeFigureOut">
              <a:rPr lang="vi-VN" smtClean="0"/>
              <a:t>14/11/2024</a:t>
            </a:fld>
            <a:endParaRPr lang="vi-VN"/>
          </a:p>
        </p:txBody>
      </p:sp>
      <p:sp>
        <p:nvSpPr>
          <p:cNvPr id="6" name="Footer Placeholder 5">
            <a:extLst>
              <a:ext uri="{FF2B5EF4-FFF2-40B4-BE49-F238E27FC236}">
                <a16:creationId xmlns:a16="http://schemas.microsoft.com/office/drawing/2014/main" id="{9DF6D698-2D32-A7D4-9529-36B0FAAD030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B7D7DDE-0273-57EB-1615-CE7967941D1C}"/>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196627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62181E-01CF-91C9-D851-905F2299CD28}"/>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3" name="Footer Placeholder 2">
            <a:extLst>
              <a:ext uri="{FF2B5EF4-FFF2-40B4-BE49-F238E27FC236}">
                <a16:creationId xmlns:a16="http://schemas.microsoft.com/office/drawing/2014/main" id="{B50128C6-EE67-FDB7-7F0F-11A1642D7091}"/>
              </a:ext>
            </a:extLst>
          </p:cNvPr>
          <p:cNvSpPr>
            <a:spLocks noGrp="1"/>
          </p:cNvSpPr>
          <p:nvPr>
            <p:ph type="ftr" sz="quarter" idx="11"/>
          </p:nvPr>
        </p:nvSpPr>
        <p:spPr/>
        <p:txBody>
          <a:bodyPr/>
          <a:lstStyle/>
          <a:p>
            <a:endParaRPr lang="vi-VN">
              <a:solidFill>
                <a:prstClr val="black">
                  <a:tint val="82000"/>
                </a:prstClr>
              </a:solidFill>
            </a:endParaRPr>
          </a:p>
        </p:txBody>
      </p:sp>
      <p:sp>
        <p:nvSpPr>
          <p:cNvPr id="4" name="Slide Number Placeholder 3">
            <a:extLst>
              <a:ext uri="{FF2B5EF4-FFF2-40B4-BE49-F238E27FC236}">
                <a16:creationId xmlns:a16="http://schemas.microsoft.com/office/drawing/2014/main" id="{833B25BE-6ABE-C960-8EB2-A4AE4B6185C9}"/>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97250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30C4-9426-ABD9-8248-55FBBF3D95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C97FFDF-A554-180C-FE7A-1FE6E9F95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F7731BE-96A1-A141-6103-9A9D53D52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8D93D-C3B0-3DDA-FBD9-5ED90279AFB9}"/>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55002585-9D88-B74A-441D-3C872E609E2B}"/>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F481FB1A-353A-9FA8-031D-0C67BC55F600}"/>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2176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7DBD-2C8F-FAE4-BB03-4F6DD61CA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61EFCA-4DD9-FF00-13C0-B7F4F3036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AB87518-6502-E47A-FC89-9465641AF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E3228-9CFD-F4F3-62B4-38FF298F4C32}"/>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540B83C1-D330-0128-6D54-30F291C53E2C}"/>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40B05D52-E993-FFAC-8E11-C847A7B03713}"/>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95800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9EFA-2233-6D86-939F-606FC2C4EE4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4C7C1A-4151-2C84-A620-2E35A6DBD1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664706C-AC08-B985-852A-AFEAD8FDBCBC}"/>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5BB6CFBB-250D-EA53-13D5-F5C257FC95EC}"/>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7DCE08CB-6DCD-7EC0-BD3F-CC96044CCF59}"/>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59169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7EBF96-5376-414C-E2C1-4657B59917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D6764B-623E-2704-F0F8-772D8028A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EC74D37-0E3E-5044-7585-1CB54AC77F80}"/>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0D987F39-FB1D-1EFB-C7A8-D37BA7A1FB87}"/>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0C9B044B-8C89-0F90-6748-0F3545EC17D7}"/>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9790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C7D7-DA05-3CC1-7232-3221C91D8A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9485BB0-0717-A5DA-4CEA-6B1749E64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AFE10DE-43DD-DE15-25C3-BD277B0CA85D}"/>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E1E7D183-B450-D94E-AF06-75BC8A78BEAC}"/>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776A7A2F-46E5-8F30-808D-27FB8589A6C2}"/>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19803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9521-4884-BA8E-3687-A6658599812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FB3059B-1933-5958-451B-6CD58863FB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EDA811E-CDEC-3A9E-80C5-D56592C3EB4B}"/>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5C7BC229-DC16-5D13-254C-9ABB0C7C2E01}"/>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B8FD362C-47C9-19CE-CFFA-2CC7AA33E30F}"/>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pic>
        <p:nvPicPr>
          <p:cNvPr id="7" name="Content Placeholder 4" descr="A green grass field with a white background&#10;&#10;Description automatically generated">
            <a:extLst>
              <a:ext uri="{FF2B5EF4-FFF2-40B4-BE49-F238E27FC236}">
                <a16:creationId xmlns:a16="http://schemas.microsoft.com/office/drawing/2014/main" id="{2590B66B-383B-D796-CCC6-13FB8D79A489}"/>
              </a:ext>
            </a:extLst>
          </p:cNvPr>
          <p:cNvPicPr/>
          <p:nvPr userDrawn="1"/>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8032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4866-66E8-60C0-3CF9-48141C74C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925AAB1-D778-41E7-5265-E587994944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D6BD1C-E942-1592-9A43-65E316521ED6}"/>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89C1467E-246D-AE4D-68C7-496806DF94E2}"/>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50DC2CD4-3A90-9C43-68A4-532E59018351}"/>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83603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10B8-7C16-B77C-D5F5-083DCC3EF3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80C425C-53A9-0FCD-0D9E-3DBD27CCFA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622F02E-23A0-22C4-0CF7-FFE77AD8AB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7604E9A-B209-1CB1-C8BD-E94CC48DDA4D}"/>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9DF6D698-2D32-A7D4-9529-36B0FAAD0306}"/>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8B7D7DDE-0273-57EB-1615-CE7967941D1C}"/>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84765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234E-11CC-D94D-46E9-ED7E2734C0B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3F6AFD-1D4A-1B68-7623-1CB2A901E0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00069B-74D6-33A7-8280-227809FBA5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969A445-407B-A492-FD60-E5AA42378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3EF762-DBF4-3168-8FBC-FEA73E5A6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CE1D2E1-3012-633E-3E93-F39025F0C5B4}"/>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8" name="Footer Placeholder 7">
            <a:extLst>
              <a:ext uri="{FF2B5EF4-FFF2-40B4-BE49-F238E27FC236}">
                <a16:creationId xmlns:a16="http://schemas.microsoft.com/office/drawing/2014/main" id="{C6A82A63-8013-F823-9008-D69A5D05D29B}"/>
              </a:ext>
            </a:extLst>
          </p:cNvPr>
          <p:cNvSpPr>
            <a:spLocks noGrp="1"/>
          </p:cNvSpPr>
          <p:nvPr>
            <p:ph type="ftr" sz="quarter" idx="11"/>
          </p:nvPr>
        </p:nvSpPr>
        <p:spPr/>
        <p:txBody>
          <a:bodyPr/>
          <a:lstStyle/>
          <a:p>
            <a:endParaRPr lang="vi-VN">
              <a:solidFill>
                <a:prstClr val="black">
                  <a:tint val="82000"/>
                </a:prstClr>
              </a:solidFill>
            </a:endParaRPr>
          </a:p>
        </p:txBody>
      </p:sp>
      <p:sp>
        <p:nvSpPr>
          <p:cNvPr id="9" name="Slide Number Placeholder 8">
            <a:extLst>
              <a:ext uri="{FF2B5EF4-FFF2-40B4-BE49-F238E27FC236}">
                <a16:creationId xmlns:a16="http://schemas.microsoft.com/office/drawing/2014/main" id="{77399717-175F-2078-F60E-B0000B6783A1}"/>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86769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234E-11CC-D94D-46E9-ED7E2734C0B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3F6AFD-1D4A-1B68-7623-1CB2A901E0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00069B-74D6-33A7-8280-227809FBA5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969A445-407B-A492-FD60-E5AA42378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3EF762-DBF4-3168-8FBC-FEA73E5A6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CE1D2E1-3012-633E-3E93-F39025F0C5B4}"/>
              </a:ext>
            </a:extLst>
          </p:cNvPr>
          <p:cNvSpPr>
            <a:spLocks noGrp="1"/>
          </p:cNvSpPr>
          <p:nvPr>
            <p:ph type="dt" sz="half" idx="10"/>
          </p:nvPr>
        </p:nvSpPr>
        <p:spPr/>
        <p:txBody>
          <a:bodyPr/>
          <a:lstStyle/>
          <a:p>
            <a:fld id="{BC05F65F-7393-4EE5-A01E-6C7D83F99CD8}" type="datetimeFigureOut">
              <a:rPr lang="vi-VN" smtClean="0"/>
              <a:t>14/11/2024</a:t>
            </a:fld>
            <a:endParaRPr lang="vi-VN"/>
          </a:p>
        </p:txBody>
      </p:sp>
      <p:sp>
        <p:nvSpPr>
          <p:cNvPr id="8" name="Footer Placeholder 7">
            <a:extLst>
              <a:ext uri="{FF2B5EF4-FFF2-40B4-BE49-F238E27FC236}">
                <a16:creationId xmlns:a16="http://schemas.microsoft.com/office/drawing/2014/main" id="{C6A82A63-8013-F823-9008-D69A5D05D29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7399717-175F-2078-F60E-B0000B6783A1}"/>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33633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76D0-6208-0984-A45D-BE354630466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688E3F5-5E50-FEBC-72FA-3E71AEF9BCEB}"/>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4" name="Footer Placeholder 3">
            <a:extLst>
              <a:ext uri="{FF2B5EF4-FFF2-40B4-BE49-F238E27FC236}">
                <a16:creationId xmlns:a16="http://schemas.microsoft.com/office/drawing/2014/main" id="{3370DFC4-E01A-AD3F-BBF1-974E54956B33}"/>
              </a:ext>
            </a:extLst>
          </p:cNvPr>
          <p:cNvSpPr>
            <a:spLocks noGrp="1"/>
          </p:cNvSpPr>
          <p:nvPr>
            <p:ph type="ftr" sz="quarter" idx="11"/>
          </p:nvPr>
        </p:nvSpPr>
        <p:spPr/>
        <p:txBody>
          <a:bodyPr/>
          <a:lstStyle/>
          <a:p>
            <a:endParaRPr lang="vi-VN">
              <a:solidFill>
                <a:prstClr val="black">
                  <a:tint val="82000"/>
                </a:prstClr>
              </a:solidFill>
            </a:endParaRPr>
          </a:p>
        </p:txBody>
      </p:sp>
      <p:sp>
        <p:nvSpPr>
          <p:cNvPr id="5" name="Slide Number Placeholder 4">
            <a:extLst>
              <a:ext uri="{FF2B5EF4-FFF2-40B4-BE49-F238E27FC236}">
                <a16:creationId xmlns:a16="http://schemas.microsoft.com/office/drawing/2014/main" id="{60DC765C-CD0A-2005-8C9D-A982E9A7CFEC}"/>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428190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62181E-01CF-91C9-D851-905F2299CD28}"/>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3" name="Footer Placeholder 2">
            <a:extLst>
              <a:ext uri="{FF2B5EF4-FFF2-40B4-BE49-F238E27FC236}">
                <a16:creationId xmlns:a16="http://schemas.microsoft.com/office/drawing/2014/main" id="{B50128C6-EE67-FDB7-7F0F-11A1642D7091}"/>
              </a:ext>
            </a:extLst>
          </p:cNvPr>
          <p:cNvSpPr>
            <a:spLocks noGrp="1"/>
          </p:cNvSpPr>
          <p:nvPr>
            <p:ph type="ftr" sz="quarter" idx="11"/>
          </p:nvPr>
        </p:nvSpPr>
        <p:spPr/>
        <p:txBody>
          <a:bodyPr/>
          <a:lstStyle/>
          <a:p>
            <a:endParaRPr lang="vi-VN">
              <a:solidFill>
                <a:prstClr val="black">
                  <a:tint val="82000"/>
                </a:prstClr>
              </a:solidFill>
            </a:endParaRPr>
          </a:p>
        </p:txBody>
      </p:sp>
      <p:sp>
        <p:nvSpPr>
          <p:cNvPr id="4" name="Slide Number Placeholder 3">
            <a:extLst>
              <a:ext uri="{FF2B5EF4-FFF2-40B4-BE49-F238E27FC236}">
                <a16:creationId xmlns:a16="http://schemas.microsoft.com/office/drawing/2014/main" id="{833B25BE-6ABE-C960-8EB2-A4AE4B6185C9}"/>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2842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30C4-9426-ABD9-8248-55FBBF3D95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C97FFDF-A554-180C-FE7A-1FE6E9F95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F7731BE-96A1-A141-6103-9A9D53D52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8D93D-C3B0-3DDA-FBD9-5ED90279AFB9}"/>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55002585-9D88-B74A-441D-3C872E609E2B}"/>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F481FB1A-353A-9FA8-031D-0C67BC55F600}"/>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427609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7DBD-2C8F-FAE4-BB03-4F6DD61CA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61EFCA-4DD9-FF00-13C0-B7F4F3036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AB87518-6502-E47A-FC89-9465641AF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E3228-9CFD-F4F3-62B4-38FF298F4C32}"/>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540B83C1-D330-0128-6D54-30F291C53E2C}"/>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40B05D52-E993-FFAC-8E11-C847A7B03713}"/>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6611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9EFA-2233-6D86-939F-606FC2C4EE4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4C7C1A-4151-2C84-A620-2E35A6DBD1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664706C-AC08-B985-852A-AFEAD8FDBCBC}"/>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5BB6CFBB-250D-EA53-13D5-F5C257FC95EC}"/>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7DCE08CB-6DCD-7EC0-BD3F-CC96044CCF59}"/>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7622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7EBF96-5376-414C-E2C1-4657B59917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D6764B-623E-2704-F0F8-772D8028A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EC74D37-0E3E-5044-7585-1CB54AC77F80}"/>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0D987F39-FB1D-1EFB-C7A8-D37BA7A1FB87}"/>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0C9B044B-8C89-0F90-6748-0F3545EC17D7}"/>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43087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C70EF-DD0B-E2AC-FA6C-3164EA327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DE5BA9A-0CD1-C053-AF29-46E07D018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9541949-C58C-A15F-FAA8-895CACA12962}"/>
              </a:ext>
            </a:extLst>
          </p:cNvPr>
          <p:cNvSpPr>
            <a:spLocks noGrp="1"/>
          </p:cNvSpPr>
          <p:nvPr>
            <p:ph type="dt" sz="half" idx="10"/>
          </p:nvPr>
        </p:nvSpPr>
        <p:spPr/>
        <p:txBody>
          <a:bodyPr/>
          <a:lstStyle/>
          <a:p>
            <a:fld id="{D1C1755A-8E6B-48A4-9A24-29B31224AB83}"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1B0DB5EF-5D2C-D39D-42BC-BF06253A4D80}"/>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5DFF29FE-28C3-CB51-8435-BEF8C2A2A6F7}"/>
              </a:ext>
            </a:extLst>
          </p:cNvPr>
          <p:cNvSpPr>
            <a:spLocks noGrp="1"/>
          </p:cNvSpPr>
          <p:nvPr>
            <p:ph type="sldNum" sz="quarter" idx="12"/>
          </p:nvPr>
        </p:nvSpPr>
        <p:spPr/>
        <p:txBody>
          <a:bodyPr/>
          <a:lstStyle/>
          <a:p>
            <a:fld id="{24C20DA2-0461-4AB4-A6C1-C04B98B7FF74}"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79728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46A7A-5053-2C28-07C5-0B65F46EAF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244BC21-9609-BC80-CA51-D07AC255BF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39E20C-8B27-BEF9-9DAA-5FF839C14FC7}"/>
              </a:ext>
            </a:extLst>
          </p:cNvPr>
          <p:cNvSpPr>
            <a:spLocks noGrp="1"/>
          </p:cNvSpPr>
          <p:nvPr>
            <p:ph type="dt" sz="half" idx="10"/>
          </p:nvPr>
        </p:nvSpPr>
        <p:spPr/>
        <p:txBody>
          <a:bodyPr/>
          <a:lstStyle/>
          <a:p>
            <a:fld id="{D1C1755A-8E6B-48A4-9A24-29B31224AB83}"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936B3C50-1129-C409-F0B5-33D702E80A66}"/>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F8221B9E-2AFA-9976-4FD3-2398F141DEBA}"/>
              </a:ext>
            </a:extLst>
          </p:cNvPr>
          <p:cNvSpPr>
            <a:spLocks noGrp="1"/>
          </p:cNvSpPr>
          <p:nvPr>
            <p:ph type="sldNum" sz="quarter" idx="12"/>
          </p:nvPr>
        </p:nvSpPr>
        <p:spPr/>
        <p:txBody>
          <a:bodyPr/>
          <a:lstStyle/>
          <a:p>
            <a:fld id="{24C20DA2-0461-4AB4-A6C1-C04B98B7FF74}" type="slidenum">
              <a:rPr lang="vi-VN" smtClean="0">
                <a:solidFill>
                  <a:prstClr val="black">
                    <a:tint val="82000"/>
                  </a:prstClr>
                </a:solidFill>
              </a:rPr>
              <a:pPr/>
              <a:t>‹#›</a:t>
            </a:fld>
            <a:endParaRPr lang="vi-VN">
              <a:solidFill>
                <a:prstClr val="black">
                  <a:tint val="82000"/>
                </a:prstClr>
              </a:solidFill>
            </a:endParaRPr>
          </a:p>
        </p:txBody>
      </p:sp>
      <p:pic>
        <p:nvPicPr>
          <p:cNvPr id="8" name="Picture 7" descr="A green border with white background&#10;&#10;Description automatically generated with medium confidence">
            <a:extLst>
              <a:ext uri="{FF2B5EF4-FFF2-40B4-BE49-F238E27FC236}">
                <a16:creationId xmlns:a16="http://schemas.microsoft.com/office/drawing/2014/main" id="{9593675F-B029-AF44-17EA-C711E21104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295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D223A-6905-1F17-B9E8-0E678A4803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6ABAF6B-9BD4-555A-CD69-1E6A8AE367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809552-2E5B-ACFD-08DF-A019D24DB6B3}"/>
              </a:ext>
            </a:extLst>
          </p:cNvPr>
          <p:cNvSpPr>
            <a:spLocks noGrp="1"/>
          </p:cNvSpPr>
          <p:nvPr>
            <p:ph type="dt" sz="half" idx="10"/>
          </p:nvPr>
        </p:nvSpPr>
        <p:spPr/>
        <p:txBody>
          <a:bodyPr/>
          <a:lstStyle/>
          <a:p>
            <a:fld id="{D1C1755A-8E6B-48A4-9A24-29B31224AB83}"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A3E5043B-71AD-8E1C-3E38-4BBACF6E1BDA}"/>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76F0B026-7A7A-1C1C-B4B9-DE898DEFDABD}"/>
              </a:ext>
            </a:extLst>
          </p:cNvPr>
          <p:cNvSpPr>
            <a:spLocks noGrp="1"/>
          </p:cNvSpPr>
          <p:nvPr>
            <p:ph type="sldNum" sz="quarter" idx="12"/>
          </p:nvPr>
        </p:nvSpPr>
        <p:spPr/>
        <p:txBody>
          <a:bodyPr/>
          <a:lstStyle/>
          <a:p>
            <a:fld id="{24C20DA2-0461-4AB4-A6C1-C04B98B7FF74}"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98360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25A1-D56A-F974-1184-846F57B7B2A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F8B87A7-8A69-FFDD-5D3F-62BEE72A0B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C8BB7E6-311C-B402-C090-37BF981A12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526F9E6-D773-F379-B41D-F90D40E25F63}"/>
              </a:ext>
            </a:extLst>
          </p:cNvPr>
          <p:cNvSpPr>
            <a:spLocks noGrp="1"/>
          </p:cNvSpPr>
          <p:nvPr>
            <p:ph type="dt" sz="half" idx="10"/>
          </p:nvPr>
        </p:nvSpPr>
        <p:spPr/>
        <p:txBody>
          <a:bodyPr/>
          <a:lstStyle/>
          <a:p>
            <a:fld id="{D1C1755A-8E6B-48A4-9A24-29B31224AB83}"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586F6774-E465-13D4-F9D7-69D1CDBCD569}"/>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4EA69EF5-7492-679F-2CCC-4330A0E32365}"/>
              </a:ext>
            </a:extLst>
          </p:cNvPr>
          <p:cNvSpPr>
            <a:spLocks noGrp="1"/>
          </p:cNvSpPr>
          <p:nvPr>
            <p:ph type="sldNum" sz="quarter" idx="12"/>
          </p:nvPr>
        </p:nvSpPr>
        <p:spPr/>
        <p:txBody>
          <a:bodyPr/>
          <a:lstStyle/>
          <a:p>
            <a:fld id="{24C20DA2-0461-4AB4-A6C1-C04B98B7FF74}"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65658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76D0-6208-0984-A45D-BE354630466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688E3F5-5E50-FEBC-72FA-3E71AEF9BCEB}"/>
              </a:ext>
            </a:extLst>
          </p:cNvPr>
          <p:cNvSpPr>
            <a:spLocks noGrp="1"/>
          </p:cNvSpPr>
          <p:nvPr>
            <p:ph type="dt" sz="half" idx="10"/>
          </p:nvPr>
        </p:nvSpPr>
        <p:spPr/>
        <p:txBody>
          <a:bodyPr/>
          <a:lstStyle/>
          <a:p>
            <a:fld id="{BC05F65F-7393-4EE5-A01E-6C7D83F99CD8}" type="datetimeFigureOut">
              <a:rPr lang="vi-VN" smtClean="0"/>
              <a:t>14/11/2024</a:t>
            </a:fld>
            <a:endParaRPr lang="vi-VN"/>
          </a:p>
        </p:txBody>
      </p:sp>
      <p:sp>
        <p:nvSpPr>
          <p:cNvPr id="4" name="Footer Placeholder 3">
            <a:extLst>
              <a:ext uri="{FF2B5EF4-FFF2-40B4-BE49-F238E27FC236}">
                <a16:creationId xmlns:a16="http://schemas.microsoft.com/office/drawing/2014/main" id="{3370DFC4-E01A-AD3F-BBF1-974E54956B3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60DC765C-CD0A-2005-8C9D-A982E9A7CFEC}"/>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146680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EBFC8-49FB-DF5E-D5AE-6029DC9B70F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50BBD4-49EB-FFB7-C8C0-C2A7DA03B4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A9256-01A9-FD41-E4CC-1722F19821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4B8A194-C67D-BB16-5F15-F717CA5312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E0FD9D-BBD7-5BC7-F3D2-3F9F7870E0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8A4C698-29FA-E76A-0491-ABA115AFE8EC}"/>
              </a:ext>
            </a:extLst>
          </p:cNvPr>
          <p:cNvSpPr>
            <a:spLocks noGrp="1"/>
          </p:cNvSpPr>
          <p:nvPr>
            <p:ph type="dt" sz="half" idx="10"/>
          </p:nvPr>
        </p:nvSpPr>
        <p:spPr/>
        <p:txBody>
          <a:bodyPr/>
          <a:lstStyle/>
          <a:p>
            <a:fld id="{D1C1755A-8E6B-48A4-9A24-29B31224AB83}" type="datetimeFigureOut">
              <a:rPr lang="vi-VN" smtClean="0">
                <a:solidFill>
                  <a:prstClr val="black">
                    <a:tint val="82000"/>
                  </a:prstClr>
                </a:solidFill>
              </a:rPr>
              <a:pPr/>
              <a:t>14/11/2024</a:t>
            </a:fld>
            <a:endParaRPr lang="vi-VN">
              <a:solidFill>
                <a:prstClr val="black">
                  <a:tint val="82000"/>
                </a:prstClr>
              </a:solidFill>
            </a:endParaRPr>
          </a:p>
        </p:txBody>
      </p:sp>
      <p:sp>
        <p:nvSpPr>
          <p:cNvPr id="8" name="Footer Placeholder 7">
            <a:extLst>
              <a:ext uri="{FF2B5EF4-FFF2-40B4-BE49-F238E27FC236}">
                <a16:creationId xmlns:a16="http://schemas.microsoft.com/office/drawing/2014/main" id="{0D35950C-1157-A59D-B2A5-B40B7B344228}"/>
              </a:ext>
            </a:extLst>
          </p:cNvPr>
          <p:cNvSpPr>
            <a:spLocks noGrp="1"/>
          </p:cNvSpPr>
          <p:nvPr>
            <p:ph type="ftr" sz="quarter" idx="11"/>
          </p:nvPr>
        </p:nvSpPr>
        <p:spPr/>
        <p:txBody>
          <a:bodyPr/>
          <a:lstStyle/>
          <a:p>
            <a:endParaRPr lang="vi-VN">
              <a:solidFill>
                <a:prstClr val="black">
                  <a:tint val="82000"/>
                </a:prstClr>
              </a:solidFill>
            </a:endParaRPr>
          </a:p>
        </p:txBody>
      </p:sp>
      <p:sp>
        <p:nvSpPr>
          <p:cNvPr id="9" name="Slide Number Placeholder 8">
            <a:extLst>
              <a:ext uri="{FF2B5EF4-FFF2-40B4-BE49-F238E27FC236}">
                <a16:creationId xmlns:a16="http://schemas.microsoft.com/office/drawing/2014/main" id="{0A943D1B-5E80-E835-9865-032276256BED}"/>
              </a:ext>
            </a:extLst>
          </p:cNvPr>
          <p:cNvSpPr>
            <a:spLocks noGrp="1"/>
          </p:cNvSpPr>
          <p:nvPr>
            <p:ph type="sldNum" sz="quarter" idx="12"/>
          </p:nvPr>
        </p:nvSpPr>
        <p:spPr/>
        <p:txBody>
          <a:bodyPr/>
          <a:lstStyle/>
          <a:p>
            <a:fld id="{24C20DA2-0461-4AB4-A6C1-C04B98B7FF74}"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73379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C2B2-9D9E-63B0-97D9-1618426A66B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117B2DA-252C-CE3C-6149-BAC4D403E72A}"/>
              </a:ext>
            </a:extLst>
          </p:cNvPr>
          <p:cNvSpPr>
            <a:spLocks noGrp="1"/>
          </p:cNvSpPr>
          <p:nvPr>
            <p:ph type="dt" sz="half" idx="10"/>
          </p:nvPr>
        </p:nvSpPr>
        <p:spPr/>
        <p:txBody>
          <a:bodyPr/>
          <a:lstStyle/>
          <a:p>
            <a:fld id="{D1C1755A-8E6B-48A4-9A24-29B31224AB83}" type="datetimeFigureOut">
              <a:rPr lang="vi-VN" smtClean="0">
                <a:solidFill>
                  <a:prstClr val="black">
                    <a:tint val="82000"/>
                  </a:prstClr>
                </a:solidFill>
              </a:rPr>
              <a:pPr/>
              <a:t>14/11/2024</a:t>
            </a:fld>
            <a:endParaRPr lang="vi-VN">
              <a:solidFill>
                <a:prstClr val="black">
                  <a:tint val="82000"/>
                </a:prstClr>
              </a:solidFill>
            </a:endParaRPr>
          </a:p>
        </p:txBody>
      </p:sp>
      <p:sp>
        <p:nvSpPr>
          <p:cNvPr id="4" name="Footer Placeholder 3">
            <a:extLst>
              <a:ext uri="{FF2B5EF4-FFF2-40B4-BE49-F238E27FC236}">
                <a16:creationId xmlns:a16="http://schemas.microsoft.com/office/drawing/2014/main" id="{38E953AF-4FF7-C9A9-F484-818DC50D1163}"/>
              </a:ext>
            </a:extLst>
          </p:cNvPr>
          <p:cNvSpPr>
            <a:spLocks noGrp="1"/>
          </p:cNvSpPr>
          <p:nvPr>
            <p:ph type="ftr" sz="quarter" idx="11"/>
          </p:nvPr>
        </p:nvSpPr>
        <p:spPr/>
        <p:txBody>
          <a:bodyPr/>
          <a:lstStyle/>
          <a:p>
            <a:endParaRPr lang="vi-VN">
              <a:solidFill>
                <a:prstClr val="black">
                  <a:tint val="82000"/>
                </a:prstClr>
              </a:solidFill>
            </a:endParaRPr>
          </a:p>
        </p:txBody>
      </p:sp>
      <p:sp>
        <p:nvSpPr>
          <p:cNvPr id="5" name="Slide Number Placeholder 4">
            <a:extLst>
              <a:ext uri="{FF2B5EF4-FFF2-40B4-BE49-F238E27FC236}">
                <a16:creationId xmlns:a16="http://schemas.microsoft.com/office/drawing/2014/main" id="{16BE8B80-1361-9E62-DA15-DD182DB69DDC}"/>
              </a:ext>
            </a:extLst>
          </p:cNvPr>
          <p:cNvSpPr>
            <a:spLocks noGrp="1"/>
          </p:cNvSpPr>
          <p:nvPr>
            <p:ph type="sldNum" sz="quarter" idx="12"/>
          </p:nvPr>
        </p:nvSpPr>
        <p:spPr/>
        <p:txBody>
          <a:bodyPr/>
          <a:lstStyle/>
          <a:p>
            <a:fld id="{24C20DA2-0461-4AB4-A6C1-C04B98B7FF74}"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424909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A8F79A-2DD1-3651-A6AF-977165302650}"/>
              </a:ext>
            </a:extLst>
          </p:cNvPr>
          <p:cNvSpPr>
            <a:spLocks noGrp="1"/>
          </p:cNvSpPr>
          <p:nvPr>
            <p:ph type="dt" sz="half" idx="10"/>
          </p:nvPr>
        </p:nvSpPr>
        <p:spPr/>
        <p:txBody>
          <a:bodyPr/>
          <a:lstStyle/>
          <a:p>
            <a:fld id="{D1C1755A-8E6B-48A4-9A24-29B31224AB83}" type="datetimeFigureOut">
              <a:rPr lang="vi-VN" smtClean="0">
                <a:solidFill>
                  <a:prstClr val="black">
                    <a:tint val="82000"/>
                  </a:prstClr>
                </a:solidFill>
              </a:rPr>
              <a:pPr/>
              <a:t>14/11/2024</a:t>
            </a:fld>
            <a:endParaRPr lang="vi-VN">
              <a:solidFill>
                <a:prstClr val="black">
                  <a:tint val="82000"/>
                </a:prstClr>
              </a:solidFill>
            </a:endParaRPr>
          </a:p>
        </p:txBody>
      </p:sp>
      <p:sp>
        <p:nvSpPr>
          <p:cNvPr id="3" name="Footer Placeholder 2">
            <a:extLst>
              <a:ext uri="{FF2B5EF4-FFF2-40B4-BE49-F238E27FC236}">
                <a16:creationId xmlns:a16="http://schemas.microsoft.com/office/drawing/2014/main" id="{0F5B5508-5338-9061-9F2C-FAA140DC6663}"/>
              </a:ext>
            </a:extLst>
          </p:cNvPr>
          <p:cNvSpPr>
            <a:spLocks noGrp="1"/>
          </p:cNvSpPr>
          <p:nvPr>
            <p:ph type="ftr" sz="quarter" idx="11"/>
          </p:nvPr>
        </p:nvSpPr>
        <p:spPr/>
        <p:txBody>
          <a:bodyPr/>
          <a:lstStyle/>
          <a:p>
            <a:endParaRPr lang="vi-VN">
              <a:solidFill>
                <a:prstClr val="black">
                  <a:tint val="82000"/>
                </a:prstClr>
              </a:solidFill>
            </a:endParaRPr>
          </a:p>
        </p:txBody>
      </p:sp>
      <p:sp>
        <p:nvSpPr>
          <p:cNvPr id="4" name="Slide Number Placeholder 3">
            <a:extLst>
              <a:ext uri="{FF2B5EF4-FFF2-40B4-BE49-F238E27FC236}">
                <a16:creationId xmlns:a16="http://schemas.microsoft.com/office/drawing/2014/main" id="{ED95F46E-9E15-9164-0603-B3DFA4F05122}"/>
              </a:ext>
            </a:extLst>
          </p:cNvPr>
          <p:cNvSpPr>
            <a:spLocks noGrp="1"/>
          </p:cNvSpPr>
          <p:nvPr>
            <p:ph type="sldNum" sz="quarter" idx="12"/>
          </p:nvPr>
        </p:nvSpPr>
        <p:spPr/>
        <p:txBody>
          <a:bodyPr/>
          <a:lstStyle/>
          <a:p>
            <a:fld id="{24C20DA2-0461-4AB4-A6C1-C04B98B7FF74}"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15824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499A-E33E-A559-0B05-C52B6F3C5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1875B6F-256D-E6C9-E42E-CB04222ED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1568D88-A826-F1E2-C12F-971086DA88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95B45-AD95-B4F3-9455-A1A6BFDB8915}"/>
              </a:ext>
            </a:extLst>
          </p:cNvPr>
          <p:cNvSpPr>
            <a:spLocks noGrp="1"/>
          </p:cNvSpPr>
          <p:nvPr>
            <p:ph type="dt" sz="half" idx="10"/>
          </p:nvPr>
        </p:nvSpPr>
        <p:spPr/>
        <p:txBody>
          <a:bodyPr/>
          <a:lstStyle/>
          <a:p>
            <a:fld id="{D1C1755A-8E6B-48A4-9A24-29B31224AB83}"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960B1F16-91EA-A26D-F4A0-44A4C5D156EB}"/>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3FD207BD-B1A3-7FA1-EA97-1BBC72EDF2F3}"/>
              </a:ext>
            </a:extLst>
          </p:cNvPr>
          <p:cNvSpPr>
            <a:spLocks noGrp="1"/>
          </p:cNvSpPr>
          <p:nvPr>
            <p:ph type="sldNum" sz="quarter" idx="12"/>
          </p:nvPr>
        </p:nvSpPr>
        <p:spPr/>
        <p:txBody>
          <a:bodyPr/>
          <a:lstStyle/>
          <a:p>
            <a:fld id="{24C20DA2-0461-4AB4-A6C1-C04B98B7FF74}"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19493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A1B08-0419-D99C-02BF-BE9271DAFF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24CED7A-9A00-ACBA-AD04-C6BE3AB416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6074984-57E1-785F-9F3D-C83C799F2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3EC7B-0004-EA71-44FF-694B6FE74A87}"/>
              </a:ext>
            </a:extLst>
          </p:cNvPr>
          <p:cNvSpPr>
            <a:spLocks noGrp="1"/>
          </p:cNvSpPr>
          <p:nvPr>
            <p:ph type="dt" sz="half" idx="10"/>
          </p:nvPr>
        </p:nvSpPr>
        <p:spPr/>
        <p:txBody>
          <a:bodyPr/>
          <a:lstStyle/>
          <a:p>
            <a:fld id="{D1C1755A-8E6B-48A4-9A24-29B31224AB83}"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2ECC8722-9F9B-3AF4-53DB-7DEC4207CE72}"/>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64DC804F-88FF-6CA9-9EAA-40B1ED92E7B3}"/>
              </a:ext>
            </a:extLst>
          </p:cNvPr>
          <p:cNvSpPr>
            <a:spLocks noGrp="1"/>
          </p:cNvSpPr>
          <p:nvPr>
            <p:ph type="sldNum" sz="quarter" idx="12"/>
          </p:nvPr>
        </p:nvSpPr>
        <p:spPr/>
        <p:txBody>
          <a:bodyPr/>
          <a:lstStyle/>
          <a:p>
            <a:fld id="{24C20DA2-0461-4AB4-A6C1-C04B98B7FF74}"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11874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F6E3-D1F6-6A8F-B07B-79C05BB24A8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F3ABD2C-3426-707C-D9A8-DAAEC19570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8D8A29-DFC9-6204-F0FC-CB91F4BEF888}"/>
              </a:ext>
            </a:extLst>
          </p:cNvPr>
          <p:cNvSpPr>
            <a:spLocks noGrp="1"/>
          </p:cNvSpPr>
          <p:nvPr>
            <p:ph type="dt" sz="half" idx="10"/>
          </p:nvPr>
        </p:nvSpPr>
        <p:spPr/>
        <p:txBody>
          <a:bodyPr/>
          <a:lstStyle/>
          <a:p>
            <a:fld id="{D1C1755A-8E6B-48A4-9A24-29B31224AB83}"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B3E5D4FE-6572-8CCF-A26B-F6859F3FD527}"/>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C8F61375-5DED-E9C9-F490-2CAB8DBAD6F3}"/>
              </a:ext>
            </a:extLst>
          </p:cNvPr>
          <p:cNvSpPr>
            <a:spLocks noGrp="1"/>
          </p:cNvSpPr>
          <p:nvPr>
            <p:ph type="sldNum" sz="quarter" idx="12"/>
          </p:nvPr>
        </p:nvSpPr>
        <p:spPr/>
        <p:txBody>
          <a:bodyPr/>
          <a:lstStyle/>
          <a:p>
            <a:fld id="{24C20DA2-0461-4AB4-A6C1-C04B98B7FF74}"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62678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5B8638-C4CA-14DE-C51D-5EE9BD8F55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4C450C0-BD4D-65C0-D365-8D92670F23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C8ABBE-D776-21F8-F028-6216CD7E1260}"/>
              </a:ext>
            </a:extLst>
          </p:cNvPr>
          <p:cNvSpPr>
            <a:spLocks noGrp="1"/>
          </p:cNvSpPr>
          <p:nvPr>
            <p:ph type="dt" sz="half" idx="10"/>
          </p:nvPr>
        </p:nvSpPr>
        <p:spPr/>
        <p:txBody>
          <a:bodyPr/>
          <a:lstStyle/>
          <a:p>
            <a:fld id="{D1C1755A-8E6B-48A4-9A24-29B31224AB83}"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E0B1D376-F957-5BDC-DA76-6E1379BFAD29}"/>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5378EED4-0BB9-3FEE-23E6-71A141C36459}"/>
              </a:ext>
            </a:extLst>
          </p:cNvPr>
          <p:cNvSpPr>
            <a:spLocks noGrp="1"/>
          </p:cNvSpPr>
          <p:nvPr>
            <p:ph type="sldNum" sz="quarter" idx="12"/>
          </p:nvPr>
        </p:nvSpPr>
        <p:spPr/>
        <p:txBody>
          <a:bodyPr/>
          <a:lstStyle/>
          <a:p>
            <a:fld id="{24C20DA2-0461-4AB4-A6C1-C04B98B7FF74}"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69116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C7D7-DA05-3CC1-7232-3221C91D8A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9485BB0-0717-A5DA-4CEA-6B1749E64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AFE10DE-43DD-DE15-25C3-BD277B0CA85D}"/>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E1E7D183-B450-D94E-AF06-75BC8A78BEAC}"/>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776A7A2F-46E5-8F30-808D-27FB8589A6C2}"/>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02066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9521-4884-BA8E-3687-A6658599812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FB3059B-1933-5958-451B-6CD58863FB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EDA811E-CDEC-3A9E-80C5-D56592C3EB4B}"/>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5C7BC229-DC16-5D13-254C-9ABB0C7C2E01}"/>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B8FD362C-47C9-19CE-CFFA-2CC7AA33E30F}"/>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pic>
        <p:nvPicPr>
          <p:cNvPr id="7" name="Content Placeholder 4" descr="A green grass field with a white background&#10;&#10;Description automatically generated">
            <a:extLst>
              <a:ext uri="{FF2B5EF4-FFF2-40B4-BE49-F238E27FC236}">
                <a16:creationId xmlns:a16="http://schemas.microsoft.com/office/drawing/2014/main" id="{2590B66B-383B-D796-CCC6-13FB8D79A489}"/>
              </a:ext>
            </a:extLst>
          </p:cNvPr>
          <p:cNvPicPr/>
          <p:nvPr userDrawn="1"/>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04705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4866-66E8-60C0-3CF9-48141C74C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925AAB1-D778-41E7-5265-E587994944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D6BD1C-E942-1592-9A43-65E316521ED6}"/>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89C1467E-246D-AE4D-68C7-496806DF94E2}"/>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50DC2CD4-3A90-9C43-68A4-532E59018351}"/>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90055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62181E-01CF-91C9-D851-905F2299CD28}"/>
              </a:ext>
            </a:extLst>
          </p:cNvPr>
          <p:cNvSpPr>
            <a:spLocks noGrp="1"/>
          </p:cNvSpPr>
          <p:nvPr>
            <p:ph type="dt" sz="half" idx="10"/>
          </p:nvPr>
        </p:nvSpPr>
        <p:spPr/>
        <p:txBody>
          <a:bodyPr/>
          <a:lstStyle/>
          <a:p>
            <a:fld id="{BC05F65F-7393-4EE5-A01E-6C7D83F99CD8}" type="datetimeFigureOut">
              <a:rPr lang="vi-VN" smtClean="0"/>
              <a:t>14/11/2024</a:t>
            </a:fld>
            <a:endParaRPr lang="vi-VN"/>
          </a:p>
        </p:txBody>
      </p:sp>
      <p:sp>
        <p:nvSpPr>
          <p:cNvPr id="3" name="Footer Placeholder 2">
            <a:extLst>
              <a:ext uri="{FF2B5EF4-FFF2-40B4-BE49-F238E27FC236}">
                <a16:creationId xmlns:a16="http://schemas.microsoft.com/office/drawing/2014/main" id="{B50128C6-EE67-FDB7-7F0F-11A1642D709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33B25BE-6ABE-C960-8EB2-A4AE4B6185C9}"/>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26738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10B8-7C16-B77C-D5F5-083DCC3EF3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80C425C-53A9-0FCD-0D9E-3DBD27CCFA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622F02E-23A0-22C4-0CF7-FFE77AD8AB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7604E9A-B209-1CB1-C8BD-E94CC48DDA4D}"/>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9DF6D698-2D32-A7D4-9529-36B0FAAD0306}"/>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8B7D7DDE-0273-57EB-1615-CE7967941D1C}"/>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07219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234E-11CC-D94D-46E9-ED7E2734C0B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3F6AFD-1D4A-1B68-7623-1CB2A901E0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00069B-74D6-33A7-8280-227809FBA5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969A445-407B-A492-FD60-E5AA42378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3EF762-DBF4-3168-8FBC-FEA73E5A6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CE1D2E1-3012-633E-3E93-F39025F0C5B4}"/>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8" name="Footer Placeholder 7">
            <a:extLst>
              <a:ext uri="{FF2B5EF4-FFF2-40B4-BE49-F238E27FC236}">
                <a16:creationId xmlns:a16="http://schemas.microsoft.com/office/drawing/2014/main" id="{C6A82A63-8013-F823-9008-D69A5D05D29B}"/>
              </a:ext>
            </a:extLst>
          </p:cNvPr>
          <p:cNvSpPr>
            <a:spLocks noGrp="1"/>
          </p:cNvSpPr>
          <p:nvPr>
            <p:ph type="ftr" sz="quarter" idx="11"/>
          </p:nvPr>
        </p:nvSpPr>
        <p:spPr/>
        <p:txBody>
          <a:bodyPr/>
          <a:lstStyle/>
          <a:p>
            <a:endParaRPr lang="vi-VN">
              <a:solidFill>
                <a:prstClr val="black">
                  <a:tint val="82000"/>
                </a:prstClr>
              </a:solidFill>
            </a:endParaRPr>
          </a:p>
        </p:txBody>
      </p:sp>
      <p:sp>
        <p:nvSpPr>
          <p:cNvPr id="9" name="Slide Number Placeholder 8">
            <a:extLst>
              <a:ext uri="{FF2B5EF4-FFF2-40B4-BE49-F238E27FC236}">
                <a16:creationId xmlns:a16="http://schemas.microsoft.com/office/drawing/2014/main" id="{77399717-175F-2078-F60E-B0000B6783A1}"/>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51897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76D0-6208-0984-A45D-BE354630466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688E3F5-5E50-FEBC-72FA-3E71AEF9BCEB}"/>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4" name="Footer Placeholder 3">
            <a:extLst>
              <a:ext uri="{FF2B5EF4-FFF2-40B4-BE49-F238E27FC236}">
                <a16:creationId xmlns:a16="http://schemas.microsoft.com/office/drawing/2014/main" id="{3370DFC4-E01A-AD3F-BBF1-974E54956B33}"/>
              </a:ext>
            </a:extLst>
          </p:cNvPr>
          <p:cNvSpPr>
            <a:spLocks noGrp="1"/>
          </p:cNvSpPr>
          <p:nvPr>
            <p:ph type="ftr" sz="quarter" idx="11"/>
          </p:nvPr>
        </p:nvSpPr>
        <p:spPr/>
        <p:txBody>
          <a:bodyPr/>
          <a:lstStyle/>
          <a:p>
            <a:endParaRPr lang="vi-VN">
              <a:solidFill>
                <a:prstClr val="black">
                  <a:tint val="82000"/>
                </a:prstClr>
              </a:solidFill>
            </a:endParaRPr>
          </a:p>
        </p:txBody>
      </p:sp>
      <p:sp>
        <p:nvSpPr>
          <p:cNvPr id="5" name="Slide Number Placeholder 4">
            <a:extLst>
              <a:ext uri="{FF2B5EF4-FFF2-40B4-BE49-F238E27FC236}">
                <a16:creationId xmlns:a16="http://schemas.microsoft.com/office/drawing/2014/main" id="{60DC765C-CD0A-2005-8C9D-A982E9A7CFEC}"/>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31427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62181E-01CF-91C9-D851-905F2299CD28}"/>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3" name="Footer Placeholder 2">
            <a:extLst>
              <a:ext uri="{FF2B5EF4-FFF2-40B4-BE49-F238E27FC236}">
                <a16:creationId xmlns:a16="http://schemas.microsoft.com/office/drawing/2014/main" id="{B50128C6-EE67-FDB7-7F0F-11A1642D7091}"/>
              </a:ext>
            </a:extLst>
          </p:cNvPr>
          <p:cNvSpPr>
            <a:spLocks noGrp="1"/>
          </p:cNvSpPr>
          <p:nvPr>
            <p:ph type="ftr" sz="quarter" idx="11"/>
          </p:nvPr>
        </p:nvSpPr>
        <p:spPr/>
        <p:txBody>
          <a:bodyPr/>
          <a:lstStyle/>
          <a:p>
            <a:endParaRPr lang="vi-VN">
              <a:solidFill>
                <a:prstClr val="black">
                  <a:tint val="82000"/>
                </a:prstClr>
              </a:solidFill>
            </a:endParaRPr>
          </a:p>
        </p:txBody>
      </p:sp>
      <p:sp>
        <p:nvSpPr>
          <p:cNvPr id="4" name="Slide Number Placeholder 3">
            <a:extLst>
              <a:ext uri="{FF2B5EF4-FFF2-40B4-BE49-F238E27FC236}">
                <a16:creationId xmlns:a16="http://schemas.microsoft.com/office/drawing/2014/main" id="{833B25BE-6ABE-C960-8EB2-A4AE4B6185C9}"/>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6677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30C4-9426-ABD9-8248-55FBBF3D95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C97FFDF-A554-180C-FE7A-1FE6E9F95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F7731BE-96A1-A141-6103-9A9D53D52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8D93D-C3B0-3DDA-FBD9-5ED90279AFB9}"/>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55002585-9D88-B74A-441D-3C872E609E2B}"/>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F481FB1A-353A-9FA8-031D-0C67BC55F600}"/>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35288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7DBD-2C8F-FAE4-BB03-4F6DD61CA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61EFCA-4DD9-FF00-13C0-B7F4F3036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AB87518-6502-E47A-FC89-9465641AF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E3228-9CFD-F4F3-62B4-38FF298F4C32}"/>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540B83C1-D330-0128-6D54-30F291C53E2C}"/>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40B05D52-E993-FFAC-8E11-C847A7B03713}"/>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80082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9EFA-2233-6D86-939F-606FC2C4EE4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4C7C1A-4151-2C84-A620-2E35A6DBD1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664706C-AC08-B985-852A-AFEAD8FDBCBC}"/>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5BB6CFBB-250D-EA53-13D5-F5C257FC95EC}"/>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7DCE08CB-6DCD-7EC0-BD3F-CC96044CCF59}"/>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65127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7EBF96-5376-414C-E2C1-4657B59917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D6764B-623E-2704-F0F8-772D8028A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EC74D37-0E3E-5044-7585-1CB54AC77F80}"/>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0D987F39-FB1D-1EFB-C7A8-D37BA7A1FB87}"/>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0C9B044B-8C89-0F90-6748-0F3545EC17D7}"/>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01301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C7D7-DA05-3CC1-7232-3221C91D8A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9485BB0-0717-A5DA-4CEA-6B1749E64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AFE10DE-43DD-DE15-25C3-BD277B0CA85D}"/>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E1E7D183-B450-D94E-AF06-75BC8A78BEAC}"/>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776A7A2F-46E5-8F30-808D-27FB8589A6C2}"/>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03776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9521-4884-BA8E-3687-A6658599812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FB3059B-1933-5958-451B-6CD58863FB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EDA811E-CDEC-3A9E-80C5-D56592C3EB4B}"/>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5C7BC229-DC16-5D13-254C-9ABB0C7C2E01}"/>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B8FD362C-47C9-19CE-CFFA-2CC7AA33E30F}"/>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pic>
        <p:nvPicPr>
          <p:cNvPr id="7" name="Content Placeholder 4" descr="A green grass field with a white background&#10;&#10;Description automatically generated">
            <a:extLst>
              <a:ext uri="{FF2B5EF4-FFF2-40B4-BE49-F238E27FC236}">
                <a16:creationId xmlns:a16="http://schemas.microsoft.com/office/drawing/2014/main" id="{2590B66B-383B-D796-CCC6-13FB8D79A489}"/>
              </a:ext>
            </a:extLst>
          </p:cNvPr>
          <p:cNvPicPr/>
          <p:nvPr userDrawn="1"/>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22854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30C4-9426-ABD9-8248-55FBBF3D95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C97FFDF-A554-180C-FE7A-1FE6E9F95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F7731BE-96A1-A141-6103-9A9D53D52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8D93D-C3B0-3DDA-FBD9-5ED90279AFB9}"/>
              </a:ext>
            </a:extLst>
          </p:cNvPr>
          <p:cNvSpPr>
            <a:spLocks noGrp="1"/>
          </p:cNvSpPr>
          <p:nvPr>
            <p:ph type="dt" sz="half" idx="10"/>
          </p:nvPr>
        </p:nvSpPr>
        <p:spPr/>
        <p:txBody>
          <a:bodyPr/>
          <a:lstStyle/>
          <a:p>
            <a:fld id="{BC05F65F-7393-4EE5-A01E-6C7D83F99CD8}" type="datetimeFigureOut">
              <a:rPr lang="vi-VN" smtClean="0"/>
              <a:t>14/11/2024</a:t>
            </a:fld>
            <a:endParaRPr lang="vi-VN"/>
          </a:p>
        </p:txBody>
      </p:sp>
      <p:sp>
        <p:nvSpPr>
          <p:cNvPr id="6" name="Footer Placeholder 5">
            <a:extLst>
              <a:ext uri="{FF2B5EF4-FFF2-40B4-BE49-F238E27FC236}">
                <a16:creationId xmlns:a16="http://schemas.microsoft.com/office/drawing/2014/main" id="{55002585-9D88-B74A-441D-3C872E609E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481FB1A-353A-9FA8-031D-0C67BC55F600}"/>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111467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4866-66E8-60C0-3CF9-48141C74C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925AAB1-D778-41E7-5265-E587994944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D6BD1C-E942-1592-9A43-65E316521ED6}"/>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89C1467E-246D-AE4D-68C7-496806DF94E2}"/>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50DC2CD4-3A90-9C43-68A4-532E59018351}"/>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95051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10B8-7C16-B77C-D5F5-083DCC3EF3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80C425C-53A9-0FCD-0D9E-3DBD27CCFA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622F02E-23A0-22C4-0CF7-FFE77AD8AB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7604E9A-B209-1CB1-C8BD-E94CC48DDA4D}"/>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9DF6D698-2D32-A7D4-9529-36B0FAAD0306}"/>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8B7D7DDE-0273-57EB-1615-CE7967941D1C}"/>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4184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234E-11CC-D94D-46E9-ED7E2734C0B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3F6AFD-1D4A-1B68-7623-1CB2A901E0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00069B-74D6-33A7-8280-227809FBA5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969A445-407B-A492-FD60-E5AA42378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3EF762-DBF4-3168-8FBC-FEA73E5A6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CE1D2E1-3012-633E-3E93-F39025F0C5B4}"/>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8" name="Footer Placeholder 7">
            <a:extLst>
              <a:ext uri="{FF2B5EF4-FFF2-40B4-BE49-F238E27FC236}">
                <a16:creationId xmlns:a16="http://schemas.microsoft.com/office/drawing/2014/main" id="{C6A82A63-8013-F823-9008-D69A5D05D29B}"/>
              </a:ext>
            </a:extLst>
          </p:cNvPr>
          <p:cNvSpPr>
            <a:spLocks noGrp="1"/>
          </p:cNvSpPr>
          <p:nvPr>
            <p:ph type="ftr" sz="quarter" idx="11"/>
          </p:nvPr>
        </p:nvSpPr>
        <p:spPr/>
        <p:txBody>
          <a:bodyPr/>
          <a:lstStyle/>
          <a:p>
            <a:endParaRPr lang="vi-VN">
              <a:solidFill>
                <a:prstClr val="black">
                  <a:tint val="82000"/>
                </a:prstClr>
              </a:solidFill>
            </a:endParaRPr>
          </a:p>
        </p:txBody>
      </p:sp>
      <p:sp>
        <p:nvSpPr>
          <p:cNvPr id="9" name="Slide Number Placeholder 8">
            <a:extLst>
              <a:ext uri="{FF2B5EF4-FFF2-40B4-BE49-F238E27FC236}">
                <a16:creationId xmlns:a16="http://schemas.microsoft.com/office/drawing/2014/main" id="{77399717-175F-2078-F60E-B0000B6783A1}"/>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39176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76D0-6208-0984-A45D-BE354630466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688E3F5-5E50-FEBC-72FA-3E71AEF9BCEB}"/>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4" name="Footer Placeholder 3">
            <a:extLst>
              <a:ext uri="{FF2B5EF4-FFF2-40B4-BE49-F238E27FC236}">
                <a16:creationId xmlns:a16="http://schemas.microsoft.com/office/drawing/2014/main" id="{3370DFC4-E01A-AD3F-BBF1-974E54956B33}"/>
              </a:ext>
            </a:extLst>
          </p:cNvPr>
          <p:cNvSpPr>
            <a:spLocks noGrp="1"/>
          </p:cNvSpPr>
          <p:nvPr>
            <p:ph type="ftr" sz="quarter" idx="11"/>
          </p:nvPr>
        </p:nvSpPr>
        <p:spPr/>
        <p:txBody>
          <a:bodyPr/>
          <a:lstStyle/>
          <a:p>
            <a:endParaRPr lang="vi-VN">
              <a:solidFill>
                <a:prstClr val="black">
                  <a:tint val="82000"/>
                </a:prstClr>
              </a:solidFill>
            </a:endParaRPr>
          </a:p>
        </p:txBody>
      </p:sp>
      <p:sp>
        <p:nvSpPr>
          <p:cNvPr id="5" name="Slide Number Placeholder 4">
            <a:extLst>
              <a:ext uri="{FF2B5EF4-FFF2-40B4-BE49-F238E27FC236}">
                <a16:creationId xmlns:a16="http://schemas.microsoft.com/office/drawing/2014/main" id="{60DC765C-CD0A-2005-8C9D-A982E9A7CFEC}"/>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28669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62181E-01CF-91C9-D851-905F2299CD28}"/>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3" name="Footer Placeholder 2">
            <a:extLst>
              <a:ext uri="{FF2B5EF4-FFF2-40B4-BE49-F238E27FC236}">
                <a16:creationId xmlns:a16="http://schemas.microsoft.com/office/drawing/2014/main" id="{B50128C6-EE67-FDB7-7F0F-11A1642D7091}"/>
              </a:ext>
            </a:extLst>
          </p:cNvPr>
          <p:cNvSpPr>
            <a:spLocks noGrp="1"/>
          </p:cNvSpPr>
          <p:nvPr>
            <p:ph type="ftr" sz="quarter" idx="11"/>
          </p:nvPr>
        </p:nvSpPr>
        <p:spPr/>
        <p:txBody>
          <a:bodyPr/>
          <a:lstStyle/>
          <a:p>
            <a:endParaRPr lang="vi-VN">
              <a:solidFill>
                <a:prstClr val="black">
                  <a:tint val="82000"/>
                </a:prstClr>
              </a:solidFill>
            </a:endParaRPr>
          </a:p>
        </p:txBody>
      </p:sp>
      <p:sp>
        <p:nvSpPr>
          <p:cNvPr id="4" name="Slide Number Placeholder 3">
            <a:extLst>
              <a:ext uri="{FF2B5EF4-FFF2-40B4-BE49-F238E27FC236}">
                <a16:creationId xmlns:a16="http://schemas.microsoft.com/office/drawing/2014/main" id="{833B25BE-6ABE-C960-8EB2-A4AE4B6185C9}"/>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22051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30C4-9426-ABD9-8248-55FBBF3D95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C97FFDF-A554-180C-FE7A-1FE6E9F95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F7731BE-96A1-A141-6103-9A9D53D52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8D93D-C3B0-3DDA-FBD9-5ED90279AFB9}"/>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55002585-9D88-B74A-441D-3C872E609E2B}"/>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F481FB1A-353A-9FA8-031D-0C67BC55F600}"/>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08141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7DBD-2C8F-FAE4-BB03-4F6DD61CA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61EFCA-4DD9-FF00-13C0-B7F4F3036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AB87518-6502-E47A-FC89-9465641AF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E3228-9CFD-F4F3-62B4-38FF298F4C32}"/>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6" name="Footer Placeholder 5">
            <a:extLst>
              <a:ext uri="{FF2B5EF4-FFF2-40B4-BE49-F238E27FC236}">
                <a16:creationId xmlns:a16="http://schemas.microsoft.com/office/drawing/2014/main" id="{540B83C1-D330-0128-6D54-30F291C53E2C}"/>
              </a:ext>
            </a:extLst>
          </p:cNvPr>
          <p:cNvSpPr>
            <a:spLocks noGrp="1"/>
          </p:cNvSpPr>
          <p:nvPr>
            <p:ph type="ftr" sz="quarter" idx="11"/>
          </p:nvPr>
        </p:nvSpPr>
        <p:spPr/>
        <p:txBody>
          <a:bodyPr/>
          <a:lstStyle/>
          <a:p>
            <a:endParaRPr lang="vi-VN">
              <a:solidFill>
                <a:prstClr val="black">
                  <a:tint val="82000"/>
                </a:prstClr>
              </a:solidFill>
            </a:endParaRPr>
          </a:p>
        </p:txBody>
      </p:sp>
      <p:sp>
        <p:nvSpPr>
          <p:cNvPr id="7" name="Slide Number Placeholder 6">
            <a:extLst>
              <a:ext uri="{FF2B5EF4-FFF2-40B4-BE49-F238E27FC236}">
                <a16:creationId xmlns:a16="http://schemas.microsoft.com/office/drawing/2014/main" id="{40B05D52-E993-FFAC-8E11-C847A7B03713}"/>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81921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9EFA-2233-6D86-939F-606FC2C4EE4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4C7C1A-4151-2C84-A620-2E35A6DBD1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664706C-AC08-B985-852A-AFEAD8FDBCBC}"/>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5BB6CFBB-250D-EA53-13D5-F5C257FC95EC}"/>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7DCE08CB-6DCD-7EC0-BD3F-CC96044CCF59}"/>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93107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7EBF96-5376-414C-E2C1-4657B59917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D6764B-623E-2704-F0F8-772D8028A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EC74D37-0E3E-5044-7585-1CB54AC77F80}"/>
              </a:ext>
            </a:extLst>
          </p:cNvPr>
          <p:cNvSpPr>
            <a:spLocks noGrp="1"/>
          </p:cNvSpPr>
          <p:nvPr>
            <p:ph type="dt" sz="half" idx="10"/>
          </p:nvPr>
        </p:nvSpPr>
        <p:spPr/>
        <p:txBody>
          <a:body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0D987F39-FB1D-1EFB-C7A8-D37BA7A1FB87}"/>
              </a:ext>
            </a:extLst>
          </p:cNvPr>
          <p:cNvSpPr>
            <a:spLocks noGrp="1"/>
          </p:cNvSpPr>
          <p:nvPr>
            <p:ph type="ftr" sz="quarter" idx="11"/>
          </p:nvPr>
        </p:nvSpPr>
        <p:spPr/>
        <p:txBody>
          <a:body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0C9B044B-8C89-0F90-6748-0F3545EC17D7}"/>
              </a:ext>
            </a:extLst>
          </p:cNvPr>
          <p:cNvSpPr>
            <a:spLocks noGrp="1"/>
          </p:cNvSpPr>
          <p:nvPr>
            <p:ph type="sldNum" sz="quarter" idx="12"/>
          </p:nvPr>
        </p:nvSpPr>
        <p:spPr/>
        <p:txBody>
          <a:body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44356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7DBD-2C8F-FAE4-BB03-4F6DD61CA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61EFCA-4DD9-FF00-13C0-B7F4F3036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AB87518-6502-E47A-FC89-9465641AF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E3228-9CFD-F4F3-62B4-38FF298F4C32}"/>
              </a:ext>
            </a:extLst>
          </p:cNvPr>
          <p:cNvSpPr>
            <a:spLocks noGrp="1"/>
          </p:cNvSpPr>
          <p:nvPr>
            <p:ph type="dt" sz="half" idx="10"/>
          </p:nvPr>
        </p:nvSpPr>
        <p:spPr/>
        <p:txBody>
          <a:bodyPr/>
          <a:lstStyle/>
          <a:p>
            <a:fld id="{BC05F65F-7393-4EE5-A01E-6C7D83F99CD8}" type="datetimeFigureOut">
              <a:rPr lang="vi-VN" smtClean="0"/>
              <a:t>14/11/2024</a:t>
            </a:fld>
            <a:endParaRPr lang="vi-VN"/>
          </a:p>
        </p:txBody>
      </p:sp>
      <p:sp>
        <p:nvSpPr>
          <p:cNvPr id="6" name="Footer Placeholder 5">
            <a:extLst>
              <a:ext uri="{FF2B5EF4-FFF2-40B4-BE49-F238E27FC236}">
                <a16:creationId xmlns:a16="http://schemas.microsoft.com/office/drawing/2014/main" id="{540B83C1-D330-0128-6D54-30F291C53E2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B05D52-E993-FFAC-8E11-C847A7B03713}"/>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60990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602D90-A6C8-C37F-3D75-050F09C9D2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61494E-7B76-D0AE-3F83-72CE77BF2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E19851-DE2B-9E12-E6DD-85038DDF5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05F65F-7393-4EE5-A01E-6C7D83F99CD8}" type="datetimeFigureOut">
              <a:rPr lang="vi-VN" smtClean="0"/>
              <a:t>14/11/2024</a:t>
            </a:fld>
            <a:endParaRPr lang="vi-VN"/>
          </a:p>
        </p:txBody>
      </p:sp>
      <p:sp>
        <p:nvSpPr>
          <p:cNvPr id="5" name="Footer Placeholder 4">
            <a:extLst>
              <a:ext uri="{FF2B5EF4-FFF2-40B4-BE49-F238E27FC236}">
                <a16:creationId xmlns:a16="http://schemas.microsoft.com/office/drawing/2014/main" id="{E803E158-B489-AAF4-C8C2-31DD4065C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9B478AD4-61F4-6169-89F4-5A5BCF144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91D151-7FB3-4B72-937D-32B829F49E5B}" type="slidenum">
              <a:rPr lang="vi-VN" smtClean="0"/>
              <a:t>‹#›</a:t>
            </a:fld>
            <a:endParaRPr lang="vi-VN"/>
          </a:p>
        </p:txBody>
      </p:sp>
    </p:spTree>
    <p:extLst>
      <p:ext uri="{BB962C8B-B14F-4D97-AF65-F5344CB8AC3E}">
        <p14:creationId xmlns:p14="http://schemas.microsoft.com/office/powerpoint/2010/main" val="703980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2" y="228601"/>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5"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6" y="624109"/>
            <a:ext cx="8911687" cy="1280891"/>
          </a:xfrm>
          <a:prstGeom prst="rect">
            <a:avLst/>
          </a:prstGeom>
        </p:spPr>
        <p:txBody>
          <a:bodyPr vert="horz" lIns="121917" tIns="60958" rIns="121917" bIns="60958"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3" y="6130438"/>
            <a:ext cx="1146283" cy="370396"/>
          </a:xfrm>
          <a:prstGeom prst="rect">
            <a:avLst/>
          </a:prstGeom>
        </p:spPr>
        <p:txBody>
          <a:bodyPr vert="horz" lIns="121917" tIns="60958" rIns="121917" bIns="60958" rtlCol="0" anchor="ctr"/>
          <a:lstStyle>
            <a:lvl1pPr algn="r">
              <a:defRPr sz="900">
                <a:solidFill>
                  <a:schemeClr val="tx1">
                    <a:tint val="75000"/>
                  </a:schemeClr>
                </a:solidFill>
              </a:defRPr>
            </a:lvl1pPr>
          </a:lstStyle>
          <a:p>
            <a:pPr>
              <a:buClr>
                <a:srgbClr val="000000"/>
              </a:buClr>
              <a:buFont typeface="Arial"/>
              <a:buNone/>
            </a:pPr>
            <a:fld id="{B61BEF0D-F0BB-DE4B-95CE-6DB70DBA9567}" type="datetimeFigureOut">
              <a:rPr lang="en-US" kern="0" dirty="0">
                <a:solidFill>
                  <a:prstClr val="black">
                    <a:tint val="75000"/>
                  </a:prstClr>
                </a:solidFill>
                <a:latin typeface="Arial"/>
                <a:cs typeface="Arial"/>
                <a:sym typeface="Arial"/>
              </a:rPr>
              <a:pPr>
                <a:buClr>
                  <a:srgbClr val="000000"/>
                </a:buClr>
                <a:buFont typeface="Arial"/>
                <a:buNone/>
              </a:pPr>
              <a:t>11/14/2024</a:t>
            </a:fld>
            <a:endParaRPr lang="en-US" kern="0" dirty="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2589214" y="6135808"/>
            <a:ext cx="7619999" cy="365125"/>
          </a:xfrm>
          <a:prstGeom prst="rect">
            <a:avLst/>
          </a:prstGeom>
        </p:spPr>
        <p:txBody>
          <a:bodyPr vert="horz" lIns="121917" tIns="60958" rIns="121917" bIns="60958" rtlCol="0" anchor="ctr"/>
          <a:lstStyle>
            <a:lvl1pPr algn="l">
              <a:defRPr sz="900">
                <a:solidFill>
                  <a:schemeClr val="tx1">
                    <a:tint val="75000"/>
                  </a:schemeClr>
                </a:solidFill>
              </a:defRPr>
            </a:lvl1pPr>
          </a:lstStyle>
          <a:p>
            <a:pPr>
              <a:buClr>
                <a:srgbClr val="000000"/>
              </a:buClr>
              <a:buFont typeface="Arial"/>
              <a:buNone/>
            </a:pPr>
            <a:endParaRPr lang="en-US" kern="0" dirty="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bwMode="gray">
          <a:xfrm>
            <a:off x="531814" y="787783"/>
            <a:ext cx="779767" cy="365125"/>
          </a:xfrm>
          <a:prstGeom prst="rect">
            <a:avLst/>
          </a:prstGeom>
        </p:spPr>
        <p:txBody>
          <a:bodyPr vert="horz" lIns="121917" tIns="60958" rIns="121917" bIns="60958" rtlCol="0" anchor="ctr"/>
          <a:lstStyle>
            <a:lvl1pPr algn="r">
              <a:defRPr sz="2000">
                <a:solidFill>
                  <a:srgbClr val="FEFFFF"/>
                </a:solidFill>
              </a:defRPr>
            </a:lvl1pPr>
          </a:lstStyle>
          <a:p>
            <a:pPr>
              <a:buClr>
                <a:srgbClr val="000000"/>
              </a:buClr>
              <a:buFont typeface="Arial"/>
              <a:buNone/>
            </a:pPr>
            <a:fld id="{D57F1E4F-1CFF-5643-939E-217C01CDF565}" type="slidenum">
              <a:rPr lang="en-US" kern="0" dirty="0">
                <a:latin typeface="Arial"/>
                <a:cs typeface="Arial"/>
                <a:sym typeface="Arial"/>
              </a:rPr>
              <a:pPr>
                <a:buClr>
                  <a:srgbClr val="000000"/>
                </a:buClr>
                <a:buFont typeface="Arial"/>
                <a:buNone/>
              </a:pPr>
              <a:t>‹#›</a:t>
            </a:fld>
            <a:endParaRPr lang="en-US" kern="0" dirty="0">
              <a:latin typeface="Arial"/>
              <a:cs typeface="Arial"/>
              <a:sym typeface="Arial"/>
            </a:endParaRPr>
          </a:p>
        </p:txBody>
      </p:sp>
    </p:spTree>
    <p:extLst>
      <p:ext uri="{BB962C8B-B14F-4D97-AF65-F5344CB8AC3E}">
        <p14:creationId xmlns:p14="http://schemas.microsoft.com/office/powerpoint/2010/main" val="34805357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hf hdr="0" ftr="0" dt="0"/>
  <p:txStyles>
    <p:titleStyle>
      <a:lvl1pPr algn="l" defTabSz="457189"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602D90-A6C8-C37F-3D75-050F09C9D2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61494E-7B76-D0AE-3F83-72CE77BF2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E19851-DE2B-9E12-E6DD-85038DDF5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E803E158-B489-AAF4-C8C2-31DD4065C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9B478AD4-61F4-6169-89F4-5A5BCF144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9111161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602D90-A6C8-C37F-3D75-050F09C9D2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61494E-7B76-D0AE-3F83-72CE77BF2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E19851-DE2B-9E12-E6DD-85038DDF5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E803E158-B489-AAF4-C8C2-31DD4065C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9B478AD4-61F4-6169-89F4-5A5BCF144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192588430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96C621-07A8-8466-A92B-17B8EEAB6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05F9D2-6CE7-5021-B41E-8970E7E22D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28064D-E312-0718-CD52-AB75D882F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C1755A-8E6B-48A4-9A24-29B31224AB83}"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3263CE9E-24FF-B9D5-2ACE-C1FB0F61EA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5DC92973-7F49-C2C5-B127-89C9061E8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C20DA2-0461-4AB4-A6C1-C04B98B7FF74}"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62396425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602D90-A6C8-C37F-3D75-050F09C9D2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61494E-7B76-D0AE-3F83-72CE77BF2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E19851-DE2B-9E12-E6DD-85038DDF5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E803E158-B489-AAF4-C8C2-31DD4065C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9B478AD4-61F4-6169-89F4-5A5BCF144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274872107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602D90-A6C8-C37F-3D75-050F09C9D2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61494E-7B76-D0AE-3F83-72CE77BF2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E19851-DE2B-9E12-E6DD-85038DDF5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05F65F-7393-4EE5-A01E-6C7D83F99CD8}" type="datetimeFigureOut">
              <a:rPr lang="vi-VN" smtClean="0">
                <a:solidFill>
                  <a:prstClr val="black">
                    <a:tint val="82000"/>
                  </a:prstClr>
                </a:solidFill>
              </a:rPr>
              <a:pPr/>
              <a:t>14/11/2024</a:t>
            </a:fld>
            <a:endParaRPr lang="vi-VN">
              <a:solidFill>
                <a:prstClr val="black">
                  <a:tint val="82000"/>
                </a:prstClr>
              </a:solidFill>
            </a:endParaRPr>
          </a:p>
        </p:txBody>
      </p:sp>
      <p:sp>
        <p:nvSpPr>
          <p:cNvPr id="5" name="Footer Placeholder 4">
            <a:extLst>
              <a:ext uri="{FF2B5EF4-FFF2-40B4-BE49-F238E27FC236}">
                <a16:creationId xmlns:a16="http://schemas.microsoft.com/office/drawing/2014/main" id="{E803E158-B489-AAF4-C8C2-31DD4065C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solidFill>
                <a:prstClr val="black">
                  <a:tint val="82000"/>
                </a:prstClr>
              </a:solidFill>
            </a:endParaRPr>
          </a:p>
        </p:txBody>
      </p:sp>
      <p:sp>
        <p:nvSpPr>
          <p:cNvPr id="6" name="Slide Number Placeholder 5">
            <a:extLst>
              <a:ext uri="{FF2B5EF4-FFF2-40B4-BE49-F238E27FC236}">
                <a16:creationId xmlns:a16="http://schemas.microsoft.com/office/drawing/2014/main" id="{9B478AD4-61F4-6169-89F4-5A5BCF144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91D151-7FB3-4B72-937D-32B829F49E5B}" type="slidenum">
              <a:rPr lang="vi-VN" smtClean="0">
                <a:solidFill>
                  <a:prstClr val="black">
                    <a:tint val="82000"/>
                  </a:prstClr>
                </a:solidFill>
              </a:rPr>
              <a:pPr/>
              <a:t>‹#›</a:t>
            </a:fld>
            <a:endParaRPr lang="vi-VN">
              <a:solidFill>
                <a:prstClr val="black">
                  <a:tint val="82000"/>
                </a:prstClr>
              </a:solidFill>
            </a:endParaRPr>
          </a:p>
        </p:txBody>
      </p:sp>
    </p:spTree>
    <p:extLst>
      <p:ext uri="{BB962C8B-B14F-4D97-AF65-F5344CB8AC3E}">
        <p14:creationId xmlns:p14="http://schemas.microsoft.com/office/powerpoint/2010/main" val="383350832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5.xml"/><Relationship Id="rId5" Type="http://schemas.openxmlformats.org/officeDocument/2006/relationships/image" Target="../media/image27.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Layout" Target="../slideLayouts/slideLayout73.xml"/><Relationship Id="rId6" Type="http://schemas.openxmlformats.org/officeDocument/2006/relationships/image" Target="../media/image21.sv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Layout" Target="../slideLayouts/slideLayout84.xml"/><Relationship Id="rId6" Type="http://schemas.openxmlformats.org/officeDocument/2006/relationships/image" Target="../media/image21.sv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9.jpg"/><Relationship Id="rId12" Type="http://schemas.openxmlformats.org/officeDocument/2006/relationships/image" Target="../media/image10.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5" Type="http://schemas.openxmlformats.org/officeDocument/2006/relationships/image" Target="../media/image13.png"/><Relationship Id="rId10" Type="http://schemas.openxmlformats.org/officeDocument/2006/relationships/chart" Target="../charts/chart1.xml"/><Relationship Id="rId4" Type="http://schemas.openxmlformats.org/officeDocument/2006/relationships/notesSlide" Target="../notesSlides/notesSlide2.xml"/><Relationship Id="rId9" Type="http://schemas.openxmlformats.org/officeDocument/2006/relationships/audio" Target="../media/audio4.wav"/><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audio" Target="../media/audio3.wav"/><Relationship Id="rId12" Type="http://schemas.openxmlformats.org/officeDocument/2006/relationships/image" Target="../media/image11.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audio" Target="../media/audio5.wav"/><Relationship Id="rId4" Type="http://schemas.openxmlformats.org/officeDocument/2006/relationships/notesSlide" Target="../notesSlides/notesSlide3.xml"/><Relationship Id="rId9" Type="http://schemas.openxmlformats.org/officeDocument/2006/relationships/chart" Target="../charts/chart2.xml"/><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audio" Target="../media/audio3.wav"/><Relationship Id="rId12" Type="http://schemas.openxmlformats.org/officeDocument/2006/relationships/image" Target="../media/image11.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audio" Target="../media/audio5.wav"/><Relationship Id="rId4" Type="http://schemas.openxmlformats.org/officeDocument/2006/relationships/notesSlide" Target="../notesSlides/notesSlide4.xml"/><Relationship Id="rId9" Type="http://schemas.openxmlformats.org/officeDocument/2006/relationships/chart" Target="../charts/chart3.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0452" y="431074"/>
            <a:ext cx="10515600" cy="5641386"/>
          </a:xfrm>
        </p:spPr>
        <p:txBody>
          <a:bodyPr/>
          <a:lstStyle/>
          <a:p>
            <a:r>
              <a:rPr lang="en-US" sz="3800" b="1" dirty="0" smtClean="0">
                <a:solidFill>
                  <a:prstClr val="black"/>
                </a:solidFill>
                <a:latin typeface="Bahnschrift SemiBold Condensed" panose="020B0502040204020203" pitchFamily="34" charset="0"/>
              </a:rPr>
              <a:t>            TR</a:t>
            </a:r>
            <a:r>
              <a:rPr lang="vi-VN" sz="4000" b="1" dirty="0" smtClean="0">
                <a:solidFill>
                  <a:prstClr val="black"/>
                </a:solidFill>
                <a:latin typeface="Bahnschrift SemiBold Condensed" panose="020B0502040204020203" pitchFamily="34" charset="0"/>
              </a:rPr>
              <a:t>Ư</a:t>
            </a:r>
            <a:r>
              <a:rPr lang="en-US" sz="3800" b="1" dirty="0" smtClean="0">
                <a:solidFill>
                  <a:prstClr val="black"/>
                </a:solidFill>
                <a:latin typeface="Bahnschrift SemiBold Condensed" panose="020B0502040204020203" pitchFamily="34" charset="0"/>
              </a:rPr>
              <a:t>ỜNG TIỂU HỌC MỸ HÒA </a:t>
            </a:r>
            <a:endParaRPr lang="vi-VN" dirty="0"/>
          </a:p>
        </p:txBody>
      </p:sp>
      <p:sp>
        <p:nvSpPr>
          <p:cNvPr id="3" name="Rectangle 2"/>
          <p:cNvSpPr/>
          <p:nvPr/>
        </p:nvSpPr>
        <p:spPr>
          <a:xfrm>
            <a:off x="3174274" y="1489166"/>
            <a:ext cx="5042263" cy="144655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smtClean="0">
                <a:solidFill>
                  <a:srgbClr val="FF0000"/>
                </a:solidFill>
              </a:rPr>
              <a:t>‘’</a:t>
            </a:r>
            <a:r>
              <a:rPr lang="en-US" sz="4400" b="1" kern="0" dirty="0" smtClean="0">
                <a:solidFill>
                  <a:srgbClr val="FF0000"/>
                </a:solidFill>
              </a:rPr>
              <a:t>VUA TÀU THUỶ’’ BẠCH THÁI BƯỞI</a:t>
            </a:r>
            <a:endParaRPr kumimoji="0" lang="vi-VN" sz="4400" b="1" i="0" u="none" strike="noStrike" kern="0" cap="none" spc="0" normalizeH="0" baseline="0" noProof="0" dirty="0" smtClean="0">
              <a:ln>
                <a:noFill/>
              </a:ln>
              <a:solidFill>
                <a:srgbClr val="FF0000"/>
              </a:solidFill>
              <a:effectLst/>
              <a:uLnTx/>
              <a:uFillTx/>
            </a:endParaRPr>
          </a:p>
        </p:txBody>
      </p:sp>
      <p:sp>
        <p:nvSpPr>
          <p:cNvPr id="5" name="Rectangle 4"/>
          <p:cNvSpPr/>
          <p:nvPr/>
        </p:nvSpPr>
        <p:spPr>
          <a:xfrm>
            <a:off x="3722914" y="3905792"/>
            <a:ext cx="4493623" cy="1015663"/>
          </a:xfrm>
          <a:prstGeom prst="rect">
            <a:avLst/>
          </a:prstGeom>
        </p:spPr>
        <p:txBody>
          <a:bodyPr wrap="square">
            <a:spAutoFit/>
          </a:bodyPr>
          <a:lstStyle/>
          <a:p>
            <a:r>
              <a:rPr lang="en-US" sz="2000" b="1" kern="0" noProof="0" dirty="0" smtClean="0"/>
              <a:t>MÔN TIẾNG VIỆT _LỚP 5</a:t>
            </a:r>
          </a:p>
          <a:p>
            <a:r>
              <a:rPr lang="en-US" sz="2000" i="1" dirty="0" err="1" smtClean="0">
                <a:effectLst>
                  <a:outerShdw blurRad="38100" dist="38100" dir="2700000" algn="tl">
                    <a:srgbClr val="000000">
                      <a:alpha val="43137"/>
                    </a:srgbClr>
                  </a:outerShdw>
                </a:effectLst>
              </a:rPr>
              <a:t>Giáo</a:t>
            </a:r>
            <a:r>
              <a:rPr lang="en-US" sz="2000" i="1" dirty="0" smtClean="0">
                <a:effectLst>
                  <a:outerShdw blurRad="38100" dist="38100" dir="2700000" algn="tl">
                    <a:srgbClr val="000000">
                      <a:alpha val="43137"/>
                    </a:srgbClr>
                  </a:outerShdw>
                </a:effectLst>
              </a:rPr>
              <a:t> </a:t>
            </a:r>
            <a:r>
              <a:rPr lang="en-US" sz="2000" i="1" dirty="0" err="1">
                <a:effectLst>
                  <a:outerShdw blurRad="38100" dist="38100" dir="2700000" algn="tl">
                    <a:srgbClr val="000000">
                      <a:alpha val="43137"/>
                    </a:srgbClr>
                  </a:outerShdw>
                </a:effectLst>
              </a:rPr>
              <a:t>viên</a:t>
            </a:r>
            <a:r>
              <a:rPr lang="en-US" sz="2000" i="1" dirty="0">
                <a:effectLst>
                  <a:outerShdw blurRad="38100" dist="38100" dir="2700000" algn="tl">
                    <a:srgbClr val="000000">
                      <a:alpha val="43137"/>
                    </a:srgbClr>
                  </a:outerShdw>
                </a:effectLst>
              </a:rPr>
              <a:t>: </a:t>
            </a:r>
            <a:r>
              <a:rPr lang="en-US" sz="2000" i="1" dirty="0" err="1">
                <a:effectLst>
                  <a:outerShdw blurRad="38100" dist="38100" dir="2700000" algn="tl">
                    <a:srgbClr val="000000">
                      <a:alpha val="43137"/>
                    </a:srgbClr>
                  </a:outerShdw>
                </a:effectLst>
              </a:rPr>
              <a:t>Nguyễn</a:t>
            </a:r>
            <a:r>
              <a:rPr lang="en-US" sz="2000" i="1" dirty="0">
                <a:effectLst>
                  <a:outerShdw blurRad="38100" dist="38100" dir="2700000" algn="tl">
                    <a:srgbClr val="000000">
                      <a:alpha val="43137"/>
                    </a:srgbClr>
                  </a:outerShdw>
                </a:effectLst>
              </a:rPr>
              <a:t> </a:t>
            </a:r>
            <a:r>
              <a:rPr lang="en-US" sz="2000" i="1" dirty="0" err="1">
                <a:effectLst>
                  <a:outerShdw blurRad="38100" dist="38100" dir="2700000" algn="tl">
                    <a:srgbClr val="000000">
                      <a:alpha val="43137"/>
                    </a:srgbClr>
                  </a:outerShdw>
                </a:effectLst>
              </a:rPr>
              <a:t>Thị</a:t>
            </a:r>
            <a:r>
              <a:rPr lang="en-US" sz="2000" i="1" dirty="0">
                <a:effectLst>
                  <a:outerShdw blurRad="38100" dist="38100" dir="2700000" algn="tl">
                    <a:srgbClr val="000000">
                      <a:alpha val="43137"/>
                    </a:srgbClr>
                  </a:outerShdw>
                </a:effectLst>
              </a:rPr>
              <a:t> </a:t>
            </a:r>
            <a:r>
              <a:rPr lang="en-US" sz="2000" i="1" dirty="0" err="1">
                <a:effectLst>
                  <a:outerShdw blurRad="38100" dist="38100" dir="2700000" algn="tl">
                    <a:srgbClr val="000000">
                      <a:alpha val="43137"/>
                    </a:srgbClr>
                  </a:outerShdw>
                </a:effectLst>
              </a:rPr>
              <a:t>Huệ</a:t>
            </a:r>
            <a:endParaRPr lang="en-US" sz="2000" i="1" dirty="0">
              <a:effectLst>
                <a:outerShdw blurRad="38100" dist="38100" dir="2700000" algn="tl">
                  <a:srgbClr val="000000">
                    <a:alpha val="43137"/>
                  </a:srgbClr>
                </a:outerShdw>
              </a:effectLs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vi-VN" sz="2000" b="1" u="none" strike="noStrike" kern="0" cap="none" spc="0" normalizeH="0" baseline="0" noProof="0" dirty="0" smtClean="0">
              <a:ln>
                <a:noFill/>
              </a:ln>
              <a:effectLst/>
              <a:uLnTx/>
              <a:uFillTx/>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761" y="3500948"/>
            <a:ext cx="3840480" cy="237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216" y="291465"/>
            <a:ext cx="1158875"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5135" y="3905792"/>
            <a:ext cx="738188"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885" y="1705021"/>
            <a:ext cx="4445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5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7C5587-88FE-5069-01C7-570EA4151F7F}"/>
              </a:ext>
            </a:extLst>
          </p:cNvPr>
          <p:cNvSpPr txBox="1"/>
          <p:nvPr/>
        </p:nvSpPr>
        <p:spPr>
          <a:xfrm>
            <a:off x="3048762" y="528566"/>
            <a:ext cx="6094476" cy="646331"/>
          </a:xfrm>
          <a:prstGeom prst="rect">
            <a:avLst/>
          </a:prstGeom>
          <a:noFill/>
        </p:spPr>
        <p:txBody>
          <a:bodyPr wrap="square">
            <a:spAutoFit/>
          </a:bodyPr>
          <a:lstStyle/>
          <a:p>
            <a:r>
              <a:rPr lang="vi-VN" sz="3600" b="1"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“Vua tàu </a:t>
            </a:r>
            <a:r>
              <a:rPr lang="vi-VN" sz="3600" b="1" i="0" dirty="0" err="1">
                <a:solidFill>
                  <a:schemeClr val="accent2"/>
                </a:solidFill>
                <a:effectLst/>
                <a:latin typeface="Calibri" panose="020F0502020204030204" pitchFamily="34" charset="0"/>
                <a:ea typeface="Calibri" panose="020F0502020204030204" pitchFamily="34" charset="0"/>
                <a:cs typeface="Calibri" panose="020F0502020204030204" pitchFamily="34" charset="0"/>
              </a:rPr>
              <a:t>thuỷ</a:t>
            </a:r>
            <a:r>
              <a:rPr lang="vi-VN" sz="3600" b="1"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 Bạch Thái Bưởi</a:t>
            </a:r>
            <a:endParaRPr lang="vi-VN" sz="36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8DFB1CC-E6EC-0058-406F-5BC9D4B7E42C}"/>
              </a:ext>
            </a:extLst>
          </p:cNvPr>
          <p:cNvSpPr txBox="1"/>
          <p:nvPr/>
        </p:nvSpPr>
        <p:spPr>
          <a:xfrm>
            <a:off x="1501140" y="1563624"/>
            <a:ext cx="9189720" cy="4154984"/>
          </a:xfrm>
          <a:prstGeom prst="rect">
            <a:avLst/>
          </a:prstGeom>
          <a:noFill/>
        </p:spPr>
        <p:txBody>
          <a:bodyPr wrap="square">
            <a:spAutoFit/>
          </a:bodyPr>
          <a:lstStyle/>
          <a:p>
            <a:pPr algn="just"/>
            <a:r>
              <a:rPr lang="en-GB"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Bạch Thái Buổi mở công ti vận tải đường </a:t>
            </a:r>
            <a:r>
              <a:rPr lang="vi-VN" sz="2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thuỷ</a:t>
            </a:r>
            <a:r>
              <a:rPr lang="vi-VN"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vào lúc những con tàu của người Hoa, người Pháp đã độc chiếm các đường sông miền Bắc. Ông cho người đến các bến tàu diễn thuyết. Trên mỗi chiếc tàu, ông dán dòng chữ "Người ta thì đi tàu ta" và treo một cái ống để khách nào đồng tình với ông thì vui lòng bỏ tiền vào ống tiếp sức cho chủ tàu. Khi bổ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 sử: Hồng Bàng, Lạc Long, Trung Trắc, Trưng Nhị,…</a:t>
            </a:r>
          </a:p>
        </p:txBody>
      </p:sp>
    </p:spTree>
    <p:extLst>
      <p:ext uri="{BB962C8B-B14F-4D97-AF65-F5344CB8AC3E}">
        <p14:creationId xmlns:p14="http://schemas.microsoft.com/office/powerpoint/2010/main" val="1041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7C5587-88FE-5069-01C7-570EA4151F7F}"/>
              </a:ext>
            </a:extLst>
          </p:cNvPr>
          <p:cNvSpPr txBox="1"/>
          <p:nvPr/>
        </p:nvSpPr>
        <p:spPr>
          <a:xfrm>
            <a:off x="3048762" y="528566"/>
            <a:ext cx="6094476" cy="646331"/>
          </a:xfrm>
          <a:prstGeom prst="rect">
            <a:avLst/>
          </a:prstGeom>
          <a:noFill/>
        </p:spPr>
        <p:txBody>
          <a:bodyPr wrap="square">
            <a:spAutoFit/>
          </a:bodyPr>
          <a:lstStyle/>
          <a:p>
            <a:r>
              <a:rPr lang="vi-VN" sz="3600" b="1"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“Vua tàu </a:t>
            </a:r>
            <a:r>
              <a:rPr lang="vi-VN" sz="3600" b="1" i="0" dirty="0" err="1">
                <a:solidFill>
                  <a:schemeClr val="accent2"/>
                </a:solidFill>
                <a:effectLst/>
                <a:latin typeface="Calibri" panose="020F0502020204030204" pitchFamily="34" charset="0"/>
                <a:ea typeface="Calibri" panose="020F0502020204030204" pitchFamily="34" charset="0"/>
                <a:cs typeface="Calibri" panose="020F0502020204030204" pitchFamily="34" charset="0"/>
              </a:rPr>
              <a:t>thuỷ</a:t>
            </a:r>
            <a:r>
              <a:rPr lang="vi-VN" sz="3600" b="1"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 Bạch Thái Bưởi</a:t>
            </a:r>
            <a:endParaRPr lang="vi-VN" sz="36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8DFB1CC-E6EC-0058-406F-5BC9D4B7E42C}"/>
              </a:ext>
            </a:extLst>
          </p:cNvPr>
          <p:cNvSpPr txBox="1"/>
          <p:nvPr/>
        </p:nvSpPr>
        <p:spPr>
          <a:xfrm>
            <a:off x="1501140" y="1563624"/>
            <a:ext cx="9189720" cy="1631216"/>
          </a:xfrm>
          <a:prstGeom prst="rect">
            <a:avLst/>
          </a:prstGeom>
          <a:noFill/>
        </p:spPr>
        <p:txBody>
          <a:bodyPr wrap="square">
            <a:spAutoFit/>
          </a:bodyPr>
          <a:lstStyle/>
          <a:p>
            <a:pPr algn="just"/>
            <a:r>
              <a:rPr lang="vi-VN"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Chỉ trong mười năm, Bạch Thái Buổi đã trở thành “một bậc anh hùng kinh tế" như đánh giá của người cùng thời.</a:t>
            </a:r>
          </a:p>
          <a:p>
            <a:pPr algn="just"/>
            <a:endParaRPr lang="vi-VN"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r"/>
            <a:r>
              <a:rPr lang="vi-VN" sz="2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Theo Từ điển nhân vật lịch sử Việt Nam</a:t>
            </a:r>
          </a:p>
        </p:txBody>
      </p:sp>
    </p:spTree>
    <p:extLst>
      <p:ext uri="{BB962C8B-B14F-4D97-AF65-F5344CB8AC3E}">
        <p14:creationId xmlns:p14="http://schemas.microsoft.com/office/powerpoint/2010/main" val="4341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BD381CDC-99FE-78EC-194F-F63698F05417}"/>
              </a:ext>
            </a:extLst>
          </p:cNvPr>
          <p:cNvSpPr/>
          <p:nvPr/>
        </p:nvSpPr>
        <p:spPr>
          <a:xfrm>
            <a:off x="861727" y="2304288"/>
            <a:ext cx="2832449" cy="4090452"/>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A51BB955-D7D0-5B6A-F5C3-C67F99DECD02}"/>
              </a:ext>
            </a:extLst>
          </p:cNvPr>
          <p:cNvGrpSpPr/>
          <p:nvPr/>
        </p:nvGrpSpPr>
        <p:grpSpPr>
          <a:xfrm>
            <a:off x="3023238" y="219457"/>
            <a:ext cx="6642256" cy="2293626"/>
            <a:chOff x="3023238" y="219456"/>
            <a:chExt cx="6605394" cy="2613817"/>
          </a:xfrm>
        </p:grpSpPr>
        <p:sp>
          <p:nvSpPr>
            <p:cNvPr id="4" name="Freeform 16">
              <a:extLst>
                <a:ext uri="{FF2B5EF4-FFF2-40B4-BE49-F238E27FC236}">
                  <a16:creationId xmlns:a16="http://schemas.microsoft.com/office/drawing/2014/main" id="{0EF65DEC-8BB7-B2E0-E639-C1C224104CD8}"/>
                </a:ext>
              </a:extLst>
            </p:cNvPr>
            <p:cNvSpPr/>
            <p:nvPr/>
          </p:nvSpPr>
          <p:spPr>
            <a:xfrm>
              <a:off x="3023238" y="219456"/>
              <a:ext cx="6605394" cy="2613817"/>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a:noFill/>
                </a:ln>
                <a:solidFill>
                  <a:prstClr val="black"/>
                </a:solidFill>
                <a:effectLst/>
                <a:uLnTx/>
                <a:uFillTx/>
              </a:endParaRPr>
            </a:p>
          </p:txBody>
        </p:sp>
        <p:sp>
          <p:nvSpPr>
            <p:cNvPr id="5" name="TextBox 4">
              <a:extLst>
                <a:ext uri="{FF2B5EF4-FFF2-40B4-BE49-F238E27FC236}">
                  <a16:creationId xmlns:a16="http://schemas.microsoft.com/office/drawing/2014/main" id="{FF4E51F9-988F-B8F8-851C-DF3D6BA19E1F}"/>
                </a:ext>
              </a:extLst>
            </p:cNvPr>
            <p:cNvSpPr txBox="1"/>
            <p:nvPr/>
          </p:nvSpPr>
          <p:spPr>
            <a:xfrm>
              <a:off x="3296884" y="582887"/>
              <a:ext cx="6094476" cy="1569660"/>
            </a:xfrm>
            <a:prstGeom prst="rect">
              <a:avLst/>
            </a:prstGeom>
            <a:noFill/>
          </p:spPr>
          <p:txBody>
            <a:bodyPr wrap="square">
              <a:spAutoFit/>
            </a:bodyPr>
            <a:lstStyle/>
            <a:p>
              <a:pPr algn="ctr"/>
              <a:r>
                <a:rPr lang="en-US" sz="4800" b="1" dirty="0" err="1">
                  <a:solidFill>
                    <a:srgbClr val="000000"/>
                  </a:solidFill>
                  <a:effectLst/>
                  <a:latin typeface="Cambria" panose="02040503050406030204" pitchFamily="18" charset="0"/>
                  <a:ea typeface="Cambria" panose="02040503050406030204" pitchFamily="18" charset="0"/>
                </a:rPr>
                <a:t>Bài</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đọc</a:t>
              </a:r>
              <a:r>
                <a:rPr lang="en-US" sz="4800" b="1" dirty="0">
                  <a:solidFill>
                    <a:srgbClr val="000000"/>
                  </a:solidFill>
                  <a:effectLst/>
                  <a:latin typeface="Cambria" panose="02040503050406030204" pitchFamily="18" charset="0"/>
                  <a:ea typeface="Cambria" panose="02040503050406030204" pitchFamily="18" charset="0"/>
                </a:rPr>
                <a:t> chia </a:t>
              </a:r>
              <a:r>
                <a:rPr lang="en-US" sz="4800" b="1" dirty="0" err="1">
                  <a:solidFill>
                    <a:srgbClr val="000000"/>
                  </a:solidFill>
                  <a:effectLst/>
                  <a:latin typeface="Cambria" panose="02040503050406030204" pitchFamily="18" charset="0"/>
                  <a:ea typeface="Cambria" panose="02040503050406030204" pitchFamily="18" charset="0"/>
                </a:rPr>
                <a:t>thành</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mấy</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đoạn</a:t>
              </a:r>
              <a:r>
                <a:rPr lang="en-US" sz="4800" b="1" dirty="0">
                  <a:solidFill>
                    <a:srgbClr val="000000"/>
                  </a:solidFill>
                  <a:effectLst/>
                  <a:latin typeface="Cambria" panose="02040503050406030204" pitchFamily="18" charset="0"/>
                  <a:ea typeface="Cambria" panose="02040503050406030204" pitchFamily="18" charset="0"/>
                </a:rPr>
                <a:t>?</a:t>
              </a:r>
              <a:endParaRPr lang="vi-VN" sz="4800" b="1" dirty="0">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95F20E22-A4BC-7401-BB29-68CB45B430D0}"/>
              </a:ext>
            </a:extLst>
          </p:cNvPr>
          <p:cNvGrpSpPr/>
          <p:nvPr/>
        </p:nvGrpSpPr>
        <p:grpSpPr>
          <a:xfrm>
            <a:off x="3959353" y="2496312"/>
            <a:ext cx="7589519" cy="3869389"/>
            <a:chOff x="3959353" y="3036666"/>
            <a:chExt cx="7111287" cy="3329035"/>
          </a:xfrm>
        </p:grpSpPr>
        <p:grpSp>
          <p:nvGrpSpPr>
            <p:cNvPr id="9" name="Group 8">
              <a:extLst>
                <a:ext uri="{FF2B5EF4-FFF2-40B4-BE49-F238E27FC236}">
                  <a16:creationId xmlns:a16="http://schemas.microsoft.com/office/drawing/2014/main" id="{EACF209D-BCCC-0864-304F-B858DAB5A8FC}"/>
                </a:ext>
              </a:extLst>
            </p:cNvPr>
            <p:cNvGrpSpPr/>
            <p:nvPr/>
          </p:nvGrpSpPr>
          <p:grpSpPr>
            <a:xfrm>
              <a:off x="3959353" y="3036666"/>
              <a:ext cx="7111287" cy="3329035"/>
              <a:chOff x="3959353" y="3036666"/>
              <a:chExt cx="7111287" cy="3329035"/>
            </a:xfrm>
          </p:grpSpPr>
          <p:sp>
            <p:nvSpPr>
              <p:cNvPr id="11" name="Rectangle: Rounded Corners 10">
                <a:extLst>
                  <a:ext uri="{FF2B5EF4-FFF2-40B4-BE49-F238E27FC236}">
                    <a16:creationId xmlns:a16="http://schemas.microsoft.com/office/drawing/2014/main" id="{3CB3E219-8AC2-DD7A-A9D7-68A025E80DE1}"/>
                  </a:ext>
                </a:extLst>
              </p:cNvPr>
              <p:cNvSpPr/>
              <p:nvPr/>
            </p:nvSpPr>
            <p:spPr>
              <a:xfrm>
                <a:off x="3959353" y="3036666"/>
                <a:ext cx="6922007" cy="3154680"/>
              </a:xfrm>
              <a:prstGeom prst="roundRect">
                <a:avLst/>
              </a:prstGeom>
              <a:solidFill>
                <a:srgbClr val="99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Rounded Corners 11">
                <a:extLst>
                  <a:ext uri="{FF2B5EF4-FFF2-40B4-BE49-F238E27FC236}">
                    <a16:creationId xmlns:a16="http://schemas.microsoft.com/office/drawing/2014/main" id="{21429770-675A-BD00-0A45-070F5FBA33A2}"/>
                  </a:ext>
                </a:extLst>
              </p:cNvPr>
              <p:cNvSpPr/>
              <p:nvPr/>
            </p:nvSpPr>
            <p:spPr>
              <a:xfrm rot="175296">
                <a:off x="4148633" y="3211021"/>
                <a:ext cx="6922007" cy="31546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a:extLst>
                <a:ext uri="{FF2B5EF4-FFF2-40B4-BE49-F238E27FC236}">
                  <a16:creationId xmlns:a16="http://schemas.microsoft.com/office/drawing/2014/main" id="{312DEC49-AD13-E035-D5BA-F049C71BD516}"/>
                </a:ext>
              </a:extLst>
            </p:cNvPr>
            <p:cNvSpPr txBox="1"/>
            <p:nvPr/>
          </p:nvSpPr>
          <p:spPr>
            <a:xfrm rot="178633">
              <a:off x="4401819" y="3437457"/>
              <a:ext cx="6157025" cy="2420788"/>
            </a:xfrm>
            <a:prstGeom prst="rect">
              <a:avLst/>
            </a:prstGeom>
            <a:noFill/>
          </p:spPr>
          <p:txBody>
            <a:bodyPr wrap="square">
              <a:spAutoFit/>
            </a:bodyPr>
            <a:lstStyle/>
            <a:p>
              <a:pPr algn="just">
                <a:lnSpc>
                  <a:spcPct val="150000"/>
                </a:lnSpc>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Đoạn</a:t>
              </a:r>
              <a:r>
                <a:rPr lang="en-US" sz="2800" b="1" dirty="0">
                  <a:effectLst/>
                  <a:latin typeface="Calibri" panose="020F0502020204030204" pitchFamily="34" charset="0"/>
                  <a:ea typeface="Calibri" panose="020F0502020204030204" pitchFamily="34" charset="0"/>
                  <a:cs typeface="Calibri" panose="020F0502020204030204" pitchFamily="34" charset="0"/>
                </a:rPr>
                <a:t> 1: </a:t>
              </a:r>
              <a:r>
                <a:rPr lang="en-US" sz="2800" dirty="0" err="1">
                  <a:effectLst/>
                  <a:latin typeface="Calibri" panose="020F0502020204030204" pitchFamily="34" charset="0"/>
                  <a:ea typeface="Calibri" panose="020F0502020204030204" pitchFamily="34" charset="0"/>
                  <a:cs typeface="Calibri" panose="020F0502020204030204" pitchFamily="34" charset="0"/>
                </a:rPr>
                <a:t>từ</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đầu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đến</a:t>
              </a:r>
              <a:r>
                <a:rPr lang="en-US" sz="2800"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không</a:t>
              </a:r>
              <a:r>
                <a:rPr lang="en-US" sz="2800" i="1"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nản</a:t>
              </a:r>
              <a:r>
                <a:rPr lang="en-US" sz="2800" i="1" dirty="0">
                  <a:effectLst/>
                  <a:latin typeface="Calibri" panose="020F0502020204030204" pitchFamily="34" charset="0"/>
                  <a:ea typeface="Calibri" panose="020F0502020204030204" pitchFamily="34" charset="0"/>
                  <a:cs typeface="Calibri" panose="020F0502020204030204" pitchFamily="34" charset="0"/>
                </a:rPr>
                <a:t> </a:t>
              </a:r>
              <a:r>
                <a:rPr lang="en-US" sz="2800" i="1" spc="-20" dirty="0" err="1">
                  <a:effectLst/>
                  <a:latin typeface="Calibri" panose="020F0502020204030204" pitchFamily="34" charset="0"/>
                  <a:ea typeface="Calibri" panose="020F0502020204030204" pitchFamily="34" charset="0"/>
                  <a:cs typeface="Calibri" panose="020F0502020204030204" pitchFamily="34" charset="0"/>
                </a:rPr>
                <a:t>chí</a:t>
              </a:r>
              <a:r>
                <a:rPr lang="en-US" sz="2800" i="1" spc="-20" dirty="0">
                  <a:effectLst/>
                  <a:latin typeface="Calibri" panose="020F0502020204030204" pitchFamily="34" charset="0"/>
                  <a:ea typeface="Calibri" panose="020F0502020204030204" pitchFamily="34" charset="0"/>
                  <a:cs typeface="Calibri" panose="020F0502020204030204" pitchFamily="34" charset="0"/>
                </a:rPr>
                <a:t>. ; </a:t>
              </a:r>
            </a:p>
            <a:p>
              <a:pPr algn="just">
                <a:lnSpc>
                  <a:spcPct val="150000"/>
                </a:lnSpc>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t>
              </a:r>
              <a:r>
                <a:rPr lang="en-US" sz="2800" b="1" spc="-10"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Đoạn</a:t>
              </a:r>
              <a:r>
                <a:rPr lang="en-US" sz="2800" b="1" spc="-5"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a:effectLst/>
                  <a:latin typeface="Calibri" panose="020F0502020204030204" pitchFamily="34" charset="0"/>
                  <a:ea typeface="Calibri" panose="020F0502020204030204" pitchFamily="34" charset="0"/>
                  <a:cs typeface="Calibri" panose="020F0502020204030204" pitchFamily="34" charset="0"/>
                </a:rPr>
                <a:t>2:</a:t>
              </a:r>
              <a:r>
                <a:rPr lang="en-US" sz="2800" b="1" spc="-5"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từ</a:t>
              </a:r>
              <a:r>
                <a:rPr lang="en-US" sz="2800" spc="-10"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Bạch</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Thái</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Bưởi</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mở</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công</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ti</a:t>
              </a:r>
              <a:r>
                <a:rPr lang="en-US" sz="2800" i="1" dirty="0">
                  <a:effectLst/>
                  <a:latin typeface="Calibri" panose="020F0502020204030204" pitchFamily="34" charset="0"/>
                  <a:ea typeface="Calibri" panose="020F0502020204030204" pitchFamily="34" charset="0"/>
                  <a:cs typeface="Calibri" panose="020F0502020204030204" pitchFamily="34" charset="0"/>
                </a:rPr>
                <a:t>...</a:t>
              </a:r>
              <a:r>
                <a:rPr lang="en-US" sz="2800" i="1" spc="-1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đến</a:t>
              </a:r>
              <a:r>
                <a:rPr lang="en-US" sz="2800"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Trưng</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spc="-10" dirty="0" err="1">
                  <a:effectLst/>
                  <a:latin typeface="Calibri" panose="020F0502020204030204" pitchFamily="34" charset="0"/>
                  <a:ea typeface="Calibri" panose="020F0502020204030204" pitchFamily="34" charset="0"/>
                  <a:cs typeface="Calibri" panose="020F0502020204030204" pitchFamily="34" charset="0"/>
                </a:rPr>
                <a:t>Nhị</a:t>
              </a:r>
              <a:r>
                <a:rPr lang="en-US" sz="2800" i="1" spc="-10" dirty="0">
                  <a:effectLst/>
                  <a:latin typeface="Calibri" panose="020F0502020204030204" pitchFamily="34" charset="0"/>
                  <a:ea typeface="Calibri" panose="020F0502020204030204" pitchFamily="34" charset="0"/>
                  <a:cs typeface="Calibri" panose="020F0502020204030204" pitchFamily="34" charset="0"/>
                </a:rPr>
                <a:t>,...  ;  </a:t>
              </a:r>
            </a:p>
            <a:p>
              <a:pPr algn="just">
                <a:lnSpc>
                  <a:spcPct val="150000"/>
                </a:lnSpc>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Đoạn</a:t>
              </a:r>
              <a:r>
                <a:rPr lang="en-US" sz="2800" b="1" dirty="0">
                  <a:effectLst/>
                  <a:latin typeface="Calibri" panose="020F0502020204030204" pitchFamily="34" charset="0"/>
                  <a:ea typeface="Calibri" panose="020F0502020204030204" pitchFamily="34" charset="0"/>
                  <a:cs typeface="Calibri" panose="020F0502020204030204" pitchFamily="34" charset="0"/>
                </a:rPr>
                <a:t> 3: </a:t>
              </a:r>
              <a:r>
                <a:rPr lang="en-US" sz="2800" dirty="0" err="1">
                  <a:effectLst/>
                  <a:latin typeface="Calibri" panose="020F0502020204030204" pitchFamily="34" charset="0"/>
                  <a:ea typeface="Calibri" panose="020F0502020204030204" pitchFamily="34" charset="0"/>
                  <a:cs typeface="Calibri" panose="020F0502020204030204" pitchFamily="34" charset="0"/>
                </a:rPr>
                <a:t>phần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còn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spc="-20" dirty="0" err="1">
                  <a:effectLst/>
                  <a:latin typeface="Calibri" panose="020F0502020204030204" pitchFamily="34" charset="0"/>
                  <a:ea typeface="Calibri" panose="020F0502020204030204" pitchFamily="34" charset="0"/>
                  <a:cs typeface="Calibri" panose="020F0502020204030204" pitchFamily="34" charset="0"/>
                </a:rPr>
                <a:t>lại</a:t>
              </a:r>
              <a:r>
                <a:rPr lang="en-US" sz="2800" spc="-20" dirty="0">
                  <a:effectLst/>
                  <a:latin typeface="Calibri" panose="020F0502020204030204" pitchFamily="34" charset="0"/>
                  <a:ea typeface="Calibri" panose="020F0502020204030204" pitchFamily="34" charset="0"/>
                  <a:cs typeface="Calibri" panose="020F0502020204030204" pitchFamily="34" charset="0"/>
                </a:rPr>
                <a:t>.</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4796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2CD5-88BC-0228-6868-B3954ADC8BD1}"/>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BFD351E-C398-67EB-A0FA-A8129E28C616}"/>
              </a:ext>
            </a:extLst>
          </p:cNvPr>
          <p:cNvSpPr>
            <a:spLocks noGrp="1"/>
          </p:cNvSpPr>
          <p:nvPr>
            <p:ph idx="1"/>
          </p:nvPr>
        </p:nvSpPr>
        <p:spPr/>
        <p:txBody>
          <a:bodyPr/>
          <a:lstStyle/>
          <a:p>
            <a:endParaRPr lang="vi-VN"/>
          </a:p>
        </p:txBody>
      </p:sp>
      <p:grpSp>
        <p:nvGrpSpPr>
          <p:cNvPr id="5" name="Group 4">
            <a:extLst>
              <a:ext uri="{FF2B5EF4-FFF2-40B4-BE49-F238E27FC236}">
                <a16:creationId xmlns:a16="http://schemas.microsoft.com/office/drawing/2014/main" id="{12F7EC32-4F1E-1BF4-35CE-591DB701403C}"/>
              </a:ext>
            </a:extLst>
          </p:cNvPr>
          <p:cNvGrpSpPr/>
          <p:nvPr/>
        </p:nvGrpSpPr>
        <p:grpSpPr>
          <a:xfrm>
            <a:off x="6136626" y="3653086"/>
            <a:ext cx="5565555" cy="2709729"/>
            <a:chOff x="6096000" y="3244032"/>
            <a:chExt cx="5565555" cy="2709729"/>
          </a:xfrm>
        </p:grpSpPr>
        <p:sp>
          <p:nvSpPr>
            <p:cNvPr id="6" name="Rectangle: Rounded Corners 5">
              <a:extLst>
                <a:ext uri="{FF2B5EF4-FFF2-40B4-BE49-F238E27FC236}">
                  <a16:creationId xmlns:a16="http://schemas.microsoft.com/office/drawing/2014/main" id="{35B284EF-458E-B9B0-3277-D64CA756D023}"/>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algn="just">
                <a:lnSpc>
                  <a:spcPct val="110000"/>
                </a:lnSpc>
                <a:defRPr/>
              </a:pPr>
              <a:r>
                <a:rPr lang="en-US" sz="3200" kern="0">
                  <a:solidFill>
                    <a:srgbClr val="000000"/>
                  </a:solidFill>
                  <a:latin typeface="Calibri" panose="020F0502020204030204" pitchFamily="34" charset="0"/>
                  <a:cs typeface="Calibri" panose="020F0502020204030204" pitchFamily="34" charset="0"/>
                </a:rPr>
                <a:t> 1. Đọc đúng.</a:t>
              </a:r>
            </a:p>
            <a:p>
              <a:pPr algn="just">
                <a:lnSpc>
                  <a:spcPct val="110000"/>
                </a:lnSpc>
                <a:defRPr/>
              </a:pPr>
              <a:r>
                <a:rPr lang="en-US" sz="3200" kern="0">
                  <a:solidFill>
                    <a:srgbClr val="000000"/>
                  </a:solidFill>
                  <a:latin typeface="Calibri" panose="020F0502020204030204" pitchFamily="34" charset="0"/>
                  <a:cs typeface="Calibri" panose="020F0502020204030204" pitchFamily="34" charset="0"/>
                </a:rPr>
                <a:t>2. Đọc to, rõ.</a:t>
              </a:r>
            </a:p>
            <a:p>
              <a:pPr algn="just">
                <a:lnSpc>
                  <a:spcPct val="110000"/>
                </a:lnSpc>
                <a:defRPr/>
              </a:pPr>
              <a:r>
                <a:rPr lang="en-US" sz="3200" kern="0">
                  <a:solidFill>
                    <a:srgbClr val="000000"/>
                  </a:solidFill>
                  <a:latin typeface="Calibri" panose="020F0502020204030204" pitchFamily="34" charset="0"/>
                  <a:cs typeface="Calibri" panose="020F0502020204030204" pitchFamily="34" charset="0"/>
                </a:rPr>
                <a:t>3. Ngắt, nghỉ đúng chỗ.</a:t>
              </a:r>
              <a:endParaRPr lang="vi-VN" sz="3200" kern="0">
                <a:solidFill>
                  <a:srgbClr val="00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45035D01-E266-EEF3-AC59-E7F9D885C753}"/>
                </a:ext>
              </a:extLst>
            </p:cNvPr>
            <p:cNvGrpSpPr/>
            <p:nvPr/>
          </p:nvGrpSpPr>
          <p:grpSpPr>
            <a:xfrm>
              <a:off x="8361444" y="4116552"/>
              <a:ext cx="1583311" cy="469963"/>
              <a:chOff x="3190408" y="4309039"/>
              <a:chExt cx="1583311" cy="469963"/>
            </a:xfrm>
          </p:grpSpPr>
          <p:pic>
            <p:nvPicPr>
              <p:cNvPr id="17" name="Picture 16">
                <a:extLst>
                  <a:ext uri="{FF2B5EF4-FFF2-40B4-BE49-F238E27FC236}">
                    <a16:creationId xmlns:a16="http://schemas.microsoft.com/office/drawing/2014/main" id="{538FD908-5E8F-262E-1B43-A2B0E6EACC54}"/>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0349F11E-0804-9456-911E-57C8B98CD129}"/>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7477D8A-C366-5531-5A24-F1B09AA6F65C}"/>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8" name="Group 7">
              <a:extLst>
                <a:ext uri="{FF2B5EF4-FFF2-40B4-BE49-F238E27FC236}">
                  <a16:creationId xmlns:a16="http://schemas.microsoft.com/office/drawing/2014/main" id="{A02D5A43-7383-8AA3-98B3-1649C08A0057}"/>
                </a:ext>
              </a:extLst>
            </p:cNvPr>
            <p:cNvGrpSpPr/>
            <p:nvPr/>
          </p:nvGrpSpPr>
          <p:grpSpPr>
            <a:xfrm>
              <a:off x="8468135" y="4692277"/>
              <a:ext cx="1583311" cy="469963"/>
              <a:chOff x="3190408" y="4309039"/>
              <a:chExt cx="1583311" cy="469963"/>
            </a:xfrm>
          </p:grpSpPr>
          <p:pic>
            <p:nvPicPr>
              <p:cNvPr id="14" name="Picture 13">
                <a:extLst>
                  <a:ext uri="{FF2B5EF4-FFF2-40B4-BE49-F238E27FC236}">
                    <a16:creationId xmlns:a16="http://schemas.microsoft.com/office/drawing/2014/main" id="{C0E32282-CE2B-B74A-3E81-C2703B3D34BB}"/>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15" name="Picture 14">
                <a:extLst>
                  <a:ext uri="{FF2B5EF4-FFF2-40B4-BE49-F238E27FC236}">
                    <a16:creationId xmlns:a16="http://schemas.microsoft.com/office/drawing/2014/main" id="{D85B0EEC-E87C-735C-BDC0-7E6CF0AECE46}"/>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16" name="Picture 15">
                <a:extLst>
                  <a:ext uri="{FF2B5EF4-FFF2-40B4-BE49-F238E27FC236}">
                    <a16:creationId xmlns:a16="http://schemas.microsoft.com/office/drawing/2014/main" id="{5021CD89-C5F5-7565-4C28-DF59D59873AE}"/>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9" name="Group 8">
              <a:extLst>
                <a:ext uri="{FF2B5EF4-FFF2-40B4-BE49-F238E27FC236}">
                  <a16:creationId xmlns:a16="http://schemas.microsoft.com/office/drawing/2014/main" id="{0B14FA04-8565-6BF0-7639-8C5AC918C157}"/>
                </a:ext>
              </a:extLst>
            </p:cNvPr>
            <p:cNvGrpSpPr/>
            <p:nvPr/>
          </p:nvGrpSpPr>
          <p:grpSpPr>
            <a:xfrm>
              <a:off x="10078244" y="5154337"/>
              <a:ext cx="1583311" cy="469963"/>
              <a:chOff x="3276133" y="4185214"/>
              <a:chExt cx="1583311" cy="469963"/>
            </a:xfrm>
          </p:grpSpPr>
          <p:pic>
            <p:nvPicPr>
              <p:cNvPr id="11" name="Picture 10">
                <a:extLst>
                  <a:ext uri="{FF2B5EF4-FFF2-40B4-BE49-F238E27FC236}">
                    <a16:creationId xmlns:a16="http://schemas.microsoft.com/office/drawing/2014/main" id="{9523BA15-BB69-A0F0-168A-078F3451D677}"/>
                  </a:ext>
                </a:extLst>
              </p:cNvPr>
              <p:cNvPicPr>
                <a:picLocks noChangeAspect="1"/>
              </p:cNvPicPr>
              <p:nvPr/>
            </p:nvPicPr>
            <p:blipFill>
              <a:blip r:embed="rId2"/>
              <a:stretch>
                <a:fillRect/>
              </a:stretch>
            </p:blipFill>
            <p:spPr>
              <a:xfrm>
                <a:off x="3832807" y="4185214"/>
                <a:ext cx="469963" cy="469963"/>
              </a:xfrm>
              <a:prstGeom prst="rect">
                <a:avLst/>
              </a:prstGeom>
            </p:spPr>
          </p:pic>
          <p:pic>
            <p:nvPicPr>
              <p:cNvPr id="12" name="Picture 11">
                <a:extLst>
                  <a:ext uri="{FF2B5EF4-FFF2-40B4-BE49-F238E27FC236}">
                    <a16:creationId xmlns:a16="http://schemas.microsoft.com/office/drawing/2014/main" id="{DB6811FA-6899-18F4-B08F-9C9726B16749}"/>
                  </a:ext>
                </a:extLst>
              </p:cNvPr>
              <p:cNvPicPr>
                <a:picLocks noChangeAspect="1"/>
              </p:cNvPicPr>
              <p:nvPr/>
            </p:nvPicPr>
            <p:blipFill>
              <a:blip r:embed="rId3"/>
              <a:stretch>
                <a:fillRect/>
              </a:stretch>
            </p:blipFill>
            <p:spPr>
              <a:xfrm>
                <a:off x="3276133" y="4185214"/>
                <a:ext cx="469963" cy="469963"/>
              </a:xfrm>
              <a:prstGeom prst="rect">
                <a:avLst/>
              </a:prstGeom>
            </p:spPr>
          </p:pic>
          <p:pic>
            <p:nvPicPr>
              <p:cNvPr id="13" name="Picture 12">
                <a:extLst>
                  <a:ext uri="{FF2B5EF4-FFF2-40B4-BE49-F238E27FC236}">
                    <a16:creationId xmlns:a16="http://schemas.microsoft.com/office/drawing/2014/main" id="{B4773465-DF0D-968B-4C4E-525A43262D3C}"/>
                  </a:ext>
                </a:extLst>
              </p:cNvPr>
              <p:cNvPicPr>
                <a:picLocks noChangeAspect="1"/>
              </p:cNvPicPr>
              <p:nvPr/>
            </p:nvPicPr>
            <p:blipFill>
              <a:blip r:embed="rId4"/>
              <a:stretch>
                <a:fillRect/>
              </a:stretch>
            </p:blipFill>
            <p:spPr>
              <a:xfrm>
                <a:off x="4389481" y="4185214"/>
                <a:ext cx="469963" cy="469963"/>
              </a:xfrm>
              <a:prstGeom prst="rect">
                <a:avLst/>
              </a:prstGeom>
            </p:spPr>
          </p:pic>
        </p:grpSp>
        <p:sp>
          <p:nvSpPr>
            <p:cNvPr id="10" name="Rectangle: Rounded Corners 9">
              <a:extLst>
                <a:ext uri="{FF2B5EF4-FFF2-40B4-BE49-F238E27FC236}">
                  <a16:creationId xmlns:a16="http://schemas.microsoft.com/office/drawing/2014/main" id="{1585BCE4-F65B-44C1-56A3-44EBAA6928AC}"/>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algn="ctr">
                <a:defRPr/>
              </a:pPr>
              <a:r>
                <a:rPr lang="en-US" sz="4400" b="1" kern="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Tiêu</a:t>
              </a:r>
              <a:r>
                <a:rPr lang="en-US" sz="4400" b="1" kern="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 </a:t>
              </a:r>
              <a:r>
                <a:rPr lang="en-US" sz="4400" b="1" kern="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chí</a:t>
              </a:r>
              <a:r>
                <a:rPr lang="en-US" sz="4400" b="1" kern="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 </a:t>
              </a:r>
              <a:r>
                <a:rPr lang="en-US" sz="4400" b="1" kern="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đánh</a:t>
              </a:r>
              <a:r>
                <a:rPr lang="en-US" sz="4400" b="1" kern="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 </a:t>
              </a:r>
              <a:r>
                <a:rPr lang="en-US" sz="4400" b="1" kern="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giá</a:t>
              </a:r>
              <a:endParaRPr lang="en-US" sz="4400" b="1" kern="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5E3787BE-DF92-2014-8A5D-D05193216F46}"/>
              </a:ext>
            </a:extLst>
          </p:cNvPr>
          <p:cNvGrpSpPr/>
          <p:nvPr/>
        </p:nvGrpSpPr>
        <p:grpSpPr>
          <a:xfrm>
            <a:off x="308078" y="3578282"/>
            <a:ext cx="5561110" cy="2784533"/>
            <a:chOff x="226098" y="3169228"/>
            <a:chExt cx="5561110" cy="2784533"/>
          </a:xfrm>
        </p:grpSpPr>
        <p:sp>
          <p:nvSpPr>
            <p:cNvPr id="21" name="Rectangle: Rounded Corners 20">
              <a:extLst>
                <a:ext uri="{FF2B5EF4-FFF2-40B4-BE49-F238E27FC236}">
                  <a16:creationId xmlns:a16="http://schemas.microsoft.com/office/drawing/2014/main" id="{B5A237B3-425D-EB1B-EF0F-6523B3262637}"/>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algn="just">
                <a:lnSpc>
                  <a:spcPct val="120000"/>
                </a:lnSpc>
                <a:defRPr/>
              </a:pPr>
              <a:r>
                <a:rPr lang="en-US" sz="3200" kern="0">
                  <a:solidFill>
                    <a:srgbClr val="000000"/>
                  </a:solidFill>
                  <a:latin typeface="Calibri" panose="020F0502020204030204" pitchFamily="34" charset="0"/>
                  <a:cs typeface="Calibri" panose="020F0502020204030204" pitchFamily="34" charset="0"/>
                </a:rPr>
                <a:t>Phân công đọc theo đoạn.</a:t>
              </a:r>
            </a:p>
            <a:p>
              <a:pPr marL="568325" algn="just">
                <a:lnSpc>
                  <a:spcPct val="120000"/>
                </a:lnSpc>
                <a:defRPr/>
              </a:pPr>
              <a:r>
                <a:rPr lang="en-US" sz="3200" kern="0">
                  <a:solidFill>
                    <a:srgbClr val="000000"/>
                  </a:solidFill>
                  <a:latin typeface="Calibri" panose="020F0502020204030204" pitchFamily="34" charset="0"/>
                  <a:cs typeface="Calibri" panose="020F0502020204030204" pitchFamily="34" charset="0"/>
                </a:rPr>
                <a:t>Tất cả thành viên đều đọc.</a:t>
              </a:r>
            </a:p>
            <a:p>
              <a:pPr marL="568325" algn="just">
                <a:lnSpc>
                  <a:spcPct val="120000"/>
                </a:lnSpc>
                <a:defRPr/>
              </a:pPr>
              <a:r>
                <a:rPr lang="en-US" sz="3200" kern="0">
                  <a:solidFill>
                    <a:srgbClr val="000000"/>
                  </a:solidFill>
                  <a:latin typeface="Calibri" panose="020F0502020204030204" pitchFamily="34" charset="0"/>
                  <a:cs typeface="Calibri" panose="020F0502020204030204" pitchFamily="34" charset="0"/>
                </a:rPr>
                <a:t>Giải nghĩa từ cùng nhau. </a:t>
              </a:r>
              <a:endParaRPr lang="vi-VN" sz="3200" kern="0">
                <a:solidFill>
                  <a:srgbClr val="000000"/>
                </a:solidFill>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ECD79574-6547-DCDE-69FB-8AD9FE28CE23}"/>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algn="ctr">
                <a:defRPr/>
              </a:pPr>
              <a:r>
                <a:rPr lang="en-US" sz="4400" b="1" kern="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Yêu</a:t>
              </a:r>
              <a:r>
                <a:rPr lang="en-US" sz="4400" b="1" kern="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 </a:t>
              </a:r>
              <a:r>
                <a:rPr lang="en-US" sz="4400" b="1" kern="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Cầu</a:t>
              </a:r>
              <a:endParaRPr lang="en-US" sz="4400" b="1" kern="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D1245368-0990-DC38-A8FF-E56A1815DD34}"/>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24" name="Picture 23">
              <a:extLst>
                <a:ext uri="{FF2B5EF4-FFF2-40B4-BE49-F238E27FC236}">
                  <a16:creationId xmlns:a16="http://schemas.microsoft.com/office/drawing/2014/main" id="{D9A52758-DA32-09A2-4A67-8D82B24DBDDC}"/>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25" name="Picture 24">
              <a:extLst>
                <a:ext uri="{FF2B5EF4-FFF2-40B4-BE49-F238E27FC236}">
                  <a16:creationId xmlns:a16="http://schemas.microsoft.com/office/drawing/2014/main" id="{295144C0-3D15-D15E-B2E0-6C722BE63A24}"/>
                </a:ext>
              </a:extLst>
            </p:cNvPr>
            <p:cNvPicPr>
              <a:picLocks noChangeAspect="1"/>
            </p:cNvPicPr>
            <p:nvPr/>
          </p:nvPicPr>
          <p:blipFill>
            <a:blip r:embed="rId5"/>
            <a:stretch>
              <a:fillRect/>
            </a:stretch>
          </p:blipFill>
          <p:spPr>
            <a:xfrm flipH="1">
              <a:off x="324528" y="5242918"/>
              <a:ext cx="609091" cy="609091"/>
            </a:xfrm>
            <a:prstGeom prst="rect">
              <a:avLst/>
            </a:prstGeom>
          </p:spPr>
        </p:pic>
      </p:grpSp>
      <p:pic>
        <p:nvPicPr>
          <p:cNvPr id="26" name="Picture 25">
            <a:extLst>
              <a:ext uri="{FF2B5EF4-FFF2-40B4-BE49-F238E27FC236}">
                <a16:creationId xmlns:a16="http://schemas.microsoft.com/office/drawing/2014/main" id="{DBDE77D4-4A25-3728-33D7-7490FE0E0335}"/>
              </a:ext>
            </a:extLst>
          </p:cNvPr>
          <p:cNvPicPr>
            <a:picLocks noChangeAspect="1"/>
          </p:cNvPicPr>
          <p:nvPr/>
        </p:nvPicPr>
        <p:blipFill>
          <a:blip r:embed="rId6"/>
          <a:stretch>
            <a:fillRect/>
          </a:stretch>
        </p:blipFill>
        <p:spPr>
          <a:xfrm>
            <a:off x="-48909" y="279508"/>
            <a:ext cx="12058933" cy="2353260"/>
          </a:xfrm>
          <a:prstGeom prst="rect">
            <a:avLst/>
          </a:prstGeom>
        </p:spPr>
      </p:pic>
      <p:pic>
        <p:nvPicPr>
          <p:cNvPr id="27" name="Picture 26">
            <a:extLst>
              <a:ext uri="{FF2B5EF4-FFF2-40B4-BE49-F238E27FC236}">
                <a16:creationId xmlns:a16="http://schemas.microsoft.com/office/drawing/2014/main" id="{BCAB22C4-7426-FAE5-EA88-F42FD34F6F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100896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trees and a blue sky&#10;&#10;Description automatically generated">
            <a:extLst>
              <a:ext uri="{FF2B5EF4-FFF2-40B4-BE49-F238E27FC236}">
                <a16:creationId xmlns:a16="http://schemas.microsoft.com/office/drawing/2014/main" id="{2622936E-0BAB-5280-08EC-4B9A284BE3E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F949D91D-4140-9CE9-967C-A9D60E527602}"/>
              </a:ext>
            </a:extLst>
          </p:cNvPr>
          <p:cNvGrpSpPr/>
          <p:nvPr/>
        </p:nvGrpSpPr>
        <p:grpSpPr>
          <a:xfrm>
            <a:off x="235090" y="-1251210"/>
            <a:ext cx="8815125" cy="5494963"/>
            <a:chOff x="432526" y="-828422"/>
            <a:chExt cx="5879783" cy="4257422"/>
          </a:xfrm>
        </p:grpSpPr>
        <p:sp>
          <p:nvSpPr>
            <p:cNvPr id="2" name="Freeform 20">
              <a:extLst>
                <a:ext uri="{FF2B5EF4-FFF2-40B4-BE49-F238E27FC236}">
                  <a16:creationId xmlns:a16="http://schemas.microsoft.com/office/drawing/2014/main" id="{095B4F94-F117-36CB-6347-440D6F3E8640}"/>
                </a:ext>
              </a:extLst>
            </p:cNvPr>
            <p:cNvSpPr/>
            <p:nvPr/>
          </p:nvSpPr>
          <p:spPr>
            <a:xfrm>
              <a:off x="432526" y="-828422"/>
              <a:ext cx="5879783" cy="4257422"/>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AA81C0D-BC88-2E58-1D24-E0657C32EA1B}"/>
                </a:ext>
              </a:extLst>
            </p:cNvPr>
            <p:cNvSpPr txBox="1"/>
            <p:nvPr/>
          </p:nvSpPr>
          <p:spPr>
            <a:xfrm>
              <a:off x="1252963" y="943897"/>
              <a:ext cx="3958467" cy="1502304"/>
            </a:xfrm>
            <a:prstGeom prst="rect">
              <a:avLst/>
            </a:prstGeom>
            <a:noFill/>
          </p:spPr>
          <p:txBody>
            <a:bodyPr wrap="none" rtlCol="0">
              <a:spAutoFit/>
            </a:bodyPr>
            <a:lstStyle/>
            <a:p>
              <a:pPr algn="ctr"/>
              <a:r>
                <a:rPr lang="vi-VN" sz="6000" b="1" dirty="0" smtClean="0">
                  <a:solidFill>
                    <a:srgbClr val="419745"/>
                  </a:solidFill>
                  <a:latin typeface="Times New Roman" pitchFamily="18" charset="0"/>
                  <a:cs typeface="Times New Roman" pitchFamily="18" charset="0"/>
                </a:rPr>
                <a:t>Đọc nối tiếp đoạn</a:t>
              </a:r>
            </a:p>
            <a:p>
              <a:pPr algn="ctr"/>
              <a:r>
                <a:rPr lang="vi-VN" sz="6000" b="1" dirty="0" smtClean="0">
                  <a:solidFill>
                    <a:srgbClr val="419745"/>
                  </a:solidFill>
                  <a:latin typeface="Times New Roman" pitchFamily="18" charset="0"/>
                  <a:cs typeface="Times New Roman" pitchFamily="18" charset="0"/>
                </a:rPr>
                <a:t> lần 1</a:t>
              </a:r>
              <a:endParaRPr lang="en-GB" sz="6000" b="1" dirty="0">
                <a:solidFill>
                  <a:srgbClr val="419745"/>
                </a:solidFill>
                <a:latin typeface="Times New Roman" pitchFamily="18" charset="0"/>
                <a:cs typeface="Times New Roman" pitchFamily="18" charset="0"/>
              </a:endParaRPr>
            </a:p>
          </p:txBody>
        </p:sp>
      </p:grpSp>
      <p:sp>
        <p:nvSpPr>
          <p:cNvPr id="4" name="Freeform 19">
            <a:extLst>
              <a:ext uri="{FF2B5EF4-FFF2-40B4-BE49-F238E27FC236}">
                <a16:creationId xmlns:a16="http://schemas.microsoft.com/office/drawing/2014/main" id="{4D0D665B-EB17-A836-2114-14B1ADE80F30}"/>
              </a:ext>
            </a:extLst>
          </p:cNvPr>
          <p:cNvSpPr/>
          <p:nvPr/>
        </p:nvSpPr>
        <p:spPr>
          <a:xfrm>
            <a:off x="143828" y="3429000"/>
            <a:ext cx="3149978" cy="3964857"/>
          </a:xfrm>
          <a:custGeom>
            <a:avLst/>
            <a:gdLst/>
            <a:ahLst/>
            <a:cxnLst/>
            <a:rect l="l" t="t" r="r" b="b"/>
            <a:pathLst>
              <a:path w="1748600" h="2323720">
                <a:moveTo>
                  <a:pt x="0" y="0"/>
                </a:moveTo>
                <a:lnTo>
                  <a:pt x="1748599" y="0"/>
                </a:lnTo>
                <a:lnTo>
                  <a:pt x="1748599" y="2323720"/>
                </a:lnTo>
                <a:lnTo>
                  <a:pt x="0" y="232372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156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8" name="Google Shape;668;p29"/>
          <p:cNvSpPr/>
          <p:nvPr/>
        </p:nvSpPr>
        <p:spPr>
          <a:xfrm>
            <a:off x="10961201" y="3011507"/>
            <a:ext cx="340707" cy="333509"/>
          </a:xfrm>
          <a:custGeom>
            <a:avLst/>
            <a:gdLst/>
            <a:ahLst/>
            <a:cxnLst/>
            <a:rect l="l" t="t" r="r" b="b"/>
            <a:pathLst>
              <a:path w="8676" h="8492" extrusionOk="0">
                <a:moveTo>
                  <a:pt x="4336" y="2529"/>
                </a:moveTo>
                <a:cubicBezTo>
                  <a:pt x="5314" y="2529"/>
                  <a:pt x="6108" y="3325"/>
                  <a:pt x="6108" y="4302"/>
                </a:cubicBezTo>
                <a:cubicBezTo>
                  <a:pt x="6108" y="5280"/>
                  <a:pt x="5314" y="6076"/>
                  <a:pt x="4336" y="6076"/>
                </a:cubicBezTo>
                <a:cubicBezTo>
                  <a:pt x="3358" y="6076"/>
                  <a:pt x="2564" y="5280"/>
                  <a:pt x="2564" y="4302"/>
                </a:cubicBezTo>
                <a:cubicBezTo>
                  <a:pt x="2564" y="3325"/>
                  <a:pt x="3358" y="2529"/>
                  <a:pt x="4336" y="2529"/>
                </a:cubicBezTo>
                <a:close/>
                <a:moveTo>
                  <a:pt x="3402" y="1"/>
                </a:moveTo>
                <a:lnTo>
                  <a:pt x="3402" y="1392"/>
                </a:lnTo>
                <a:cubicBezTo>
                  <a:pt x="3105" y="1488"/>
                  <a:pt x="2826" y="1628"/>
                  <a:pt x="2577" y="1804"/>
                </a:cubicBezTo>
                <a:lnTo>
                  <a:pt x="1457" y="993"/>
                </a:lnTo>
                <a:lnTo>
                  <a:pt x="358" y="2504"/>
                </a:lnTo>
                <a:lnTo>
                  <a:pt x="1449" y="3297"/>
                </a:lnTo>
                <a:cubicBezTo>
                  <a:pt x="1363" y="3548"/>
                  <a:pt x="1307" y="3813"/>
                  <a:pt x="1288" y="4089"/>
                </a:cubicBezTo>
                <a:lnTo>
                  <a:pt x="1" y="4432"/>
                </a:lnTo>
                <a:lnTo>
                  <a:pt x="484" y="6239"/>
                </a:lnTo>
                <a:lnTo>
                  <a:pt x="1733" y="5903"/>
                </a:lnTo>
                <a:cubicBezTo>
                  <a:pt x="1885" y="6149"/>
                  <a:pt x="2069" y="6370"/>
                  <a:pt x="2278" y="6561"/>
                </a:cubicBezTo>
                <a:lnTo>
                  <a:pt x="1758" y="7730"/>
                </a:lnTo>
                <a:lnTo>
                  <a:pt x="3467" y="8491"/>
                </a:lnTo>
                <a:lnTo>
                  <a:pt x="3979" y="7338"/>
                </a:lnTo>
                <a:cubicBezTo>
                  <a:pt x="4096" y="7352"/>
                  <a:pt x="4215" y="7359"/>
                  <a:pt x="4336" y="7359"/>
                </a:cubicBezTo>
                <a:cubicBezTo>
                  <a:pt x="4513" y="7359"/>
                  <a:pt x="4685" y="7344"/>
                  <a:pt x="4854" y="7315"/>
                </a:cubicBezTo>
                <a:lnTo>
                  <a:pt x="5428" y="8439"/>
                </a:lnTo>
                <a:lnTo>
                  <a:pt x="7093" y="7590"/>
                </a:lnTo>
                <a:lnTo>
                  <a:pt x="6509" y="6448"/>
                </a:lnTo>
                <a:cubicBezTo>
                  <a:pt x="6709" y="6247"/>
                  <a:pt x="6882" y="6017"/>
                  <a:pt x="7020" y="5765"/>
                </a:cubicBezTo>
                <a:lnTo>
                  <a:pt x="8286" y="6034"/>
                </a:lnTo>
                <a:lnTo>
                  <a:pt x="8675" y="4206"/>
                </a:lnTo>
                <a:lnTo>
                  <a:pt x="7369" y="3928"/>
                </a:lnTo>
                <a:cubicBezTo>
                  <a:pt x="7336" y="3655"/>
                  <a:pt x="7267" y="3394"/>
                  <a:pt x="7165" y="3149"/>
                </a:cubicBezTo>
                <a:lnTo>
                  <a:pt x="8217" y="2299"/>
                </a:lnTo>
                <a:lnTo>
                  <a:pt x="7041" y="845"/>
                </a:lnTo>
                <a:lnTo>
                  <a:pt x="5965" y="1718"/>
                </a:lnTo>
                <a:cubicBezTo>
                  <a:pt x="5750" y="1582"/>
                  <a:pt x="5518" y="1472"/>
                  <a:pt x="5270" y="1392"/>
                </a:cubicBezTo>
                <a:lnTo>
                  <a:pt x="5270" y="1"/>
                </a:ln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latin typeface="Arial"/>
              <a:cs typeface="Arial"/>
              <a:sym typeface="Arial"/>
            </a:endParaRPr>
          </a:p>
        </p:txBody>
      </p:sp>
      <p:sp>
        <p:nvSpPr>
          <p:cNvPr id="669" name="Google Shape;669;p29"/>
          <p:cNvSpPr/>
          <p:nvPr/>
        </p:nvSpPr>
        <p:spPr>
          <a:xfrm>
            <a:off x="5578332" y="5714647"/>
            <a:ext cx="164400" cy="164400"/>
          </a:xfrm>
          <a:prstGeom prst="ellipse">
            <a:avLst/>
          </a:prstGeom>
          <a:noFill/>
          <a:ln w="19050" cap="flat" cmpd="sng">
            <a:solidFill>
              <a:schemeClr val="accent2"/>
            </a:solidFill>
            <a:prstDash val="solid"/>
            <a:round/>
            <a:headEnd type="none" w="sm" len="sm"/>
            <a:tailEnd type="none" w="sm" len="sm"/>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latin typeface="Arial"/>
              <a:cs typeface="Arial"/>
              <a:sym typeface="Arial"/>
            </a:endParaRPr>
          </a:p>
        </p:txBody>
      </p:sp>
      <p:sp>
        <p:nvSpPr>
          <p:cNvPr id="5" name="Title 4">
            <a:extLst>
              <a:ext uri="{FF2B5EF4-FFF2-40B4-BE49-F238E27FC236}">
                <a16:creationId xmlns:a16="http://schemas.microsoft.com/office/drawing/2014/main" id="{C5A96A13-781B-4703-AD8F-8AD553E94056}"/>
              </a:ext>
            </a:extLst>
          </p:cNvPr>
          <p:cNvSpPr>
            <a:spLocks noGrp="1"/>
          </p:cNvSpPr>
          <p:nvPr>
            <p:ph type="title"/>
          </p:nvPr>
        </p:nvSpPr>
        <p:spPr>
          <a:xfrm>
            <a:off x="2775121" y="1254142"/>
            <a:ext cx="7106207" cy="677108"/>
          </a:xfrm>
          <a:solidFill>
            <a:schemeClr val="accent6">
              <a:lumMod val="20000"/>
              <a:lumOff val="80000"/>
            </a:schemeClr>
          </a:solidFill>
        </p:spPr>
        <p:txBody>
          <a:bodyPr/>
          <a:lstStyle/>
          <a:p>
            <a:pPr algn="ctr"/>
            <a:r>
              <a:rPr lang="en-US" sz="3600" b="1" dirty="0">
                <a:latin typeface="Arial" panose="020B0604020202020204" pitchFamily="34" charset="0"/>
                <a:cs typeface="Arial" panose="020B0604020202020204" pitchFamily="34" charset="0"/>
              </a:rPr>
              <a:t>ĐỌC MỘT SỐ TỪ KHÓ</a:t>
            </a:r>
          </a:p>
        </p:txBody>
      </p:sp>
      <p:sp>
        <p:nvSpPr>
          <p:cNvPr id="10" name="Google Shape;377;p27">
            <a:extLst>
              <a:ext uri="{FF2B5EF4-FFF2-40B4-BE49-F238E27FC236}">
                <a16:creationId xmlns:a16="http://schemas.microsoft.com/office/drawing/2014/main" id="{4F64B595-FF8E-4808-974E-33ACD5AC110F}"/>
              </a:ext>
            </a:extLst>
          </p:cNvPr>
          <p:cNvSpPr txBox="1">
            <a:spLocks/>
          </p:cNvSpPr>
          <p:nvPr/>
        </p:nvSpPr>
        <p:spPr>
          <a:xfrm>
            <a:off x="-186731" y="281933"/>
            <a:ext cx="3057200" cy="791200"/>
          </a:xfrm>
          <a:prstGeom prst="rect">
            <a:avLst/>
          </a:prstGeom>
          <a:ln>
            <a:noFill/>
          </a:ln>
        </p:spPr>
        <p:txBody>
          <a:bodyPr spcFirstLastPara="1" vert="horz" wrap="square" lIns="121894" tIns="121894" rIns="121894" bIns="121894" rtlCol="0" anchor="ctr" anchorCtr="0">
            <a:noAutofit/>
          </a:bodyPr>
          <a:lstStyle>
            <a:lvl1pPr lvl="0" algn="l" defTabSz="342900" rtl="0" eaLnBrk="1" latinLnBrk="0" hangingPunct="1">
              <a:lnSpc>
                <a:spcPct val="115000"/>
              </a:lnSpc>
              <a:spcBef>
                <a:spcPts val="0"/>
              </a:spcBef>
              <a:spcAft>
                <a:spcPts val="0"/>
              </a:spcAft>
              <a:buClr>
                <a:schemeClr val="dk1"/>
              </a:buClr>
              <a:buSzPts val="3300"/>
              <a:buFont typeface="Poppins Black"/>
              <a:buNone/>
              <a:defRPr sz="3300" kern="1200">
                <a:solidFill>
                  <a:schemeClr val="dk1"/>
                </a:solidFill>
                <a:latin typeface="Poppins Black"/>
                <a:ea typeface="Poppins Black"/>
                <a:cs typeface="Poppins Black"/>
                <a:sym typeface="Poppins Black"/>
              </a:defRPr>
            </a:lvl1pPr>
            <a:lvl2pPr lvl="1" algn="ctr" rtl="0" eaLnBrk="1" hangingPunct="1">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2pPr>
            <a:lvl3pPr lvl="2" algn="ctr" rtl="0" eaLnBrk="1" hangingPunct="1">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3pPr>
            <a:lvl4pPr lvl="3" algn="ctr" rtl="0" eaLnBrk="1" hangingPunct="1">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4pPr>
            <a:lvl5pPr lvl="4" algn="ctr" rtl="0" eaLnBrk="1" hangingPunct="1">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5pPr>
            <a:lvl6pPr lvl="5" algn="ctr" rtl="0" eaLnBrk="1" hangingPunct="1">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6pPr>
            <a:lvl7pPr lvl="6" algn="ctr" rtl="0" eaLnBrk="1" hangingPunct="1">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7pPr>
            <a:lvl8pPr lvl="7" algn="ctr" rtl="0" eaLnBrk="1" hangingPunct="1">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8pPr>
            <a:lvl9pPr lvl="8" algn="ctr" rtl="0" eaLnBrk="1" hangingPunct="1">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9pPr>
          </a:lstStyle>
          <a:p>
            <a:pPr algn="ctr">
              <a:buClr>
                <a:prstClr val="black"/>
              </a:buClr>
            </a:pPr>
            <a:r>
              <a:rPr lang="en" dirty="0" smtClean="0">
                <a:solidFill>
                  <a:prstClr val="black"/>
                </a:solidFill>
              </a:rPr>
              <a:t>P1</a:t>
            </a:r>
            <a:endParaRPr lang="en" dirty="0">
              <a:solidFill>
                <a:prstClr val="black"/>
              </a:solidFill>
            </a:endParaRPr>
          </a:p>
        </p:txBody>
      </p:sp>
      <p:sp>
        <p:nvSpPr>
          <p:cNvPr id="2" name="Flowchart: Sequential Access Storage 1">
            <a:extLst>
              <a:ext uri="{FF2B5EF4-FFF2-40B4-BE49-F238E27FC236}">
                <a16:creationId xmlns:a16="http://schemas.microsoft.com/office/drawing/2014/main" id="{33861240-FBF7-4A3E-8D57-9B3ECF94828C}"/>
              </a:ext>
            </a:extLst>
          </p:cNvPr>
          <p:cNvSpPr/>
          <p:nvPr/>
        </p:nvSpPr>
        <p:spPr>
          <a:xfrm>
            <a:off x="953335" y="1864967"/>
            <a:ext cx="3479181" cy="1654628"/>
          </a:xfrm>
          <a:prstGeom prst="flowChartMagneticTap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121914" tIns="60957" rIns="121914" bIns="60957" rtlCol="0" anchor="ctr"/>
          <a:lstStyle/>
          <a:p>
            <a:pPr algn="ctr">
              <a:buClr>
                <a:srgbClr val="000000"/>
              </a:buClr>
              <a:buFont typeface="Arial"/>
              <a:buNone/>
            </a:pPr>
            <a:r>
              <a:rPr lang="en-US" sz="2700" kern="0" dirty="0">
                <a:solidFill>
                  <a:prstClr val="black"/>
                </a:solidFill>
                <a:latin typeface="Arial" panose="020B0604020202020204" pitchFamily="34" charset="0"/>
                <a:cs typeface="Arial" panose="020B0604020202020204" pitchFamily="34" charset="0"/>
                <a:sym typeface="Arial"/>
              </a:rPr>
              <a:t>QUẨY</a:t>
            </a:r>
          </a:p>
        </p:txBody>
      </p:sp>
      <p:sp>
        <p:nvSpPr>
          <p:cNvPr id="12" name="Flowchart: Sequential Access Storage 11">
            <a:extLst>
              <a:ext uri="{FF2B5EF4-FFF2-40B4-BE49-F238E27FC236}">
                <a16:creationId xmlns:a16="http://schemas.microsoft.com/office/drawing/2014/main" id="{F90C6E52-6D87-4C64-8C47-40DACA59F525}"/>
              </a:ext>
            </a:extLst>
          </p:cNvPr>
          <p:cNvSpPr/>
          <p:nvPr/>
        </p:nvSpPr>
        <p:spPr>
          <a:xfrm rot="15038823">
            <a:off x="2257426" y="3516883"/>
            <a:ext cx="2000263" cy="3101645"/>
          </a:xfrm>
          <a:prstGeom prst="flowChartMagneticTap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121914" tIns="60957" rIns="121914" bIns="60957" rtlCol="0" anchor="ctr"/>
          <a:lstStyle/>
          <a:p>
            <a:pPr algn="ctr">
              <a:buClr>
                <a:srgbClr val="000000"/>
              </a:buClr>
              <a:buFont typeface="Arial"/>
              <a:buNone/>
            </a:pPr>
            <a:endParaRPr lang="en-US" sz="1900" kern="0" dirty="0">
              <a:solidFill>
                <a:prstClr val="black"/>
              </a:solidFill>
              <a:sym typeface="Arial"/>
            </a:endParaRPr>
          </a:p>
        </p:txBody>
      </p:sp>
      <p:sp>
        <p:nvSpPr>
          <p:cNvPr id="15" name="Flowchart: Sequential Access Storage 14">
            <a:extLst>
              <a:ext uri="{FF2B5EF4-FFF2-40B4-BE49-F238E27FC236}">
                <a16:creationId xmlns:a16="http://schemas.microsoft.com/office/drawing/2014/main" id="{0ADADCBE-ACB4-4514-B01E-1F301D1055ED}"/>
              </a:ext>
            </a:extLst>
          </p:cNvPr>
          <p:cNvSpPr/>
          <p:nvPr/>
        </p:nvSpPr>
        <p:spPr>
          <a:xfrm rot="8656305">
            <a:off x="4666208" y="2403737"/>
            <a:ext cx="2824249" cy="1831695"/>
          </a:xfrm>
          <a:prstGeom prst="flowChartMagneticTap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121914" tIns="60957" rIns="121914" bIns="60957" rtlCol="0" anchor="ctr"/>
          <a:lstStyle/>
          <a:p>
            <a:pPr algn="ctr">
              <a:buClr>
                <a:srgbClr val="000000"/>
              </a:buClr>
              <a:buFont typeface="Arial"/>
              <a:buNone/>
            </a:pPr>
            <a:endParaRPr lang="en-US" sz="1900" kern="0" dirty="0">
              <a:solidFill>
                <a:prstClr val="black"/>
              </a:solidFill>
              <a:sym typeface="Arial"/>
            </a:endParaRPr>
          </a:p>
        </p:txBody>
      </p:sp>
      <p:sp>
        <p:nvSpPr>
          <p:cNvPr id="3" name="TextBox 2">
            <a:extLst>
              <a:ext uri="{FF2B5EF4-FFF2-40B4-BE49-F238E27FC236}">
                <a16:creationId xmlns:a16="http://schemas.microsoft.com/office/drawing/2014/main" id="{D8324B46-0F79-4449-A1CD-49E825683E3E}"/>
              </a:ext>
            </a:extLst>
          </p:cNvPr>
          <p:cNvSpPr txBox="1"/>
          <p:nvPr/>
        </p:nvSpPr>
        <p:spPr>
          <a:xfrm rot="20151130">
            <a:off x="4932576" y="3045928"/>
            <a:ext cx="2842145" cy="533480"/>
          </a:xfrm>
          <a:prstGeom prst="rect">
            <a:avLst/>
          </a:prstGeom>
          <a:noFill/>
        </p:spPr>
        <p:txBody>
          <a:bodyPr wrap="square" lIns="121914" tIns="60957" rIns="121914" bIns="60957" rtlCol="0">
            <a:spAutoFit/>
          </a:bodyPr>
          <a:lstStyle/>
          <a:p>
            <a:pPr>
              <a:buClr>
                <a:srgbClr val="000000"/>
              </a:buClr>
              <a:buFont typeface="Arial"/>
              <a:buNone/>
            </a:pPr>
            <a:r>
              <a:rPr lang="en-US" sz="2700" kern="0" dirty="0">
                <a:solidFill>
                  <a:srgbClr val="000000"/>
                </a:solidFill>
                <a:latin typeface="Arial"/>
                <a:cs typeface="Arial"/>
                <a:sym typeface="Arial"/>
              </a:rPr>
              <a:t>DIỄN THUYẾT</a:t>
            </a:r>
          </a:p>
        </p:txBody>
      </p:sp>
      <p:sp>
        <p:nvSpPr>
          <p:cNvPr id="4" name="TextBox 3">
            <a:extLst>
              <a:ext uri="{FF2B5EF4-FFF2-40B4-BE49-F238E27FC236}">
                <a16:creationId xmlns:a16="http://schemas.microsoft.com/office/drawing/2014/main" id="{9D90677E-118E-46C0-A634-FB3EFB88808A}"/>
              </a:ext>
            </a:extLst>
          </p:cNvPr>
          <p:cNvSpPr txBox="1"/>
          <p:nvPr/>
        </p:nvSpPr>
        <p:spPr>
          <a:xfrm>
            <a:off x="2260122" y="4480418"/>
            <a:ext cx="2327071" cy="1661989"/>
          </a:xfrm>
          <a:prstGeom prst="rect">
            <a:avLst/>
          </a:prstGeom>
          <a:noFill/>
        </p:spPr>
        <p:txBody>
          <a:bodyPr wrap="square" lIns="121914" tIns="60957" rIns="121914" bIns="60957" rtlCol="0">
            <a:spAutoFit/>
          </a:bodyPr>
          <a:lstStyle/>
          <a:p>
            <a:pPr>
              <a:buClr>
                <a:srgbClr val="000000"/>
              </a:buClr>
              <a:buFont typeface="Arial"/>
              <a:buNone/>
            </a:pPr>
            <a:r>
              <a:rPr lang="en-US" sz="2700" kern="0" dirty="0">
                <a:solidFill>
                  <a:srgbClr val="000000"/>
                </a:solidFill>
                <a:latin typeface="Arial"/>
                <a:cs typeface="Arial"/>
                <a:sym typeface="Arial"/>
              </a:rPr>
              <a:t>X</a:t>
            </a:r>
            <a:r>
              <a:rPr lang="vi-VN" sz="2700" kern="0" dirty="0">
                <a:solidFill>
                  <a:srgbClr val="000000"/>
                </a:solidFill>
                <a:latin typeface="Arial"/>
                <a:cs typeface="Arial"/>
                <a:sym typeface="Arial"/>
              </a:rPr>
              <a:t>Ư</a:t>
            </a:r>
            <a:r>
              <a:rPr lang="en-US" sz="2700" kern="0" dirty="0">
                <a:solidFill>
                  <a:srgbClr val="000000"/>
                </a:solidFill>
                <a:latin typeface="Arial"/>
                <a:cs typeface="Arial"/>
                <a:sym typeface="Arial"/>
              </a:rPr>
              <a:t>ỞNG SỬA CHỮA TÀU </a:t>
            </a:r>
          </a:p>
          <a:p>
            <a:pPr>
              <a:buClr>
                <a:srgbClr val="000000"/>
              </a:buClr>
              <a:buFont typeface="Arial"/>
              <a:buNone/>
            </a:pPr>
            <a:endParaRPr lang="en-US" sz="1900" kern="0" dirty="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E9FC5AC3-D236-457A-A7AB-F9636D41DD63}"/>
              </a:ext>
            </a:extLst>
          </p:cNvPr>
          <p:cNvPicPr>
            <a:picLocks noChangeAspect="1"/>
          </p:cNvPicPr>
          <p:nvPr/>
        </p:nvPicPr>
        <p:blipFill>
          <a:blip r:embed="rId3"/>
          <a:stretch>
            <a:fillRect/>
          </a:stretch>
        </p:blipFill>
        <p:spPr>
          <a:xfrm>
            <a:off x="7139825" y="3805244"/>
            <a:ext cx="4731729" cy="2915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oogle Shape;1945;p44">
            <a:extLst>
              <a:ext uri="{FF2B5EF4-FFF2-40B4-BE49-F238E27FC236}">
                <a16:creationId xmlns:a16="http://schemas.microsoft.com/office/drawing/2014/main" id="{ACDD2FE5-CF60-49FD-AB05-F138042DA848}"/>
              </a:ext>
            </a:extLst>
          </p:cNvPr>
          <p:cNvGrpSpPr/>
          <p:nvPr/>
        </p:nvGrpSpPr>
        <p:grpSpPr>
          <a:xfrm>
            <a:off x="10112895" y="540927"/>
            <a:ext cx="1385508" cy="1199364"/>
            <a:chOff x="1825800" y="1651625"/>
            <a:chExt cx="568125" cy="591775"/>
          </a:xfrm>
        </p:grpSpPr>
        <p:sp>
          <p:nvSpPr>
            <p:cNvPr id="19" name="Google Shape;1946;p44">
              <a:extLst>
                <a:ext uri="{FF2B5EF4-FFF2-40B4-BE49-F238E27FC236}">
                  <a16:creationId xmlns:a16="http://schemas.microsoft.com/office/drawing/2014/main" id="{26344386-40D6-4116-9049-D8147C325E60}"/>
                </a:ext>
              </a:extLst>
            </p:cNvPr>
            <p:cNvSpPr/>
            <p:nvPr/>
          </p:nvSpPr>
          <p:spPr>
            <a:xfrm>
              <a:off x="1898925" y="1777225"/>
              <a:ext cx="370875" cy="370500"/>
            </a:xfrm>
            <a:custGeom>
              <a:avLst/>
              <a:gdLst/>
              <a:ahLst/>
              <a:cxnLst/>
              <a:rect l="l" t="t" r="r" b="b"/>
              <a:pathLst>
                <a:path w="14835" h="14820" extrusionOk="0">
                  <a:moveTo>
                    <a:pt x="7417" y="0"/>
                  </a:moveTo>
                  <a:cubicBezTo>
                    <a:pt x="3338" y="0"/>
                    <a:pt x="23" y="3300"/>
                    <a:pt x="9" y="7382"/>
                  </a:cubicBezTo>
                  <a:cubicBezTo>
                    <a:pt x="1" y="9347"/>
                    <a:pt x="774" y="11235"/>
                    <a:pt x="2160" y="12630"/>
                  </a:cubicBezTo>
                  <a:cubicBezTo>
                    <a:pt x="3543" y="14025"/>
                    <a:pt x="5425" y="14811"/>
                    <a:pt x="7391" y="14819"/>
                  </a:cubicBezTo>
                  <a:cubicBezTo>
                    <a:pt x="7399" y="14819"/>
                    <a:pt x="7407" y="14819"/>
                    <a:pt x="7415" y="14819"/>
                  </a:cubicBezTo>
                  <a:cubicBezTo>
                    <a:pt x="9371" y="14819"/>
                    <a:pt x="11248" y="14046"/>
                    <a:pt x="12637" y="12668"/>
                  </a:cubicBezTo>
                  <a:cubicBezTo>
                    <a:pt x="14032" y="11283"/>
                    <a:pt x="14820" y="9402"/>
                    <a:pt x="14826" y="7437"/>
                  </a:cubicBezTo>
                  <a:cubicBezTo>
                    <a:pt x="14834" y="5472"/>
                    <a:pt x="14061" y="3584"/>
                    <a:pt x="12675" y="2189"/>
                  </a:cubicBezTo>
                  <a:cubicBezTo>
                    <a:pt x="11292" y="795"/>
                    <a:pt x="9410" y="8"/>
                    <a:pt x="7444" y="0"/>
                  </a:cubicBezTo>
                  <a:cubicBezTo>
                    <a:pt x="7435" y="0"/>
                    <a:pt x="7426" y="0"/>
                    <a:pt x="7417" y="0"/>
                  </a:cubicBezTo>
                  <a:close/>
                </a:path>
              </a:pathLst>
            </a:custGeom>
            <a:solidFill>
              <a:srgbClr val="A5B7C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cs typeface="Arial"/>
                <a:sym typeface="Arial"/>
              </a:endParaRPr>
            </a:p>
          </p:txBody>
        </p:sp>
        <p:sp>
          <p:nvSpPr>
            <p:cNvPr id="20" name="Google Shape;1947;p44">
              <a:extLst>
                <a:ext uri="{FF2B5EF4-FFF2-40B4-BE49-F238E27FC236}">
                  <a16:creationId xmlns:a16="http://schemas.microsoft.com/office/drawing/2014/main" id="{1221CA67-AF36-4D17-954C-602419B84BDF}"/>
                </a:ext>
              </a:extLst>
            </p:cNvPr>
            <p:cNvSpPr/>
            <p:nvPr/>
          </p:nvSpPr>
          <p:spPr>
            <a:xfrm>
              <a:off x="2121325" y="1651625"/>
              <a:ext cx="272600" cy="287950"/>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solidFill>
              <a:srgbClr val="667E9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cs typeface="Arial"/>
                <a:sym typeface="Arial"/>
              </a:endParaRPr>
            </a:p>
          </p:txBody>
        </p:sp>
        <p:sp>
          <p:nvSpPr>
            <p:cNvPr id="21" name="Google Shape;1948;p44">
              <a:extLst>
                <a:ext uri="{FF2B5EF4-FFF2-40B4-BE49-F238E27FC236}">
                  <a16:creationId xmlns:a16="http://schemas.microsoft.com/office/drawing/2014/main" id="{70C4A252-6A57-4CA1-A1FD-B9A2D845004B}"/>
                </a:ext>
              </a:extLst>
            </p:cNvPr>
            <p:cNvSpPr/>
            <p:nvPr/>
          </p:nvSpPr>
          <p:spPr>
            <a:xfrm>
              <a:off x="1825800" y="1987150"/>
              <a:ext cx="231900" cy="233575"/>
            </a:xfrm>
            <a:custGeom>
              <a:avLst/>
              <a:gdLst/>
              <a:ahLst/>
              <a:cxnLst/>
              <a:rect l="l" t="t" r="r" b="b"/>
              <a:pathLst>
                <a:path w="9276" h="9343" extrusionOk="0">
                  <a:moveTo>
                    <a:pt x="0" y="1"/>
                  </a:moveTo>
                  <a:cubicBezTo>
                    <a:pt x="465" y="4930"/>
                    <a:pt x="4350" y="8842"/>
                    <a:pt x="9275" y="9343"/>
                  </a:cubicBezTo>
                  <a:lnTo>
                    <a:pt x="9275" y="1"/>
                  </a:lnTo>
                  <a:close/>
                </a:path>
              </a:pathLst>
            </a:custGeom>
            <a:solidFill>
              <a:srgbClr val="445D7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cs typeface="Arial"/>
                <a:sym typeface="Arial"/>
              </a:endParaRPr>
            </a:p>
          </p:txBody>
        </p:sp>
        <p:sp>
          <p:nvSpPr>
            <p:cNvPr id="22" name="Google Shape;1949;p44">
              <a:extLst>
                <a:ext uri="{FF2B5EF4-FFF2-40B4-BE49-F238E27FC236}">
                  <a16:creationId xmlns:a16="http://schemas.microsoft.com/office/drawing/2014/main" id="{DF6A3D4B-BB98-466E-AFBC-12E3DC184A29}"/>
                </a:ext>
              </a:extLst>
            </p:cNvPr>
            <p:cNvSpPr/>
            <p:nvPr/>
          </p:nvSpPr>
          <p:spPr>
            <a:xfrm>
              <a:off x="2121325" y="1987150"/>
              <a:ext cx="244350" cy="256250"/>
            </a:xfrm>
            <a:custGeom>
              <a:avLst/>
              <a:gdLst/>
              <a:ahLst/>
              <a:cxnLst/>
              <a:rect l="l" t="t" r="r" b="b"/>
              <a:pathLst>
                <a:path w="9774" h="10250" extrusionOk="0">
                  <a:moveTo>
                    <a:pt x="0" y="1"/>
                  </a:moveTo>
                  <a:lnTo>
                    <a:pt x="0" y="10249"/>
                  </a:lnTo>
                  <a:cubicBezTo>
                    <a:pt x="5200" y="9514"/>
                    <a:pt x="9280" y="5280"/>
                    <a:pt x="9773" y="1"/>
                  </a:cubicBezTo>
                  <a:close/>
                </a:path>
              </a:pathLst>
            </a:custGeom>
            <a:solidFill>
              <a:srgbClr val="CFD9E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cs typeface="Arial"/>
                <a:sym typeface="Arial"/>
              </a:endParaRPr>
            </a:p>
          </p:txBody>
        </p:sp>
        <p:sp>
          <p:nvSpPr>
            <p:cNvPr id="23" name="Google Shape;1950;p44">
              <a:extLst>
                <a:ext uri="{FF2B5EF4-FFF2-40B4-BE49-F238E27FC236}">
                  <a16:creationId xmlns:a16="http://schemas.microsoft.com/office/drawing/2014/main" id="{9CEBFB2C-C141-49E9-8B9D-60A861EADE99}"/>
                </a:ext>
              </a:extLst>
            </p:cNvPr>
            <p:cNvSpPr/>
            <p:nvPr/>
          </p:nvSpPr>
          <p:spPr>
            <a:xfrm>
              <a:off x="1851375" y="1730300"/>
              <a:ext cx="206325" cy="209275"/>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solidFill>
              <a:srgbClr val="869FB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cs typeface="Arial"/>
                <a:sym typeface="Arial"/>
              </a:endParaRPr>
            </a:p>
          </p:txBody>
        </p:sp>
        <p:sp>
          <p:nvSpPr>
            <p:cNvPr id="24" name="Google Shape;1951;p44">
              <a:extLst>
                <a:ext uri="{FF2B5EF4-FFF2-40B4-BE49-F238E27FC236}">
                  <a16:creationId xmlns:a16="http://schemas.microsoft.com/office/drawing/2014/main" id="{DEF578A1-EE3F-40A2-8706-032F26B4592D}"/>
                </a:ext>
              </a:extLst>
            </p:cNvPr>
            <p:cNvSpPr/>
            <p:nvPr/>
          </p:nvSpPr>
          <p:spPr>
            <a:xfrm>
              <a:off x="1956875" y="1835225"/>
              <a:ext cx="254975" cy="254475"/>
            </a:xfrm>
            <a:custGeom>
              <a:avLst/>
              <a:gdLst/>
              <a:ahLst/>
              <a:cxnLst/>
              <a:rect l="l" t="t" r="r" b="b"/>
              <a:pathLst>
                <a:path w="10199" h="10179" extrusionOk="0">
                  <a:moveTo>
                    <a:pt x="5097" y="1"/>
                  </a:moveTo>
                  <a:cubicBezTo>
                    <a:pt x="2296" y="1"/>
                    <a:pt x="21" y="2267"/>
                    <a:pt x="10" y="5070"/>
                  </a:cubicBezTo>
                  <a:cubicBezTo>
                    <a:pt x="0" y="7882"/>
                    <a:pt x="2271" y="10169"/>
                    <a:pt x="5081" y="10179"/>
                  </a:cubicBezTo>
                  <a:cubicBezTo>
                    <a:pt x="5088" y="10179"/>
                    <a:pt x="5095" y="10179"/>
                    <a:pt x="5102" y="10179"/>
                  </a:cubicBezTo>
                  <a:cubicBezTo>
                    <a:pt x="7903" y="10179"/>
                    <a:pt x="10178" y="7912"/>
                    <a:pt x="10189" y="5109"/>
                  </a:cubicBezTo>
                  <a:cubicBezTo>
                    <a:pt x="10199" y="2297"/>
                    <a:pt x="7928" y="10"/>
                    <a:pt x="5118" y="1"/>
                  </a:cubicBezTo>
                  <a:cubicBezTo>
                    <a:pt x="5111" y="1"/>
                    <a:pt x="5104" y="1"/>
                    <a:pt x="5097" y="1"/>
                  </a:cubicBezTo>
                  <a:close/>
                </a:path>
              </a:pathLst>
            </a:custGeom>
            <a:solidFill>
              <a:srgbClr val="F3F5F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latin typeface="Arial"/>
                <a:cs typeface="Arial"/>
                <a:sym typeface="Arial"/>
              </a:endParaRPr>
            </a:p>
          </p:txBody>
        </p:sp>
      </p:grpSp>
      <p:sp>
        <p:nvSpPr>
          <p:cNvPr id="16" name="Rectangle 15">
            <a:extLst>
              <a:ext uri="{FF2B5EF4-FFF2-40B4-BE49-F238E27FC236}">
                <a16:creationId xmlns:a16="http://schemas.microsoft.com/office/drawing/2014/main" id="{57CF22DF-BCA9-4BD6-9B37-E7DCD91BF3F8}"/>
              </a:ext>
            </a:extLst>
          </p:cNvPr>
          <p:cNvSpPr/>
          <p:nvPr/>
        </p:nvSpPr>
        <p:spPr>
          <a:xfrm>
            <a:off x="1715524" y="339282"/>
            <a:ext cx="4555093" cy="677108"/>
          </a:xfrm>
          <a:prstGeom prst="rect">
            <a:avLst/>
          </a:prstGeom>
          <a:solidFill>
            <a:schemeClr val="bg2"/>
          </a:solidFill>
        </p:spPr>
        <p:txBody>
          <a:bodyPr wrap="none" lIns="121914" tIns="60957" rIns="121914" bIns="60957">
            <a:spAutoFit/>
          </a:bodyPr>
          <a:lstStyle/>
          <a:p>
            <a:pPr>
              <a:buClr>
                <a:srgbClr val="000000"/>
              </a:buClr>
              <a:buFont typeface="Arial"/>
              <a:buNone/>
            </a:pPr>
            <a:r>
              <a:rPr lang="en-US" sz="3600" b="1" dirty="0">
                <a:solidFill>
                  <a:prstClr val="black"/>
                </a:solidFill>
                <a:latin typeface="Arial" panose="020B0604020202020204" pitchFamily="34" charset="0"/>
                <a:cs typeface="Arial" panose="020B0604020202020204" pitchFamily="34" charset="0"/>
                <a:sym typeface="Poppins Black"/>
              </a:rPr>
              <a:t>ĐỌC THÀNH TIẾNG</a:t>
            </a:r>
            <a:endParaRPr lang="en-US" sz="1900" kern="0" dirty="0">
              <a:solidFill>
                <a:srgbClr val="000000"/>
              </a:solidFill>
              <a:latin typeface="Arial"/>
              <a:cs typeface="Arial"/>
              <a:sym typeface="Arial"/>
            </a:endParaRPr>
          </a:p>
        </p:txBody>
      </p:sp>
    </p:spTree>
    <p:extLst>
      <p:ext uri="{BB962C8B-B14F-4D97-AF65-F5344CB8AC3E}">
        <p14:creationId xmlns:p14="http://schemas.microsoft.com/office/powerpoint/2010/main" val="2910828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5" name="Content Placeholder 4" descr="A cartoon of trees and a blue sky&#10;&#10;Description automatically generated">
            <a:extLst>
              <a:ext uri="{FF2B5EF4-FFF2-40B4-BE49-F238E27FC236}">
                <a16:creationId xmlns:a16="http://schemas.microsoft.com/office/drawing/2014/main" id="{2622936E-0BAB-5280-08EC-4B9A284BE3E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F949D91D-4140-9CE9-967C-A9D60E527602}"/>
              </a:ext>
            </a:extLst>
          </p:cNvPr>
          <p:cNvGrpSpPr/>
          <p:nvPr/>
        </p:nvGrpSpPr>
        <p:grpSpPr>
          <a:xfrm>
            <a:off x="235090" y="-1251210"/>
            <a:ext cx="8815125" cy="5494963"/>
            <a:chOff x="432526" y="-828422"/>
            <a:chExt cx="5879783" cy="4257422"/>
          </a:xfrm>
        </p:grpSpPr>
        <p:sp>
          <p:nvSpPr>
            <p:cNvPr id="2" name="Freeform 20">
              <a:extLst>
                <a:ext uri="{FF2B5EF4-FFF2-40B4-BE49-F238E27FC236}">
                  <a16:creationId xmlns:a16="http://schemas.microsoft.com/office/drawing/2014/main" id="{095B4F94-F117-36CB-6347-440D6F3E8640}"/>
                </a:ext>
              </a:extLst>
            </p:cNvPr>
            <p:cNvSpPr/>
            <p:nvPr/>
          </p:nvSpPr>
          <p:spPr>
            <a:xfrm>
              <a:off x="432526" y="-828422"/>
              <a:ext cx="5879783" cy="4257422"/>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defRPr/>
              </a:pPr>
              <a:endParaRPr lang="vi-VN">
                <a:solidFill>
                  <a:prstClr val="black"/>
                </a:solidFill>
              </a:endParaRPr>
            </a:p>
          </p:txBody>
        </p:sp>
        <p:sp>
          <p:nvSpPr>
            <p:cNvPr id="3" name="TextBox 2">
              <a:extLst>
                <a:ext uri="{FF2B5EF4-FFF2-40B4-BE49-F238E27FC236}">
                  <a16:creationId xmlns:a16="http://schemas.microsoft.com/office/drawing/2014/main" id="{BAA81C0D-BC88-2E58-1D24-E0657C32EA1B}"/>
                </a:ext>
              </a:extLst>
            </p:cNvPr>
            <p:cNvSpPr txBox="1"/>
            <p:nvPr/>
          </p:nvSpPr>
          <p:spPr>
            <a:xfrm>
              <a:off x="1252963" y="943897"/>
              <a:ext cx="3958467" cy="1502304"/>
            </a:xfrm>
            <a:prstGeom prst="rect">
              <a:avLst/>
            </a:prstGeom>
            <a:noFill/>
          </p:spPr>
          <p:txBody>
            <a:bodyPr wrap="none" rtlCol="0">
              <a:spAutoFit/>
            </a:bodyPr>
            <a:lstStyle/>
            <a:p>
              <a:pPr algn="ctr"/>
              <a:r>
                <a:rPr lang="vi-VN" sz="6000" b="1" dirty="0" smtClean="0">
                  <a:solidFill>
                    <a:srgbClr val="419745"/>
                  </a:solidFill>
                  <a:latin typeface="Times New Roman" pitchFamily="18" charset="0"/>
                  <a:cs typeface="Times New Roman" pitchFamily="18" charset="0"/>
                </a:rPr>
                <a:t>Đọc nối tiếp đoạn</a:t>
              </a:r>
            </a:p>
            <a:p>
              <a:pPr algn="ctr"/>
              <a:r>
                <a:rPr lang="vi-VN" sz="6000" b="1" dirty="0" smtClean="0">
                  <a:solidFill>
                    <a:srgbClr val="419745"/>
                  </a:solidFill>
                  <a:latin typeface="Times New Roman" pitchFamily="18" charset="0"/>
                  <a:cs typeface="Times New Roman" pitchFamily="18" charset="0"/>
                </a:rPr>
                <a:t> lần 2</a:t>
              </a:r>
              <a:endParaRPr lang="en-GB" sz="6000" b="1" dirty="0">
                <a:solidFill>
                  <a:srgbClr val="419745"/>
                </a:solidFill>
                <a:latin typeface="Times New Roman" pitchFamily="18" charset="0"/>
                <a:cs typeface="Times New Roman" pitchFamily="18" charset="0"/>
              </a:endParaRPr>
            </a:p>
          </p:txBody>
        </p:sp>
      </p:grpSp>
      <p:sp>
        <p:nvSpPr>
          <p:cNvPr id="4" name="Freeform 19">
            <a:extLst>
              <a:ext uri="{FF2B5EF4-FFF2-40B4-BE49-F238E27FC236}">
                <a16:creationId xmlns:a16="http://schemas.microsoft.com/office/drawing/2014/main" id="{4D0D665B-EB17-A836-2114-14B1ADE80F30}"/>
              </a:ext>
            </a:extLst>
          </p:cNvPr>
          <p:cNvSpPr/>
          <p:nvPr/>
        </p:nvSpPr>
        <p:spPr>
          <a:xfrm>
            <a:off x="143828" y="3429000"/>
            <a:ext cx="3149978" cy="3964857"/>
          </a:xfrm>
          <a:custGeom>
            <a:avLst/>
            <a:gdLst/>
            <a:ahLst/>
            <a:cxnLst/>
            <a:rect l="l" t="t" r="r" b="b"/>
            <a:pathLst>
              <a:path w="1748600" h="2323720">
                <a:moveTo>
                  <a:pt x="0" y="0"/>
                </a:moveTo>
                <a:lnTo>
                  <a:pt x="1748599" y="0"/>
                </a:lnTo>
                <a:lnTo>
                  <a:pt x="1748599" y="2323720"/>
                </a:lnTo>
                <a:lnTo>
                  <a:pt x="0" y="2323720"/>
                </a:lnTo>
                <a:lnTo>
                  <a:pt x="0" y="0"/>
                </a:lnTo>
                <a:close/>
              </a:path>
            </a:pathLst>
          </a:custGeom>
          <a:blipFill>
            <a:blip r:embed="rId5"/>
            <a:stretch>
              <a:fillRect/>
            </a:stretch>
          </a:blipFill>
        </p:spPr>
        <p:txBody>
          <a:bodyPr/>
          <a:lstStyle/>
          <a:p>
            <a:pPr>
              <a:defRPr/>
            </a:pPr>
            <a:endParaRPr lang="vi-VN">
              <a:solidFill>
                <a:prstClr val="black"/>
              </a:solidFill>
            </a:endParaRPr>
          </a:p>
        </p:txBody>
      </p:sp>
    </p:spTree>
    <p:extLst>
      <p:ext uri="{BB962C8B-B14F-4D97-AF65-F5344CB8AC3E}">
        <p14:creationId xmlns:p14="http://schemas.microsoft.com/office/powerpoint/2010/main" val="226991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cstate="print">
            <a:extLst>
              <a:ext uri="{28A0092B-C50C-407E-A947-70E740481C1C}">
                <a14:useLocalDpi xmlns:a14="http://schemas.microsoft.com/office/drawing/2010/main" val="0"/>
              </a:ext>
            </a:extLst>
          </a:blip>
          <a:srcRect b="19"/>
          <a:stretch/>
        </p:blipFill>
        <p:spPr>
          <a:xfrm>
            <a:off x="20" y="11347"/>
            <a:ext cx="12191980" cy="6856718"/>
          </a:xfrm>
          <a:prstGeom prst="rect">
            <a:avLst/>
          </a:prstGeom>
        </p:spPr>
      </p:pic>
      <p:sp>
        <p:nvSpPr>
          <p:cNvPr id="5" name="Freeform 5"/>
          <p:cNvSpPr/>
          <p:nvPr/>
        </p:nvSpPr>
        <p:spPr>
          <a:xfrm flipH="1">
            <a:off x="4082844" y="2334046"/>
            <a:ext cx="4026313" cy="2214472"/>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endParaRPr>
          </a:p>
        </p:txBody>
      </p:sp>
      <p:sp>
        <p:nvSpPr>
          <p:cNvPr id="10" name="Freeform 10"/>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endParaRPr>
          </a:p>
        </p:txBody>
      </p:sp>
      <p:sp>
        <p:nvSpPr>
          <p:cNvPr id="11" name="Freeform 11"/>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endParaRPr>
          </a:p>
        </p:txBody>
      </p:sp>
      <p:sp>
        <p:nvSpPr>
          <p:cNvPr id="12" name="Freeform 12"/>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endParaRPr>
          </a:p>
        </p:txBody>
      </p:sp>
      <p:sp>
        <p:nvSpPr>
          <p:cNvPr id="13" name="Freeform 13"/>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endParaRPr>
          </a:p>
        </p:txBody>
      </p:sp>
      <p:sp>
        <p:nvSpPr>
          <p:cNvPr id="14" name="Freeform 14"/>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endParaRPr>
          </a:p>
        </p:txBody>
      </p:sp>
      <p:sp>
        <p:nvSpPr>
          <p:cNvPr id="15" name="Freeform 15"/>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endParaRPr>
          </a:p>
        </p:txBody>
      </p:sp>
      <p:sp>
        <p:nvSpPr>
          <p:cNvPr id="16" name="Freeform 16"/>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endParaRPr>
          </a:p>
        </p:txBody>
      </p:sp>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endParaRPr>
          </a:p>
        </p:txBody>
      </p:sp>
      <p:sp>
        <p:nvSpPr>
          <p:cNvPr id="18" name="Freeform 18"/>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endParaRPr>
          </a:p>
        </p:txBody>
      </p:sp>
      <p:sp>
        <p:nvSpPr>
          <p:cNvPr id="19" name="Freeform 19"/>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endParaRPr>
          </a:p>
        </p:txBody>
      </p:sp>
      <p:sp>
        <p:nvSpPr>
          <p:cNvPr id="20" name="Freeform 20"/>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endParaRPr>
          </a:p>
        </p:txBody>
      </p:sp>
      <p:sp>
        <p:nvSpPr>
          <p:cNvPr id="21" name="Freeform 21"/>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endParaRPr>
          </a:p>
        </p:txBody>
      </p:sp>
      <p:sp>
        <p:nvSpPr>
          <p:cNvPr id="22" name="Freeform 22"/>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endParaRPr>
          </a:p>
        </p:txBody>
      </p:sp>
      <p:sp>
        <p:nvSpPr>
          <p:cNvPr id="23" name="Freeform 23"/>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endParaRPr>
          </a:p>
        </p:txBody>
      </p:sp>
      <p:sp>
        <p:nvSpPr>
          <p:cNvPr id="24" name="Freeform 20">
            <a:extLst>
              <a:ext uri="{FF2B5EF4-FFF2-40B4-BE49-F238E27FC236}">
                <a16:creationId xmlns:a16="http://schemas.microsoft.com/office/drawing/2014/main" id="{FB7410FA-EBC7-84BC-03B3-1C700DE8213C}"/>
              </a:ext>
            </a:extLst>
          </p:cNvPr>
          <p:cNvSpPr/>
          <p:nvPr/>
        </p:nvSpPr>
        <p:spPr>
          <a:xfrm>
            <a:off x="-168356" y="1659868"/>
            <a:ext cx="4402581" cy="5386282"/>
          </a:xfrm>
          <a:custGeom>
            <a:avLst/>
            <a:gdLst/>
            <a:ahLst/>
            <a:cxnLst/>
            <a:rect l="l" t="t" r="r" b="b"/>
            <a:pathLst>
              <a:path w="2269396" h="3124814">
                <a:moveTo>
                  <a:pt x="0" y="0"/>
                </a:moveTo>
                <a:lnTo>
                  <a:pt x="2269396" y="0"/>
                </a:lnTo>
                <a:lnTo>
                  <a:pt x="2269396" y="3124814"/>
                </a:lnTo>
                <a:lnTo>
                  <a:pt x="0" y="3124814"/>
                </a:lnTo>
                <a:lnTo>
                  <a:pt x="0" y="0"/>
                </a:lnTo>
                <a:close/>
              </a:path>
            </a:pathLst>
          </a:custGeom>
          <a:blipFill>
            <a:blip r:embed="rId13"/>
            <a:stretch>
              <a:fillRect/>
            </a:stretch>
          </a:blipFill>
        </p:spPr>
        <p:txBody>
          <a:bodyPr/>
          <a:lstStyle/>
          <a:p>
            <a:pPr>
              <a:defRPr/>
            </a:pPr>
            <a:endParaRPr lang="vi-VN">
              <a:solidFill>
                <a:prstClr val="black"/>
              </a:solidFill>
            </a:endParaRPr>
          </a:p>
        </p:txBody>
      </p:sp>
      <p:sp>
        <p:nvSpPr>
          <p:cNvPr id="2" name="TextBox 1"/>
          <p:cNvSpPr txBox="1"/>
          <p:nvPr/>
        </p:nvSpPr>
        <p:spPr>
          <a:xfrm>
            <a:off x="3234551" y="473589"/>
            <a:ext cx="5809903" cy="923330"/>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5400" b="1" i="1" dirty="0" smtClean="0">
                <a:solidFill>
                  <a:prstClr val="black"/>
                </a:solidFill>
                <a:latin typeface="Times New Roman"/>
              </a:rPr>
              <a:t>Luyện đọc câu dài</a:t>
            </a:r>
            <a:endParaRPr lang="vi-VN" sz="5400" b="1" i="1" dirty="0">
              <a:solidFill>
                <a:prstClr val="black"/>
              </a:solidFill>
              <a:latin typeface="Times New Roman"/>
            </a:endParaRPr>
          </a:p>
        </p:txBody>
      </p:sp>
      <p:sp>
        <p:nvSpPr>
          <p:cNvPr id="3" name="TextBox 2"/>
          <p:cNvSpPr txBox="1"/>
          <p:nvPr/>
        </p:nvSpPr>
        <p:spPr>
          <a:xfrm>
            <a:off x="3760839" y="1862110"/>
            <a:ext cx="8283131" cy="1569660"/>
          </a:xfrm>
          <a:prstGeom prst="rect">
            <a:avLst/>
          </a:prstGeom>
          <a:noFill/>
        </p:spPr>
        <p:txBody>
          <a:bodyPr wrap="square" rtlCol="0">
            <a:spAutoFit/>
          </a:bodyPr>
          <a:lstStyle/>
          <a:p>
            <a:r>
              <a:rPr lang="vi-VN" sz="3200" i="1" dirty="0">
                <a:solidFill>
                  <a:prstClr val="black"/>
                </a:solidFill>
                <a:latin typeface="Times New Roman"/>
                <a:ea typeface="Times New Roman"/>
              </a:rPr>
              <a:t>Bạch Thái Bưởi mở công ti vận tải đường thuỷ </a:t>
            </a:r>
            <a:r>
              <a:rPr lang="vi-VN" sz="3200" i="1" dirty="0" smtClean="0">
                <a:solidFill>
                  <a:prstClr val="black"/>
                </a:solidFill>
                <a:latin typeface="Times New Roman"/>
                <a:ea typeface="Times New Roman"/>
              </a:rPr>
              <a:t> </a:t>
            </a:r>
            <a:r>
              <a:rPr lang="vi-VN" sz="3200" i="1" dirty="0">
                <a:solidFill>
                  <a:prstClr val="black"/>
                </a:solidFill>
                <a:latin typeface="Times New Roman"/>
                <a:ea typeface="Times New Roman"/>
              </a:rPr>
              <a:t>vào lúc những con tàu của </a:t>
            </a:r>
            <a:r>
              <a:rPr lang="vi-VN" sz="3200" i="1" spc="-10" dirty="0">
                <a:solidFill>
                  <a:prstClr val="black"/>
                </a:solidFill>
                <a:latin typeface="Times New Roman"/>
                <a:ea typeface="Times New Roman"/>
              </a:rPr>
              <a:t>người</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Hoa,</a:t>
            </a:r>
            <a:r>
              <a:rPr lang="vi-VN" sz="3200" b="1" i="1" spc="-65" dirty="0">
                <a:solidFill>
                  <a:srgbClr val="FF0000"/>
                </a:solidFill>
                <a:latin typeface="Times New Roman"/>
                <a:ea typeface="Times New Roman"/>
              </a:rPr>
              <a:t> </a:t>
            </a:r>
            <a:r>
              <a:rPr lang="vi-VN" sz="3200" b="1" i="1" spc="-65" dirty="0" smtClean="0">
                <a:solidFill>
                  <a:srgbClr val="FF0000"/>
                </a:solidFill>
                <a:latin typeface="Times New Roman"/>
                <a:ea typeface="Times New Roman"/>
              </a:rPr>
              <a:t> </a:t>
            </a:r>
            <a:r>
              <a:rPr lang="vi-VN" sz="3200" i="1" spc="-10" dirty="0">
                <a:solidFill>
                  <a:prstClr val="black"/>
                </a:solidFill>
                <a:latin typeface="Times New Roman"/>
                <a:ea typeface="Times New Roman"/>
              </a:rPr>
              <a:t>người</a:t>
            </a:r>
            <a:r>
              <a:rPr lang="vi-VN" sz="3200" i="1" spc="-65" dirty="0">
                <a:solidFill>
                  <a:prstClr val="black"/>
                </a:solidFill>
                <a:latin typeface="Times New Roman"/>
                <a:ea typeface="Times New Roman"/>
              </a:rPr>
              <a:t> </a:t>
            </a:r>
            <a:r>
              <a:rPr lang="vi-VN" sz="3200" i="1" spc="-10" dirty="0" smtClean="0">
                <a:solidFill>
                  <a:prstClr val="black"/>
                </a:solidFill>
                <a:latin typeface="Times New Roman"/>
                <a:ea typeface="Times New Roman"/>
              </a:rPr>
              <a:t>Pháp</a:t>
            </a:r>
            <a:r>
              <a:rPr lang="vi-VN" sz="3200" i="1" spc="-65" dirty="0" smtClean="0">
                <a:solidFill>
                  <a:prstClr val="black"/>
                </a:solidFill>
                <a:latin typeface="Times New Roman"/>
                <a:ea typeface="Times New Roman"/>
              </a:rPr>
              <a:t> </a:t>
            </a:r>
            <a:r>
              <a:rPr lang="vi-VN" sz="3200" i="1" spc="-10" dirty="0">
                <a:solidFill>
                  <a:prstClr val="black"/>
                </a:solidFill>
                <a:latin typeface="Times New Roman"/>
                <a:ea typeface="Times New Roman"/>
              </a:rPr>
              <a:t>đã</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độc</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chiếm</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các</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đường</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sông</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miền</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Bắc</a:t>
            </a:r>
            <a:r>
              <a:rPr lang="vi-VN" sz="3200" spc="-10" dirty="0" smtClean="0">
                <a:solidFill>
                  <a:prstClr val="black"/>
                </a:solidFill>
                <a:latin typeface="Times New Roman"/>
                <a:ea typeface="Times New Roman"/>
              </a:rPr>
              <a:t>.</a:t>
            </a:r>
            <a:r>
              <a:rPr lang="vi-VN" sz="3200" b="1" i="1" spc="-65" dirty="0" smtClean="0">
                <a:solidFill>
                  <a:srgbClr val="FF0000"/>
                </a:solidFill>
                <a:latin typeface="Times New Roman"/>
                <a:ea typeface="Times New Roman"/>
              </a:rPr>
              <a:t> </a:t>
            </a:r>
            <a:endParaRPr lang="vi-VN" sz="3200" dirty="0">
              <a:solidFill>
                <a:prstClr val="black"/>
              </a:solidFill>
            </a:endParaRPr>
          </a:p>
        </p:txBody>
      </p:sp>
    </p:spTree>
    <p:extLst>
      <p:ext uri="{BB962C8B-B14F-4D97-AF65-F5344CB8AC3E}">
        <p14:creationId xmlns:p14="http://schemas.microsoft.com/office/powerpoint/2010/main" val="18035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4" descr="A cartoon of trees and a blue sky&#10;&#10;Description automatically generated">
            <a:extLst>
              <a:ext uri="{FF2B5EF4-FFF2-40B4-BE49-F238E27FC236}">
                <a16:creationId xmlns:a16="http://schemas.microsoft.com/office/drawing/2014/main" id="{4A1752CD-811E-F88A-29FB-C8C2259F110C}"/>
              </a:ext>
            </a:extLst>
          </p:cNvPr>
          <p:cNvPicPr>
            <a:picLocks noChangeAspect="1"/>
          </p:cNvPicPr>
          <p:nvPr/>
        </p:nvPicPr>
        <p:blipFill>
          <a:blip r:embed="rId2" cstate="print">
            <a:extLst>
              <a:ext uri="{28A0092B-C50C-407E-A947-70E740481C1C}">
                <a14:useLocalDpi xmlns:a14="http://schemas.microsoft.com/office/drawing/2010/main" val="0"/>
              </a:ext>
            </a:extLst>
          </a:blip>
          <a:srcRect b="19"/>
          <a:stretch/>
        </p:blipFill>
        <p:spPr>
          <a:xfrm>
            <a:off x="20" y="11347"/>
            <a:ext cx="12191980" cy="6856718"/>
          </a:xfrm>
          <a:prstGeom prst="rect">
            <a:avLst/>
          </a:prstGeom>
        </p:spPr>
      </p:pic>
      <p:sp>
        <p:nvSpPr>
          <p:cNvPr id="5" name="Freeform 5"/>
          <p:cNvSpPr/>
          <p:nvPr/>
        </p:nvSpPr>
        <p:spPr>
          <a:xfrm flipH="1">
            <a:off x="4082844" y="2334046"/>
            <a:ext cx="4026313" cy="2214472"/>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endParaRPr>
          </a:p>
        </p:txBody>
      </p:sp>
      <p:sp>
        <p:nvSpPr>
          <p:cNvPr id="10" name="Freeform 10"/>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endParaRPr>
          </a:p>
        </p:txBody>
      </p:sp>
      <p:sp>
        <p:nvSpPr>
          <p:cNvPr id="11" name="Freeform 11"/>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endParaRPr>
          </a:p>
        </p:txBody>
      </p:sp>
      <p:sp>
        <p:nvSpPr>
          <p:cNvPr id="12" name="Freeform 12"/>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endParaRPr>
          </a:p>
        </p:txBody>
      </p:sp>
      <p:sp>
        <p:nvSpPr>
          <p:cNvPr id="13" name="Freeform 13"/>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endParaRPr>
          </a:p>
        </p:txBody>
      </p:sp>
      <p:sp>
        <p:nvSpPr>
          <p:cNvPr id="14" name="Freeform 14"/>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endParaRPr>
          </a:p>
        </p:txBody>
      </p:sp>
      <p:sp>
        <p:nvSpPr>
          <p:cNvPr id="15" name="Freeform 15"/>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endParaRPr>
          </a:p>
        </p:txBody>
      </p:sp>
      <p:sp>
        <p:nvSpPr>
          <p:cNvPr id="16" name="Freeform 16"/>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endParaRPr>
          </a:p>
        </p:txBody>
      </p:sp>
      <p:sp>
        <p:nvSpPr>
          <p:cNvPr id="17" name="Freeform 17"/>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endParaRPr>
          </a:p>
        </p:txBody>
      </p:sp>
      <p:sp>
        <p:nvSpPr>
          <p:cNvPr id="18" name="Freeform 18"/>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endParaRPr>
          </a:p>
        </p:txBody>
      </p:sp>
      <p:sp>
        <p:nvSpPr>
          <p:cNvPr id="19" name="Freeform 19"/>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endParaRPr>
          </a:p>
        </p:txBody>
      </p:sp>
      <p:sp>
        <p:nvSpPr>
          <p:cNvPr id="20" name="Freeform 20"/>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endParaRPr>
          </a:p>
        </p:txBody>
      </p:sp>
      <p:sp>
        <p:nvSpPr>
          <p:cNvPr id="21" name="Freeform 21"/>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endParaRPr>
          </a:p>
        </p:txBody>
      </p:sp>
      <p:sp>
        <p:nvSpPr>
          <p:cNvPr id="22" name="Freeform 22"/>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endParaRPr>
          </a:p>
        </p:txBody>
      </p:sp>
      <p:sp>
        <p:nvSpPr>
          <p:cNvPr id="23" name="Freeform 23"/>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endParaRPr>
          </a:p>
        </p:txBody>
      </p:sp>
      <p:sp>
        <p:nvSpPr>
          <p:cNvPr id="24" name="Freeform 20">
            <a:extLst>
              <a:ext uri="{FF2B5EF4-FFF2-40B4-BE49-F238E27FC236}">
                <a16:creationId xmlns:a16="http://schemas.microsoft.com/office/drawing/2014/main" id="{FB7410FA-EBC7-84BC-03B3-1C700DE8213C}"/>
              </a:ext>
            </a:extLst>
          </p:cNvPr>
          <p:cNvSpPr/>
          <p:nvPr/>
        </p:nvSpPr>
        <p:spPr>
          <a:xfrm>
            <a:off x="-168356" y="1659868"/>
            <a:ext cx="4402581" cy="5386282"/>
          </a:xfrm>
          <a:custGeom>
            <a:avLst/>
            <a:gdLst/>
            <a:ahLst/>
            <a:cxnLst/>
            <a:rect l="l" t="t" r="r" b="b"/>
            <a:pathLst>
              <a:path w="2269396" h="3124814">
                <a:moveTo>
                  <a:pt x="0" y="0"/>
                </a:moveTo>
                <a:lnTo>
                  <a:pt x="2269396" y="0"/>
                </a:lnTo>
                <a:lnTo>
                  <a:pt x="2269396" y="3124814"/>
                </a:lnTo>
                <a:lnTo>
                  <a:pt x="0" y="3124814"/>
                </a:lnTo>
                <a:lnTo>
                  <a:pt x="0" y="0"/>
                </a:lnTo>
                <a:close/>
              </a:path>
            </a:pathLst>
          </a:custGeom>
          <a:blipFill>
            <a:blip r:embed="rId13"/>
            <a:stretch>
              <a:fillRect/>
            </a:stretch>
          </a:blipFill>
        </p:spPr>
        <p:txBody>
          <a:bodyPr/>
          <a:lstStyle/>
          <a:p>
            <a:pPr>
              <a:defRPr/>
            </a:pPr>
            <a:endParaRPr lang="vi-VN">
              <a:solidFill>
                <a:prstClr val="black"/>
              </a:solidFill>
            </a:endParaRPr>
          </a:p>
        </p:txBody>
      </p:sp>
      <p:sp>
        <p:nvSpPr>
          <p:cNvPr id="2" name="TextBox 1"/>
          <p:cNvSpPr txBox="1"/>
          <p:nvPr/>
        </p:nvSpPr>
        <p:spPr>
          <a:xfrm>
            <a:off x="3234551" y="473589"/>
            <a:ext cx="5809903" cy="923330"/>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5400" b="1" i="1" dirty="0" smtClean="0">
                <a:solidFill>
                  <a:prstClr val="black"/>
                </a:solidFill>
                <a:latin typeface="Times New Roman"/>
              </a:rPr>
              <a:t>Luyện đọc câu dài</a:t>
            </a:r>
            <a:endParaRPr lang="vi-VN" sz="5400" b="1" i="1" dirty="0">
              <a:solidFill>
                <a:prstClr val="black"/>
              </a:solidFill>
              <a:latin typeface="Times New Roman"/>
            </a:endParaRPr>
          </a:p>
        </p:txBody>
      </p:sp>
      <p:sp>
        <p:nvSpPr>
          <p:cNvPr id="3" name="TextBox 2"/>
          <p:cNvSpPr txBox="1"/>
          <p:nvPr/>
        </p:nvSpPr>
        <p:spPr>
          <a:xfrm>
            <a:off x="3687863" y="1862110"/>
            <a:ext cx="8283131" cy="1569660"/>
          </a:xfrm>
          <a:prstGeom prst="rect">
            <a:avLst/>
          </a:prstGeom>
          <a:noFill/>
        </p:spPr>
        <p:txBody>
          <a:bodyPr wrap="square" rtlCol="0">
            <a:spAutoFit/>
          </a:bodyPr>
          <a:lstStyle/>
          <a:p>
            <a:r>
              <a:rPr lang="vi-VN" sz="3200" i="1" dirty="0">
                <a:solidFill>
                  <a:prstClr val="black"/>
                </a:solidFill>
                <a:latin typeface="Times New Roman"/>
                <a:ea typeface="Times New Roman"/>
              </a:rPr>
              <a:t>Bạch Thái Bưởi mở công ti vận tải đường thuỷ </a:t>
            </a:r>
            <a:r>
              <a:rPr lang="vi-VN" sz="3200" b="1" i="1" dirty="0">
                <a:solidFill>
                  <a:srgbClr val="FF0000"/>
                </a:solidFill>
                <a:latin typeface="Times New Roman"/>
                <a:ea typeface="Times New Roman"/>
              </a:rPr>
              <a:t>/</a:t>
            </a:r>
            <a:r>
              <a:rPr lang="vi-VN" sz="3200" i="1" dirty="0">
                <a:solidFill>
                  <a:prstClr val="black"/>
                </a:solidFill>
                <a:latin typeface="Times New Roman"/>
                <a:ea typeface="Times New Roman"/>
              </a:rPr>
              <a:t> vào lúc những con tàu của </a:t>
            </a:r>
            <a:r>
              <a:rPr lang="vi-VN" sz="3200" i="1" spc="-10" dirty="0">
                <a:solidFill>
                  <a:prstClr val="black"/>
                </a:solidFill>
                <a:latin typeface="Times New Roman"/>
                <a:ea typeface="Times New Roman"/>
              </a:rPr>
              <a:t>người</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Hoa,</a:t>
            </a:r>
            <a:r>
              <a:rPr lang="vi-VN" sz="3200" b="1" i="1" spc="-65" dirty="0">
                <a:solidFill>
                  <a:srgbClr val="FF0000"/>
                </a:solidFill>
                <a:latin typeface="Times New Roman"/>
                <a:ea typeface="Times New Roman"/>
              </a:rPr>
              <a:t> </a:t>
            </a:r>
            <a:r>
              <a:rPr lang="vi-VN" sz="3200" b="1" i="1" spc="-10" dirty="0">
                <a:solidFill>
                  <a:srgbClr val="FF0000"/>
                </a:solidFill>
                <a:latin typeface="Times New Roman"/>
                <a:ea typeface="Times New Roman"/>
              </a:rPr>
              <a:t>/</a:t>
            </a:r>
            <a:r>
              <a:rPr lang="vi-VN" sz="3200" b="1" i="1" spc="-65" dirty="0">
                <a:solidFill>
                  <a:srgbClr val="FF0000"/>
                </a:solidFill>
                <a:latin typeface="Times New Roman"/>
                <a:ea typeface="Times New Roman"/>
              </a:rPr>
              <a:t> </a:t>
            </a:r>
            <a:r>
              <a:rPr lang="vi-VN" sz="3200" i="1" spc="-10" dirty="0">
                <a:solidFill>
                  <a:prstClr val="black"/>
                </a:solidFill>
                <a:latin typeface="Times New Roman"/>
                <a:ea typeface="Times New Roman"/>
              </a:rPr>
              <a:t>người</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Pháp</a:t>
            </a:r>
            <a:r>
              <a:rPr lang="vi-VN" sz="3200" b="1" i="1" spc="-10" dirty="0">
                <a:solidFill>
                  <a:srgbClr val="FF0000"/>
                </a:solidFill>
                <a:latin typeface="Times New Roman"/>
                <a:ea typeface="Times New Roman"/>
              </a:rPr>
              <a:t>/</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đã</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độc</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chiếm</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các</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đường</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sông</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miền</a:t>
            </a:r>
            <a:r>
              <a:rPr lang="vi-VN" sz="3200" i="1" spc="-65" dirty="0">
                <a:solidFill>
                  <a:prstClr val="black"/>
                </a:solidFill>
                <a:latin typeface="Times New Roman"/>
                <a:ea typeface="Times New Roman"/>
              </a:rPr>
              <a:t> </a:t>
            </a:r>
            <a:r>
              <a:rPr lang="vi-VN" sz="3200" i="1" spc="-10" dirty="0">
                <a:solidFill>
                  <a:prstClr val="black"/>
                </a:solidFill>
                <a:latin typeface="Times New Roman"/>
                <a:ea typeface="Times New Roman"/>
              </a:rPr>
              <a:t>Bắc</a:t>
            </a:r>
            <a:r>
              <a:rPr lang="vi-VN" sz="3200" spc="-10" dirty="0" smtClean="0">
                <a:solidFill>
                  <a:prstClr val="black"/>
                </a:solidFill>
                <a:latin typeface="Times New Roman"/>
                <a:ea typeface="Times New Roman"/>
              </a:rPr>
              <a:t>.</a:t>
            </a:r>
            <a:r>
              <a:rPr lang="vi-VN" sz="3200" b="1" i="1" spc="-10" dirty="0" smtClean="0">
                <a:solidFill>
                  <a:srgbClr val="FF0000"/>
                </a:solidFill>
                <a:latin typeface="Times New Roman"/>
                <a:ea typeface="Times New Roman"/>
              </a:rPr>
              <a:t>//</a:t>
            </a:r>
            <a:endParaRPr lang="vi-VN" sz="3200" dirty="0">
              <a:solidFill>
                <a:prstClr val="black"/>
              </a:solidFill>
            </a:endParaRPr>
          </a:p>
        </p:txBody>
      </p:sp>
    </p:spTree>
    <p:extLst>
      <p:ext uri="{BB962C8B-B14F-4D97-AF65-F5344CB8AC3E}">
        <p14:creationId xmlns:p14="http://schemas.microsoft.com/office/powerpoint/2010/main" val="398333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5" name="Content Placeholder 4" descr="A cartoon of trees and a blue sky&#10;&#10;Description automatically generated">
            <a:extLst>
              <a:ext uri="{FF2B5EF4-FFF2-40B4-BE49-F238E27FC236}">
                <a16:creationId xmlns:a16="http://schemas.microsoft.com/office/drawing/2014/main" id="{2622936E-0BAB-5280-08EC-4B9A284BE3E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F949D91D-4140-9CE9-967C-A9D60E527602}"/>
              </a:ext>
            </a:extLst>
          </p:cNvPr>
          <p:cNvGrpSpPr/>
          <p:nvPr/>
        </p:nvGrpSpPr>
        <p:grpSpPr>
          <a:xfrm>
            <a:off x="235090" y="-1251210"/>
            <a:ext cx="8815125" cy="5494963"/>
            <a:chOff x="432526" y="-828422"/>
            <a:chExt cx="5879783" cy="4257422"/>
          </a:xfrm>
        </p:grpSpPr>
        <p:sp>
          <p:nvSpPr>
            <p:cNvPr id="2" name="Freeform 20">
              <a:extLst>
                <a:ext uri="{FF2B5EF4-FFF2-40B4-BE49-F238E27FC236}">
                  <a16:creationId xmlns:a16="http://schemas.microsoft.com/office/drawing/2014/main" id="{095B4F94-F117-36CB-6347-440D6F3E8640}"/>
                </a:ext>
              </a:extLst>
            </p:cNvPr>
            <p:cNvSpPr/>
            <p:nvPr/>
          </p:nvSpPr>
          <p:spPr>
            <a:xfrm>
              <a:off x="432526" y="-828422"/>
              <a:ext cx="5879783" cy="4257422"/>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defRPr/>
              </a:pPr>
              <a:endParaRPr lang="vi-VN">
                <a:solidFill>
                  <a:prstClr val="black"/>
                </a:solidFill>
              </a:endParaRPr>
            </a:p>
          </p:txBody>
        </p:sp>
        <p:sp>
          <p:nvSpPr>
            <p:cNvPr id="3" name="TextBox 2">
              <a:extLst>
                <a:ext uri="{FF2B5EF4-FFF2-40B4-BE49-F238E27FC236}">
                  <a16:creationId xmlns:a16="http://schemas.microsoft.com/office/drawing/2014/main" id="{BAA81C0D-BC88-2E58-1D24-E0657C32EA1B}"/>
                </a:ext>
              </a:extLst>
            </p:cNvPr>
            <p:cNvSpPr txBox="1"/>
            <p:nvPr/>
          </p:nvSpPr>
          <p:spPr>
            <a:xfrm>
              <a:off x="1252963" y="943897"/>
              <a:ext cx="3958467" cy="1502304"/>
            </a:xfrm>
            <a:prstGeom prst="rect">
              <a:avLst/>
            </a:prstGeom>
            <a:noFill/>
          </p:spPr>
          <p:txBody>
            <a:bodyPr wrap="none" rtlCol="0">
              <a:spAutoFit/>
            </a:bodyPr>
            <a:lstStyle/>
            <a:p>
              <a:pPr algn="ctr"/>
              <a:r>
                <a:rPr lang="vi-VN" sz="6000" b="1" dirty="0" smtClean="0">
                  <a:solidFill>
                    <a:srgbClr val="419745"/>
                  </a:solidFill>
                  <a:latin typeface="Times New Roman" pitchFamily="18" charset="0"/>
                  <a:cs typeface="Times New Roman" pitchFamily="18" charset="0"/>
                </a:rPr>
                <a:t>Đọc nối tiếp đoạn</a:t>
              </a:r>
            </a:p>
            <a:p>
              <a:pPr algn="ctr"/>
              <a:r>
                <a:rPr lang="vi-VN" sz="6000" b="1" dirty="0" smtClean="0">
                  <a:solidFill>
                    <a:srgbClr val="419745"/>
                  </a:solidFill>
                  <a:latin typeface="Times New Roman" pitchFamily="18" charset="0"/>
                  <a:cs typeface="Times New Roman" pitchFamily="18" charset="0"/>
                </a:rPr>
                <a:t> lần </a:t>
              </a:r>
              <a:r>
                <a:rPr lang="en-US" sz="6000" b="1" dirty="0" smtClean="0">
                  <a:solidFill>
                    <a:srgbClr val="419745"/>
                  </a:solidFill>
                  <a:latin typeface="Times New Roman" pitchFamily="18" charset="0"/>
                  <a:cs typeface="Times New Roman" pitchFamily="18" charset="0"/>
                </a:rPr>
                <a:t>3</a:t>
              </a:r>
              <a:endParaRPr lang="en-GB" sz="6000" b="1" dirty="0">
                <a:solidFill>
                  <a:srgbClr val="419745"/>
                </a:solidFill>
                <a:latin typeface="Times New Roman" pitchFamily="18" charset="0"/>
                <a:cs typeface="Times New Roman" pitchFamily="18" charset="0"/>
              </a:endParaRPr>
            </a:p>
          </p:txBody>
        </p:sp>
      </p:grpSp>
      <p:sp>
        <p:nvSpPr>
          <p:cNvPr id="4" name="Freeform 19">
            <a:extLst>
              <a:ext uri="{FF2B5EF4-FFF2-40B4-BE49-F238E27FC236}">
                <a16:creationId xmlns:a16="http://schemas.microsoft.com/office/drawing/2014/main" id="{4D0D665B-EB17-A836-2114-14B1ADE80F30}"/>
              </a:ext>
            </a:extLst>
          </p:cNvPr>
          <p:cNvSpPr/>
          <p:nvPr/>
        </p:nvSpPr>
        <p:spPr>
          <a:xfrm>
            <a:off x="143828" y="3429000"/>
            <a:ext cx="3149978" cy="3964857"/>
          </a:xfrm>
          <a:custGeom>
            <a:avLst/>
            <a:gdLst/>
            <a:ahLst/>
            <a:cxnLst/>
            <a:rect l="l" t="t" r="r" b="b"/>
            <a:pathLst>
              <a:path w="1748600" h="2323720">
                <a:moveTo>
                  <a:pt x="0" y="0"/>
                </a:moveTo>
                <a:lnTo>
                  <a:pt x="1748599" y="0"/>
                </a:lnTo>
                <a:lnTo>
                  <a:pt x="1748599" y="2323720"/>
                </a:lnTo>
                <a:lnTo>
                  <a:pt x="0" y="2323720"/>
                </a:lnTo>
                <a:lnTo>
                  <a:pt x="0" y="0"/>
                </a:lnTo>
                <a:close/>
              </a:path>
            </a:pathLst>
          </a:custGeom>
          <a:blipFill>
            <a:blip r:embed="rId5"/>
            <a:stretch>
              <a:fillRect/>
            </a:stretch>
          </a:blipFill>
        </p:spPr>
        <p:txBody>
          <a:bodyPr/>
          <a:lstStyle/>
          <a:p>
            <a:pPr>
              <a:defRPr/>
            </a:pPr>
            <a:endParaRPr lang="vi-VN">
              <a:solidFill>
                <a:prstClr val="black"/>
              </a:solidFill>
            </a:endParaRPr>
          </a:p>
        </p:txBody>
      </p:sp>
    </p:spTree>
    <p:extLst>
      <p:ext uri="{BB962C8B-B14F-4D97-AF65-F5344CB8AC3E}">
        <p14:creationId xmlns:p14="http://schemas.microsoft.com/office/powerpoint/2010/main" val="184439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716B-B8F1-2547-3FF6-6EACB6A2DCE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94CEA941-C6B9-DF6A-8FB5-8BFD6A8B6965}"/>
              </a:ext>
            </a:extLst>
          </p:cNvPr>
          <p:cNvSpPr>
            <a:spLocks noGrp="1"/>
          </p:cNvSpPr>
          <p:nvPr>
            <p:ph type="subTitle" idx="1"/>
          </p:nvPr>
        </p:nvSpPr>
        <p:spPr/>
        <p:txBody>
          <a:bodyPr/>
          <a:lstStyle/>
          <a:p>
            <a:endParaRPr lang="vi-VN"/>
          </a:p>
        </p:txBody>
      </p:sp>
      <p:pic>
        <p:nvPicPr>
          <p:cNvPr id="5" name="Picture 4" descr="A cartoon of a field with flowers&#10;&#10;Description automatically generated with medium confidence">
            <a:extLst>
              <a:ext uri="{FF2B5EF4-FFF2-40B4-BE49-F238E27FC236}">
                <a16:creationId xmlns:a16="http://schemas.microsoft.com/office/drawing/2014/main" id="{4AB6D7F9-3DD3-8AC4-3CF1-E362D9D91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256" y="0"/>
            <a:ext cx="13338878" cy="7503119"/>
          </a:xfrm>
          <a:prstGeom prst="rect">
            <a:avLst/>
          </a:prstGeom>
        </p:spPr>
      </p:pic>
      <p:pic>
        <p:nvPicPr>
          <p:cNvPr id="6" name="Picture 5">
            <a:extLst>
              <a:ext uri="{FF2B5EF4-FFF2-40B4-BE49-F238E27FC236}">
                <a16:creationId xmlns:a16="http://schemas.microsoft.com/office/drawing/2014/main" id="{45C1F830-D0E4-780E-2672-B8296999542B}"/>
              </a:ext>
            </a:extLst>
          </p:cNvPr>
          <p:cNvPicPr>
            <a:picLocks noChangeAspect="1"/>
          </p:cNvPicPr>
          <p:nvPr/>
        </p:nvPicPr>
        <p:blipFill>
          <a:blip r:embed="rId4"/>
          <a:stretch>
            <a:fillRect/>
          </a:stretch>
        </p:blipFill>
        <p:spPr>
          <a:xfrm>
            <a:off x="-238869" y="1570854"/>
            <a:ext cx="13088982" cy="1685108"/>
          </a:xfrm>
          <a:prstGeom prst="rect">
            <a:avLst/>
          </a:prstGeom>
        </p:spPr>
      </p:pic>
      <p:grpSp>
        <p:nvGrpSpPr>
          <p:cNvPr id="7" name="Google Shape;393;p28"/>
          <p:cNvGrpSpPr/>
          <p:nvPr/>
        </p:nvGrpSpPr>
        <p:grpSpPr>
          <a:xfrm flipH="1">
            <a:off x="3402340" y="3255962"/>
            <a:ext cx="5415087" cy="2530884"/>
            <a:chOff x="5467825" y="2094550"/>
            <a:chExt cx="2061500" cy="1268575"/>
          </a:xfrm>
          <a:solidFill>
            <a:schemeClr val="bg2"/>
          </a:solidFill>
        </p:grpSpPr>
        <p:sp>
          <p:nvSpPr>
            <p:cNvPr id="8" name="Google Shape;394;p28"/>
            <p:cNvSpPr/>
            <p:nvPr/>
          </p:nvSpPr>
          <p:spPr>
            <a:xfrm>
              <a:off x="5467825" y="2094550"/>
              <a:ext cx="2061500" cy="1268575"/>
            </a:xfrm>
            <a:custGeom>
              <a:avLst/>
              <a:gdLst/>
              <a:ahLst/>
              <a:cxnLst/>
              <a:rect l="l" t="t" r="r" b="b"/>
              <a:pathLst>
                <a:path w="82460" h="50743" extrusionOk="0">
                  <a:moveTo>
                    <a:pt x="19385" y="1"/>
                  </a:moveTo>
                  <a:cubicBezTo>
                    <a:pt x="17341" y="1"/>
                    <a:pt x="15618" y="550"/>
                    <a:pt x="14182" y="2015"/>
                  </a:cubicBezTo>
                  <a:cubicBezTo>
                    <a:pt x="9797" y="6487"/>
                    <a:pt x="18316" y="15851"/>
                    <a:pt x="8645" y="24788"/>
                  </a:cubicBezTo>
                  <a:cubicBezTo>
                    <a:pt x="1" y="32773"/>
                    <a:pt x="7034" y="48410"/>
                    <a:pt x="14340" y="50742"/>
                  </a:cubicBezTo>
                  <a:lnTo>
                    <a:pt x="55177" y="50742"/>
                  </a:lnTo>
                  <a:lnTo>
                    <a:pt x="66004" y="50665"/>
                  </a:lnTo>
                  <a:cubicBezTo>
                    <a:pt x="82460" y="34600"/>
                    <a:pt x="79416" y="4079"/>
                    <a:pt x="58355" y="4079"/>
                  </a:cubicBezTo>
                  <a:cubicBezTo>
                    <a:pt x="57195" y="4079"/>
                    <a:pt x="55980" y="4171"/>
                    <a:pt x="54710" y="4364"/>
                  </a:cubicBezTo>
                  <a:cubicBezTo>
                    <a:pt x="52095" y="4762"/>
                    <a:pt x="49614" y="4929"/>
                    <a:pt x="47261" y="4929"/>
                  </a:cubicBezTo>
                  <a:cubicBezTo>
                    <a:pt x="34504" y="4929"/>
                    <a:pt x="25507" y="1"/>
                    <a:pt x="19385" y="1"/>
                  </a:cubicBezTo>
                  <a:close/>
                </a:path>
              </a:pathLst>
            </a:custGeom>
            <a:grp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395;p28"/>
            <p:cNvSpPr/>
            <p:nvPr/>
          </p:nvSpPr>
          <p:spPr>
            <a:xfrm>
              <a:off x="7030925" y="2165350"/>
              <a:ext cx="315075" cy="259175"/>
            </a:xfrm>
            <a:custGeom>
              <a:avLst/>
              <a:gdLst/>
              <a:ahLst/>
              <a:cxnLst/>
              <a:rect l="l" t="t" r="r" b="b"/>
              <a:pathLst>
                <a:path w="12603" h="10367" extrusionOk="0">
                  <a:moveTo>
                    <a:pt x="153" y="1"/>
                  </a:moveTo>
                  <a:cubicBezTo>
                    <a:pt x="43" y="1"/>
                    <a:pt x="1" y="172"/>
                    <a:pt x="119" y="191"/>
                  </a:cubicBezTo>
                  <a:cubicBezTo>
                    <a:pt x="5663" y="1104"/>
                    <a:pt x="10437" y="5028"/>
                    <a:pt x="12387" y="10300"/>
                  </a:cubicBezTo>
                  <a:cubicBezTo>
                    <a:pt x="12404" y="10346"/>
                    <a:pt x="12444" y="10366"/>
                    <a:pt x="12483" y="10366"/>
                  </a:cubicBezTo>
                  <a:cubicBezTo>
                    <a:pt x="12544" y="10366"/>
                    <a:pt x="12603" y="10319"/>
                    <a:pt x="12576" y="10248"/>
                  </a:cubicBezTo>
                  <a:cubicBezTo>
                    <a:pt x="10602" y="4914"/>
                    <a:pt x="5786" y="927"/>
                    <a:pt x="171" y="3"/>
                  </a:cubicBezTo>
                  <a:cubicBezTo>
                    <a:pt x="165" y="1"/>
                    <a:pt x="159" y="1"/>
                    <a:pt x="153" y="1"/>
                  </a:cubicBezTo>
                  <a:close/>
                </a:path>
              </a:pathLst>
            </a:custGeom>
            <a:grp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28"/>
            <p:cNvSpPr/>
            <p:nvPr/>
          </p:nvSpPr>
          <p:spPr>
            <a:xfrm>
              <a:off x="5691900" y="2431450"/>
              <a:ext cx="94600" cy="233775"/>
            </a:xfrm>
            <a:custGeom>
              <a:avLst/>
              <a:gdLst/>
              <a:ahLst/>
              <a:cxnLst/>
              <a:rect l="l" t="t" r="r" b="b"/>
              <a:pathLst>
                <a:path w="3784" h="9351" extrusionOk="0">
                  <a:moveTo>
                    <a:pt x="3649" y="0"/>
                  </a:moveTo>
                  <a:cubicBezTo>
                    <a:pt x="3600" y="0"/>
                    <a:pt x="3552" y="32"/>
                    <a:pt x="3553" y="95"/>
                  </a:cubicBezTo>
                  <a:cubicBezTo>
                    <a:pt x="3586" y="3470"/>
                    <a:pt x="2350" y="6695"/>
                    <a:pt x="66" y="9181"/>
                  </a:cubicBezTo>
                  <a:cubicBezTo>
                    <a:pt x="0" y="9252"/>
                    <a:pt x="66" y="9350"/>
                    <a:pt x="139" y="9350"/>
                  </a:cubicBezTo>
                  <a:cubicBezTo>
                    <a:pt x="161" y="9350"/>
                    <a:pt x="183" y="9341"/>
                    <a:pt x="203" y="9320"/>
                  </a:cubicBezTo>
                  <a:cubicBezTo>
                    <a:pt x="2523" y="6796"/>
                    <a:pt x="3783" y="3521"/>
                    <a:pt x="3748" y="95"/>
                  </a:cubicBezTo>
                  <a:cubicBezTo>
                    <a:pt x="3748" y="32"/>
                    <a:pt x="3698" y="0"/>
                    <a:pt x="3649" y="0"/>
                  </a:cubicBezTo>
                  <a:close/>
                </a:path>
              </a:pathLst>
            </a:custGeom>
            <a:grp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97;p28"/>
            <p:cNvSpPr/>
            <p:nvPr/>
          </p:nvSpPr>
          <p:spPr>
            <a:xfrm>
              <a:off x="7190675" y="3091725"/>
              <a:ext cx="138250" cy="226575"/>
            </a:xfrm>
            <a:custGeom>
              <a:avLst/>
              <a:gdLst/>
              <a:ahLst/>
              <a:cxnLst/>
              <a:rect l="l" t="t" r="r" b="b"/>
              <a:pathLst>
                <a:path w="5530" h="9063" extrusionOk="0">
                  <a:moveTo>
                    <a:pt x="5411" y="1"/>
                  </a:moveTo>
                  <a:cubicBezTo>
                    <a:pt x="5371" y="1"/>
                    <a:pt x="5332" y="21"/>
                    <a:pt x="5316" y="68"/>
                  </a:cubicBezTo>
                  <a:cubicBezTo>
                    <a:pt x="4186" y="3351"/>
                    <a:pt x="2411" y="6332"/>
                    <a:pt x="66" y="8894"/>
                  </a:cubicBezTo>
                  <a:cubicBezTo>
                    <a:pt x="0" y="8965"/>
                    <a:pt x="65" y="9063"/>
                    <a:pt x="138" y="9063"/>
                  </a:cubicBezTo>
                  <a:cubicBezTo>
                    <a:pt x="160" y="9063"/>
                    <a:pt x="183" y="9053"/>
                    <a:pt x="203" y="9031"/>
                  </a:cubicBezTo>
                  <a:cubicBezTo>
                    <a:pt x="2570" y="6448"/>
                    <a:pt x="4364" y="3434"/>
                    <a:pt x="5504" y="121"/>
                  </a:cubicBezTo>
                  <a:cubicBezTo>
                    <a:pt x="5529" y="48"/>
                    <a:pt x="5470" y="1"/>
                    <a:pt x="5411" y="1"/>
                  </a:cubicBezTo>
                  <a:close/>
                </a:path>
              </a:pathLst>
            </a:custGeom>
            <a:grp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658;p28"/>
          <p:cNvSpPr/>
          <p:nvPr/>
        </p:nvSpPr>
        <p:spPr>
          <a:xfrm>
            <a:off x="5841435" y="645119"/>
            <a:ext cx="123300" cy="1233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59;p28"/>
          <p:cNvSpPr/>
          <p:nvPr/>
        </p:nvSpPr>
        <p:spPr>
          <a:xfrm>
            <a:off x="824262" y="3438943"/>
            <a:ext cx="175949" cy="172239"/>
          </a:xfrm>
          <a:custGeom>
            <a:avLst/>
            <a:gdLst/>
            <a:ahLst/>
            <a:cxnLst/>
            <a:rect l="l" t="t" r="r" b="b"/>
            <a:pathLst>
              <a:path w="8676" h="8492" extrusionOk="0">
                <a:moveTo>
                  <a:pt x="4336" y="2529"/>
                </a:moveTo>
                <a:cubicBezTo>
                  <a:pt x="5314" y="2529"/>
                  <a:pt x="6108" y="3325"/>
                  <a:pt x="6108" y="4302"/>
                </a:cubicBezTo>
                <a:cubicBezTo>
                  <a:pt x="6108" y="5280"/>
                  <a:pt x="5314" y="6076"/>
                  <a:pt x="4336" y="6076"/>
                </a:cubicBezTo>
                <a:cubicBezTo>
                  <a:pt x="3358" y="6076"/>
                  <a:pt x="2564" y="5280"/>
                  <a:pt x="2564" y="4302"/>
                </a:cubicBezTo>
                <a:cubicBezTo>
                  <a:pt x="2564" y="3325"/>
                  <a:pt x="3358" y="2529"/>
                  <a:pt x="4336" y="2529"/>
                </a:cubicBezTo>
                <a:close/>
                <a:moveTo>
                  <a:pt x="3402" y="1"/>
                </a:moveTo>
                <a:lnTo>
                  <a:pt x="3402" y="1392"/>
                </a:lnTo>
                <a:cubicBezTo>
                  <a:pt x="3105" y="1488"/>
                  <a:pt x="2826" y="1628"/>
                  <a:pt x="2577" y="1804"/>
                </a:cubicBezTo>
                <a:lnTo>
                  <a:pt x="1457" y="993"/>
                </a:lnTo>
                <a:lnTo>
                  <a:pt x="358" y="2504"/>
                </a:lnTo>
                <a:lnTo>
                  <a:pt x="1449" y="3297"/>
                </a:lnTo>
                <a:cubicBezTo>
                  <a:pt x="1363" y="3548"/>
                  <a:pt x="1307" y="3813"/>
                  <a:pt x="1288" y="4089"/>
                </a:cubicBezTo>
                <a:lnTo>
                  <a:pt x="1" y="4432"/>
                </a:lnTo>
                <a:lnTo>
                  <a:pt x="484" y="6239"/>
                </a:lnTo>
                <a:lnTo>
                  <a:pt x="1733" y="5903"/>
                </a:lnTo>
                <a:cubicBezTo>
                  <a:pt x="1885" y="6149"/>
                  <a:pt x="2069" y="6370"/>
                  <a:pt x="2278" y="6561"/>
                </a:cubicBezTo>
                <a:lnTo>
                  <a:pt x="1758" y="7730"/>
                </a:lnTo>
                <a:lnTo>
                  <a:pt x="3467" y="8491"/>
                </a:lnTo>
                <a:lnTo>
                  <a:pt x="3979" y="7338"/>
                </a:lnTo>
                <a:cubicBezTo>
                  <a:pt x="4096" y="7352"/>
                  <a:pt x="4215" y="7359"/>
                  <a:pt x="4336" y="7359"/>
                </a:cubicBezTo>
                <a:cubicBezTo>
                  <a:pt x="4513" y="7359"/>
                  <a:pt x="4685" y="7344"/>
                  <a:pt x="4854" y="7315"/>
                </a:cubicBezTo>
                <a:lnTo>
                  <a:pt x="5428" y="8439"/>
                </a:lnTo>
                <a:lnTo>
                  <a:pt x="7093" y="7590"/>
                </a:lnTo>
                <a:lnTo>
                  <a:pt x="6509" y="6448"/>
                </a:lnTo>
                <a:cubicBezTo>
                  <a:pt x="6709" y="6247"/>
                  <a:pt x="6882" y="6017"/>
                  <a:pt x="7020" y="5765"/>
                </a:cubicBezTo>
                <a:lnTo>
                  <a:pt x="8286" y="6034"/>
                </a:lnTo>
                <a:lnTo>
                  <a:pt x="8675" y="4206"/>
                </a:lnTo>
                <a:lnTo>
                  <a:pt x="7369" y="3928"/>
                </a:lnTo>
                <a:cubicBezTo>
                  <a:pt x="7336" y="3655"/>
                  <a:pt x="7267" y="3394"/>
                  <a:pt x="7165" y="3149"/>
                </a:cubicBezTo>
                <a:lnTo>
                  <a:pt x="8217" y="2299"/>
                </a:lnTo>
                <a:lnTo>
                  <a:pt x="7041" y="845"/>
                </a:lnTo>
                <a:lnTo>
                  <a:pt x="5965" y="1718"/>
                </a:lnTo>
                <a:cubicBezTo>
                  <a:pt x="5750" y="1582"/>
                  <a:pt x="5518" y="1472"/>
                  <a:pt x="5270" y="1392"/>
                </a:cubicBezTo>
                <a:lnTo>
                  <a:pt x="52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0A9FDAAB-001A-41A6-A62C-6C1DBEF53955}"/>
              </a:ext>
            </a:extLst>
          </p:cNvPr>
          <p:cNvSpPr txBox="1"/>
          <p:nvPr/>
        </p:nvSpPr>
        <p:spPr>
          <a:xfrm>
            <a:off x="4711523" y="3624245"/>
            <a:ext cx="2863710" cy="707886"/>
          </a:xfrm>
          <a:prstGeom prst="rect">
            <a:avLst/>
          </a:prstGeom>
          <a:noFill/>
        </p:spPr>
        <p:txBody>
          <a:bodyPr wrap="square" rtlCol="0">
            <a:spAutoFit/>
          </a:bodyPr>
          <a:lstStyle/>
          <a:p>
            <a:r>
              <a:rPr lang="en-US" sz="4000" b="1" dirty="0"/>
              <a:t>TRÒ CH</a:t>
            </a:r>
            <a:r>
              <a:rPr lang="vi-VN" sz="4000" b="1" dirty="0"/>
              <a:t>Ơ</a:t>
            </a:r>
            <a:r>
              <a:rPr lang="en-US" sz="4000" b="1" dirty="0"/>
              <a:t>I</a:t>
            </a:r>
          </a:p>
        </p:txBody>
      </p:sp>
      <p:grpSp>
        <p:nvGrpSpPr>
          <p:cNvPr id="15" name="Google Shape;7876;p52">
            <a:extLst>
              <a:ext uri="{FF2B5EF4-FFF2-40B4-BE49-F238E27FC236}">
                <a16:creationId xmlns:a16="http://schemas.microsoft.com/office/drawing/2014/main" id="{36C526B8-9ECA-42A5-A38C-B12662DBC1A6}"/>
              </a:ext>
            </a:extLst>
          </p:cNvPr>
          <p:cNvGrpSpPr/>
          <p:nvPr/>
        </p:nvGrpSpPr>
        <p:grpSpPr>
          <a:xfrm>
            <a:off x="5677694" y="4501546"/>
            <a:ext cx="1011127" cy="823516"/>
            <a:chOff x="1749879" y="1970906"/>
            <a:chExt cx="364436" cy="364174"/>
          </a:xfrm>
        </p:grpSpPr>
        <p:sp>
          <p:nvSpPr>
            <p:cNvPr id="16" name="Google Shape;7877;p52">
              <a:extLst>
                <a:ext uri="{FF2B5EF4-FFF2-40B4-BE49-F238E27FC236}">
                  <a16:creationId xmlns:a16="http://schemas.microsoft.com/office/drawing/2014/main" id="{D0F5F73B-0DEB-4A13-AB55-94542F55C5D5}"/>
                </a:ext>
              </a:extLst>
            </p:cNvPr>
            <p:cNvSpPr/>
            <p:nvPr/>
          </p:nvSpPr>
          <p:spPr>
            <a:xfrm>
              <a:off x="1750141" y="1970906"/>
              <a:ext cx="276124" cy="181982"/>
            </a:xfrm>
            <a:custGeom>
              <a:avLst/>
              <a:gdLst/>
              <a:ahLst/>
              <a:cxnLst/>
              <a:rect l="l" t="t" r="r" b="b"/>
              <a:pathLst>
                <a:path w="10515" h="6930" extrusionOk="0">
                  <a:moveTo>
                    <a:pt x="900" y="1"/>
                  </a:moveTo>
                  <a:cubicBezTo>
                    <a:pt x="402" y="1"/>
                    <a:pt x="0" y="403"/>
                    <a:pt x="0" y="900"/>
                  </a:cubicBezTo>
                  <a:lnTo>
                    <a:pt x="0" y="6709"/>
                  </a:lnTo>
                  <a:cubicBezTo>
                    <a:pt x="0" y="6834"/>
                    <a:pt x="96" y="6930"/>
                    <a:pt x="221" y="6930"/>
                  </a:cubicBezTo>
                  <a:lnTo>
                    <a:pt x="2460" y="6930"/>
                  </a:lnTo>
                  <a:cubicBezTo>
                    <a:pt x="2709" y="6930"/>
                    <a:pt x="2910" y="6729"/>
                    <a:pt x="2910" y="6480"/>
                  </a:cubicBezTo>
                  <a:lnTo>
                    <a:pt x="2910" y="6039"/>
                  </a:lnTo>
                  <a:cubicBezTo>
                    <a:pt x="2910" y="5848"/>
                    <a:pt x="2824" y="5657"/>
                    <a:pt x="2680" y="5532"/>
                  </a:cubicBezTo>
                  <a:cubicBezTo>
                    <a:pt x="1790" y="4805"/>
                    <a:pt x="2307" y="3360"/>
                    <a:pt x="3455" y="3350"/>
                  </a:cubicBezTo>
                  <a:cubicBezTo>
                    <a:pt x="4604" y="3350"/>
                    <a:pt x="5140" y="4786"/>
                    <a:pt x="4259" y="5523"/>
                  </a:cubicBezTo>
                  <a:cubicBezTo>
                    <a:pt x="4106" y="5647"/>
                    <a:pt x="4020" y="5839"/>
                    <a:pt x="4020" y="6030"/>
                  </a:cubicBezTo>
                  <a:lnTo>
                    <a:pt x="4020" y="6489"/>
                  </a:lnTo>
                  <a:cubicBezTo>
                    <a:pt x="4020" y="6729"/>
                    <a:pt x="4221" y="6930"/>
                    <a:pt x="4470" y="6930"/>
                  </a:cubicBezTo>
                  <a:lnTo>
                    <a:pt x="6929" y="6930"/>
                  </a:lnTo>
                  <a:lnTo>
                    <a:pt x="6929" y="4470"/>
                  </a:lnTo>
                  <a:cubicBezTo>
                    <a:pt x="6929" y="4221"/>
                    <a:pt x="7130" y="4030"/>
                    <a:pt x="7379" y="4030"/>
                  </a:cubicBezTo>
                  <a:lnTo>
                    <a:pt x="7838" y="4030"/>
                  </a:lnTo>
                  <a:cubicBezTo>
                    <a:pt x="7848" y="4029"/>
                    <a:pt x="7858" y="4029"/>
                    <a:pt x="7867" y="4029"/>
                  </a:cubicBezTo>
                  <a:cubicBezTo>
                    <a:pt x="8048" y="4029"/>
                    <a:pt x="8218" y="4114"/>
                    <a:pt x="8336" y="4259"/>
                  </a:cubicBezTo>
                  <a:cubicBezTo>
                    <a:pt x="8594" y="4564"/>
                    <a:pt x="8935" y="4700"/>
                    <a:pt x="9270" y="4700"/>
                  </a:cubicBezTo>
                  <a:cubicBezTo>
                    <a:pt x="9903" y="4700"/>
                    <a:pt x="10515" y="4213"/>
                    <a:pt x="10509" y="3456"/>
                  </a:cubicBezTo>
                  <a:cubicBezTo>
                    <a:pt x="10509" y="2711"/>
                    <a:pt x="9902" y="2236"/>
                    <a:pt x="9277" y="2236"/>
                  </a:cubicBezTo>
                  <a:cubicBezTo>
                    <a:pt x="8937" y="2236"/>
                    <a:pt x="8592" y="2377"/>
                    <a:pt x="8336" y="2690"/>
                  </a:cubicBezTo>
                  <a:cubicBezTo>
                    <a:pt x="8202" y="2833"/>
                    <a:pt x="8020" y="2910"/>
                    <a:pt x="7829" y="2910"/>
                  </a:cubicBezTo>
                  <a:lnTo>
                    <a:pt x="7379" y="2910"/>
                  </a:lnTo>
                  <a:cubicBezTo>
                    <a:pt x="7130" y="2910"/>
                    <a:pt x="6929" y="2709"/>
                    <a:pt x="6929" y="2460"/>
                  </a:cubicBezTo>
                  <a:lnTo>
                    <a:pt x="6929" y="221"/>
                  </a:lnTo>
                  <a:cubicBezTo>
                    <a:pt x="6929" y="106"/>
                    <a:pt x="6834" y="1"/>
                    <a:pt x="6709"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878;p52">
              <a:extLst>
                <a:ext uri="{FF2B5EF4-FFF2-40B4-BE49-F238E27FC236}">
                  <a16:creationId xmlns:a16="http://schemas.microsoft.com/office/drawing/2014/main" id="{326CD94E-041A-4F32-9378-FF2888965C99}"/>
                </a:ext>
              </a:extLst>
            </p:cNvPr>
            <p:cNvSpPr/>
            <p:nvPr/>
          </p:nvSpPr>
          <p:spPr>
            <a:xfrm>
              <a:off x="1932097" y="1970906"/>
              <a:ext cx="182218" cy="275966"/>
            </a:xfrm>
            <a:custGeom>
              <a:avLst/>
              <a:gdLst/>
              <a:ahLst/>
              <a:cxnLst/>
              <a:rect l="l" t="t" r="r" b="b"/>
              <a:pathLst>
                <a:path w="6939" h="10509" extrusionOk="0">
                  <a:moveTo>
                    <a:pt x="230" y="1"/>
                  </a:moveTo>
                  <a:cubicBezTo>
                    <a:pt x="106" y="1"/>
                    <a:pt x="0" y="96"/>
                    <a:pt x="0" y="221"/>
                  </a:cubicBezTo>
                  <a:lnTo>
                    <a:pt x="0" y="2460"/>
                  </a:lnTo>
                  <a:cubicBezTo>
                    <a:pt x="0" y="2709"/>
                    <a:pt x="201" y="2910"/>
                    <a:pt x="450" y="2910"/>
                  </a:cubicBezTo>
                  <a:lnTo>
                    <a:pt x="900" y="2910"/>
                  </a:lnTo>
                  <a:cubicBezTo>
                    <a:pt x="1091" y="2910"/>
                    <a:pt x="1273" y="2833"/>
                    <a:pt x="1407" y="2690"/>
                  </a:cubicBezTo>
                  <a:cubicBezTo>
                    <a:pt x="1663" y="2377"/>
                    <a:pt x="2008" y="2236"/>
                    <a:pt x="2348" y="2236"/>
                  </a:cubicBezTo>
                  <a:cubicBezTo>
                    <a:pt x="2973" y="2236"/>
                    <a:pt x="3580" y="2711"/>
                    <a:pt x="3580" y="3456"/>
                  </a:cubicBezTo>
                  <a:cubicBezTo>
                    <a:pt x="3586" y="4213"/>
                    <a:pt x="2974" y="4700"/>
                    <a:pt x="2341" y="4700"/>
                  </a:cubicBezTo>
                  <a:cubicBezTo>
                    <a:pt x="2006" y="4700"/>
                    <a:pt x="1665" y="4564"/>
                    <a:pt x="1407" y="4259"/>
                  </a:cubicBezTo>
                  <a:cubicBezTo>
                    <a:pt x="1289" y="4114"/>
                    <a:pt x="1119" y="4029"/>
                    <a:pt x="938" y="4029"/>
                  </a:cubicBezTo>
                  <a:cubicBezTo>
                    <a:pt x="929" y="4029"/>
                    <a:pt x="919" y="4029"/>
                    <a:pt x="909" y="4030"/>
                  </a:cubicBezTo>
                  <a:lnTo>
                    <a:pt x="450" y="4030"/>
                  </a:lnTo>
                  <a:cubicBezTo>
                    <a:pt x="201" y="4030"/>
                    <a:pt x="0" y="4221"/>
                    <a:pt x="0" y="4470"/>
                  </a:cubicBezTo>
                  <a:lnTo>
                    <a:pt x="0" y="6930"/>
                  </a:lnTo>
                  <a:lnTo>
                    <a:pt x="2469" y="6930"/>
                  </a:lnTo>
                  <a:cubicBezTo>
                    <a:pt x="2718" y="6930"/>
                    <a:pt x="2919" y="7130"/>
                    <a:pt x="2919" y="7379"/>
                  </a:cubicBezTo>
                  <a:lnTo>
                    <a:pt x="2919" y="7839"/>
                  </a:lnTo>
                  <a:cubicBezTo>
                    <a:pt x="2919" y="8030"/>
                    <a:pt x="2833" y="8212"/>
                    <a:pt x="2680" y="8346"/>
                  </a:cubicBezTo>
                  <a:cubicBezTo>
                    <a:pt x="1802" y="9080"/>
                    <a:pt x="2322" y="10509"/>
                    <a:pt x="3472" y="10509"/>
                  </a:cubicBezTo>
                  <a:cubicBezTo>
                    <a:pt x="3476" y="10509"/>
                    <a:pt x="3480" y="10509"/>
                    <a:pt x="3484" y="10509"/>
                  </a:cubicBezTo>
                  <a:cubicBezTo>
                    <a:pt x="4632" y="10509"/>
                    <a:pt x="5140" y="9064"/>
                    <a:pt x="4259" y="8336"/>
                  </a:cubicBezTo>
                  <a:cubicBezTo>
                    <a:pt x="4106" y="8202"/>
                    <a:pt x="4029" y="8021"/>
                    <a:pt x="4029" y="7829"/>
                  </a:cubicBezTo>
                  <a:lnTo>
                    <a:pt x="4029" y="7379"/>
                  </a:lnTo>
                  <a:cubicBezTo>
                    <a:pt x="4029" y="7130"/>
                    <a:pt x="4230" y="6930"/>
                    <a:pt x="4479" y="6930"/>
                  </a:cubicBezTo>
                  <a:lnTo>
                    <a:pt x="6709" y="6930"/>
                  </a:lnTo>
                  <a:cubicBezTo>
                    <a:pt x="6833" y="6930"/>
                    <a:pt x="6939" y="6834"/>
                    <a:pt x="6939" y="6709"/>
                  </a:cubicBezTo>
                  <a:lnTo>
                    <a:pt x="6939" y="891"/>
                  </a:lnTo>
                  <a:cubicBezTo>
                    <a:pt x="6939" y="403"/>
                    <a:pt x="6537" y="1"/>
                    <a:pt x="6039" y="1"/>
                  </a:cubicBezTo>
                  <a:close/>
                </a:path>
              </a:pathLst>
            </a:custGeom>
            <a:solidFill>
              <a:srgbClr val="D1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879;p52">
              <a:extLst>
                <a:ext uri="{FF2B5EF4-FFF2-40B4-BE49-F238E27FC236}">
                  <a16:creationId xmlns:a16="http://schemas.microsoft.com/office/drawing/2014/main" id="{4780A02A-CFE7-4734-BC03-125F3F60AD37}"/>
                </a:ext>
              </a:extLst>
            </p:cNvPr>
            <p:cNvSpPr/>
            <p:nvPr/>
          </p:nvSpPr>
          <p:spPr>
            <a:xfrm>
              <a:off x="1838086" y="2152862"/>
              <a:ext cx="276229" cy="182218"/>
            </a:xfrm>
            <a:custGeom>
              <a:avLst/>
              <a:gdLst/>
              <a:ahLst/>
              <a:cxnLst/>
              <a:rect l="l" t="t" r="r" b="b"/>
              <a:pathLst>
                <a:path w="10519" h="6939" extrusionOk="0">
                  <a:moveTo>
                    <a:pt x="3580" y="1"/>
                  </a:moveTo>
                  <a:lnTo>
                    <a:pt x="3580" y="2460"/>
                  </a:lnTo>
                  <a:cubicBezTo>
                    <a:pt x="3580" y="2709"/>
                    <a:pt x="3379" y="2910"/>
                    <a:pt x="3140" y="2910"/>
                  </a:cubicBezTo>
                  <a:lnTo>
                    <a:pt x="2681" y="2910"/>
                  </a:lnTo>
                  <a:cubicBezTo>
                    <a:pt x="2489" y="2910"/>
                    <a:pt x="2298" y="2824"/>
                    <a:pt x="2173" y="2680"/>
                  </a:cubicBezTo>
                  <a:cubicBezTo>
                    <a:pt x="1918" y="2375"/>
                    <a:pt x="1579" y="2239"/>
                    <a:pt x="1245" y="2239"/>
                  </a:cubicBezTo>
                  <a:cubicBezTo>
                    <a:pt x="614" y="2239"/>
                    <a:pt x="1" y="2724"/>
                    <a:pt x="1" y="3475"/>
                  </a:cubicBezTo>
                  <a:cubicBezTo>
                    <a:pt x="7" y="4221"/>
                    <a:pt x="620" y="4700"/>
                    <a:pt x="1248" y="4700"/>
                  </a:cubicBezTo>
                  <a:cubicBezTo>
                    <a:pt x="1586" y="4700"/>
                    <a:pt x="1928" y="4561"/>
                    <a:pt x="2183" y="4250"/>
                  </a:cubicBezTo>
                  <a:cubicBezTo>
                    <a:pt x="2301" y="4113"/>
                    <a:pt x="2480" y="4029"/>
                    <a:pt x="2661" y="4029"/>
                  </a:cubicBezTo>
                  <a:cubicBezTo>
                    <a:pt x="2671" y="4029"/>
                    <a:pt x="2681" y="4029"/>
                    <a:pt x="2690" y="4030"/>
                  </a:cubicBezTo>
                  <a:lnTo>
                    <a:pt x="3140" y="4030"/>
                  </a:lnTo>
                  <a:cubicBezTo>
                    <a:pt x="3379" y="4030"/>
                    <a:pt x="3580" y="4231"/>
                    <a:pt x="3580" y="4479"/>
                  </a:cubicBezTo>
                  <a:lnTo>
                    <a:pt x="3580" y="6709"/>
                  </a:lnTo>
                  <a:cubicBezTo>
                    <a:pt x="3580" y="6834"/>
                    <a:pt x="3686" y="6939"/>
                    <a:pt x="3800" y="6939"/>
                  </a:cubicBezTo>
                  <a:lnTo>
                    <a:pt x="9619" y="6939"/>
                  </a:lnTo>
                  <a:cubicBezTo>
                    <a:pt x="10117" y="6939"/>
                    <a:pt x="10519" y="6537"/>
                    <a:pt x="10519" y="6039"/>
                  </a:cubicBezTo>
                  <a:lnTo>
                    <a:pt x="10519" y="230"/>
                  </a:lnTo>
                  <a:cubicBezTo>
                    <a:pt x="10519" y="106"/>
                    <a:pt x="10413" y="1"/>
                    <a:pt x="10289" y="1"/>
                  </a:cubicBezTo>
                  <a:lnTo>
                    <a:pt x="8059" y="1"/>
                  </a:lnTo>
                  <a:cubicBezTo>
                    <a:pt x="7810" y="1"/>
                    <a:pt x="7609" y="201"/>
                    <a:pt x="7609" y="450"/>
                  </a:cubicBezTo>
                  <a:lnTo>
                    <a:pt x="7609" y="900"/>
                  </a:lnTo>
                  <a:cubicBezTo>
                    <a:pt x="7600" y="1092"/>
                    <a:pt x="7686" y="1273"/>
                    <a:pt x="7829" y="1407"/>
                  </a:cubicBezTo>
                  <a:cubicBezTo>
                    <a:pt x="8720" y="2135"/>
                    <a:pt x="8203" y="3580"/>
                    <a:pt x="7054" y="3580"/>
                  </a:cubicBezTo>
                  <a:cubicBezTo>
                    <a:pt x="7050" y="3580"/>
                    <a:pt x="7047" y="3580"/>
                    <a:pt x="7043" y="3580"/>
                  </a:cubicBezTo>
                  <a:cubicBezTo>
                    <a:pt x="5902" y="3580"/>
                    <a:pt x="5382" y="2151"/>
                    <a:pt x="6260" y="1417"/>
                  </a:cubicBezTo>
                  <a:cubicBezTo>
                    <a:pt x="6404" y="1283"/>
                    <a:pt x="6490" y="1101"/>
                    <a:pt x="6490" y="910"/>
                  </a:cubicBezTo>
                  <a:lnTo>
                    <a:pt x="6490" y="450"/>
                  </a:lnTo>
                  <a:cubicBezTo>
                    <a:pt x="6490" y="201"/>
                    <a:pt x="6289" y="1"/>
                    <a:pt x="6040" y="1"/>
                  </a:cubicBezTo>
                  <a:close/>
                </a:path>
              </a:pathLst>
            </a:custGeom>
            <a:solidFill>
              <a:srgbClr val="5D7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880;p52">
              <a:extLst>
                <a:ext uri="{FF2B5EF4-FFF2-40B4-BE49-F238E27FC236}">
                  <a16:creationId xmlns:a16="http://schemas.microsoft.com/office/drawing/2014/main" id="{2B7B0E6D-6DD3-474A-A4F2-E05140ED0BA2}"/>
                </a:ext>
              </a:extLst>
            </p:cNvPr>
            <p:cNvSpPr/>
            <p:nvPr/>
          </p:nvSpPr>
          <p:spPr>
            <a:xfrm>
              <a:off x="1749879" y="2058877"/>
              <a:ext cx="182244" cy="276203"/>
            </a:xfrm>
            <a:custGeom>
              <a:avLst/>
              <a:gdLst/>
              <a:ahLst/>
              <a:cxnLst/>
              <a:rect l="l" t="t" r="r" b="b"/>
              <a:pathLst>
                <a:path w="6940" h="10518" extrusionOk="0">
                  <a:moveTo>
                    <a:pt x="3465" y="0"/>
                  </a:moveTo>
                  <a:cubicBezTo>
                    <a:pt x="2317" y="10"/>
                    <a:pt x="1810" y="1455"/>
                    <a:pt x="2700" y="2182"/>
                  </a:cubicBezTo>
                  <a:cubicBezTo>
                    <a:pt x="2843" y="2307"/>
                    <a:pt x="2920" y="2498"/>
                    <a:pt x="2920" y="2689"/>
                  </a:cubicBezTo>
                  <a:lnTo>
                    <a:pt x="2920" y="3139"/>
                  </a:lnTo>
                  <a:cubicBezTo>
                    <a:pt x="2920" y="3379"/>
                    <a:pt x="2719" y="3580"/>
                    <a:pt x="2470" y="3580"/>
                  </a:cubicBezTo>
                  <a:lnTo>
                    <a:pt x="231" y="3580"/>
                  </a:lnTo>
                  <a:cubicBezTo>
                    <a:pt x="106" y="3580"/>
                    <a:pt x="1" y="3685"/>
                    <a:pt x="1" y="3809"/>
                  </a:cubicBezTo>
                  <a:lnTo>
                    <a:pt x="1" y="9618"/>
                  </a:lnTo>
                  <a:cubicBezTo>
                    <a:pt x="1" y="10116"/>
                    <a:pt x="403" y="10518"/>
                    <a:pt x="900" y="10518"/>
                  </a:cubicBezTo>
                  <a:lnTo>
                    <a:pt x="6710" y="10518"/>
                  </a:lnTo>
                  <a:cubicBezTo>
                    <a:pt x="6834" y="10518"/>
                    <a:pt x="6939" y="10413"/>
                    <a:pt x="6939" y="10288"/>
                  </a:cubicBezTo>
                  <a:lnTo>
                    <a:pt x="6939" y="8058"/>
                  </a:lnTo>
                  <a:cubicBezTo>
                    <a:pt x="6939" y="7810"/>
                    <a:pt x="6738" y="7609"/>
                    <a:pt x="6489" y="7609"/>
                  </a:cubicBezTo>
                  <a:lnTo>
                    <a:pt x="6040" y="7609"/>
                  </a:lnTo>
                  <a:cubicBezTo>
                    <a:pt x="6030" y="7608"/>
                    <a:pt x="6020" y="7608"/>
                    <a:pt x="6011" y="7608"/>
                  </a:cubicBezTo>
                  <a:cubicBezTo>
                    <a:pt x="5830" y="7608"/>
                    <a:pt x="5660" y="7692"/>
                    <a:pt x="5542" y="7829"/>
                  </a:cubicBezTo>
                  <a:cubicBezTo>
                    <a:pt x="5284" y="8140"/>
                    <a:pt x="4939" y="8279"/>
                    <a:pt x="4600" y="8279"/>
                  </a:cubicBezTo>
                  <a:cubicBezTo>
                    <a:pt x="3970" y="8279"/>
                    <a:pt x="3360" y="7800"/>
                    <a:pt x="3360" y="7054"/>
                  </a:cubicBezTo>
                  <a:cubicBezTo>
                    <a:pt x="3354" y="6303"/>
                    <a:pt x="3965" y="5818"/>
                    <a:pt x="4597" y="5818"/>
                  </a:cubicBezTo>
                  <a:cubicBezTo>
                    <a:pt x="4933" y="5818"/>
                    <a:pt x="5274" y="5954"/>
                    <a:pt x="5532" y="6259"/>
                  </a:cubicBezTo>
                  <a:cubicBezTo>
                    <a:pt x="5657" y="6403"/>
                    <a:pt x="5839" y="6489"/>
                    <a:pt x="6040" y="6489"/>
                  </a:cubicBezTo>
                  <a:lnTo>
                    <a:pt x="6499" y="6489"/>
                  </a:lnTo>
                  <a:cubicBezTo>
                    <a:pt x="6738" y="6489"/>
                    <a:pt x="6939" y="6288"/>
                    <a:pt x="6939" y="6039"/>
                  </a:cubicBezTo>
                  <a:lnTo>
                    <a:pt x="6939" y="3580"/>
                  </a:lnTo>
                  <a:lnTo>
                    <a:pt x="4480" y="3580"/>
                  </a:lnTo>
                  <a:cubicBezTo>
                    <a:pt x="4231" y="3580"/>
                    <a:pt x="4030" y="3379"/>
                    <a:pt x="4030" y="3139"/>
                  </a:cubicBezTo>
                  <a:lnTo>
                    <a:pt x="4030" y="2680"/>
                  </a:lnTo>
                  <a:cubicBezTo>
                    <a:pt x="4030" y="2489"/>
                    <a:pt x="4116" y="2297"/>
                    <a:pt x="4269" y="2173"/>
                  </a:cubicBezTo>
                  <a:cubicBezTo>
                    <a:pt x="5150" y="1436"/>
                    <a:pt x="4623" y="0"/>
                    <a:pt x="3465" y="0"/>
                  </a:cubicBezTo>
                  <a:close/>
                </a:path>
              </a:pathLst>
            </a:custGeom>
            <a:solidFill>
              <a:srgbClr val="7F9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881;p52">
              <a:extLst>
                <a:ext uri="{FF2B5EF4-FFF2-40B4-BE49-F238E27FC236}">
                  <a16:creationId xmlns:a16="http://schemas.microsoft.com/office/drawing/2014/main" id="{4FF11AE4-E19F-43E5-927E-00717B01269B}"/>
                </a:ext>
              </a:extLst>
            </p:cNvPr>
            <p:cNvSpPr/>
            <p:nvPr/>
          </p:nvSpPr>
          <p:spPr>
            <a:xfrm>
              <a:off x="1750141" y="2152862"/>
              <a:ext cx="41228" cy="182218"/>
            </a:xfrm>
            <a:custGeom>
              <a:avLst/>
              <a:gdLst/>
              <a:ahLst/>
              <a:cxnLst/>
              <a:rect l="l" t="t" r="r" b="b"/>
              <a:pathLst>
                <a:path w="1570" h="6939" extrusionOk="0">
                  <a:moveTo>
                    <a:pt x="221" y="1"/>
                  </a:moveTo>
                  <a:cubicBezTo>
                    <a:pt x="96" y="1"/>
                    <a:pt x="0" y="106"/>
                    <a:pt x="0" y="230"/>
                  </a:cubicBezTo>
                  <a:lnTo>
                    <a:pt x="0" y="6039"/>
                  </a:lnTo>
                  <a:cubicBezTo>
                    <a:pt x="0" y="6537"/>
                    <a:pt x="402" y="6939"/>
                    <a:pt x="900" y="6939"/>
                  </a:cubicBezTo>
                  <a:lnTo>
                    <a:pt x="1570" y="6939"/>
                  </a:lnTo>
                  <a:cubicBezTo>
                    <a:pt x="1072" y="6939"/>
                    <a:pt x="670" y="6537"/>
                    <a:pt x="670" y="6039"/>
                  </a:cubicBezTo>
                  <a:lnTo>
                    <a:pt x="670" y="230"/>
                  </a:lnTo>
                  <a:cubicBezTo>
                    <a:pt x="670" y="106"/>
                    <a:pt x="776" y="1"/>
                    <a:pt x="900" y="1"/>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882;p52">
              <a:extLst>
                <a:ext uri="{FF2B5EF4-FFF2-40B4-BE49-F238E27FC236}">
                  <a16:creationId xmlns:a16="http://schemas.microsoft.com/office/drawing/2014/main" id="{772834D2-C6FB-4839-80AA-9761BA5F8FE3}"/>
                </a:ext>
              </a:extLst>
            </p:cNvPr>
            <p:cNvSpPr/>
            <p:nvPr/>
          </p:nvSpPr>
          <p:spPr>
            <a:xfrm>
              <a:off x="1796832" y="2059035"/>
              <a:ext cx="50340" cy="93853"/>
            </a:xfrm>
            <a:custGeom>
              <a:avLst/>
              <a:gdLst/>
              <a:ahLst/>
              <a:cxnLst/>
              <a:rect l="l" t="t" r="r" b="b"/>
              <a:pathLst>
                <a:path w="1917" h="3574" extrusionOk="0">
                  <a:moveTo>
                    <a:pt x="1675" y="0"/>
                  </a:moveTo>
                  <a:cubicBezTo>
                    <a:pt x="582" y="0"/>
                    <a:pt x="1" y="1426"/>
                    <a:pt x="912" y="2176"/>
                  </a:cubicBezTo>
                  <a:cubicBezTo>
                    <a:pt x="1055" y="2301"/>
                    <a:pt x="1132" y="2492"/>
                    <a:pt x="1132" y="2683"/>
                  </a:cubicBezTo>
                  <a:lnTo>
                    <a:pt x="1132" y="3133"/>
                  </a:lnTo>
                  <a:cubicBezTo>
                    <a:pt x="1132" y="3373"/>
                    <a:pt x="931" y="3574"/>
                    <a:pt x="682" y="3574"/>
                  </a:cubicBezTo>
                  <a:lnTo>
                    <a:pt x="1132" y="3574"/>
                  </a:lnTo>
                  <a:cubicBezTo>
                    <a:pt x="1381" y="3574"/>
                    <a:pt x="1582" y="3373"/>
                    <a:pt x="1582" y="3133"/>
                  </a:cubicBezTo>
                  <a:lnTo>
                    <a:pt x="1582" y="2683"/>
                  </a:lnTo>
                  <a:cubicBezTo>
                    <a:pt x="1582" y="2492"/>
                    <a:pt x="1495" y="2301"/>
                    <a:pt x="1352" y="2176"/>
                  </a:cubicBezTo>
                  <a:cubicBezTo>
                    <a:pt x="548" y="1516"/>
                    <a:pt x="892" y="214"/>
                    <a:pt x="1917" y="23"/>
                  </a:cubicBezTo>
                  <a:cubicBezTo>
                    <a:pt x="1834" y="8"/>
                    <a:pt x="1753" y="0"/>
                    <a:pt x="1675" y="0"/>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883;p52">
              <a:extLst>
                <a:ext uri="{FF2B5EF4-FFF2-40B4-BE49-F238E27FC236}">
                  <a16:creationId xmlns:a16="http://schemas.microsoft.com/office/drawing/2014/main" id="{6D972239-9543-441C-B2E3-97CD8EF20AF9}"/>
                </a:ext>
              </a:extLst>
            </p:cNvPr>
            <p:cNvSpPr/>
            <p:nvPr/>
          </p:nvSpPr>
          <p:spPr>
            <a:xfrm>
              <a:off x="1750141" y="1970906"/>
              <a:ext cx="41228" cy="181982"/>
            </a:xfrm>
            <a:custGeom>
              <a:avLst/>
              <a:gdLst/>
              <a:ahLst/>
              <a:cxnLst/>
              <a:rect l="l" t="t" r="r" b="b"/>
              <a:pathLst>
                <a:path w="1570" h="6930" extrusionOk="0">
                  <a:moveTo>
                    <a:pt x="900" y="1"/>
                  </a:moveTo>
                  <a:cubicBezTo>
                    <a:pt x="402" y="1"/>
                    <a:pt x="0" y="403"/>
                    <a:pt x="0" y="900"/>
                  </a:cubicBezTo>
                  <a:lnTo>
                    <a:pt x="0" y="6709"/>
                  </a:lnTo>
                  <a:cubicBezTo>
                    <a:pt x="0" y="6834"/>
                    <a:pt x="96" y="6930"/>
                    <a:pt x="221" y="6930"/>
                  </a:cubicBezTo>
                  <a:lnTo>
                    <a:pt x="900" y="6930"/>
                  </a:lnTo>
                  <a:cubicBezTo>
                    <a:pt x="776" y="6930"/>
                    <a:pt x="670" y="6834"/>
                    <a:pt x="670" y="6709"/>
                  </a:cubicBezTo>
                  <a:lnTo>
                    <a:pt x="670" y="900"/>
                  </a:lnTo>
                  <a:cubicBezTo>
                    <a:pt x="670" y="403"/>
                    <a:pt x="1072" y="1"/>
                    <a:pt x="1570"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884;p52">
              <a:extLst>
                <a:ext uri="{FF2B5EF4-FFF2-40B4-BE49-F238E27FC236}">
                  <a16:creationId xmlns:a16="http://schemas.microsoft.com/office/drawing/2014/main" id="{93479A31-6156-4987-A83A-D123CF2C6640}"/>
                </a:ext>
              </a:extLst>
            </p:cNvPr>
            <p:cNvSpPr/>
            <p:nvPr/>
          </p:nvSpPr>
          <p:spPr>
            <a:xfrm>
              <a:off x="1999953" y="2029518"/>
              <a:ext cx="41990" cy="64678"/>
            </a:xfrm>
            <a:custGeom>
              <a:avLst/>
              <a:gdLst/>
              <a:ahLst/>
              <a:cxnLst/>
              <a:rect l="l" t="t" r="r" b="b"/>
              <a:pathLst>
                <a:path w="1599" h="2463" extrusionOk="0">
                  <a:moveTo>
                    <a:pt x="256" y="0"/>
                  </a:moveTo>
                  <a:cubicBezTo>
                    <a:pt x="171" y="0"/>
                    <a:pt x="86" y="9"/>
                    <a:pt x="0" y="27"/>
                  </a:cubicBezTo>
                  <a:cubicBezTo>
                    <a:pt x="574" y="133"/>
                    <a:pt x="1005" y="640"/>
                    <a:pt x="1005" y="1233"/>
                  </a:cubicBezTo>
                  <a:cubicBezTo>
                    <a:pt x="1005" y="1826"/>
                    <a:pt x="594" y="2334"/>
                    <a:pt x="10" y="2449"/>
                  </a:cubicBezTo>
                  <a:lnTo>
                    <a:pt x="0" y="2449"/>
                  </a:lnTo>
                  <a:cubicBezTo>
                    <a:pt x="77" y="2458"/>
                    <a:pt x="153" y="2463"/>
                    <a:pt x="230" y="2463"/>
                  </a:cubicBezTo>
                  <a:cubicBezTo>
                    <a:pt x="307" y="2463"/>
                    <a:pt x="383" y="2458"/>
                    <a:pt x="460" y="2449"/>
                  </a:cubicBezTo>
                  <a:cubicBezTo>
                    <a:pt x="1139" y="2334"/>
                    <a:pt x="1599" y="1683"/>
                    <a:pt x="1465" y="1003"/>
                  </a:cubicBezTo>
                  <a:cubicBezTo>
                    <a:pt x="1356" y="411"/>
                    <a:pt x="832" y="0"/>
                    <a:pt x="256" y="0"/>
                  </a:cubicBezTo>
                  <a:close/>
                </a:path>
              </a:pathLst>
            </a:custGeom>
            <a:solidFill>
              <a:srgbClr val="C0C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885;p52">
              <a:extLst>
                <a:ext uri="{FF2B5EF4-FFF2-40B4-BE49-F238E27FC236}">
                  <a16:creationId xmlns:a16="http://schemas.microsoft.com/office/drawing/2014/main" id="{AE06E87E-2F5C-4486-BDF7-B391697474AE}"/>
                </a:ext>
              </a:extLst>
            </p:cNvPr>
            <p:cNvSpPr/>
            <p:nvPr/>
          </p:nvSpPr>
          <p:spPr>
            <a:xfrm>
              <a:off x="1932097" y="1970906"/>
              <a:ext cx="23634" cy="76443"/>
            </a:xfrm>
            <a:custGeom>
              <a:avLst/>
              <a:gdLst/>
              <a:ahLst/>
              <a:cxnLst/>
              <a:rect l="l" t="t" r="r" b="b"/>
              <a:pathLst>
                <a:path w="900" h="2911" extrusionOk="0">
                  <a:moveTo>
                    <a:pt x="230" y="1"/>
                  </a:moveTo>
                  <a:cubicBezTo>
                    <a:pt x="106" y="1"/>
                    <a:pt x="0" y="96"/>
                    <a:pt x="0" y="221"/>
                  </a:cubicBezTo>
                  <a:lnTo>
                    <a:pt x="0" y="2460"/>
                  </a:lnTo>
                  <a:cubicBezTo>
                    <a:pt x="0" y="2709"/>
                    <a:pt x="201" y="2910"/>
                    <a:pt x="450" y="2910"/>
                  </a:cubicBezTo>
                  <a:lnTo>
                    <a:pt x="900" y="2910"/>
                  </a:lnTo>
                  <a:cubicBezTo>
                    <a:pt x="651" y="2910"/>
                    <a:pt x="450" y="2709"/>
                    <a:pt x="450" y="2460"/>
                  </a:cubicBezTo>
                  <a:lnTo>
                    <a:pt x="450" y="221"/>
                  </a:lnTo>
                  <a:cubicBezTo>
                    <a:pt x="450" y="96"/>
                    <a:pt x="546" y="1"/>
                    <a:pt x="670" y="1"/>
                  </a:cubicBezTo>
                  <a:close/>
                </a:path>
              </a:pathLst>
            </a:custGeom>
            <a:solidFill>
              <a:srgbClr val="C0C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886;p52">
              <a:extLst>
                <a:ext uri="{FF2B5EF4-FFF2-40B4-BE49-F238E27FC236}">
                  <a16:creationId xmlns:a16="http://schemas.microsoft.com/office/drawing/2014/main" id="{40A9EED9-B230-401C-AA70-25F935A63156}"/>
                </a:ext>
              </a:extLst>
            </p:cNvPr>
            <p:cNvSpPr/>
            <p:nvPr/>
          </p:nvSpPr>
          <p:spPr>
            <a:xfrm>
              <a:off x="1932097" y="2076708"/>
              <a:ext cx="23634" cy="76180"/>
            </a:xfrm>
            <a:custGeom>
              <a:avLst/>
              <a:gdLst/>
              <a:ahLst/>
              <a:cxnLst/>
              <a:rect l="l" t="t" r="r" b="b"/>
              <a:pathLst>
                <a:path w="900" h="2901" extrusionOk="0">
                  <a:moveTo>
                    <a:pt x="450" y="1"/>
                  </a:moveTo>
                  <a:cubicBezTo>
                    <a:pt x="201" y="1"/>
                    <a:pt x="0" y="202"/>
                    <a:pt x="0" y="441"/>
                  </a:cubicBezTo>
                  <a:lnTo>
                    <a:pt x="0" y="2901"/>
                  </a:lnTo>
                  <a:lnTo>
                    <a:pt x="450" y="2901"/>
                  </a:lnTo>
                  <a:lnTo>
                    <a:pt x="450" y="441"/>
                  </a:lnTo>
                  <a:cubicBezTo>
                    <a:pt x="450" y="192"/>
                    <a:pt x="651" y="1"/>
                    <a:pt x="900" y="1"/>
                  </a:cubicBezTo>
                  <a:close/>
                </a:path>
              </a:pathLst>
            </a:custGeom>
            <a:solidFill>
              <a:srgbClr val="C0C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887;p52">
              <a:extLst>
                <a:ext uri="{FF2B5EF4-FFF2-40B4-BE49-F238E27FC236}">
                  <a16:creationId xmlns:a16="http://schemas.microsoft.com/office/drawing/2014/main" id="{5EB9A924-3620-43A3-B291-7DF9F0C1FF7E}"/>
                </a:ext>
              </a:extLst>
            </p:cNvPr>
            <p:cNvSpPr/>
            <p:nvPr/>
          </p:nvSpPr>
          <p:spPr>
            <a:xfrm>
              <a:off x="1981860" y="2152862"/>
              <a:ext cx="47268" cy="94011"/>
            </a:xfrm>
            <a:custGeom>
              <a:avLst/>
              <a:gdLst/>
              <a:ahLst/>
              <a:cxnLst/>
              <a:rect l="l" t="t" r="r" b="b"/>
              <a:pathLst>
                <a:path w="1800" h="3580" extrusionOk="0">
                  <a:moveTo>
                    <a:pt x="565" y="1"/>
                  </a:moveTo>
                  <a:cubicBezTo>
                    <a:pt x="814" y="1"/>
                    <a:pt x="1015" y="201"/>
                    <a:pt x="1015" y="450"/>
                  </a:cubicBezTo>
                  <a:lnTo>
                    <a:pt x="1015" y="910"/>
                  </a:lnTo>
                  <a:cubicBezTo>
                    <a:pt x="1015" y="1101"/>
                    <a:pt x="929" y="1283"/>
                    <a:pt x="785" y="1417"/>
                  </a:cubicBezTo>
                  <a:cubicBezTo>
                    <a:pt x="0" y="2068"/>
                    <a:pt x="316" y="3331"/>
                    <a:pt x="1311" y="3551"/>
                  </a:cubicBezTo>
                  <a:cubicBezTo>
                    <a:pt x="1393" y="3570"/>
                    <a:pt x="1474" y="3580"/>
                    <a:pt x="1555" y="3580"/>
                  </a:cubicBezTo>
                  <a:cubicBezTo>
                    <a:pt x="1637" y="3580"/>
                    <a:pt x="1718" y="3570"/>
                    <a:pt x="1799" y="3551"/>
                  </a:cubicBezTo>
                  <a:lnTo>
                    <a:pt x="1761" y="3551"/>
                  </a:lnTo>
                  <a:cubicBezTo>
                    <a:pt x="766" y="3331"/>
                    <a:pt x="450" y="2068"/>
                    <a:pt x="1235" y="1417"/>
                  </a:cubicBezTo>
                  <a:cubicBezTo>
                    <a:pt x="1378" y="1283"/>
                    <a:pt x="1464" y="1101"/>
                    <a:pt x="1464" y="910"/>
                  </a:cubicBezTo>
                  <a:lnTo>
                    <a:pt x="1464" y="450"/>
                  </a:lnTo>
                  <a:cubicBezTo>
                    <a:pt x="1464" y="201"/>
                    <a:pt x="1263" y="1"/>
                    <a:pt x="1015" y="1"/>
                  </a:cubicBezTo>
                  <a:close/>
                </a:path>
              </a:pathLst>
            </a:custGeom>
            <a:solidFill>
              <a:srgbClr val="C0C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888;p52">
              <a:extLst>
                <a:ext uri="{FF2B5EF4-FFF2-40B4-BE49-F238E27FC236}">
                  <a16:creationId xmlns:a16="http://schemas.microsoft.com/office/drawing/2014/main" id="{8E410859-3EB5-44BC-8B08-66D2153E8714}"/>
                </a:ext>
              </a:extLst>
            </p:cNvPr>
            <p:cNvSpPr/>
            <p:nvPr/>
          </p:nvSpPr>
          <p:spPr>
            <a:xfrm>
              <a:off x="1920542" y="2152862"/>
              <a:ext cx="23398" cy="76417"/>
            </a:xfrm>
            <a:custGeom>
              <a:avLst/>
              <a:gdLst/>
              <a:ahLst/>
              <a:cxnLst/>
              <a:rect l="l" t="t" r="r" b="b"/>
              <a:pathLst>
                <a:path w="891" h="2910" extrusionOk="0">
                  <a:moveTo>
                    <a:pt x="440" y="1"/>
                  </a:moveTo>
                  <a:lnTo>
                    <a:pt x="440" y="2460"/>
                  </a:lnTo>
                  <a:cubicBezTo>
                    <a:pt x="440" y="2709"/>
                    <a:pt x="239" y="2910"/>
                    <a:pt x="0" y="2910"/>
                  </a:cubicBezTo>
                  <a:lnTo>
                    <a:pt x="440" y="2910"/>
                  </a:lnTo>
                  <a:cubicBezTo>
                    <a:pt x="689" y="2910"/>
                    <a:pt x="890" y="2709"/>
                    <a:pt x="890" y="2460"/>
                  </a:cubicBezTo>
                  <a:lnTo>
                    <a:pt x="890" y="1"/>
                  </a:lnTo>
                  <a:close/>
                </a:path>
              </a:pathLst>
            </a:custGeom>
            <a:solidFill>
              <a:srgbClr val="30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89;p52">
              <a:extLst>
                <a:ext uri="{FF2B5EF4-FFF2-40B4-BE49-F238E27FC236}">
                  <a16:creationId xmlns:a16="http://schemas.microsoft.com/office/drawing/2014/main" id="{964AFC87-0997-4123-BE71-1682F303486A}"/>
                </a:ext>
              </a:extLst>
            </p:cNvPr>
            <p:cNvSpPr/>
            <p:nvPr/>
          </p:nvSpPr>
          <p:spPr>
            <a:xfrm>
              <a:off x="1834068" y="2211605"/>
              <a:ext cx="42252" cy="64888"/>
            </a:xfrm>
            <a:custGeom>
              <a:avLst/>
              <a:gdLst/>
              <a:ahLst/>
              <a:cxnLst/>
              <a:rect l="l" t="t" r="r" b="b"/>
              <a:pathLst>
                <a:path w="1609" h="2471" extrusionOk="0">
                  <a:moveTo>
                    <a:pt x="1371" y="1"/>
                  </a:moveTo>
                  <a:cubicBezTo>
                    <a:pt x="1295" y="1"/>
                    <a:pt x="1221" y="8"/>
                    <a:pt x="1149" y="22"/>
                  </a:cubicBezTo>
                  <a:cubicBezTo>
                    <a:pt x="460" y="137"/>
                    <a:pt x="1" y="788"/>
                    <a:pt x="135" y="1467"/>
                  </a:cubicBezTo>
                  <a:cubicBezTo>
                    <a:pt x="243" y="2060"/>
                    <a:pt x="767" y="2471"/>
                    <a:pt x="1350" y="2471"/>
                  </a:cubicBezTo>
                  <a:cubicBezTo>
                    <a:pt x="1435" y="2471"/>
                    <a:pt x="1522" y="2462"/>
                    <a:pt x="1609" y="2443"/>
                  </a:cubicBezTo>
                  <a:cubicBezTo>
                    <a:pt x="929" y="2309"/>
                    <a:pt x="489" y="1649"/>
                    <a:pt x="633" y="970"/>
                  </a:cubicBezTo>
                  <a:cubicBezTo>
                    <a:pt x="738" y="491"/>
                    <a:pt x="1121" y="118"/>
                    <a:pt x="1599" y="22"/>
                  </a:cubicBezTo>
                  <a:cubicBezTo>
                    <a:pt x="1523" y="8"/>
                    <a:pt x="1446" y="1"/>
                    <a:pt x="1371" y="1"/>
                  </a:cubicBezTo>
                  <a:close/>
                </a:path>
              </a:pathLst>
            </a:custGeom>
            <a:solidFill>
              <a:srgbClr val="30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90;p52">
              <a:extLst>
                <a:ext uri="{FF2B5EF4-FFF2-40B4-BE49-F238E27FC236}">
                  <a16:creationId xmlns:a16="http://schemas.microsoft.com/office/drawing/2014/main" id="{6C9C57AC-6CFA-4D30-BAE6-E412AE639D9B}"/>
                </a:ext>
              </a:extLst>
            </p:cNvPr>
            <p:cNvSpPr/>
            <p:nvPr/>
          </p:nvSpPr>
          <p:spPr>
            <a:xfrm>
              <a:off x="1920542" y="2258663"/>
              <a:ext cx="29175" cy="76417"/>
            </a:xfrm>
            <a:custGeom>
              <a:avLst/>
              <a:gdLst/>
              <a:ahLst/>
              <a:cxnLst/>
              <a:rect l="l" t="t" r="r" b="b"/>
              <a:pathLst>
                <a:path w="1111" h="2910" extrusionOk="0">
                  <a:moveTo>
                    <a:pt x="0" y="1"/>
                  </a:moveTo>
                  <a:cubicBezTo>
                    <a:pt x="239" y="1"/>
                    <a:pt x="440" y="202"/>
                    <a:pt x="440" y="450"/>
                  </a:cubicBezTo>
                  <a:lnTo>
                    <a:pt x="440" y="2680"/>
                  </a:lnTo>
                  <a:cubicBezTo>
                    <a:pt x="440" y="2805"/>
                    <a:pt x="546" y="2910"/>
                    <a:pt x="670" y="2910"/>
                  </a:cubicBezTo>
                  <a:lnTo>
                    <a:pt x="1110" y="2910"/>
                  </a:lnTo>
                  <a:cubicBezTo>
                    <a:pt x="986" y="2910"/>
                    <a:pt x="890" y="2805"/>
                    <a:pt x="890" y="2680"/>
                  </a:cubicBezTo>
                  <a:lnTo>
                    <a:pt x="890" y="450"/>
                  </a:lnTo>
                  <a:cubicBezTo>
                    <a:pt x="890" y="202"/>
                    <a:pt x="689" y="1"/>
                    <a:pt x="440" y="1"/>
                  </a:cubicBezTo>
                  <a:close/>
                </a:path>
              </a:pathLst>
            </a:custGeom>
            <a:solidFill>
              <a:srgbClr val="30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111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095757"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xmln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Hiệu cầm đồ</a:t>
            </a: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1323439"/>
          </a:xfrm>
          <a:prstGeom prst="rect">
            <a:avLst/>
          </a:prstGeom>
          <a:noFill/>
        </p:spPr>
        <p:txBody>
          <a:bodyPr wrap="square">
            <a:spAutoFit/>
          </a:bodyPr>
          <a:lstStyle/>
          <a:p>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cửa</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hàng</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nhận</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đồ</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của</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người</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đang</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cần</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tiền</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đem</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gửi</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để</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vay</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tiền</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3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barn(inVertical)">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15192"/>
          <a:stretch/>
        </p:blipFill>
        <p:spPr>
          <a:xfrm>
            <a:off x="1504334" y="604683"/>
            <a:ext cx="9085007" cy="5928852"/>
          </a:xfrm>
        </p:spPr>
      </p:pic>
    </p:spTree>
    <p:extLst>
      <p:ext uri="{BB962C8B-B14F-4D97-AF65-F5344CB8AC3E}">
        <p14:creationId xmlns:p14="http://schemas.microsoft.com/office/powerpoint/2010/main" val="256344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149096"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xmln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a:latin typeface="Calibri" panose="020F0502020204030204" pitchFamily="34" charset="0"/>
                <a:ea typeface="Calibri" panose="020F0502020204030204" pitchFamily="34" charset="0"/>
                <a:cs typeface="Calibri" panose="020F0502020204030204" pitchFamily="34" charset="0"/>
              </a:rPr>
              <a:t>Trắng tay</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707886"/>
          </a:xfrm>
          <a:prstGeom prst="rect">
            <a:avLst/>
          </a:prstGeom>
          <a:noFill/>
        </p:spPr>
        <p:txBody>
          <a:bodyPr wrap="square">
            <a:spAutoFit/>
          </a:bodyPr>
          <a:lstStyle/>
          <a:p>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mất</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sạch</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tiền</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của</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419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149096"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xmln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a:latin typeface="Calibri" panose="020F0502020204030204" pitchFamily="34" charset="0"/>
                <a:ea typeface="Calibri" panose="020F0502020204030204" pitchFamily="34" charset="0"/>
                <a:cs typeface="Calibri" panose="020F0502020204030204" pitchFamily="34" charset="0"/>
              </a:rPr>
              <a:t>Độc chiếm</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707886"/>
          </a:xfrm>
          <a:prstGeom prst="rect">
            <a:avLst/>
          </a:prstGeom>
          <a:noFill/>
        </p:spPr>
        <p:txBody>
          <a:bodyPr wrap="square">
            <a:spAutoFit/>
          </a:bodyPr>
          <a:lstStyle/>
          <a:p>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chiếm</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giữ</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một</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mình</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không</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chia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sẻ</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cho</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ai.</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038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149096"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xmln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a:latin typeface="Calibri" panose="020F0502020204030204" pitchFamily="34" charset="0"/>
                <a:ea typeface="Calibri" panose="020F0502020204030204" pitchFamily="34" charset="0"/>
                <a:cs typeface="Calibri" panose="020F0502020204030204" pitchFamily="34" charset="0"/>
              </a:rPr>
              <a:t>Diễn thuyết</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1323439"/>
          </a:xfrm>
          <a:prstGeom prst="rect">
            <a:avLst/>
          </a:prstGeom>
          <a:noFill/>
        </p:spPr>
        <p:txBody>
          <a:bodyPr wrap="square">
            <a:spAutoFit/>
          </a:bodyPr>
          <a:lstStyle/>
          <a:p>
            <a:r>
              <a:rPr lang="vi-VN"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nói trước công chúng, nhằm tuyên truyền, thuyết phục.</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988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vi-VN" dirty="0"/>
          </a:p>
        </p:txBody>
      </p:sp>
      <p:pic>
        <p:nvPicPr>
          <p:cNvPr id="5" name="Picture 4">
            <a:extLst>
              <a:ext uri="{FF2B5EF4-FFF2-40B4-BE49-F238E27FC236}">
                <a16:creationId xmlns:a16="http://schemas.microsoft.com/office/drawing/2014/main" id="{3F1AFFC0-6B02-44D5-BBB0-A924C4AD901B}"/>
              </a:ext>
            </a:extLst>
          </p:cNvPr>
          <p:cNvPicPr>
            <a:picLocks noChangeAspect="1"/>
          </p:cNvPicPr>
          <p:nvPr/>
        </p:nvPicPr>
        <p:blipFill>
          <a:blip r:embed="rId2"/>
          <a:stretch>
            <a:fillRect/>
          </a:stretch>
        </p:blipFill>
        <p:spPr>
          <a:xfrm>
            <a:off x="888274" y="398962"/>
            <a:ext cx="10437223" cy="6055576"/>
          </a:xfrm>
          <a:prstGeom prst="rect">
            <a:avLst/>
          </a:prstGeom>
        </p:spPr>
      </p:pic>
    </p:spTree>
    <p:extLst>
      <p:ext uri="{BB962C8B-B14F-4D97-AF65-F5344CB8AC3E}">
        <p14:creationId xmlns:p14="http://schemas.microsoft.com/office/powerpoint/2010/main" val="40749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149096"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xmln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a:latin typeface="Calibri" panose="020F0502020204030204" pitchFamily="34" charset="0"/>
                <a:ea typeface="Calibri" panose="020F0502020204030204" pitchFamily="34" charset="0"/>
                <a:cs typeface="Calibri" panose="020F0502020204030204" pitchFamily="34" charset="0"/>
              </a:rPr>
              <a:t>Đồng, hào, xu</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707886"/>
          </a:xfrm>
          <a:prstGeom prst="rect">
            <a:avLst/>
          </a:prstGeom>
          <a:noFill/>
        </p:spPr>
        <p:txBody>
          <a:bodyPr wrap="square">
            <a:spAutoFit/>
          </a:bodyPr>
          <a:lstStyle/>
          <a:p>
            <a:r>
              <a:rPr lang="vi-VN"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ba đơn vị tiền tệ thời trước</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482" y="745914"/>
            <a:ext cx="2530157" cy="285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14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149096"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xmln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smtClean="0">
                <a:latin typeface="Calibri" panose="020F0502020204030204" pitchFamily="34" charset="0"/>
                <a:ea typeface="Calibri" panose="020F0502020204030204" pitchFamily="34" charset="0"/>
                <a:cs typeface="Calibri" panose="020F0502020204030204" pitchFamily="34" charset="0"/>
              </a:rPr>
              <a:t>Thịnh Vượng</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707886"/>
          </a:xfrm>
          <a:prstGeom prst="rect">
            <a:avLst/>
          </a:prstGeom>
          <a:noFill/>
        </p:spPr>
        <p:txBody>
          <a:bodyPr wrap="square">
            <a:spAutoFit/>
          </a:bodyPr>
          <a:lstStyle/>
          <a:p>
            <a:r>
              <a:rPr lang="vi-VN" sz="4000" kern="0" dirty="0" smtClean="0">
                <a:solidFill>
                  <a:schemeClr val="bg1"/>
                </a:solidFill>
                <a:latin typeface="Calibri" panose="020F0502020204030204" pitchFamily="34" charset="0"/>
                <a:ea typeface="Calibri" panose="020F0502020204030204" pitchFamily="34" charset="0"/>
                <a:cs typeface="Calibri" panose="020F0502020204030204" pitchFamily="34" charset="0"/>
              </a:rPr>
              <a:t>Phát triển mạnh, giàu có lên</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5465" y="167368"/>
            <a:ext cx="4247152" cy="334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34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149096"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xmln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smtClean="0">
                <a:latin typeface="Calibri" panose="020F0502020204030204" pitchFamily="34" charset="0"/>
                <a:ea typeface="Calibri" panose="020F0502020204030204" pitchFamily="34" charset="0"/>
                <a:cs typeface="Calibri" panose="020F0502020204030204" pitchFamily="34" charset="0"/>
              </a:rPr>
              <a:t>Quẩy gánh</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707886"/>
          </a:xfrm>
          <a:prstGeom prst="rect">
            <a:avLst/>
          </a:prstGeom>
          <a:noFill/>
        </p:spPr>
        <p:txBody>
          <a:bodyPr wrap="square">
            <a:spAutoFit/>
          </a:bodyPr>
          <a:lstStyle/>
          <a:p>
            <a:r>
              <a:rPr lang="vi-VN" sz="4000" kern="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Đòn gánh và đồ vật được gánh đi</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39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8450" y="1005681"/>
            <a:ext cx="6286500" cy="4162425"/>
          </a:xfrm>
        </p:spPr>
      </p:pic>
    </p:spTree>
    <p:extLst>
      <p:ext uri="{BB962C8B-B14F-4D97-AF65-F5344CB8AC3E}">
        <p14:creationId xmlns:p14="http://schemas.microsoft.com/office/powerpoint/2010/main" val="60445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08000" b="-108000"/>
          </a:stretch>
        </a:blipFill>
        <a:effectLst/>
      </p:bgPr>
    </p:bg>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8"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9"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5"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10396" y="3997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extLst>
              <p:ext uri="{D42A27DB-BD31-4B8C-83A1-F6EECF244321}">
                <p14:modId xmlns:p14="http://schemas.microsoft.com/office/powerpoint/2010/main" val="2126284975"/>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0"/>
          </a:graphicData>
        </a:graphic>
      </p:graphicFrame>
      <p:sp>
        <p:nvSpPr>
          <p:cNvPr id="77902" name="QuestionText">
            <a:hlinkClick r:id="" action="ppaction://macro?name=ShowAnswers"/>
          </p:cNvPr>
          <p:cNvSpPr>
            <a:spLocks noChangeArrowheads="1"/>
          </p:cNvSpPr>
          <p:nvPr/>
        </p:nvSpPr>
        <p:spPr bwMode="auto">
          <a:xfrm>
            <a:off x="1633875" y="327263"/>
            <a:ext cx="9504511" cy="204688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3600" dirty="0" err="1">
                <a:solidFill>
                  <a:srgbClr val="FFFFFF"/>
                </a:solidFill>
                <a:latin typeface="Calibri" panose="020F0502020204030204" pitchFamily="34" charset="0"/>
              </a:rPr>
              <a:t>Câu</a:t>
            </a:r>
            <a:r>
              <a:rPr lang="en-US" sz="3600" dirty="0">
                <a:solidFill>
                  <a:srgbClr val="FFFFFF"/>
                </a:solidFill>
                <a:latin typeface="Calibri" panose="020F0502020204030204" pitchFamily="34" charset="0"/>
              </a:rPr>
              <a:t> </a:t>
            </a:r>
            <a:r>
              <a:rPr lang="en-US" sz="3600" dirty="0" err="1" smtClean="0">
                <a:solidFill>
                  <a:srgbClr val="FFFFFF"/>
                </a:solidFill>
                <a:latin typeface="Calibri" panose="020F0502020204030204" pitchFamily="34" charset="0"/>
              </a:rPr>
              <a:t>hỏi</a:t>
            </a:r>
            <a:r>
              <a:rPr lang="en-US" sz="3600" dirty="0" smtClean="0">
                <a:solidFill>
                  <a:srgbClr val="FFFFFF"/>
                </a:solidFill>
                <a:latin typeface="Calibri" panose="020F0502020204030204" pitchFamily="34" charset="0"/>
              </a:rPr>
              <a:t> </a:t>
            </a:r>
            <a:r>
              <a:rPr lang="vi-VN" sz="3600" dirty="0" smtClean="0">
                <a:solidFill>
                  <a:srgbClr val="FFFFFF"/>
                </a:solidFill>
                <a:latin typeface="Calibri" panose="020F0502020204030204" pitchFamily="34" charset="0"/>
              </a:rPr>
              <a:t>1: Tên bài  đọc của tiết học trước là?</a:t>
            </a:r>
            <a:endParaRPr lang="en-US" sz="3600" dirty="0">
              <a:solidFill>
                <a:srgbClr val="FFFFFF"/>
              </a:solidFill>
              <a:latin typeface="Calibri" panose="020F050202020403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1" name="AnswerC"/>
          <p:cNvSpPr>
            <a:spLocks noChangeArrowheads="1"/>
          </p:cNvSpPr>
          <p:nvPr/>
        </p:nvSpPr>
        <p:spPr bwMode="auto">
          <a:xfrm>
            <a:off x="3863032" y="5260197"/>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3200" b="1" dirty="0" smtClean="0">
                <a:solidFill>
                  <a:srgbClr val="FFFFFF"/>
                </a:solidFill>
                <a:latin typeface="Calibri" panose="020F0502020204030204" pitchFamily="34" charset="0"/>
              </a:rPr>
              <a:t>Mai An </a:t>
            </a:r>
            <a:r>
              <a:rPr lang="vi-VN" sz="3200" b="1" dirty="0" smtClean="0">
                <a:solidFill>
                  <a:srgbClr val="FFFFFF"/>
                </a:solidFill>
                <a:latin typeface="Calibri" panose="020F0502020204030204" pitchFamily="34" charset="0"/>
              </a:rPr>
              <a:t>Tiêm</a:t>
            </a:r>
            <a:endParaRPr lang="en-US" sz="3200" b="1" dirty="0">
              <a:solidFill>
                <a:srgbClr val="FFFFFF"/>
              </a:solidFill>
              <a:latin typeface="Calibri" panose="020F0502020204030204" pitchFamily="34" charset="0"/>
            </a:endParaRPr>
          </a:p>
        </p:txBody>
      </p:sp>
      <p:sp>
        <p:nvSpPr>
          <p:cNvPr id="77864" name="AnswerB"/>
          <p:cNvSpPr>
            <a:spLocks noChangeArrowheads="1"/>
          </p:cNvSpPr>
          <p:nvPr/>
        </p:nvSpPr>
        <p:spPr bwMode="auto">
          <a:xfrm>
            <a:off x="3774048" y="4310162"/>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vi-VN" sz="3200" b="1" dirty="0" smtClean="0">
                <a:solidFill>
                  <a:srgbClr val="FFFFFF"/>
                </a:solidFill>
                <a:latin typeface="Calibri" panose="020F0502020204030204" pitchFamily="34" charset="0"/>
              </a:rPr>
              <a:t>Sự tích dưa hấu</a:t>
            </a:r>
            <a:endParaRPr lang="en-US" sz="3200" b="1" dirty="0">
              <a:solidFill>
                <a:srgbClr val="FFFFFF"/>
              </a:solidFill>
              <a:latin typeface="Calibri" panose="020F0502020204030204" pitchFamily="34" charset="0"/>
            </a:endParaRPr>
          </a:p>
        </p:txBody>
      </p:sp>
      <p:sp>
        <p:nvSpPr>
          <p:cNvPr id="77863" name="AnswerA"/>
          <p:cNvSpPr>
            <a:spLocks noChangeArrowheads="1"/>
          </p:cNvSpPr>
          <p:nvPr/>
        </p:nvSpPr>
        <p:spPr bwMode="auto">
          <a:xfrm>
            <a:off x="3721550" y="325908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vi-VN" sz="3200" b="1" dirty="0" smtClean="0">
                <a:solidFill>
                  <a:srgbClr val="FFFFFF"/>
                </a:solidFill>
                <a:latin typeface="Calibri" panose="020F0502020204030204" pitchFamily="34" charset="0"/>
              </a:rPr>
              <a:t>Trái cam</a:t>
            </a:r>
            <a:endParaRPr lang="en-US" sz="3200" b="1" dirty="0">
              <a:solidFill>
                <a:srgbClr val="FFFFFF"/>
              </a:solidFill>
              <a:latin typeface="Calibri" panose="020F0502020204030204" pitchFamily="34" charset="0"/>
            </a:endParaRPr>
          </a:p>
        </p:txBody>
      </p:sp>
      <p:sp>
        <p:nvSpPr>
          <p:cNvPr id="77877" name="AutoShape 53"/>
          <p:cNvSpPr>
            <a:spLocks noChangeArrowheads="1"/>
          </p:cNvSpPr>
          <p:nvPr/>
        </p:nvSpPr>
        <p:spPr bwMode="auto">
          <a:xfrm>
            <a:off x="4061261" y="4553843"/>
            <a:ext cx="1649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9" name="AutoShape 55"/>
          <p:cNvSpPr>
            <a:spLocks noChangeArrowheads="1"/>
          </p:cNvSpPr>
          <p:nvPr/>
        </p:nvSpPr>
        <p:spPr bwMode="auto">
          <a:xfrm>
            <a:off x="4000662" y="3502761"/>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4119999" y="5568412"/>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1"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2"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3"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4"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65015126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7" fill="hold" display="0">
                  <p:stCondLst>
                    <p:cond delay="indefinite"/>
                  </p:stCondLst>
                  <p:endCondLst>
                    <p:cond evt="onStopAudio" delay="0">
                      <p:tgtEl>
                        <p:sldTgt/>
                      </p:tgtEl>
                    </p:cond>
                  </p:endCondLst>
                </p:cTn>
                <p:tgtEl>
                  <p:spTgt spid="162"/>
                </p:tgtEl>
              </p:cMediaNode>
            </p:audio>
            <p:seq concurrent="1" nextAc="seek">
              <p:cTn id="8" restart="whenNotActive" fill="hold" evtFilter="cancelBubble" nodeType="interactiveSeq">
                <p:stCondLst>
                  <p:cond evt="onClick" delay="0">
                    <p:tgtEl>
                      <p:spTgt spid="77864"/>
                    </p:tgtEl>
                  </p:cond>
                </p:stCondLst>
                <p:endSync evt="end" delay="0">
                  <p:rtn val="all"/>
                </p:endSync>
                <p:childTnLst>
                  <p:par>
                    <p:cTn id="9" fill="hold">
                      <p:stCondLst>
                        <p:cond delay="0"/>
                      </p:stCondLst>
                      <p:childTnLst>
                        <p:par>
                          <p:cTn id="10" fill="hold">
                            <p:stCondLst>
                              <p:cond delay="0"/>
                            </p:stCondLst>
                            <p:childTnLst>
                              <p:par>
                                <p:cTn id="11" presetID="19" presetClass="emph" presetSubtype="0" repeatCount="indefinite" fill="hold" grpId="0" nodeType="clickEffect">
                                  <p:stCondLst>
                                    <p:cond delay="0"/>
                                  </p:stCondLst>
                                  <p:childTnLst>
                                    <p:animClr clrSpc="rgb" dir="cw">
                                      <p:cBhvr override="childStyle">
                                        <p:cTn id="12" dur="500" fill="hold"/>
                                        <p:tgtEl>
                                          <p:spTgt spid="77864"/>
                                        </p:tgtEl>
                                        <p:attrNameLst>
                                          <p:attrName>style.color</p:attrName>
                                        </p:attrNameLst>
                                      </p:cBhvr>
                                      <p:to>
                                        <a:srgbClr val="00B050"/>
                                      </p:to>
                                    </p:animClr>
                                    <p:animClr clrSpc="rgb" dir="cw">
                                      <p:cBhvr>
                                        <p:cTn id="13" dur="500" fill="hold"/>
                                        <p:tgtEl>
                                          <p:spTgt spid="77864"/>
                                        </p:tgtEl>
                                        <p:attrNameLst>
                                          <p:attrName>fillcolor</p:attrName>
                                        </p:attrNameLst>
                                      </p:cBhvr>
                                      <p:to>
                                        <a:srgbClr val="00B050"/>
                                      </p:to>
                                    </p:animClr>
                                    <p:set>
                                      <p:cBhvr>
                                        <p:cTn id="14" dur="500" fill="hold"/>
                                        <p:tgtEl>
                                          <p:spTgt spid="77864"/>
                                        </p:tgtEl>
                                        <p:attrNameLst>
                                          <p:attrName>fill.type</p:attrName>
                                        </p:attrNameLst>
                                      </p:cBhvr>
                                      <p:to>
                                        <p:strVal val="solid"/>
                                      </p:to>
                                    </p:set>
                                    <p:set>
                                      <p:cBhvr>
                                        <p:cTn id="15" dur="500" fill="hold"/>
                                        <p:tgtEl>
                                          <p:spTgt spid="77864"/>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09 Who's Was Correct_.wav"/>
                                        </p:tgtEl>
                                      </p:cMediaNode>
                                    </p:audio>
                                  </p:subTnLst>
                                </p:cTn>
                              </p:par>
                            </p:childTnLst>
                          </p:cTn>
                        </p:par>
                      </p:childTnLst>
                    </p:cTn>
                  </p:par>
                </p:childTnLst>
              </p:cTn>
              <p:nextCondLst>
                <p:cond evt="onClick" delay="0">
                  <p:tgtEl>
                    <p:spTgt spid="77864"/>
                  </p:tgtEl>
                </p:cond>
              </p:nextCondLst>
            </p:seq>
            <p:seq concurrent="1" nextAc="seek">
              <p:cTn id="16" restart="whenNotActive" fill="hold" evtFilter="cancelBubble" nodeType="interactiveSeq">
                <p:stCondLst>
                  <p:cond evt="onClick" delay="0">
                    <p:tgtEl>
                      <p:spTgt spid="77863"/>
                    </p:tgtEl>
                  </p:cond>
                </p:stCondLst>
                <p:endSync evt="end" delay="0">
                  <p:rtn val="all"/>
                </p:endSync>
                <p:childTnLst>
                  <p:par>
                    <p:cTn id="17" fill="hold">
                      <p:stCondLst>
                        <p:cond delay="0"/>
                      </p:stCondLst>
                      <p:childTnLst>
                        <p:par>
                          <p:cTn id="18" fill="hold">
                            <p:stCondLst>
                              <p:cond delay="0"/>
                            </p:stCondLst>
                            <p:childTnLst>
                              <p:par>
                                <p:cTn id="19" presetID="19" presetClass="emph" presetSubtype="0" fill="hold" grpId="0" nodeType="clickEffect">
                                  <p:stCondLst>
                                    <p:cond delay="0"/>
                                  </p:stCondLst>
                                  <p:childTnLst>
                                    <p:animClr clrSpc="rgb" dir="cw">
                                      <p:cBhvr override="childStyle">
                                        <p:cTn id="20" dur="500" fill="hold"/>
                                        <p:tgtEl>
                                          <p:spTgt spid="77863"/>
                                        </p:tgtEl>
                                        <p:attrNameLst>
                                          <p:attrName>style.color</p:attrName>
                                        </p:attrNameLst>
                                      </p:cBhvr>
                                      <p:to>
                                        <a:srgbClr val="C00000"/>
                                      </p:to>
                                    </p:animClr>
                                    <p:animClr clrSpc="rgb" dir="cw">
                                      <p:cBhvr>
                                        <p:cTn id="21" dur="500" fill="hold"/>
                                        <p:tgtEl>
                                          <p:spTgt spid="77863"/>
                                        </p:tgtEl>
                                        <p:attrNameLst>
                                          <p:attrName>fillcolor</p:attrName>
                                        </p:attrNameLst>
                                      </p:cBhvr>
                                      <p:to>
                                        <a:srgbClr val="C00000"/>
                                      </p:to>
                                    </p:animClr>
                                    <p:set>
                                      <p:cBhvr>
                                        <p:cTn id="22" dur="500" fill="hold"/>
                                        <p:tgtEl>
                                          <p:spTgt spid="77863"/>
                                        </p:tgtEl>
                                        <p:attrNameLst>
                                          <p:attrName>fill.type</p:attrName>
                                        </p:attrNameLst>
                                      </p:cBhvr>
                                      <p:to>
                                        <p:strVal val="solid"/>
                                      </p:to>
                                    </p:set>
                                    <p:set>
                                      <p:cBhvr>
                                        <p:cTn id="23" dur="500" fill="hold"/>
                                        <p:tgtEl>
                                          <p:spTgt spid="7786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3"/>
                  </p:tgtEl>
                </p:cond>
              </p:nextCondLst>
            </p:seq>
            <p:seq concurrent="1" nextAc="seek">
              <p:cTn id="24" restart="whenNotActive" fill="hold" evtFilter="cancelBubble" nodeType="interactiveSeq">
                <p:stCondLst>
                  <p:cond evt="onClick" delay="0">
                    <p:tgtEl>
                      <p:spTgt spid="77861"/>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77861"/>
                                        </p:tgtEl>
                                        <p:attrNameLst>
                                          <p:attrName>style.color</p:attrName>
                                        </p:attrNameLst>
                                      </p:cBhvr>
                                      <p:to>
                                        <a:srgbClr val="C00000"/>
                                      </p:to>
                                    </p:animClr>
                                    <p:animClr clrSpc="rgb" dir="cw">
                                      <p:cBhvr>
                                        <p:cTn id="29" dur="500" fill="hold"/>
                                        <p:tgtEl>
                                          <p:spTgt spid="77861"/>
                                        </p:tgtEl>
                                        <p:attrNameLst>
                                          <p:attrName>fillcolor</p:attrName>
                                        </p:attrNameLst>
                                      </p:cBhvr>
                                      <p:to>
                                        <a:srgbClr val="C00000"/>
                                      </p:to>
                                    </p:animClr>
                                    <p:set>
                                      <p:cBhvr>
                                        <p:cTn id="30" dur="500" fill="hold"/>
                                        <p:tgtEl>
                                          <p:spTgt spid="77861"/>
                                        </p:tgtEl>
                                        <p:attrNameLst>
                                          <p:attrName>fill.type</p:attrName>
                                        </p:attrNameLst>
                                      </p:cBhvr>
                                      <p:to>
                                        <p:strVal val="solid"/>
                                      </p:to>
                                    </p:set>
                                    <p:set>
                                      <p:cBhvr>
                                        <p:cTn id="31" dur="500" fill="hold"/>
                                        <p:tgtEl>
                                          <p:spTgt spid="7786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1"/>
                  </p:tgtEl>
                </p:cond>
              </p:nextCondLst>
            </p:seq>
          </p:childTnLst>
        </p:cTn>
      </p:par>
    </p:tnLst>
    <p:bldLst>
      <p:bldP spid="77861" grpId="0" animBg="1"/>
      <p:bldP spid="77864" grpId="0" animBg="1"/>
      <p:bldP spid="778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149096"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xmln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smtClean="0">
                <a:latin typeface="Calibri" panose="020F0502020204030204" pitchFamily="34" charset="0"/>
                <a:ea typeface="Calibri" panose="020F0502020204030204" pitchFamily="34" charset="0"/>
                <a:cs typeface="Calibri" panose="020F0502020204030204" pitchFamily="34" charset="0"/>
              </a:rPr>
              <a:t>Kinh doanh</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1938992"/>
          </a:xfrm>
          <a:prstGeom prst="rect">
            <a:avLst/>
          </a:prstGeom>
          <a:noFill/>
        </p:spPr>
        <p:txBody>
          <a:bodyPr wrap="square">
            <a:spAutoFit/>
          </a:bodyPr>
          <a:lstStyle/>
          <a:p>
            <a:r>
              <a:rPr lang="vi-VN" sz="4000" kern="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4000" i="1" dirty="0"/>
              <a:t>tổ chức việc sản xuất, buôn bán, dịch vụ nhằm mục đích sinh lợi</a:t>
            </a:r>
            <a:endParaRPr lang="vi-VN" sz="4000" dirty="0"/>
          </a:p>
          <a:p>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647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2191725" y="2286696"/>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Luyện</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đọc</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smtClean="0">
                  <a:solidFill>
                    <a:schemeClr val="bg1"/>
                  </a:solidFill>
                  <a:effectLst>
                    <a:outerShdw blurRad="38100" dist="38100" dir="2700000" algn="tl">
                      <a:srgbClr val="000000">
                        <a:alpha val="43137"/>
                      </a:srgbClr>
                    </a:outerShdw>
                  </a:effectLst>
                  <a:latin typeface="#9Slide03 AmpleSoft Bold" panose="02000000000000000000" pitchFamily="2" charset="-93"/>
                </a:rPr>
                <a:t>theo</a:t>
              </a:r>
              <a:r>
                <a:rPr lang="en-GB" sz="6000" dirty="0" smtClean="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smtClean="0">
                  <a:solidFill>
                    <a:schemeClr val="bg1"/>
                  </a:solidFill>
                  <a:effectLst>
                    <a:outerShdw blurRad="38100" dist="38100" dir="2700000" algn="tl">
                      <a:srgbClr val="000000">
                        <a:alpha val="43137"/>
                      </a:srgbClr>
                    </a:outerShdw>
                  </a:effectLst>
                  <a:latin typeface="#9Slide03 AmpleSoft Bold" panose="02000000000000000000" pitchFamily="2" charset="-93"/>
                </a:rPr>
                <a:t>cặp</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Tree>
    <p:extLst>
      <p:ext uri="{BB962C8B-B14F-4D97-AF65-F5344CB8AC3E}">
        <p14:creationId xmlns:p14="http://schemas.microsoft.com/office/powerpoint/2010/main" val="345655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716B-B8F1-2547-3FF6-6EACB6A2DCE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94CEA941-C6B9-DF6A-8FB5-8BFD6A8B6965}"/>
              </a:ext>
            </a:extLst>
          </p:cNvPr>
          <p:cNvSpPr>
            <a:spLocks noGrp="1"/>
          </p:cNvSpPr>
          <p:nvPr>
            <p:ph type="subTitle" idx="1"/>
          </p:nvPr>
        </p:nvSpPr>
        <p:spPr/>
        <p:txBody>
          <a:bodyPr/>
          <a:lstStyle/>
          <a:p>
            <a:endParaRPr lang="vi-VN"/>
          </a:p>
        </p:txBody>
      </p:sp>
      <p:pic>
        <p:nvPicPr>
          <p:cNvPr id="5" name="Picture 4" descr="A cartoon of a field with flowers&#10;&#10;Description automatically generated with medium confidence">
            <a:extLst>
              <a:ext uri="{FF2B5EF4-FFF2-40B4-BE49-F238E27FC236}">
                <a16:creationId xmlns:a16="http://schemas.microsoft.com/office/drawing/2014/main" id="{4AB6D7F9-3DD3-8AC4-3CF1-E362D9D91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292C3E18-44D8-4E6C-65E9-E6151B6DB548}"/>
              </a:ext>
            </a:extLst>
          </p:cNvPr>
          <p:cNvGrpSpPr/>
          <p:nvPr/>
        </p:nvGrpSpPr>
        <p:grpSpPr>
          <a:xfrm>
            <a:off x="3085007" y="795532"/>
            <a:ext cx="3251018" cy="1108820"/>
            <a:chOff x="4639487" y="939795"/>
            <a:chExt cx="3251018" cy="1108820"/>
          </a:xfrm>
        </p:grpSpPr>
        <p:sp>
          <p:nvSpPr>
            <p:cNvPr id="8" name="TextBox 7">
              <a:extLst>
                <a:ext uri="{FF2B5EF4-FFF2-40B4-BE49-F238E27FC236}">
                  <a16:creationId xmlns:a16="http://schemas.microsoft.com/office/drawing/2014/main" id="{6C278630-B286-37E0-1CBC-90D471A47CF8}"/>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B94BA06D-66A0-06AB-00A6-75AD5A5A76EB}"/>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E1CF78BA-33EF-4573-AB8C-F30C4B412D7A}"/>
              </a:ext>
            </a:extLst>
          </p:cNvPr>
          <p:cNvPicPr>
            <a:picLocks noChangeAspect="1"/>
          </p:cNvPicPr>
          <p:nvPr/>
        </p:nvPicPr>
        <p:blipFill>
          <a:blip r:embed="rId3"/>
          <a:stretch>
            <a:fillRect/>
          </a:stretch>
        </p:blipFill>
        <p:spPr>
          <a:xfrm>
            <a:off x="2739870" y="2121318"/>
            <a:ext cx="6492803" cy="2066723"/>
          </a:xfrm>
          <a:prstGeom prst="rect">
            <a:avLst/>
          </a:prstGeom>
        </p:spPr>
      </p:pic>
    </p:spTree>
    <p:extLst>
      <p:ext uri="{BB962C8B-B14F-4D97-AF65-F5344CB8AC3E}">
        <p14:creationId xmlns:p14="http://schemas.microsoft.com/office/powerpoint/2010/main" val="191937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field with flowers&#10;&#10;Description automatically generated with medium confidence">
            <a:extLst>
              <a:ext uri="{FF2B5EF4-FFF2-40B4-BE49-F238E27FC236}">
                <a16:creationId xmlns:a16="http://schemas.microsoft.com/office/drawing/2014/main" id="{4AB6D7F9-3DD3-8AC4-3CF1-E362D9D91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5FE6D21-B872-FA3E-DD2C-CAE6DA0CBB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432" y="1655064"/>
            <a:ext cx="7815893" cy="3204516"/>
          </a:xfrm>
          <a:prstGeom prst="rect">
            <a:avLst/>
          </a:prstGeom>
        </p:spPr>
      </p:pic>
      <p:sp>
        <p:nvSpPr>
          <p:cNvPr id="10" name="Rectangle: Rounded Corners 9">
            <a:extLst>
              <a:ext uri="{FF2B5EF4-FFF2-40B4-BE49-F238E27FC236}">
                <a16:creationId xmlns:a16="http://schemas.microsoft.com/office/drawing/2014/main" id="{F53C100B-2132-0F31-ACAB-5A24407B8370}"/>
              </a:ext>
            </a:extLst>
          </p:cNvPr>
          <p:cNvSpPr/>
          <p:nvPr/>
        </p:nvSpPr>
        <p:spPr>
          <a:xfrm>
            <a:off x="598170" y="4859580"/>
            <a:ext cx="10995660" cy="1503579"/>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90234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226777" y="629500"/>
            <a:ext cx="9856429" cy="1306091"/>
            <a:chOff x="1226777" y="629500"/>
            <a:chExt cx="9856429" cy="1306091"/>
          </a:xfrm>
        </p:grpSpPr>
        <p:grpSp>
          <p:nvGrpSpPr>
            <p:cNvPr id="4" name="Group 36">
              <a:extLst>
                <a:ext uri="{FF2B5EF4-FFF2-40B4-BE49-F238E27FC236}">
                  <a16:creationId xmlns:a16="http://schemas.microsoft.com/office/drawing/2014/main" id="{E2D4B96A-D286-B7FD-5087-EC10EC3C2FBC}"/>
                </a:ext>
              </a:extLst>
            </p:cNvPr>
            <p:cNvGrpSpPr/>
            <p:nvPr/>
          </p:nvGrpSpPr>
          <p:grpSpPr>
            <a:xfrm>
              <a:off x="1226777" y="629500"/>
              <a:ext cx="9856429" cy="1306091"/>
              <a:chOff x="4476339" y="206725"/>
              <a:chExt cx="9814857" cy="1121762"/>
            </a:xfrm>
          </p:grpSpPr>
          <p:pic>
            <p:nvPicPr>
              <p:cNvPr id="5"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6"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550225"/>
              </a:xfrm>
              <a:prstGeom prst="rect">
                <a:avLst/>
              </a:prstGeom>
            </p:spPr>
          </p:pic>
        </p:grpSp>
        <p:sp>
          <p:nvSpPr>
            <p:cNvPr id="7" name="Rectangle 6"/>
            <p:cNvSpPr/>
            <p:nvPr/>
          </p:nvSpPr>
          <p:spPr>
            <a:xfrm>
              <a:off x="1826624" y="799491"/>
              <a:ext cx="8975022" cy="954107"/>
            </a:xfrm>
            <a:prstGeom prst="rect">
              <a:avLst/>
            </a:prstGeom>
          </p:spPr>
          <p:txBody>
            <a:bodyPr wrap="square">
              <a:spAutoFit/>
            </a:bodyPr>
            <a:lstStyle/>
            <a:p>
              <a:r>
                <a:rPr lang="en-GB" sz="2800" b="1" dirty="0">
                  <a:solidFill>
                    <a:srgbClr val="000000"/>
                  </a:solidFill>
                  <a:latin typeface="Calibri" panose="020F0502020204030204" pitchFamily="34" charset="0"/>
                  <a:ea typeface="Calibri" panose="020F0502020204030204" pitchFamily="34" charset="0"/>
                  <a:cs typeface="Calibri" panose="020F0502020204030204" pitchFamily="34" charset="0"/>
                </a:rPr>
                <a:t>1. </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Những chi tiết về tuổi thơ và tuổi trẻ của Bạch Thái Bưởi cho thấy ông là người như thế nào?</a:t>
              </a:r>
              <a:endParaRPr lang="vi-VN"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5" name="Group 36">
            <a:extLst>
              <a:ext uri="{FF2B5EF4-FFF2-40B4-BE49-F238E27FC236}">
                <a16:creationId xmlns:a16="http://schemas.microsoft.com/office/drawing/2014/main" id="{E2D4B96A-D286-B7FD-5087-EC10EC3C2FBC}"/>
              </a:ext>
            </a:extLst>
          </p:cNvPr>
          <p:cNvGrpSpPr/>
          <p:nvPr/>
        </p:nvGrpSpPr>
        <p:grpSpPr>
          <a:xfrm>
            <a:off x="976056" y="5329673"/>
            <a:ext cx="9856429" cy="1306091"/>
            <a:chOff x="4476339" y="206725"/>
            <a:chExt cx="9814857" cy="1121762"/>
          </a:xfrm>
        </p:grpSpPr>
        <p:pic>
          <p:nvPicPr>
            <p:cNvPr id="16"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17"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550225"/>
            </a:xfrm>
            <a:prstGeom prst="rect">
              <a:avLst/>
            </a:prstGeom>
          </p:spPr>
        </p:pic>
      </p:grpSp>
      <p:grpSp>
        <p:nvGrpSpPr>
          <p:cNvPr id="22" name="Group 21"/>
          <p:cNvGrpSpPr/>
          <p:nvPr/>
        </p:nvGrpSpPr>
        <p:grpSpPr>
          <a:xfrm>
            <a:off x="1123539" y="2160128"/>
            <a:ext cx="9856429" cy="1495092"/>
            <a:chOff x="1123539" y="2160128"/>
            <a:chExt cx="9856429" cy="1495092"/>
          </a:xfrm>
        </p:grpSpPr>
        <p:grpSp>
          <p:nvGrpSpPr>
            <p:cNvPr id="9" name="Group 36">
              <a:extLst>
                <a:ext uri="{FF2B5EF4-FFF2-40B4-BE49-F238E27FC236}">
                  <a16:creationId xmlns:a16="http://schemas.microsoft.com/office/drawing/2014/main" id="{E2D4B96A-D286-B7FD-5087-EC10EC3C2FBC}"/>
                </a:ext>
              </a:extLst>
            </p:cNvPr>
            <p:cNvGrpSpPr/>
            <p:nvPr/>
          </p:nvGrpSpPr>
          <p:grpSpPr>
            <a:xfrm>
              <a:off x="1123539" y="2160128"/>
              <a:ext cx="9856429" cy="1495092"/>
              <a:chOff x="4476339" y="206725"/>
              <a:chExt cx="9814857" cy="1121762"/>
            </a:xfrm>
          </p:grpSpPr>
          <p:pic>
            <p:nvPicPr>
              <p:cNvPr id="10"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11"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550225"/>
              </a:xfrm>
              <a:prstGeom prst="rect">
                <a:avLst/>
              </a:prstGeom>
            </p:spPr>
          </p:pic>
        </p:grpSp>
        <p:sp>
          <p:nvSpPr>
            <p:cNvPr id="18" name="Rectangle 17"/>
            <p:cNvSpPr/>
            <p:nvPr/>
          </p:nvSpPr>
          <p:spPr>
            <a:xfrm>
              <a:off x="1976284" y="2270225"/>
              <a:ext cx="8675705" cy="1384995"/>
            </a:xfrm>
            <a:prstGeom prst="rect">
              <a:avLst/>
            </a:prstGeom>
          </p:spPr>
          <p:txBody>
            <a:bodyPr wrap="square">
              <a:spAutoFit/>
            </a:bodyPr>
            <a:lstStyle/>
            <a:p>
              <a:r>
                <a:rPr lang="en-GB" sz="2800" b="1" dirty="0">
                  <a:solidFill>
                    <a:srgbClr val="000000"/>
                  </a:solidFill>
                  <a:latin typeface="Calibri" panose="020F0502020204030204" pitchFamily="34" charset="0"/>
                  <a:ea typeface="Calibri" panose="020F0502020204030204" pitchFamily="34" charset="0"/>
                  <a:cs typeface="Calibri" panose="020F0502020204030204" pitchFamily="34" charset="0"/>
                </a:rPr>
                <a:t>2. </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Lúc mới thành lập, công ti vận tải đường biển của Bạch Thái Bưởi gặp khó khăn gì? Ông đã làm cách nào để vượt qua khó khăn đó?</a:t>
              </a:r>
              <a:endParaRPr lang="vi-VN" sz="28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23" name="Group 22"/>
          <p:cNvGrpSpPr/>
          <p:nvPr/>
        </p:nvGrpSpPr>
        <p:grpSpPr>
          <a:xfrm>
            <a:off x="1033052" y="3457258"/>
            <a:ext cx="9946915" cy="1626410"/>
            <a:chOff x="1033052" y="3457258"/>
            <a:chExt cx="9946915" cy="1626410"/>
          </a:xfrm>
        </p:grpSpPr>
        <p:grpSp>
          <p:nvGrpSpPr>
            <p:cNvPr id="12" name="Group 36">
              <a:extLst>
                <a:ext uri="{FF2B5EF4-FFF2-40B4-BE49-F238E27FC236}">
                  <a16:creationId xmlns:a16="http://schemas.microsoft.com/office/drawing/2014/main" id="{E2D4B96A-D286-B7FD-5087-EC10EC3C2FBC}"/>
                </a:ext>
              </a:extLst>
            </p:cNvPr>
            <p:cNvGrpSpPr/>
            <p:nvPr/>
          </p:nvGrpSpPr>
          <p:grpSpPr>
            <a:xfrm>
              <a:off x="1033052" y="3457258"/>
              <a:ext cx="9946915" cy="1626410"/>
              <a:chOff x="4504717" y="206725"/>
              <a:chExt cx="9904961" cy="1396874"/>
            </a:xfrm>
          </p:grpSpPr>
          <p:pic>
            <p:nvPicPr>
              <p:cNvPr id="13"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594821" y="481837"/>
                <a:ext cx="9814857" cy="1121762"/>
              </a:xfrm>
              <a:prstGeom prst="rect">
                <a:avLst/>
              </a:prstGeom>
            </p:spPr>
          </p:pic>
          <p:pic>
            <p:nvPicPr>
              <p:cNvPr id="14"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550225"/>
              </a:xfrm>
              <a:prstGeom prst="rect">
                <a:avLst/>
              </a:prstGeom>
            </p:spPr>
          </p:pic>
        </p:grpSp>
        <p:sp>
          <p:nvSpPr>
            <p:cNvPr id="19" name="Rectangle 18"/>
            <p:cNvSpPr/>
            <p:nvPr/>
          </p:nvSpPr>
          <p:spPr>
            <a:xfrm>
              <a:off x="1766291" y="3953568"/>
              <a:ext cx="8856201" cy="954107"/>
            </a:xfrm>
            <a:prstGeom prst="rect">
              <a:avLst/>
            </a:prstGeom>
          </p:spPr>
          <p:txBody>
            <a:bodyPr wrap="square">
              <a:spAutoFit/>
            </a:bodyPr>
            <a:lstStyle/>
            <a:p>
              <a:r>
                <a:rPr lang="en-GB" sz="2800" b="1" dirty="0">
                  <a:solidFill>
                    <a:srgbClr val="000000"/>
                  </a:solidFill>
                  <a:latin typeface="Calibri" panose="020F0502020204030204" pitchFamily="34" charset="0"/>
                  <a:ea typeface="Calibri" panose="020F0502020204030204" pitchFamily="34" charset="0"/>
                  <a:cs typeface="Calibri" panose="020F0502020204030204" pitchFamily="34" charset="0"/>
                </a:rPr>
                <a:t>3. </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Lời kêu gọi “Người ta thì đi tàu ta” và tên các con tàu của Bạch Thái Bưởi nói lên điều gì về ông?</a:t>
              </a:r>
              <a:endParaRPr lang="vi-VN" sz="2800" b="1" dirty="0">
                <a:latin typeface="Calibri" panose="020F0502020204030204" pitchFamily="34" charset="0"/>
                <a:ea typeface="Calibri" panose="020F0502020204030204" pitchFamily="34" charset="0"/>
                <a:cs typeface="Calibri" panose="020F0502020204030204" pitchFamily="34" charset="0"/>
              </a:endParaRPr>
            </a:p>
          </p:txBody>
        </p:sp>
      </p:grpSp>
      <p:sp>
        <p:nvSpPr>
          <p:cNvPr id="20" name="TextBox 19">
            <a:extLst>
              <a:ext uri="{FF2B5EF4-FFF2-40B4-BE49-F238E27FC236}">
                <a16:creationId xmlns:a16="http://schemas.microsoft.com/office/drawing/2014/main" id="{9F00EF47-494C-EB7E-2EFF-BC1F9EFF7FE3}"/>
              </a:ext>
            </a:extLst>
          </p:cNvPr>
          <p:cNvSpPr txBox="1"/>
          <p:nvPr/>
        </p:nvSpPr>
        <p:spPr>
          <a:xfrm>
            <a:off x="1857463" y="5452539"/>
            <a:ext cx="8731663" cy="954107"/>
          </a:xfrm>
          <a:prstGeom prst="rect">
            <a:avLst/>
          </a:prstGeom>
          <a:noFill/>
        </p:spPr>
        <p:txBody>
          <a:bodyPr wrap="square">
            <a:spAutoFit/>
          </a:bodyPr>
          <a:lstStyle/>
          <a:p>
            <a:r>
              <a:rPr lang="en-GB" sz="28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vi-VN" sz="28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Theo em, nhờ đâu mà Bạch Thái Bưởi thành công và trở thành “một bậc anh hùng kinh kế”?</a:t>
            </a:r>
            <a:endParaRPr lang="vi-VN" sz="28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358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a:extLst>
              <a:ext uri="{FF2B5EF4-FFF2-40B4-BE49-F238E27FC236}">
                <a16:creationId xmlns:a16="http://schemas.microsoft.com/office/drawing/2014/main" id="{E2D4B96A-D286-B7FD-5087-EC10EC3C2FBC}"/>
              </a:ext>
            </a:extLst>
          </p:cNvPr>
          <p:cNvGrpSpPr/>
          <p:nvPr/>
        </p:nvGrpSpPr>
        <p:grpSpPr>
          <a:xfrm>
            <a:off x="1167785" y="788769"/>
            <a:ext cx="9856429" cy="1306091"/>
            <a:chOff x="4476339" y="206725"/>
            <a:chExt cx="9814857" cy="1121762"/>
          </a:xfrm>
        </p:grpSpPr>
        <p:pic>
          <p:nvPicPr>
            <p:cNvPr id="5"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6"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550225"/>
            </a:xfrm>
            <a:prstGeom prst="rect">
              <a:avLst/>
            </a:prstGeom>
          </p:spPr>
        </p:pic>
      </p:grpSp>
      <p:sp>
        <p:nvSpPr>
          <p:cNvPr id="8" name="TextBox 7">
            <a:extLst>
              <a:ext uri="{FF2B5EF4-FFF2-40B4-BE49-F238E27FC236}">
                <a16:creationId xmlns:a16="http://schemas.microsoft.com/office/drawing/2014/main" id="{9F00EF47-494C-EB7E-2EFF-BC1F9EFF7FE3}"/>
              </a:ext>
            </a:extLst>
          </p:cNvPr>
          <p:cNvSpPr txBox="1"/>
          <p:nvPr/>
        </p:nvSpPr>
        <p:spPr>
          <a:xfrm>
            <a:off x="1885960" y="896112"/>
            <a:ext cx="8986255" cy="1077218"/>
          </a:xfrm>
          <a:prstGeom prst="rect">
            <a:avLst/>
          </a:prstGeom>
          <a:noFill/>
        </p:spPr>
        <p:txBody>
          <a:bodyPr wrap="square">
            <a:spAutoFit/>
          </a:bodyPr>
          <a:lstStyle/>
          <a:p>
            <a:r>
              <a:rPr lang="en-GB"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Những chi tiết về tuổi thơ và tuổi trẻ của Bạch Thái Bưởi cho thấy ông là người như thế nào?</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2152E24-3AAC-428C-64F8-1E212AC2391C}"/>
              </a:ext>
            </a:extLst>
          </p:cNvPr>
          <p:cNvSpPr txBox="1"/>
          <p:nvPr/>
        </p:nvSpPr>
        <p:spPr>
          <a:xfrm>
            <a:off x="1526873" y="2441448"/>
            <a:ext cx="9497341" cy="1754326"/>
          </a:xfrm>
          <a:prstGeom prst="rect">
            <a:avLst/>
          </a:prstGeom>
          <a:noFill/>
        </p:spPr>
        <p:txBody>
          <a:bodyPr wrap="square">
            <a:spAutoFit/>
          </a:bodyPr>
          <a:lstStyle/>
          <a:p>
            <a:r>
              <a:rPr lang="en-US" sz="3600" kern="0" dirty="0" err="1">
                <a:effectLst/>
                <a:latin typeface="Calibri" panose="020F0502020204030204" pitchFamily="34" charset="0"/>
                <a:ea typeface="Calibri" panose="020F0502020204030204" pitchFamily="34" charset="0"/>
                <a:cs typeface="Calibri" panose="020F0502020204030204" pitchFamily="34" charset="0"/>
              </a:rPr>
              <a:t>Bạch</a:t>
            </a:r>
            <a:r>
              <a:rPr lang="en-US" sz="3600" kern="0" spc="-75"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a:effectLst/>
                <a:latin typeface="Calibri" panose="020F0502020204030204" pitchFamily="34" charset="0"/>
                <a:ea typeface="Calibri" panose="020F0502020204030204" pitchFamily="34" charset="0"/>
                <a:cs typeface="Calibri" panose="020F0502020204030204" pitchFamily="34" charset="0"/>
              </a:rPr>
              <a:t>Thái</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Bưởi</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rất</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thông</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minh</a:t>
            </a:r>
            <a:r>
              <a:rPr lang="en-US" sz="3600" kern="0" dirty="0">
                <a:effectLst/>
                <a:latin typeface="Calibri" panose="020F0502020204030204" pitchFamily="34" charset="0"/>
                <a:ea typeface="Calibri" panose="020F0502020204030204" pitchFamily="34" charset="0"/>
                <a:cs typeface="Calibri" panose="020F0502020204030204" pitchFamily="34" charset="0"/>
              </a:rPr>
              <a:t>,</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chịu</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khó</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a:effectLst/>
                <a:latin typeface="Calibri" panose="020F0502020204030204" pitchFamily="34" charset="0"/>
                <a:ea typeface="Calibri" panose="020F0502020204030204" pitchFamily="34" charset="0"/>
                <a:cs typeface="Calibri" panose="020F0502020204030204" pitchFamily="34" charset="0"/>
              </a:rPr>
              <a:t>(</a:t>
            </a:r>
            <a:r>
              <a:rPr lang="en-US" sz="3600" kern="0" dirty="0" err="1">
                <a:effectLst/>
                <a:latin typeface="Calibri" panose="020F0502020204030204" pitchFamily="34" charset="0"/>
                <a:ea typeface="Calibri" panose="020F0502020204030204" pitchFamily="34" charset="0"/>
                <a:cs typeface="Calibri" panose="020F0502020204030204" pitchFamily="34" charset="0"/>
              </a:rPr>
              <a:t>theo</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mẹ</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đi</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gánh</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hàng</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rong</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làm</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đủ</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nghề</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có</a:t>
            </a:r>
            <a:r>
              <a:rPr lang="en-US" sz="3600" kern="0" dirty="0">
                <a:effectLst/>
                <a:latin typeface="Calibri" panose="020F0502020204030204" pitchFamily="34" charset="0"/>
                <a:ea typeface="Calibri" panose="020F0502020204030204" pitchFamily="34" charset="0"/>
                <a:cs typeface="Calibri" panose="020F0502020204030204" pitchFamily="34" charset="0"/>
              </a:rPr>
              <a:t> ý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chí</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nghị</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lực</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có</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lúc</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trắng</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tay</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ông</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vẫn</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không</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nản</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chí</a:t>
            </a:r>
            <a:r>
              <a:rPr lang="en-US" sz="3600" kern="0" dirty="0">
                <a:effectLst/>
                <a:latin typeface="Calibri" panose="020F0502020204030204" pitchFamily="34" charset="0"/>
                <a:ea typeface="Calibri" panose="020F0502020204030204" pitchFamily="34" charset="0"/>
                <a:cs typeface="Calibri" panose="020F0502020204030204" pitchFamily="34" charset="0"/>
              </a:rPr>
              <a:t>).</a:t>
            </a:r>
            <a:endParaRPr lang="vi-VN"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781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a:extLst>
              <a:ext uri="{FF2B5EF4-FFF2-40B4-BE49-F238E27FC236}">
                <a16:creationId xmlns:a16="http://schemas.microsoft.com/office/drawing/2014/main" id="{E2D4B96A-D286-B7FD-5087-EC10EC3C2FBC}"/>
              </a:ext>
            </a:extLst>
          </p:cNvPr>
          <p:cNvGrpSpPr/>
          <p:nvPr/>
        </p:nvGrpSpPr>
        <p:grpSpPr>
          <a:xfrm>
            <a:off x="1167785" y="788769"/>
            <a:ext cx="9856429" cy="1652679"/>
            <a:chOff x="4476339" y="206725"/>
            <a:chExt cx="9814857" cy="1121762"/>
          </a:xfrm>
        </p:grpSpPr>
        <p:pic>
          <p:nvPicPr>
            <p:cNvPr id="5"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6"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470077"/>
            </a:xfrm>
            <a:prstGeom prst="rect">
              <a:avLst/>
            </a:prstGeom>
          </p:spPr>
        </p:pic>
      </p:grpSp>
      <p:sp>
        <p:nvSpPr>
          <p:cNvPr id="8" name="TextBox 7">
            <a:extLst>
              <a:ext uri="{FF2B5EF4-FFF2-40B4-BE49-F238E27FC236}">
                <a16:creationId xmlns:a16="http://schemas.microsoft.com/office/drawing/2014/main" id="{9F00EF47-494C-EB7E-2EFF-BC1F9EFF7FE3}"/>
              </a:ext>
            </a:extLst>
          </p:cNvPr>
          <p:cNvSpPr txBox="1"/>
          <p:nvPr/>
        </p:nvSpPr>
        <p:spPr>
          <a:xfrm>
            <a:off x="1885960" y="896112"/>
            <a:ext cx="8986255" cy="1569660"/>
          </a:xfrm>
          <a:prstGeom prst="rect">
            <a:avLst/>
          </a:prstGeom>
          <a:noFill/>
        </p:spPr>
        <p:txBody>
          <a:bodyPr wrap="square">
            <a:spAutoFit/>
          </a:bodyPr>
          <a:lstStyle/>
          <a:p>
            <a:r>
              <a:rPr lang="en-GB"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Lúc mới thành lập, công ti vận tải đường biển của Bạch Thái Bưởi gặp khó khăn gì? Ông đã làm cách nào để vượt qua khó khăn đó?</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2152E24-3AAC-428C-64F8-1E212AC2391C}"/>
              </a:ext>
            </a:extLst>
          </p:cNvPr>
          <p:cNvSpPr txBox="1"/>
          <p:nvPr/>
        </p:nvSpPr>
        <p:spPr>
          <a:xfrm>
            <a:off x="1526873" y="2441448"/>
            <a:ext cx="9497341" cy="3416320"/>
          </a:xfrm>
          <a:prstGeom prst="rect">
            <a:avLst/>
          </a:prstGeom>
          <a:noFill/>
        </p:spPr>
        <p:txBody>
          <a:bodyPr wrap="square">
            <a:spAutoFit/>
          </a:bodyPr>
          <a:lstStyle/>
          <a:p>
            <a:r>
              <a:rPr lang="vi-VN" sz="3600" kern="0" dirty="0">
                <a:effectLst/>
                <a:latin typeface="Calibri" panose="020F0502020204030204" pitchFamily="34" charset="0"/>
                <a:ea typeface="Calibri" panose="020F0502020204030204" pitchFamily="34" charset="0"/>
                <a:cs typeface="Calibri" panose="020F0502020204030204" pitchFamily="34" charset="0"/>
              </a:rPr>
              <a:t>Công ti vận tải đường </a:t>
            </a:r>
            <a:r>
              <a:rPr lang="vi-VN" sz="3600" kern="0" dirty="0" err="1">
                <a:effectLst/>
                <a:latin typeface="Calibri" panose="020F0502020204030204" pitchFamily="34" charset="0"/>
                <a:ea typeface="Calibri" panose="020F0502020204030204" pitchFamily="34" charset="0"/>
                <a:cs typeface="Calibri" panose="020F0502020204030204" pitchFamily="34" charset="0"/>
              </a:rPr>
              <a:t>thuỷ</a:t>
            </a:r>
            <a:r>
              <a:rPr lang="vi-VN" sz="3600" kern="0" dirty="0">
                <a:effectLst/>
                <a:latin typeface="Calibri" panose="020F0502020204030204" pitchFamily="34" charset="0"/>
                <a:ea typeface="Calibri" panose="020F0502020204030204" pitchFamily="34" charset="0"/>
                <a:cs typeface="Calibri" panose="020F0502020204030204" pitchFamily="34" charset="0"/>
              </a:rPr>
              <a:t> của Bạch Thái Bưởi được thành lập vào lúc những con tàu của người Hoa, người Pháp đã độc chiếm các đường sông miền Bắc (việc tìm khách hàng của công ti hết sức khó khăn vì khách hàng đã quen dùng tàu của người Hoa, người Pháp).</a:t>
            </a:r>
            <a:endParaRPr lang="vi-VN"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100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a:extLst>
              <a:ext uri="{FF2B5EF4-FFF2-40B4-BE49-F238E27FC236}">
                <a16:creationId xmlns:a16="http://schemas.microsoft.com/office/drawing/2014/main" id="{E2D4B96A-D286-B7FD-5087-EC10EC3C2FBC}"/>
              </a:ext>
            </a:extLst>
          </p:cNvPr>
          <p:cNvGrpSpPr/>
          <p:nvPr/>
        </p:nvGrpSpPr>
        <p:grpSpPr>
          <a:xfrm>
            <a:off x="1167785" y="788769"/>
            <a:ext cx="9856429" cy="1652679"/>
            <a:chOff x="4476339" y="206725"/>
            <a:chExt cx="9814857" cy="1121762"/>
          </a:xfrm>
        </p:grpSpPr>
        <p:pic>
          <p:nvPicPr>
            <p:cNvPr id="5"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6"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470077"/>
            </a:xfrm>
            <a:prstGeom prst="rect">
              <a:avLst/>
            </a:prstGeom>
          </p:spPr>
        </p:pic>
      </p:grpSp>
      <p:sp>
        <p:nvSpPr>
          <p:cNvPr id="8" name="TextBox 7">
            <a:extLst>
              <a:ext uri="{FF2B5EF4-FFF2-40B4-BE49-F238E27FC236}">
                <a16:creationId xmlns:a16="http://schemas.microsoft.com/office/drawing/2014/main" id="{9F00EF47-494C-EB7E-2EFF-BC1F9EFF7FE3}"/>
              </a:ext>
            </a:extLst>
          </p:cNvPr>
          <p:cNvSpPr txBox="1"/>
          <p:nvPr/>
        </p:nvSpPr>
        <p:spPr>
          <a:xfrm>
            <a:off x="1885960" y="896112"/>
            <a:ext cx="8986255" cy="1569660"/>
          </a:xfrm>
          <a:prstGeom prst="rect">
            <a:avLst/>
          </a:prstGeom>
          <a:noFill/>
        </p:spPr>
        <p:txBody>
          <a:bodyPr wrap="square">
            <a:spAutoFit/>
          </a:bodyPr>
          <a:lstStyle/>
          <a:p>
            <a:r>
              <a:rPr lang="en-GB"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Lúc mới thành lập, công ti vận tải đường biển của Bạch Thái Bưởi gặp khó khăn gì? Ông đã làm cách nào để vượt qua khó khăn đó?</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2152E24-3AAC-428C-64F8-1E212AC2391C}"/>
              </a:ext>
            </a:extLst>
          </p:cNvPr>
          <p:cNvSpPr txBox="1"/>
          <p:nvPr/>
        </p:nvSpPr>
        <p:spPr>
          <a:xfrm>
            <a:off x="1526873" y="2441448"/>
            <a:ext cx="9497341" cy="3046988"/>
          </a:xfrm>
          <a:prstGeom prst="rect">
            <a:avLst/>
          </a:prstGeom>
          <a:noFill/>
        </p:spPr>
        <p:txBody>
          <a:bodyPr wrap="square">
            <a:spAutoFit/>
          </a:bodyPr>
          <a:lstStyle/>
          <a:p>
            <a:r>
              <a:rPr lang="vi-VN" sz="3200" kern="0" dirty="0">
                <a:effectLst/>
                <a:latin typeface="Calibri" panose="020F0502020204030204" pitchFamily="34" charset="0"/>
                <a:ea typeface="Calibri" panose="020F0502020204030204" pitchFamily="34" charset="0"/>
                <a:cs typeface="Calibri" panose="020F0502020204030204" pitchFamily="34" charset="0"/>
              </a:rPr>
              <a:t>Để vượt qua khó khăn đó, Bạch Thái Bưởi cho người đến các bến tàu diễn thuyết; trên mỗi chiếc tàu, ông dán dòng chữ “Người ta thì đi tàu ta” và treo một cái ống để khách nào đồng tình với ông thì vui lòng bỏ ống tiếp sức cho chủ tàu. Sau này, ông mua lại tàu của chủ tàu người Hoa, người Pháp, thuê kĩ sư giỏi trông nom.</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046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a:extLst>
              <a:ext uri="{FF2B5EF4-FFF2-40B4-BE49-F238E27FC236}">
                <a16:creationId xmlns:a16="http://schemas.microsoft.com/office/drawing/2014/main" id="{E2D4B96A-D286-B7FD-5087-EC10EC3C2FBC}"/>
              </a:ext>
            </a:extLst>
          </p:cNvPr>
          <p:cNvGrpSpPr/>
          <p:nvPr/>
        </p:nvGrpSpPr>
        <p:grpSpPr>
          <a:xfrm>
            <a:off x="1167785" y="788769"/>
            <a:ext cx="9856429" cy="1652679"/>
            <a:chOff x="4476339" y="206725"/>
            <a:chExt cx="9814857" cy="1121762"/>
          </a:xfrm>
        </p:grpSpPr>
        <p:pic>
          <p:nvPicPr>
            <p:cNvPr id="5"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6"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470077"/>
            </a:xfrm>
            <a:prstGeom prst="rect">
              <a:avLst/>
            </a:prstGeom>
          </p:spPr>
        </p:pic>
      </p:grpSp>
      <p:sp>
        <p:nvSpPr>
          <p:cNvPr id="8" name="TextBox 7">
            <a:extLst>
              <a:ext uri="{FF2B5EF4-FFF2-40B4-BE49-F238E27FC236}">
                <a16:creationId xmlns:a16="http://schemas.microsoft.com/office/drawing/2014/main" id="{9F00EF47-494C-EB7E-2EFF-BC1F9EFF7FE3}"/>
              </a:ext>
            </a:extLst>
          </p:cNvPr>
          <p:cNvSpPr txBox="1"/>
          <p:nvPr/>
        </p:nvSpPr>
        <p:spPr>
          <a:xfrm>
            <a:off x="1885960" y="896112"/>
            <a:ext cx="8986255" cy="1077218"/>
          </a:xfrm>
          <a:prstGeom prst="rect">
            <a:avLst/>
          </a:prstGeom>
          <a:noFill/>
        </p:spPr>
        <p:txBody>
          <a:bodyPr wrap="square">
            <a:spAutoFit/>
          </a:bodyPr>
          <a:lstStyle/>
          <a:p>
            <a:r>
              <a:rPr lang="en-GB"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Lời kêu gọi “Người ta thì đi tàu ta” và tên các con tàu của Bạch Thái Bưởi nói lên điều gì về ông?</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2152E24-3AAC-428C-64F8-1E212AC2391C}"/>
              </a:ext>
            </a:extLst>
          </p:cNvPr>
          <p:cNvSpPr txBox="1"/>
          <p:nvPr/>
        </p:nvSpPr>
        <p:spPr>
          <a:xfrm>
            <a:off x="1526873" y="2441448"/>
            <a:ext cx="9497341" cy="1569660"/>
          </a:xfrm>
          <a:prstGeom prst="rect">
            <a:avLst/>
          </a:prstGeom>
          <a:noFill/>
        </p:spPr>
        <p:txBody>
          <a:bodyPr wrap="square">
            <a:spAutoFit/>
          </a:bodyPr>
          <a:lstStyle/>
          <a:p>
            <a:r>
              <a:rPr lang="vi-VN" sz="3200" kern="0" dirty="0">
                <a:effectLst/>
                <a:latin typeface="Calibri" panose="020F0502020204030204" pitchFamily="34" charset="0"/>
                <a:ea typeface="Calibri" panose="020F0502020204030204" pitchFamily="34" charset="0"/>
                <a:cs typeface="Calibri" panose="020F0502020204030204" pitchFamily="34" charset="0"/>
              </a:rPr>
              <a:t>Bạch Thái Bưởi rất hiểu tâm lí yêu nước của người Việt Nam. / Bạch Thái Bưởi rất yêu nước. / Bạch Thái Bưởi rất thông minh, có cách phát triển kinh tế đúng đắn. /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845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a:extLst>
              <a:ext uri="{FF2B5EF4-FFF2-40B4-BE49-F238E27FC236}">
                <a16:creationId xmlns:a16="http://schemas.microsoft.com/office/drawing/2014/main" id="{E2D4B96A-D286-B7FD-5087-EC10EC3C2FBC}"/>
              </a:ext>
            </a:extLst>
          </p:cNvPr>
          <p:cNvGrpSpPr/>
          <p:nvPr/>
        </p:nvGrpSpPr>
        <p:grpSpPr>
          <a:xfrm>
            <a:off x="1167785" y="788769"/>
            <a:ext cx="9856429" cy="1652679"/>
            <a:chOff x="4476339" y="206725"/>
            <a:chExt cx="9814857" cy="1121762"/>
          </a:xfrm>
        </p:grpSpPr>
        <p:pic>
          <p:nvPicPr>
            <p:cNvPr id="5"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6"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470077"/>
            </a:xfrm>
            <a:prstGeom prst="rect">
              <a:avLst/>
            </a:prstGeom>
          </p:spPr>
        </p:pic>
      </p:grpSp>
      <p:sp>
        <p:nvSpPr>
          <p:cNvPr id="8" name="TextBox 7">
            <a:extLst>
              <a:ext uri="{FF2B5EF4-FFF2-40B4-BE49-F238E27FC236}">
                <a16:creationId xmlns:a16="http://schemas.microsoft.com/office/drawing/2014/main" id="{9F00EF47-494C-EB7E-2EFF-BC1F9EFF7FE3}"/>
              </a:ext>
            </a:extLst>
          </p:cNvPr>
          <p:cNvSpPr txBox="1"/>
          <p:nvPr/>
        </p:nvSpPr>
        <p:spPr>
          <a:xfrm>
            <a:off x="1947711" y="1135048"/>
            <a:ext cx="8986255" cy="1077218"/>
          </a:xfrm>
          <a:prstGeom prst="rect">
            <a:avLst/>
          </a:prstGeom>
          <a:noFill/>
        </p:spPr>
        <p:txBody>
          <a:bodyPr wrap="square">
            <a:spAutoFit/>
          </a:bodyPr>
          <a:lstStyle/>
          <a:p>
            <a:r>
              <a:rPr lang="en-GB"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Theo em, nhờ đâu mà Bạch Thái Bưởi thành công và trở thành “một bậc anh hùng kinh kế”?</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2152E24-3AAC-428C-64F8-1E212AC2391C}"/>
              </a:ext>
            </a:extLst>
          </p:cNvPr>
          <p:cNvSpPr txBox="1"/>
          <p:nvPr/>
        </p:nvSpPr>
        <p:spPr>
          <a:xfrm>
            <a:off x="1526873" y="2441448"/>
            <a:ext cx="9497341" cy="2062103"/>
          </a:xfrm>
          <a:prstGeom prst="rect">
            <a:avLst/>
          </a:prstGeom>
          <a:noFill/>
        </p:spPr>
        <p:txBody>
          <a:bodyPr wrap="square">
            <a:spAutoFit/>
          </a:bodyPr>
          <a:lstStyle/>
          <a:p>
            <a:r>
              <a:rPr lang="vi-VN" sz="3200" kern="0" dirty="0">
                <a:effectLst/>
                <a:latin typeface="Calibri" panose="020F0502020204030204" pitchFamily="34" charset="0"/>
                <a:ea typeface="Calibri" panose="020F0502020204030204" pitchFamily="34" charset="0"/>
                <a:cs typeface="Calibri" panose="020F0502020204030204" pitchFamily="34" charset="0"/>
              </a:rPr>
              <a:t>Nhờ ý chí, nghị lực và lòng quyết tâm. / Nhờ sự thông minh, dũng cảm. / Nhờ định hướng đúng đắn. / Nhờ sự ủng hộ của những người yêu nước muốn phát triển kinh tế của Việt Nam. /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341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7"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8"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5"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942833" y="-863868"/>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extLst>
              <p:ext uri="{D42A27DB-BD31-4B8C-83A1-F6EECF244321}">
                <p14:modId xmlns:p14="http://schemas.microsoft.com/office/powerpoint/2010/main" val="324810065"/>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9"/>
          </a:graphicData>
        </a:graphic>
      </p:graphicFrame>
      <p:sp>
        <p:nvSpPr>
          <p:cNvPr id="77902" name="QuestionText">
            <a:hlinkClick r:id="" action="ppaction://macro?name=ShowAnswers"/>
          </p:cNvPr>
          <p:cNvSpPr>
            <a:spLocks noChangeArrowheads="1"/>
          </p:cNvSpPr>
          <p:nvPr/>
        </p:nvSpPr>
        <p:spPr bwMode="auto">
          <a:xfrm>
            <a:off x="1604195" y="860800"/>
            <a:ext cx="9488920"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3200" dirty="0" err="1">
                <a:solidFill>
                  <a:srgbClr val="FFFFFF"/>
                </a:solidFill>
                <a:latin typeface="Calibri" panose="020F0502020204030204" pitchFamily="34" charset="0"/>
              </a:rPr>
              <a:t>Câu</a:t>
            </a:r>
            <a:r>
              <a:rPr lang="en-US" sz="3200" dirty="0">
                <a:solidFill>
                  <a:srgbClr val="FFFFFF"/>
                </a:solidFill>
                <a:latin typeface="Calibri" panose="020F0502020204030204" pitchFamily="34" charset="0"/>
              </a:rPr>
              <a:t> </a:t>
            </a:r>
            <a:r>
              <a:rPr lang="en-US" sz="3200" dirty="0" err="1">
                <a:solidFill>
                  <a:srgbClr val="FFFFFF"/>
                </a:solidFill>
                <a:latin typeface="Calibri" panose="020F0502020204030204" pitchFamily="34" charset="0"/>
              </a:rPr>
              <a:t>hỏi</a:t>
            </a:r>
            <a:r>
              <a:rPr lang="en-US" sz="3200" dirty="0">
                <a:solidFill>
                  <a:srgbClr val="FFFFFF"/>
                </a:solidFill>
                <a:latin typeface="Calibri" panose="020F0502020204030204" pitchFamily="34" charset="0"/>
              </a:rPr>
              <a:t> </a:t>
            </a:r>
            <a:r>
              <a:rPr lang="en-US" sz="3200" dirty="0" smtClean="0">
                <a:solidFill>
                  <a:srgbClr val="FFFFFF"/>
                </a:solidFill>
                <a:latin typeface="Calibri" panose="020F0502020204030204" pitchFamily="34" charset="0"/>
              </a:rPr>
              <a:t>2: </a:t>
            </a:r>
            <a:r>
              <a:rPr lang="vi-VN" sz="3200" dirty="0" smtClean="0">
                <a:solidFill>
                  <a:srgbClr val="FFFFFF"/>
                </a:solidFill>
                <a:latin typeface="Calibri" panose="020F0502020204030204" pitchFamily="34" charset="0"/>
              </a:rPr>
              <a:t>Vì sao gia đình Mai An Tiêm bị đày ra đảo xa</a:t>
            </a:r>
            <a:endParaRPr lang="en-US" sz="3200" dirty="0">
              <a:solidFill>
                <a:srgbClr val="FFFFFF"/>
              </a:solidFill>
              <a:latin typeface="Calibri" panose="020F050202020403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1" name="AnswerC"/>
          <p:cNvSpPr>
            <a:spLocks noChangeArrowheads="1"/>
          </p:cNvSpPr>
          <p:nvPr/>
        </p:nvSpPr>
        <p:spPr bwMode="auto">
          <a:xfrm>
            <a:off x="2257425" y="4837103"/>
            <a:ext cx="673506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3200" dirty="0" smtClean="0">
                <a:solidFill>
                  <a:srgbClr val="FFFFFF"/>
                </a:solidFill>
                <a:latin typeface="Calibri" panose="020F0502020204030204" pitchFamily="34" charset="0"/>
              </a:rPr>
              <a:t>C. Không quan tâm đến vua cha</a:t>
            </a:r>
            <a:endParaRPr lang="en-US" sz="3200" dirty="0">
              <a:solidFill>
                <a:srgbClr val="FFFFFF"/>
              </a:solidFill>
              <a:latin typeface="Calibri" panose="020F0502020204030204" pitchFamily="34" charset="0"/>
            </a:endParaRPr>
          </a:p>
        </p:txBody>
      </p:sp>
      <p:sp>
        <p:nvSpPr>
          <p:cNvPr id="77864" name="AnswerB"/>
          <p:cNvSpPr>
            <a:spLocks noChangeArrowheads="1"/>
          </p:cNvSpPr>
          <p:nvPr/>
        </p:nvSpPr>
        <p:spPr bwMode="auto">
          <a:xfrm>
            <a:off x="2257425" y="3019792"/>
            <a:ext cx="6814911"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3200" dirty="0" smtClean="0">
                <a:solidFill>
                  <a:srgbClr val="FFFFFF"/>
                </a:solidFill>
                <a:latin typeface="Calibri" panose="020F0502020204030204" pitchFamily="34" charset="0"/>
              </a:rPr>
              <a:t>A. Có người ghen ghét  nên hãm hại</a:t>
            </a:r>
          </a:p>
        </p:txBody>
      </p:sp>
      <p:sp>
        <p:nvSpPr>
          <p:cNvPr id="77863" name="AnswerA"/>
          <p:cNvSpPr>
            <a:spLocks noChangeArrowheads="1"/>
          </p:cNvSpPr>
          <p:nvPr/>
        </p:nvSpPr>
        <p:spPr bwMode="auto">
          <a:xfrm>
            <a:off x="2257424" y="3925431"/>
            <a:ext cx="6814911"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3200" dirty="0" smtClean="0">
                <a:solidFill>
                  <a:srgbClr val="FFFFFF"/>
                </a:solidFill>
                <a:latin typeface="Calibri" panose="020F0502020204030204" pitchFamily="34" charset="0"/>
              </a:rPr>
              <a:t>B. Lười làm, ham chơi</a:t>
            </a:r>
            <a:endParaRPr lang="en-US" sz="3200" dirty="0">
              <a:solidFill>
                <a:srgbClr val="FFFFFF"/>
              </a:solidFill>
              <a:latin typeface="Calibri" panose="020F0502020204030204" pitchFamily="34" charset="0"/>
            </a:endParaRPr>
          </a:p>
        </p:txBody>
      </p:sp>
      <p:sp>
        <p:nvSpPr>
          <p:cNvPr id="5" name="StartTimerButton" hidden="1">
            <a:hlinkClick r:id="" action="ppaction://macro?name=StartPhoneTimer">
              <a:snd r:embed="rId10"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1"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2"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3"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91664329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7" fill="hold" display="0">
                  <p:stCondLst>
                    <p:cond delay="indefinite"/>
                  </p:stCondLst>
                  <p:endCondLst>
                    <p:cond evt="onStopAudio" delay="0">
                      <p:tgtEl>
                        <p:sldTgt/>
                      </p:tgtEl>
                    </p:cond>
                  </p:endCondLst>
                </p:cTn>
                <p:tgtEl>
                  <p:spTgt spid="162"/>
                </p:tgtEl>
              </p:cMediaNode>
            </p:audio>
            <p:seq concurrent="1" nextAc="seek">
              <p:cTn id="8" restart="whenNotActive" fill="hold" evtFilter="cancelBubble" nodeType="interactiveSeq">
                <p:stCondLst>
                  <p:cond evt="onClick" delay="0">
                    <p:tgtEl>
                      <p:spTgt spid="77864"/>
                    </p:tgtEl>
                  </p:cond>
                </p:stCondLst>
                <p:endSync evt="end" delay="0">
                  <p:rtn val="all"/>
                </p:endSync>
                <p:childTnLst>
                  <p:par>
                    <p:cTn id="9" fill="hold">
                      <p:stCondLst>
                        <p:cond delay="0"/>
                      </p:stCondLst>
                      <p:childTnLst>
                        <p:par>
                          <p:cTn id="10" fill="hold">
                            <p:stCondLst>
                              <p:cond delay="0"/>
                            </p:stCondLst>
                            <p:childTnLst>
                              <p:par>
                                <p:cTn id="11" presetID="19" presetClass="emph" presetSubtype="0" repeatCount="indefinite" fill="hold" grpId="0" nodeType="clickEffect">
                                  <p:stCondLst>
                                    <p:cond delay="0"/>
                                  </p:stCondLst>
                                  <p:childTnLst>
                                    <p:animClr clrSpc="rgb" dir="cw">
                                      <p:cBhvr override="childStyle">
                                        <p:cTn id="12" dur="500" fill="hold"/>
                                        <p:tgtEl>
                                          <p:spTgt spid="77864"/>
                                        </p:tgtEl>
                                        <p:attrNameLst>
                                          <p:attrName>style.color</p:attrName>
                                        </p:attrNameLst>
                                      </p:cBhvr>
                                      <p:to>
                                        <a:srgbClr val="00B050"/>
                                      </p:to>
                                    </p:animClr>
                                    <p:animClr clrSpc="rgb" dir="cw">
                                      <p:cBhvr>
                                        <p:cTn id="13" dur="500" fill="hold"/>
                                        <p:tgtEl>
                                          <p:spTgt spid="77864"/>
                                        </p:tgtEl>
                                        <p:attrNameLst>
                                          <p:attrName>fillcolor</p:attrName>
                                        </p:attrNameLst>
                                      </p:cBhvr>
                                      <p:to>
                                        <a:srgbClr val="00B050"/>
                                      </p:to>
                                    </p:animClr>
                                    <p:set>
                                      <p:cBhvr>
                                        <p:cTn id="14" dur="500" fill="hold"/>
                                        <p:tgtEl>
                                          <p:spTgt spid="77864"/>
                                        </p:tgtEl>
                                        <p:attrNameLst>
                                          <p:attrName>fill.type</p:attrName>
                                        </p:attrNameLst>
                                      </p:cBhvr>
                                      <p:to>
                                        <p:strVal val="solid"/>
                                      </p:to>
                                    </p:set>
                                    <p:set>
                                      <p:cBhvr>
                                        <p:cTn id="15" dur="500" fill="hold"/>
                                        <p:tgtEl>
                                          <p:spTgt spid="77864"/>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09 Who's Was Correct_.wav"/>
                                        </p:tgtEl>
                                      </p:cMediaNode>
                                    </p:audio>
                                  </p:subTnLst>
                                </p:cTn>
                              </p:par>
                            </p:childTnLst>
                          </p:cTn>
                        </p:par>
                      </p:childTnLst>
                    </p:cTn>
                  </p:par>
                </p:childTnLst>
              </p:cTn>
              <p:nextCondLst>
                <p:cond evt="onClick" delay="0">
                  <p:tgtEl>
                    <p:spTgt spid="77864"/>
                  </p:tgtEl>
                </p:cond>
              </p:nextCondLst>
            </p:seq>
            <p:seq concurrent="1" nextAc="seek">
              <p:cTn id="16" restart="whenNotActive" fill="hold" evtFilter="cancelBubble" nodeType="interactiveSeq">
                <p:stCondLst>
                  <p:cond evt="onClick" delay="0">
                    <p:tgtEl>
                      <p:spTgt spid="77863"/>
                    </p:tgtEl>
                  </p:cond>
                </p:stCondLst>
                <p:endSync evt="end" delay="0">
                  <p:rtn val="all"/>
                </p:endSync>
                <p:childTnLst>
                  <p:par>
                    <p:cTn id="17" fill="hold">
                      <p:stCondLst>
                        <p:cond delay="0"/>
                      </p:stCondLst>
                      <p:childTnLst>
                        <p:par>
                          <p:cTn id="18" fill="hold">
                            <p:stCondLst>
                              <p:cond delay="0"/>
                            </p:stCondLst>
                            <p:childTnLst>
                              <p:par>
                                <p:cTn id="19" presetID="19" presetClass="emph" presetSubtype="0" fill="hold" grpId="0" nodeType="clickEffect">
                                  <p:stCondLst>
                                    <p:cond delay="0"/>
                                  </p:stCondLst>
                                  <p:childTnLst>
                                    <p:animClr clrSpc="rgb" dir="cw">
                                      <p:cBhvr override="childStyle">
                                        <p:cTn id="20" dur="500" fill="hold"/>
                                        <p:tgtEl>
                                          <p:spTgt spid="77863"/>
                                        </p:tgtEl>
                                        <p:attrNameLst>
                                          <p:attrName>style.color</p:attrName>
                                        </p:attrNameLst>
                                      </p:cBhvr>
                                      <p:to>
                                        <a:srgbClr val="C00000"/>
                                      </p:to>
                                    </p:animClr>
                                    <p:animClr clrSpc="rgb" dir="cw">
                                      <p:cBhvr>
                                        <p:cTn id="21" dur="500" fill="hold"/>
                                        <p:tgtEl>
                                          <p:spTgt spid="77863"/>
                                        </p:tgtEl>
                                        <p:attrNameLst>
                                          <p:attrName>fillcolor</p:attrName>
                                        </p:attrNameLst>
                                      </p:cBhvr>
                                      <p:to>
                                        <a:srgbClr val="C00000"/>
                                      </p:to>
                                    </p:animClr>
                                    <p:set>
                                      <p:cBhvr>
                                        <p:cTn id="22" dur="500" fill="hold"/>
                                        <p:tgtEl>
                                          <p:spTgt spid="77863"/>
                                        </p:tgtEl>
                                        <p:attrNameLst>
                                          <p:attrName>fill.type</p:attrName>
                                        </p:attrNameLst>
                                      </p:cBhvr>
                                      <p:to>
                                        <p:strVal val="solid"/>
                                      </p:to>
                                    </p:set>
                                    <p:set>
                                      <p:cBhvr>
                                        <p:cTn id="23" dur="500" fill="hold"/>
                                        <p:tgtEl>
                                          <p:spTgt spid="7786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3"/>
                  </p:tgtEl>
                </p:cond>
              </p:nextCondLst>
            </p:seq>
            <p:seq concurrent="1" nextAc="seek">
              <p:cTn id="24" restart="whenNotActive" fill="hold" evtFilter="cancelBubble" nodeType="interactiveSeq">
                <p:stCondLst>
                  <p:cond evt="onClick" delay="0">
                    <p:tgtEl>
                      <p:spTgt spid="77861"/>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77861"/>
                                        </p:tgtEl>
                                        <p:attrNameLst>
                                          <p:attrName>style.color</p:attrName>
                                        </p:attrNameLst>
                                      </p:cBhvr>
                                      <p:to>
                                        <a:srgbClr val="C00000"/>
                                      </p:to>
                                    </p:animClr>
                                    <p:animClr clrSpc="rgb" dir="cw">
                                      <p:cBhvr>
                                        <p:cTn id="29" dur="500" fill="hold"/>
                                        <p:tgtEl>
                                          <p:spTgt spid="77861"/>
                                        </p:tgtEl>
                                        <p:attrNameLst>
                                          <p:attrName>fillcolor</p:attrName>
                                        </p:attrNameLst>
                                      </p:cBhvr>
                                      <p:to>
                                        <a:srgbClr val="C00000"/>
                                      </p:to>
                                    </p:animClr>
                                    <p:set>
                                      <p:cBhvr>
                                        <p:cTn id="30" dur="500" fill="hold"/>
                                        <p:tgtEl>
                                          <p:spTgt spid="77861"/>
                                        </p:tgtEl>
                                        <p:attrNameLst>
                                          <p:attrName>fill.type</p:attrName>
                                        </p:attrNameLst>
                                      </p:cBhvr>
                                      <p:to>
                                        <p:strVal val="solid"/>
                                      </p:to>
                                    </p:set>
                                    <p:set>
                                      <p:cBhvr>
                                        <p:cTn id="31" dur="500" fill="hold"/>
                                        <p:tgtEl>
                                          <p:spTgt spid="7786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1"/>
                  </p:tgtEl>
                </p:cond>
              </p:nextCondLst>
            </p:seq>
          </p:childTnLst>
        </p:cTn>
      </p:par>
    </p:tnLst>
    <p:bldLst>
      <p:bldP spid="77861" grpId="0" animBg="1"/>
      <p:bldP spid="77864" grpId="0" animBg="1"/>
      <p:bldP spid="7786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a:t>Em hãy kể thêm một số doanh nhân nổi tiếng yêu nước?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5418" y="1805354"/>
            <a:ext cx="5468083" cy="4525108"/>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711" b="13543"/>
          <a:stretch/>
        </p:blipFill>
        <p:spPr>
          <a:xfrm>
            <a:off x="6705601" y="1659178"/>
            <a:ext cx="5486399" cy="4653132"/>
          </a:xfrm>
          <a:prstGeom prst="rect">
            <a:avLst/>
          </a:prstGeom>
        </p:spPr>
      </p:pic>
      <p:sp>
        <p:nvSpPr>
          <p:cNvPr id="3" name="TextBox 2"/>
          <p:cNvSpPr txBox="1"/>
          <p:nvPr/>
        </p:nvSpPr>
        <p:spPr>
          <a:xfrm>
            <a:off x="2600325" y="5850645"/>
            <a:ext cx="3071813" cy="461665"/>
          </a:xfrm>
          <a:prstGeom prst="rect">
            <a:avLst/>
          </a:prstGeom>
          <a:noFill/>
        </p:spPr>
        <p:txBody>
          <a:bodyPr wrap="square" rtlCol="0">
            <a:spAutoFit/>
          </a:bodyPr>
          <a:lstStyle/>
          <a:p>
            <a:r>
              <a:rPr lang="vi-VN" sz="2400" b="1" dirty="0" smtClean="0">
                <a:solidFill>
                  <a:srgbClr val="FF0000"/>
                </a:solidFill>
              </a:rPr>
              <a:t>Ngô Tử Hạ</a:t>
            </a:r>
            <a:endParaRPr lang="vi-VN" sz="2400" b="1" dirty="0">
              <a:solidFill>
                <a:srgbClr val="FF0000"/>
              </a:solidFill>
            </a:endParaRPr>
          </a:p>
        </p:txBody>
      </p:sp>
      <p:sp>
        <p:nvSpPr>
          <p:cNvPr id="7" name="TextBox 6"/>
          <p:cNvSpPr txBox="1"/>
          <p:nvPr/>
        </p:nvSpPr>
        <p:spPr>
          <a:xfrm>
            <a:off x="8024812" y="5736345"/>
            <a:ext cx="3071813" cy="461665"/>
          </a:xfrm>
          <a:prstGeom prst="rect">
            <a:avLst/>
          </a:prstGeom>
          <a:noFill/>
        </p:spPr>
        <p:txBody>
          <a:bodyPr wrap="square" rtlCol="0">
            <a:spAutoFit/>
          </a:bodyPr>
          <a:lstStyle/>
          <a:p>
            <a:r>
              <a:rPr lang="vi-VN" sz="2400" b="1" dirty="0" smtClean="0">
                <a:solidFill>
                  <a:srgbClr val="FF0000"/>
                </a:solidFill>
              </a:rPr>
              <a:t>Nguyễn Sơn Hà</a:t>
            </a:r>
            <a:endParaRPr lang="vi-VN" sz="2400" b="1" dirty="0">
              <a:solidFill>
                <a:srgbClr val="FF0000"/>
              </a:solidFill>
            </a:endParaRPr>
          </a:p>
        </p:txBody>
      </p:sp>
    </p:spTree>
    <p:extLst>
      <p:ext uri="{BB962C8B-B14F-4D97-AF65-F5344CB8AC3E}">
        <p14:creationId xmlns:p14="http://schemas.microsoft.com/office/powerpoint/2010/main" val="82275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0349" y="942976"/>
            <a:ext cx="6072189" cy="4348956"/>
          </a:xfrm>
        </p:spPr>
      </p:pic>
      <p:sp>
        <p:nvSpPr>
          <p:cNvPr id="3" name="TextBox 2"/>
          <p:cNvSpPr txBox="1"/>
          <p:nvPr/>
        </p:nvSpPr>
        <p:spPr>
          <a:xfrm>
            <a:off x="4886325" y="5522564"/>
            <a:ext cx="3071813" cy="461665"/>
          </a:xfrm>
          <a:prstGeom prst="rect">
            <a:avLst/>
          </a:prstGeom>
          <a:noFill/>
        </p:spPr>
        <p:txBody>
          <a:bodyPr wrap="square" rtlCol="0">
            <a:spAutoFit/>
          </a:bodyPr>
          <a:lstStyle/>
          <a:p>
            <a:r>
              <a:rPr lang="vi-VN" sz="2400" b="1" dirty="0" smtClean="0">
                <a:solidFill>
                  <a:srgbClr val="FF0000"/>
                </a:solidFill>
              </a:rPr>
              <a:t>Đỗ Đình Thiện</a:t>
            </a:r>
            <a:endParaRPr lang="vi-VN" sz="2400" b="1" dirty="0">
              <a:solidFill>
                <a:srgbClr val="FF0000"/>
              </a:solidFill>
            </a:endParaRPr>
          </a:p>
        </p:txBody>
      </p:sp>
    </p:spTree>
    <p:extLst>
      <p:ext uri="{BB962C8B-B14F-4D97-AF65-F5344CB8AC3E}">
        <p14:creationId xmlns:p14="http://schemas.microsoft.com/office/powerpoint/2010/main" val="251996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00EF47-494C-EB7E-2EFF-BC1F9EFF7FE3}"/>
              </a:ext>
            </a:extLst>
          </p:cNvPr>
          <p:cNvSpPr txBox="1"/>
          <p:nvPr/>
        </p:nvSpPr>
        <p:spPr>
          <a:xfrm>
            <a:off x="1602872" y="586408"/>
            <a:ext cx="8986255" cy="769441"/>
          </a:xfrm>
          <a:prstGeom prst="rect">
            <a:avLst/>
          </a:prstGeom>
          <a:noFill/>
        </p:spPr>
        <p:txBody>
          <a:bodyPr wrap="square">
            <a:spAutoFit/>
          </a:bodyPr>
          <a:lstStyle/>
          <a:p>
            <a:pPr algn="ctr"/>
            <a:r>
              <a:rPr lang="en-GB" sz="44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Nội</a:t>
            </a:r>
            <a:r>
              <a:rPr lang="en-GB" sz="4400" b="1" dirty="0">
                <a:solidFill>
                  <a:schemeClr val="accent2"/>
                </a:solidFill>
                <a:latin typeface="Calibri" panose="020F0502020204030204" pitchFamily="34" charset="0"/>
                <a:ea typeface="Calibri" panose="020F0502020204030204" pitchFamily="34" charset="0"/>
                <a:cs typeface="Calibri" panose="020F0502020204030204" pitchFamily="34" charset="0"/>
              </a:rPr>
              <a:t> dung </a:t>
            </a:r>
            <a:r>
              <a:rPr lang="en-GB" sz="44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bài</a:t>
            </a:r>
            <a:r>
              <a:rPr lang="en-GB" sz="44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đọc</a:t>
            </a:r>
            <a:endParaRPr lang="vi-VN" sz="44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79EB77D-889B-7612-1DB8-46E150C2A0AA}"/>
              </a:ext>
            </a:extLst>
          </p:cNvPr>
          <p:cNvSpPr txBox="1"/>
          <p:nvPr/>
        </p:nvSpPr>
        <p:spPr>
          <a:xfrm>
            <a:off x="1703070" y="1572767"/>
            <a:ext cx="9324594" cy="1754326"/>
          </a:xfrm>
          <a:prstGeom prst="rect">
            <a:avLst/>
          </a:prstGeom>
          <a:noFill/>
        </p:spPr>
        <p:txBody>
          <a:bodyPr wrap="square">
            <a:spAutoFit/>
          </a:bodyPr>
          <a:lstStyle/>
          <a:p>
            <a:pPr algn="ctr"/>
            <a:r>
              <a:rPr lang="en-US" sz="3600" b="1" i="1" kern="0" dirty="0">
                <a:effectLst/>
                <a:latin typeface="Calibri" panose="020F0502020204030204" pitchFamily="34" charset="0"/>
                <a:ea typeface="Calibri" panose="020F0502020204030204" pitchFamily="34" charset="0"/>
                <a:cs typeface="Calibri" panose="020F0502020204030204" pitchFamily="34" charset="0"/>
              </a:rPr>
              <a:t>Ca</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ngợi</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Bạch</a:t>
            </a:r>
            <a:r>
              <a:rPr lang="en-US" sz="3600" b="1" i="1" kern="0" spc="-7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Thái</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Bưởi</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từ</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một</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cậu</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bé</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mồ</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côi</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cha,</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nhờ</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giàu</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nghị</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lực</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và</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ý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chí</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vươn</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lên</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đã</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trở</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thành</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một</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kinh</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doanh</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tên</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tuổi</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lừng</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lẫy</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a:t>
            </a:r>
            <a:endParaRPr lang="vi-VN"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968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716B-B8F1-2547-3FF6-6EACB6A2DCE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94CEA941-C6B9-DF6A-8FB5-8BFD6A8B6965}"/>
              </a:ext>
            </a:extLst>
          </p:cNvPr>
          <p:cNvSpPr>
            <a:spLocks noGrp="1"/>
          </p:cNvSpPr>
          <p:nvPr>
            <p:ph type="subTitle" idx="1"/>
          </p:nvPr>
        </p:nvSpPr>
        <p:spPr/>
        <p:txBody>
          <a:bodyPr/>
          <a:lstStyle/>
          <a:p>
            <a:endParaRPr lang="vi-VN"/>
          </a:p>
        </p:txBody>
      </p:sp>
      <p:pic>
        <p:nvPicPr>
          <p:cNvPr id="5" name="Picture 4" descr="A cartoon of a field with flowers&#10;&#10;Description automatically generated with medium confidence">
            <a:extLst>
              <a:ext uri="{FF2B5EF4-FFF2-40B4-BE49-F238E27FC236}">
                <a16:creationId xmlns:a16="http://schemas.microsoft.com/office/drawing/2014/main" id="{4AB6D7F9-3DD3-8AC4-3CF1-E362D9D91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292C3E18-44D8-4E6C-65E9-E6151B6DB548}"/>
              </a:ext>
            </a:extLst>
          </p:cNvPr>
          <p:cNvGrpSpPr/>
          <p:nvPr/>
        </p:nvGrpSpPr>
        <p:grpSpPr>
          <a:xfrm>
            <a:off x="3085007" y="795532"/>
            <a:ext cx="3251018" cy="1108820"/>
            <a:chOff x="4639487" y="939795"/>
            <a:chExt cx="3251018" cy="1108820"/>
          </a:xfrm>
        </p:grpSpPr>
        <p:sp>
          <p:nvSpPr>
            <p:cNvPr id="8" name="TextBox 7">
              <a:extLst>
                <a:ext uri="{FF2B5EF4-FFF2-40B4-BE49-F238E27FC236}">
                  <a16:creationId xmlns:a16="http://schemas.microsoft.com/office/drawing/2014/main" id="{6C278630-B286-37E0-1CBC-90D471A47CF8}"/>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B94BA06D-66A0-06AB-00A6-75AD5A5A76EB}"/>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861B303-59BB-9D07-2BD3-DF1853409CE1}"/>
              </a:ext>
            </a:extLst>
          </p:cNvPr>
          <p:cNvPicPr>
            <a:picLocks noChangeAspect="1"/>
          </p:cNvPicPr>
          <p:nvPr/>
        </p:nvPicPr>
        <p:blipFill>
          <a:blip r:embed="rId3"/>
          <a:stretch>
            <a:fillRect/>
          </a:stretch>
        </p:blipFill>
        <p:spPr>
          <a:xfrm>
            <a:off x="2504875" y="2470128"/>
            <a:ext cx="8618275" cy="2263820"/>
          </a:xfrm>
          <a:prstGeom prst="rect">
            <a:avLst/>
          </a:prstGeom>
        </p:spPr>
      </p:pic>
    </p:spTree>
    <p:extLst>
      <p:ext uri="{BB962C8B-B14F-4D97-AF65-F5344CB8AC3E}">
        <p14:creationId xmlns:p14="http://schemas.microsoft.com/office/powerpoint/2010/main" val="314893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00EF47-494C-EB7E-2EFF-BC1F9EFF7FE3}"/>
              </a:ext>
            </a:extLst>
          </p:cNvPr>
          <p:cNvSpPr txBox="1"/>
          <p:nvPr/>
        </p:nvSpPr>
        <p:spPr>
          <a:xfrm>
            <a:off x="1895104" y="530352"/>
            <a:ext cx="8986255" cy="707886"/>
          </a:xfrm>
          <a:prstGeom prst="rect">
            <a:avLst/>
          </a:prstGeom>
          <a:noFill/>
        </p:spPr>
        <p:txBody>
          <a:bodyPr wrap="square">
            <a:spAutoFit/>
          </a:bodyPr>
          <a:lstStyle/>
          <a:p>
            <a:r>
              <a:rPr lang="en-GB" sz="40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Đọc</a:t>
            </a:r>
            <a:r>
              <a:rPr lang="en-GB" sz="40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4000" b="1" dirty="0" err="1" smtClean="0">
                <a:solidFill>
                  <a:schemeClr val="accent2"/>
                </a:solidFill>
                <a:latin typeface="Calibri" panose="020F0502020204030204" pitchFamily="34" charset="0"/>
                <a:ea typeface="Calibri" panose="020F0502020204030204" pitchFamily="34" charset="0"/>
                <a:cs typeface="Calibri" panose="020F0502020204030204" pitchFamily="34" charset="0"/>
              </a:rPr>
              <a:t>nâng</a:t>
            </a:r>
            <a:r>
              <a:rPr lang="en-GB" sz="4000" b="1" dirty="0" smtClean="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4000" b="1" dirty="0" err="1" smtClean="0">
                <a:solidFill>
                  <a:schemeClr val="accent2"/>
                </a:solidFill>
                <a:latin typeface="Calibri" panose="020F0502020204030204" pitchFamily="34" charset="0"/>
                <a:ea typeface="Calibri" panose="020F0502020204030204" pitchFamily="34" charset="0"/>
                <a:cs typeface="Calibri" panose="020F0502020204030204" pitchFamily="34" charset="0"/>
              </a:rPr>
              <a:t>cao</a:t>
            </a:r>
            <a:endParaRPr lang="vi-VN" sz="40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B97A4B3-4D47-1F3A-D4B7-68B4552CF459}"/>
              </a:ext>
            </a:extLst>
          </p:cNvPr>
          <p:cNvSpPr txBox="1"/>
          <p:nvPr/>
        </p:nvSpPr>
        <p:spPr>
          <a:xfrm>
            <a:off x="1748790" y="1238238"/>
            <a:ext cx="8465058" cy="3888244"/>
          </a:xfrm>
          <a:prstGeom prst="rect">
            <a:avLst/>
          </a:prstGeom>
          <a:noFill/>
        </p:spPr>
        <p:txBody>
          <a:bodyPr wrap="square">
            <a:spAutoFit/>
          </a:bodyPr>
          <a:lstStyle/>
          <a:p>
            <a:pPr algn="just">
              <a:spcAft>
                <a:spcPts val="800"/>
              </a:spcAft>
            </a:pPr>
            <a:r>
              <a:rPr lang="en-GB" sz="2400" i="1"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Bạch Thái Bưởi mở công ti vận tải đường </a:t>
            </a:r>
            <a:r>
              <a:rPr lang="vi-VN" sz="2400" i="1" dirty="0" err="1">
                <a:effectLst/>
                <a:latin typeface="Calibri" panose="020F0502020204030204" pitchFamily="34" charset="0"/>
                <a:ea typeface="Calibri" panose="020F0502020204030204" pitchFamily="34" charset="0"/>
                <a:cs typeface="Calibri" panose="020F0502020204030204" pitchFamily="34" charset="0"/>
              </a:rPr>
              <a:t>thuỷ</a:t>
            </a:r>
            <a:r>
              <a:rPr lang="vi-VN" sz="2400" i="1" dirty="0">
                <a:effectLst/>
                <a:latin typeface="Calibri" panose="020F0502020204030204" pitchFamily="34" charset="0"/>
                <a:ea typeface="Calibri" panose="020F0502020204030204" pitchFamily="34" charset="0"/>
                <a:cs typeface="Calibri" panose="020F0502020204030204" pitchFamily="34" charset="0"/>
              </a:rPr>
              <a:t> / vào lúc những con tàu của </a:t>
            </a:r>
            <a:r>
              <a:rPr lang="vi-VN" sz="2400" i="1" spc="-10" dirty="0">
                <a:effectLst/>
                <a:latin typeface="Calibri" panose="020F0502020204030204" pitchFamily="34" charset="0"/>
                <a:ea typeface="Calibri" panose="020F0502020204030204" pitchFamily="34" charset="0"/>
                <a:cs typeface="Calibri" panose="020F0502020204030204" pitchFamily="34" charset="0"/>
              </a:rPr>
              <a:t>người</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Hoa,</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người</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Pháp</a:t>
            </a:r>
            <a:r>
              <a:rPr lang="vi-VN" sz="2400" i="1" spc="180"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đã</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độc</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chiếm</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các</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đường</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sông</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miền</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Bắc</a:t>
            </a:r>
            <a:r>
              <a:rPr lang="vi-VN" sz="2400" spc="-10" dirty="0">
                <a:effectLst/>
                <a:latin typeface="Calibri" panose="020F0502020204030204" pitchFamily="34" charset="0"/>
                <a:ea typeface="Calibri" panose="020F0502020204030204" pitchFamily="34" charset="0"/>
                <a:cs typeface="Calibri" panose="020F0502020204030204" pitchFamily="34" charset="0"/>
              </a:rPr>
              <a:t>.</a:t>
            </a:r>
            <a:r>
              <a:rPr lang="vi-VN" sz="2400"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Ông</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cho</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người </a:t>
            </a:r>
            <a:r>
              <a:rPr lang="vi-VN" sz="2400" i="1" dirty="0">
                <a:effectLst/>
                <a:latin typeface="Calibri" panose="020F0502020204030204" pitchFamily="34" charset="0"/>
                <a:ea typeface="Calibri" panose="020F0502020204030204" pitchFamily="34" charset="0"/>
                <a:cs typeface="Calibri" panose="020F0502020204030204" pitchFamily="34" charset="0"/>
              </a:rPr>
              <a:t>đến các bến tàu diễn thuyết</a:t>
            </a:r>
            <a:r>
              <a:rPr lang="vi-VN" sz="2400"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 Trên mỗi chiếc tàu</a:t>
            </a:r>
            <a:r>
              <a:rPr lang="vi-VN" sz="2400" dirty="0">
                <a:effectLst/>
                <a:latin typeface="Calibri" panose="020F0502020204030204" pitchFamily="34" charset="0"/>
                <a:ea typeface="Calibri" panose="020F0502020204030204" pitchFamily="34" charset="0"/>
                <a:cs typeface="Calibri" panose="020F0502020204030204" pitchFamily="34" charset="0"/>
              </a:rPr>
              <a:t>, / </a:t>
            </a:r>
            <a:r>
              <a:rPr lang="vi-VN" sz="2400" i="1" dirty="0">
                <a:effectLst/>
                <a:latin typeface="Calibri" panose="020F0502020204030204" pitchFamily="34" charset="0"/>
                <a:ea typeface="Calibri" panose="020F0502020204030204" pitchFamily="34" charset="0"/>
                <a:cs typeface="Calibri" panose="020F0502020204030204" pitchFamily="34" charset="0"/>
              </a:rPr>
              <a:t>ông dán dòng chữ “</a:t>
            </a:r>
            <a:r>
              <a:rPr lang="vi-VN" sz="2400" b="1" i="1" dirty="0">
                <a:effectLst/>
                <a:latin typeface="Calibri" panose="020F0502020204030204" pitchFamily="34" charset="0"/>
                <a:ea typeface="Calibri" panose="020F0502020204030204" pitchFamily="34" charset="0"/>
                <a:cs typeface="Calibri" panose="020F0502020204030204" pitchFamily="34" charset="0"/>
              </a:rPr>
              <a:t>Người ta thì</a:t>
            </a:r>
            <a:r>
              <a:rPr lang="vi-VN" sz="2400" b="1" i="1" spc="-25"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đi</a:t>
            </a:r>
            <a:r>
              <a:rPr lang="vi-VN" sz="2400" b="1" i="1" spc="-25"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tàu</a:t>
            </a:r>
            <a:r>
              <a:rPr lang="vi-VN" sz="2400" b="1" i="1" spc="-25"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ta</a:t>
            </a:r>
            <a:r>
              <a:rPr lang="vi-VN" sz="2400" i="1" dirty="0">
                <a:effectLst/>
                <a:latin typeface="Calibri" panose="020F0502020204030204" pitchFamily="34" charset="0"/>
                <a:ea typeface="Calibri" panose="020F0502020204030204" pitchFamily="34" charset="0"/>
                <a:cs typeface="Calibri" panose="020F0502020204030204" pitchFamily="34" charset="0"/>
              </a:rPr>
              <a:t>”</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và</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treo</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một</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cái</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ống</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để</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khách</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nào</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đồng</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tình</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với</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ông</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thì</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vui</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lòng</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bỏ tiền vào ống tiếp sức cho chủ tàu. // Khi bổ ống, / tiền đồng </a:t>
            </a:r>
            <a:r>
              <a:rPr lang="vi-VN" sz="2400" b="1" i="1" dirty="0">
                <a:effectLst/>
                <a:latin typeface="Calibri" panose="020F0502020204030204" pitchFamily="34" charset="0"/>
                <a:ea typeface="Calibri" panose="020F0502020204030204" pitchFamily="34" charset="0"/>
                <a:cs typeface="Calibri" panose="020F0502020204030204" pitchFamily="34" charset="0"/>
              </a:rPr>
              <a:t>rất nhiều</a:t>
            </a:r>
            <a:r>
              <a:rPr lang="vi-VN" sz="2400" i="1" dirty="0">
                <a:effectLst/>
                <a:latin typeface="Calibri" panose="020F0502020204030204" pitchFamily="34" charset="0"/>
                <a:ea typeface="Calibri" panose="020F0502020204030204" pitchFamily="34" charset="0"/>
                <a:cs typeface="Calibri" panose="020F0502020204030204" pitchFamily="34" charset="0"/>
              </a:rPr>
              <a:t>, / tiền hào, / tiền xu thì </a:t>
            </a:r>
            <a:r>
              <a:rPr lang="vi-VN" sz="2400" b="1" i="1" dirty="0">
                <a:effectLst/>
                <a:latin typeface="Calibri" panose="020F0502020204030204" pitchFamily="34" charset="0"/>
                <a:ea typeface="Calibri" panose="020F0502020204030204" pitchFamily="34" charset="0"/>
                <a:cs typeface="Calibri" panose="020F0502020204030204" pitchFamily="34" charset="0"/>
              </a:rPr>
              <a:t>vô kể</a:t>
            </a:r>
            <a:r>
              <a:rPr lang="vi-VN" sz="2400" i="1" dirty="0">
                <a:effectLst/>
                <a:latin typeface="Calibri" panose="020F0502020204030204" pitchFamily="34" charset="0"/>
                <a:ea typeface="Calibri" panose="020F0502020204030204" pitchFamily="34" charset="0"/>
                <a:cs typeface="Calibri" panose="020F0502020204030204" pitchFamily="34" charset="0"/>
              </a:rPr>
              <a:t>. // Khách đi tàu của ông </a:t>
            </a:r>
            <a:r>
              <a:rPr lang="vi-VN" sz="2400" b="1" i="1" dirty="0">
                <a:effectLst/>
                <a:latin typeface="Calibri" panose="020F0502020204030204" pitchFamily="34" charset="0"/>
                <a:ea typeface="Calibri" panose="020F0502020204030204" pitchFamily="34" charset="0"/>
                <a:cs typeface="Calibri" panose="020F0502020204030204" pitchFamily="34" charset="0"/>
              </a:rPr>
              <a:t>ngày một đông</a:t>
            </a:r>
            <a:r>
              <a:rPr lang="vi-VN" sz="2400" i="1" dirty="0">
                <a:effectLst/>
                <a:latin typeface="Calibri" panose="020F0502020204030204" pitchFamily="34" charset="0"/>
                <a:ea typeface="Calibri" panose="020F0502020204030204" pitchFamily="34" charset="0"/>
                <a:cs typeface="Calibri" panose="020F0502020204030204" pitchFamily="34" charset="0"/>
              </a:rPr>
              <a:t>. // Nhiều </a:t>
            </a:r>
            <a:r>
              <a:rPr lang="vi-VN" sz="2400" b="1" i="1" dirty="0">
                <a:effectLst/>
                <a:latin typeface="Calibri" panose="020F0502020204030204" pitchFamily="34" charset="0"/>
                <a:ea typeface="Calibri" panose="020F0502020204030204" pitchFamily="34" charset="0"/>
                <a:cs typeface="Calibri" panose="020F0502020204030204" pitchFamily="34" charset="0"/>
              </a:rPr>
              <a:t>chủ tàu người Hoa</a:t>
            </a:r>
            <a:r>
              <a:rPr lang="vi-VN" sz="2400" i="1" dirty="0">
                <a:effectLst/>
                <a:latin typeface="Calibri" panose="020F0502020204030204" pitchFamily="34" charset="0"/>
                <a:ea typeface="Calibri" panose="020F0502020204030204" pitchFamily="34" charset="0"/>
                <a:cs typeface="Calibri" panose="020F0502020204030204" pitchFamily="34" charset="0"/>
              </a:rPr>
              <a:t>, / </a:t>
            </a:r>
            <a:r>
              <a:rPr lang="vi-VN" sz="2400" b="1" i="1" dirty="0">
                <a:effectLst/>
                <a:latin typeface="Calibri" panose="020F0502020204030204" pitchFamily="34" charset="0"/>
                <a:ea typeface="Calibri" panose="020F0502020204030204" pitchFamily="34" charset="0"/>
                <a:cs typeface="Calibri" panose="020F0502020204030204" pitchFamily="34" charset="0"/>
              </a:rPr>
              <a:t>người Pháp </a:t>
            </a:r>
            <a:r>
              <a:rPr lang="vi-VN" sz="2400" i="1" dirty="0">
                <a:effectLst/>
                <a:latin typeface="Calibri" panose="020F0502020204030204" pitchFamily="34" charset="0"/>
                <a:ea typeface="Calibri" panose="020F0502020204030204" pitchFamily="34" charset="0"/>
                <a:cs typeface="Calibri" panose="020F0502020204030204" pitchFamily="34" charset="0"/>
              </a:rPr>
              <a:t>phải </a:t>
            </a:r>
            <a:r>
              <a:rPr lang="vi-VN" sz="2400" b="1" i="1" dirty="0">
                <a:effectLst/>
                <a:latin typeface="Calibri" panose="020F0502020204030204" pitchFamily="34" charset="0"/>
                <a:ea typeface="Calibri" panose="020F0502020204030204" pitchFamily="34" charset="0"/>
                <a:cs typeface="Calibri" panose="020F0502020204030204" pitchFamily="34" charset="0"/>
              </a:rPr>
              <a:t>bán lại tàu </a:t>
            </a:r>
            <a:r>
              <a:rPr lang="vi-VN" sz="2400" i="1" dirty="0">
                <a:effectLst/>
                <a:latin typeface="Calibri" panose="020F0502020204030204" pitchFamily="34" charset="0"/>
                <a:ea typeface="Calibri" panose="020F0502020204030204" pitchFamily="34" charset="0"/>
                <a:cs typeface="Calibri" panose="020F0502020204030204" pitchFamily="34" charset="0"/>
              </a:rPr>
              <a:t>cho ông.</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r>
              <a:rPr lang="en-GB" sz="2400" b="1" i="1" dirty="0">
                <a:effectLst/>
                <a:latin typeface="Calibri" panose="020F0502020204030204" pitchFamily="34" charset="0"/>
                <a:ea typeface="Calibri" panose="020F0502020204030204" pitchFamily="34" charset="0"/>
                <a:cs typeface="Calibri" panose="020F0502020204030204" pitchFamily="34" charset="0"/>
              </a:rPr>
              <a:t>	</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09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t>Hoạt</a:t>
            </a:r>
            <a:r>
              <a:rPr lang="en-US" b="1" dirty="0" smtClean="0"/>
              <a:t> </a:t>
            </a:r>
            <a:r>
              <a:rPr lang="en-US" b="1" dirty="0" err="1" smtClean="0"/>
              <a:t>động</a:t>
            </a:r>
            <a:r>
              <a:rPr lang="en-US" b="1" dirty="0" smtClean="0"/>
              <a:t> </a:t>
            </a:r>
            <a:r>
              <a:rPr lang="en-US" b="1" dirty="0" err="1" smtClean="0"/>
              <a:t>vận</a:t>
            </a:r>
            <a:r>
              <a:rPr lang="en-US" b="1" dirty="0" smtClean="0"/>
              <a:t> </a:t>
            </a:r>
            <a:r>
              <a:rPr lang="en-US" b="1" dirty="0" err="1" smtClean="0"/>
              <a:t>dụng</a:t>
            </a:r>
            <a:endParaRPr lang="vi-VN" b="1" dirty="0"/>
          </a:p>
        </p:txBody>
      </p:sp>
      <p:sp>
        <p:nvSpPr>
          <p:cNvPr id="3" name="Content Placeholder 2"/>
          <p:cNvSpPr>
            <a:spLocks noGrp="1"/>
          </p:cNvSpPr>
          <p:nvPr>
            <p:ph idx="1"/>
          </p:nvPr>
        </p:nvSpPr>
        <p:spPr/>
        <p:txBody>
          <a:bodyPr/>
          <a:lstStyle/>
          <a:p>
            <a:r>
              <a:rPr lang="vi-VN" dirty="0" smtClean="0"/>
              <a:t> </a:t>
            </a:r>
            <a:r>
              <a:rPr lang="vi-VN" sz="3200" b="1" dirty="0" smtClean="0"/>
              <a:t>Em biết điều gì sau khi học bài  Vua tàu thủy Bạch Thái Bưởi?</a:t>
            </a:r>
          </a:p>
          <a:p>
            <a:r>
              <a:rPr lang="vi-VN" sz="3200" b="1" dirty="0" smtClean="0"/>
              <a:t>Em học tập được gì từ ông Bạch Thái Bưởi</a:t>
            </a:r>
            <a:r>
              <a:rPr lang="en-US" sz="3200" b="1" dirty="0" smtClean="0"/>
              <a:t>?</a:t>
            </a:r>
            <a:endParaRPr lang="vi-VN" sz="3200" b="1" dirty="0"/>
          </a:p>
        </p:txBody>
      </p:sp>
    </p:spTree>
    <p:extLst>
      <p:ext uri="{BB962C8B-B14F-4D97-AF65-F5344CB8AC3E}">
        <p14:creationId xmlns:p14="http://schemas.microsoft.com/office/powerpoint/2010/main" val="178257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716B-B8F1-2547-3FF6-6EACB6A2DCE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94CEA941-C6B9-DF6A-8FB5-8BFD6A8B6965}"/>
              </a:ext>
            </a:extLst>
          </p:cNvPr>
          <p:cNvSpPr>
            <a:spLocks noGrp="1"/>
          </p:cNvSpPr>
          <p:nvPr>
            <p:ph type="subTitle" idx="1"/>
          </p:nvPr>
        </p:nvSpPr>
        <p:spPr/>
        <p:txBody>
          <a:bodyPr/>
          <a:lstStyle/>
          <a:p>
            <a:endParaRPr lang="vi-VN"/>
          </a:p>
        </p:txBody>
      </p:sp>
      <p:pic>
        <p:nvPicPr>
          <p:cNvPr id="5" name="Picture 4" descr="A cartoon of a field with flowers&#10;&#10;Description automatically generated with medium confidence">
            <a:extLst>
              <a:ext uri="{FF2B5EF4-FFF2-40B4-BE49-F238E27FC236}">
                <a16:creationId xmlns:a16="http://schemas.microsoft.com/office/drawing/2014/main" id="{4AB6D7F9-3DD3-8AC4-3CF1-E362D9D91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20005F5-7C11-91E7-F70E-8E7D31408F30}"/>
              </a:ext>
            </a:extLst>
          </p:cNvPr>
          <p:cNvPicPr>
            <a:picLocks noChangeAspect="1"/>
          </p:cNvPicPr>
          <p:nvPr/>
        </p:nvPicPr>
        <p:blipFill>
          <a:blip r:embed="rId3"/>
          <a:stretch>
            <a:fillRect/>
          </a:stretch>
        </p:blipFill>
        <p:spPr>
          <a:xfrm>
            <a:off x="2630182" y="1377568"/>
            <a:ext cx="6765100" cy="3578480"/>
          </a:xfrm>
          <a:prstGeom prst="rect">
            <a:avLst/>
          </a:prstGeom>
        </p:spPr>
      </p:pic>
    </p:spTree>
    <p:extLst>
      <p:ext uri="{BB962C8B-B14F-4D97-AF65-F5344CB8AC3E}">
        <p14:creationId xmlns:p14="http://schemas.microsoft.com/office/powerpoint/2010/main" val="165454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7"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8"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5"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942833" y="-863868"/>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extLst>
              <p:ext uri="{D42A27DB-BD31-4B8C-83A1-F6EECF244321}">
                <p14:modId xmlns:p14="http://schemas.microsoft.com/office/powerpoint/2010/main" val="155219770"/>
              </p:ext>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9"/>
          </a:graphicData>
        </a:graphic>
      </p:graphicFrame>
      <p:sp>
        <p:nvSpPr>
          <p:cNvPr id="77902" name="QuestionText">
            <a:hlinkClick r:id="" action="ppaction://macro?name=ShowAnswers"/>
          </p:cNvPr>
          <p:cNvSpPr>
            <a:spLocks noChangeArrowheads="1"/>
          </p:cNvSpPr>
          <p:nvPr/>
        </p:nvSpPr>
        <p:spPr bwMode="auto">
          <a:xfrm>
            <a:off x="1604195" y="860800"/>
            <a:ext cx="9488920"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3200" dirty="0" err="1">
                <a:solidFill>
                  <a:srgbClr val="FFFFFF"/>
                </a:solidFill>
                <a:latin typeface="Calibri" panose="020F0502020204030204" pitchFamily="34" charset="0"/>
              </a:rPr>
              <a:t>Câu</a:t>
            </a:r>
            <a:r>
              <a:rPr lang="en-US" sz="3200" dirty="0">
                <a:solidFill>
                  <a:srgbClr val="FFFFFF"/>
                </a:solidFill>
                <a:latin typeface="Calibri" panose="020F0502020204030204" pitchFamily="34" charset="0"/>
              </a:rPr>
              <a:t> </a:t>
            </a:r>
            <a:r>
              <a:rPr lang="en-US" sz="3200" dirty="0" err="1">
                <a:solidFill>
                  <a:srgbClr val="FFFFFF"/>
                </a:solidFill>
                <a:latin typeface="Calibri" panose="020F0502020204030204" pitchFamily="34" charset="0"/>
              </a:rPr>
              <a:t>hỏi</a:t>
            </a:r>
            <a:r>
              <a:rPr lang="en-US" sz="3200" dirty="0">
                <a:solidFill>
                  <a:srgbClr val="FFFFFF"/>
                </a:solidFill>
                <a:latin typeface="Calibri" panose="020F0502020204030204" pitchFamily="34" charset="0"/>
              </a:rPr>
              <a:t> 3</a:t>
            </a:r>
            <a:r>
              <a:rPr lang="en-US" sz="3200" dirty="0" smtClean="0">
                <a:solidFill>
                  <a:srgbClr val="FFFFFF"/>
                </a:solidFill>
                <a:latin typeface="Calibri" panose="020F0502020204030204" pitchFamily="34" charset="0"/>
              </a:rPr>
              <a:t>: </a:t>
            </a:r>
            <a:r>
              <a:rPr lang="vi-VN" sz="3200" dirty="0" smtClean="0">
                <a:solidFill>
                  <a:srgbClr val="FFFFFF"/>
                </a:solidFill>
                <a:latin typeface="Calibri" panose="020F0502020204030204" pitchFamily="34" charset="0"/>
              </a:rPr>
              <a:t>Những phẩm chất nào giúp vợ chồng</a:t>
            </a:r>
          </a:p>
          <a:p>
            <a:pPr algn="ctr"/>
            <a:r>
              <a:rPr lang="vi-VN" sz="3200" dirty="0" smtClean="0">
                <a:solidFill>
                  <a:srgbClr val="FFFFFF"/>
                </a:solidFill>
                <a:latin typeface="Calibri" panose="020F0502020204030204" pitchFamily="34" charset="0"/>
              </a:rPr>
              <a:t>Mai An Tiêm vượt qua khó khăn</a:t>
            </a:r>
            <a:endParaRPr lang="en-US" sz="3200" dirty="0">
              <a:solidFill>
                <a:srgbClr val="FFFFFF"/>
              </a:solidFill>
              <a:latin typeface="Calibri" panose="020F050202020403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1" name="AnswerC"/>
          <p:cNvSpPr>
            <a:spLocks noChangeArrowheads="1"/>
          </p:cNvSpPr>
          <p:nvPr/>
        </p:nvSpPr>
        <p:spPr bwMode="auto">
          <a:xfrm>
            <a:off x="2297348" y="3613290"/>
            <a:ext cx="673506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3200" dirty="0" smtClean="0">
                <a:solidFill>
                  <a:srgbClr val="FFFFFF"/>
                </a:solidFill>
                <a:latin typeface="Calibri" panose="020F0502020204030204" pitchFamily="34" charset="0"/>
              </a:rPr>
              <a:t>B. </a:t>
            </a:r>
            <a:r>
              <a:rPr lang="vi-VN" sz="3200" dirty="0">
                <a:solidFill>
                  <a:srgbClr val="FFFFFF"/>
                </a:solidFill>
                <a:latin typeface="Calibri" panose="020F0502020204030204" pitchFamily="34" charset="0"/>
              </a:rPr>
              <a:t>L</a:t>
            </a:r>
            <a:r>
              <a:rPr lang="vi-VN" sz="3200" dirty="0" smtClean="0">
                <a:solidFill>
                  <a:srgbClr val="FFFFFF"/>
                </a:solidFill>
                <a:latin typeface="Calibri" panose="020F0502020204030204" pitchFamily="34" charset="0"/>
              </a:rPr>
              <a:t>ười làm, quyết tâm</a:t>
            </a:r>
            <a:endParaRPr lang="en-US" sz="3200" dirty="0">
              <a:solidFill>
                <a:srgbClr val="FFFFFF"/>
              </a:solidFill>
              <a:latin typeface="Calibri" panose="020F0502020204030204" pitchFamily="34" charset="0"/>
            </a:endParaRPr>
          </a:p>
        </p:txBody>
      </p:sp>
      <p:sp>
        <p:nvSpPr>
          <p:cNvPr id="77864" name="AnswerB"/>
          <p:cNvSpPr>
            <a:spLocks noChangeArrowheads="1"/>
          </p:cNvSpPr>
          <p:nvPr/>
        </p:nvSpPr>
        <p:spPr bwMode="auto">
          <a:xfrm>
            <a:off x="2297348" y="4509835"/>
            <a:ext cx="6814911"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r>
              <a:rPr lang="vi-VN" sz="3200" dirty="0">
                <a:solidFill>
                  <a:srgbClr val="FFFFFF"/>
                </a:solidFill>
                <a:latin typeface="Calibri" panose="020F0502020204030204" pitchFamily="34" charset="0"/>
              </a:rPr>
              <a:t>C</a:t>
            </a:r>
            <a:r>
              <a:rPr lang="vi-VN" sz="3200" dirty="0" smtClean="0">
                <a:solidFill>
                  <a:srgbClr val="FFFFFF"/>
                </a:solidFill>
                <a:latin typeface="Calibri" panose="020F0502020204030204" pitchFamily="34" charset="0"/>
              </a:rPr>
              <a:t>. Chăm chỉ, quyết tâm, thông minh</a:t>
            </a:r>
          </a:p>
        </p:txBody>
      </p:sp>
      <p:sp>
        <p:nvSpPr>
          <p:cNvPr id="77863" name="AnswerA"/>
          <p:cNvSpPr>
            <a:spLocks noChangeArrowheads="1"/>
          </p:cNvSpPr>
          <p:nvPr/>
        </p:nvSpPr>
        <p:spPr bwMode="auto">
          <a:xfrm>
            <a:off x="2257425" y="2695529"/>
            <a:ext cx="6814911"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r>
              <a:rPr lang="vi-VN" sz="3200" dirty="0" smtClean="0">
                <a:solidFill>
                  <a:srgbClr val="FFFFFF"/>
                </a:solidFill>
                <a:latin typeface="Calibri" panose="020F0502020204030204" pitchFamily="34" charset="0"/>
              </a:rPr>
              <a:t>A. Thông minh, ham chơi</a:t>
            </a:r>
            <a:endParaRPr lang="en-US" sz="3200" dirty="0">
              <a:solidFill>
                <a:srgbClr val="FFFFFF"/>
              </a:solidFill>
              <a:latin typeface="Calibri" panose="020F0502020204030204" pitchFamily="34" charset="0"/>
            </a:endParaRPr>
          </a:p>
        </p:txBody>
      </p:sp>
      <p:sp>
        <p:nvSpPr>
          <p:cNvPr id="5" name="StartTimerButton" hidden="1">
            <a:hlinkClick r:id="" action="ppaction://macro?name=StartPhoneTimer">
              <a:snd r:embed="rId10"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1"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2"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3"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428688912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7" fill="hold" display="0">
                  <p:stCondLst>
                    <p:cond delay="indefinite"/>
                  </p:stCondLst>
                  <p:endCondLst>
                    <p:cond evt="onStopAudio" delay="0">
                      <p:tgtEl>
                        <p:sldTgt/>
                      </p:tgtEl>
                    </p:cond>
                  </p:endCondLst>
                </p:cTn>
                <p:tgtEl>
                  <p:spTgt spid="162"/>
                </p:tgtEl>
              </p:cMediaNode>
            </p:audio>
            <p:seq concurrent="1" nextAc="seek">
              <p:cTn id="8" restart="whenNotActive" fill="hold" evtFilter="cancelBubble" nodeType="interactiveSeq">
                <p:stCondLst>
                  <p:cond evt="onClick" delay="0">
                    <p:tgtEl>
                      <p:spTgt spid="77864"/>
                    </p:tgtEl>
                  </p:cond>
                </p:stCondLst>
                <p:endSync evt="end" delay="0">
                  <p:rtn val="all"/>
                </p:endSync>
                <p:childTnLst>
                  <p:par>
                    <p:cTn id="9" fill="hold">
                      <p:stCondLst>
                        <p:cond delay="0"/>
                      </p:stCondLst>
                      <p:childTnLst>
                        <p:par>
                          <p:cTn id="10" fill="hold">
                            <p:stCondLst>
                              <p:cond delay="0"/>
                            </p:stCondLst>
                            <p:childTnLst>
                              <p:par>
                                <p:cTn id="11" presetID="19" presetClass="emph" presetSubtype="0" repeatCount="indefinite" fill="hold" grpId="0" nodeType="clickEffect">
                                  <p:stCondLst>
                                    <p:cond delay="0"/>
                                  </p:stCondLst>
                                  <p:childTnLst>
                                    <p:animClr clrSpc="rgb" dir="cw">
                                      <p:cBhvr override="childStyle">
                                        <p:cTn id="12" dur="500" fill="hold"/>
                                        <p:tgtEl>
                                          <p:spTgt spid="77864"/>
                                        </p:tgtEl>
                                        <p:attrNameLst>
                                          <p:attrName>style.color</p:attrName>
                                        </p:attrNameLst>
                                      </p:cBhvr>
                                      <p:to>
                                        <a:srgbClr val="00B050"/>
                                      </p:to>
                                    </p:animClr>
                                    <p:animClr clrSpc="rgb" dir="cw">
                                      <p:cBhvr>
                                        <p:cTn id="13" dur="500" fill="hold"/>
                                        <p:tgtEl>
                                          <p:spTgt spid="77864"/>
                                        </p:tgtEl>
                                        <p:attrNameLst>
                                          <p:attrName>fillcolor</p:attrName>
                                        </p:attrNameLst>
                                      </p:cBhvr>
                                      <p:to>
                                        <a:srgbClr val="00B050"/>
                                      </p:to>
                                    </p:animClr>
                                    <p:set>
                                      <p:cBhvr>
                                        <p:cTn id="14" dur="500" fill="hold"/>
                                        <p:tgtEl>
                                          <p:spTgt spid="77864"/>
                                        </p:tgtEl>
                                        <p:attrNameLst>
                                          <p:attrName>fill.type</p:attrName>
                                        </p:attrNameLst>
                                      </p:cBhvr>
                                      <p:to>
                                        <p:strVal val="solid"/>
                                      </p:to>
                                    </p:set>
                                    <p:set>
                                      <p:cBhvr>
                                        <p:cTn id="15" dur="500" fill="hold"/>
                                        <p:tgtEl>
                                          <p:spTgt spid="77864"/>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09 Who's Was Correct_.wav"/>
                                        </p:tgtEl>
                                      </p:cMediaNode>
                                    </p:audio>
                                  </p:subTnLst>
                                </p:cTn>
                              </p:par>
                            </p:childTnLst>
                          </p:cTn>
                        </p:par>
                      </p:childTnLst>
                    </p:cTn>
                  </p:par>
                </p:childTnLst>
              </p:cTn>
              <p:nextCondLst>
                <p:cond evt="onClick" delay="0">
                  <p:tgtEl>
                    <p:spTgt spid="77864"/>
                  </p:tgtEl>
                </p:cond>
              </p:nextCondLst>
            </p:seq>
            <p:seq concurrent="1" nextAc="seek">
              <p:cTn id="16" restart="whenNotActive" fill="hold" evtFilter="cancelBubble" nodeType="interactiveSeq">
                <p:stCondLst>
                  <p:cond evt="onClick" delay="0">
                    <p:tgtEl>
                      <p:spTgt spid="77863"/>
                    </p:tgtEl>
                  </p:cond>
                </p:stCondLst>
                <p:endSync evt="end" delay="0">
                  <p:rtn val="all"/>
                </p:endSync>
                <p:childTnLst>
                  <p:par>
                    <p:cTn id="17" fill="hold">
                      <p:stCondLst>
                        <p:cond delay="0"/>
                      </p:stCondLst>
                      <p:childTnLst>
                        <p:par>
                          <p:cTn id="18" fill="hold">
                            <p:stCondLst>
                              <p:cond delay="0"/>
                            </p:stCondLst>
                            <p:childTnLst>
                              <p:par>
                                <p:cTn id="19" presetID="19" presetClass="emph" presetSubtype="0" fill="hold" grpId="0" nodeType="clickEffect">
                                  <p:stCondLst>
                                    <p:cond delay="0"/>
                                  </p:stCondLst>
                                  <p:childTnLst>
                                    <p:animClr clrSpc="rgb" dir="cw">
                                      <p:cBhvr override="childStyle">
                                        <p:cTn id="20" dur="500" fill="hold"/>
                                        <p:tgtEl>
                                          <p:spTgt spid="77863"/>
                                        </p:tgtEl>
                                        <p:attrNameLst>
                                          <p:attrName>style.color</p:attrName>
                                        </p:attrNameLst>
                                      </p:cBhvr>
                                      <p:to>
                                        <a:srgbClr val="C00000"/>
                                      </p:to>
                                    </p:animClr>
                                    <p:animClr clrSpc="rgb" dir="cw">
                                      <p:cBhvr>
                                        <p:cTn id="21" dur="500" fill="hold"/>
                                        <p:tgtEl>
                                          <p:spTgt spid="77863"/>
                                        </p:tgtEl>
                                        <p:attrNameLst>
                                          <p:attrName>fillcolor</p:attrName>
                                        </p:attrNameLst>
                                      </p:cBhvr>
                                      <p:to>
                                        <a:srgbClr val="C00000"/>
                                      </p:to>
                                    </p:animClr>
                                    <p:set>
                                      <p:cBhvr>
                                        <p:cTn id="22" dur="500" fill="hold"/>
                                        <p:tgtEl>
                                          <p:spTgt spid="77863"/>
                                        </p:tgtEl>
                                        <p:attrNameLst>
                                          <p:attrName>fill.type</p:attrName>
                                        </p:attrNameLst>
                                      </p:cBhvr>
                                      <p:to>
                                        <p:strVal val="solid"/>
                                      </p:to>
                                    </p:set>
                                    <p:set>
                                      <p:cBhvr>
                                        <p:cTn id="23" dur="500" fill="hold"/>
                                        <p:tgtEl>
                                          <p:spTgt spid="7786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3"/>
                  </p:tgtEl>
                </p:cond>
              </p:nextCondLst>
            </p:seq>
            <p:seq concurrent="1" nextAc="seek">
              <p:cTn id="24" restart="whenNotActive" fill="hold" evtFilter="cancelBubble" nodeType="interactiveSeq">
                <p:stCondLst>
                  <p:cond evt="onClick" delay="0">
                    <p:tgtEl>
                      <p:spTgt spid="77861"/>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77861"/>
                                        </p:tgtEl>
                                        <p:attrNameLst>
                                          <p:attrName>style.color</p:attrName>
                                        </p:attrNameLst>
                                      </p:cBhvr>
                                      <p:to>
                                        <a:srgbClr val="C00000"/>
                                      </p:to>
                                    </p:animClr>
                                    <p:animClr clrSpc="rgb" dir="cw">
                                      <p:cBhvr>
                                        <p:cTn id="29" dur="500" fill="hold"/>
                                        <p:tgtEl>
                                          <p:spTgt spid="77861"/>
                                        </p:tgtEl>
                                        <p:attrNameLst>
                                          <p:attrName>fillcolor</p:attrName>
                                        </p:attrNameLst>
                                      </p:cBhvr>
                                      <p:to>
                                        <a:srgbClr val="C00000"/>
                                      </p:to>
                                    </p:animClr>
                                    <p:set>
                                      <p:cBhvr>
                                        <p:cTn id="30" dur="500" fill="hold"/>
                                        <p:tgtEl>
                                          <p:spTgt spid="77861"/>
                                        </p:tgtEl>
                                        <p:attrNameLst>
                                          <p:attrName>fill.type</p:attrName>
                                        </p:attrNameLst>
                                      </p:cBhvr>
                                      <p:to>
                                        <p:strVal val="solid"/>
                                      </p:to>
                                    </p:set>
                                    <p:set>
                                      <p:cBhvr>
                                        <p:cTn id="31" dur="500" fill="hold"/>
                                        <p:tgtEl>
                                          <p:spTgt spid="7786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1"/>
                  </p:tgtEl>
                </p:cond>
              </p:nextCondLst>
            </p:seq>
          </p:childTnLst>
        </p:cTn>
      </p:par>
    </p:tnLst>
    <p:bldLst>
      <p:bldP spid="77861" grpId="0" animBg="1"/>
      <p:bldP spid="77864" grpId="0" animBg="1"/>
      <p:bldP spid="778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een grass field with a white background&#10;&#10;Description automatically generated">
            <a:extLst>
              <a:ext uri="{FF2B5EF4-FFF2-40B4-BE49-F238E27FC236}">
                <a16:creationId xmlns:a16="http://schemas.microsoft.com/office/drawing/2014/main" id="{397CEAA6-53B9-80BC-A483-46BD5FC41DD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A056E72-BF4C-E3C6-EC44-70F07A0C3982}"/>
              </a:ext>
            </a:extLst>
          </p:cNvPr>
          <p:cNvSpPr txBox="1"/>
          <p:nvPr/>
        </p:nvSpPr>
        <p:spPr>
          <a:xfrm>
            <a:off x="3458718" y="542282"/>
            <a:ext cx="6185916" cy="830997"/>
          </a:xfrm>
          <a:prstGeom prst="rect">
            <a:avLst/>
          </a:prstGeom>
          <a:noFill/>
        </p:spPr>
        <p:txBody>
          <a:bodyPr wrap="square">
            <a:spAutoFit/>
          </a:bodyPr>
          <a:lstStyle/>
          <a:p>
            <a:r>
              <a:rPr lang="en-US" sz="4800" kern="0" dirty="0" err="1">
                <a:solidFill>
                  <a:schemeClr val="accent2"/>
                </a:solidFill>
                <a:effectLst/>
                <a:latin typeface="Nunito ExtraBold" pitchFamily="2" charset="-93"/>
                <a:ea typeface="Calibri" panose="020F0502020204030204" pitchFamily="34" charset="0"/>
                <a:cs typeface="Times New Roman" panose="02020603050405020304" pitchFamily="18" charset="0"/>
              </a:rPr>
              <a:t>Bức</a:t>
            </a:r>
            <a:r>
              <a:rPr lang="en-US" sz="4800" kern="0" dirty="0">
                <a:solidFill>
                  <a:schemeClr val="accent2"/>
                </a:solidFill>
                <a:effectLst/>
                <a:latin typeface="Nunito ExtraBold" pitchFamily="2" charset="-93"/>
                <a:ea typeface="Calibri" panose="020F0502020204030204" pitchFamily="34" charset="0"/>
                <a:cs typeface="Times New Roman" panose="02020603050405020304" pitchFamily="18" charset="0"/>
              </a:rPr>
              <a:t> </a:t>
            </a:r>
            <a:r>
              <a:rPr lang="en-US" sz="4800" kern="0" dirty="0" err="1">
                <a:solidFill>
                  <a:schemeClr val="accent2"/>
                </a:solidFill>
                <a:effectLst/>
                <a:latin typeface="Nunito ExtraBold" pitchFamily="2" charset="-93"/>
                <a:ea typeface="Calibri" panose="020F0502020204030204" pitchFamily="34" charset="0"/>
                <a:cs typeface="Times New Roman" panose="02020603050405020304" pitchFamily="18" charset="0"/>
              </a:rPr>
              <a:t>tranh</a:t>
            </a:r>
            <a:r>
              <a:rPr lang="en-US" sz="4800" kern="0" dirty="0">
                <a:solidFill>
                  <a:schemeClr val="accent2"/>
                </a:solidFill>
                <a:effectLst/>
                <a:latin typeface="Nunito ExtraBold" pitchFamily="2" charset="-93"/>
                <a:ea typeface="Calibri" panose="020F0502020204030204" pitchFamily="34" charset="0"/>
                <a:cs typeface="Times New Roman" panose="02020603050405020304" pitchFamily="18" charset="0"/>
              </a:rPr>
              <a:t> </a:t>
            </a:r>
            <a:r>
              <a:rPr lang="en-US" sz="4800" kern="0" dirty="0" err="1">
                <a:solidFill>
                  <a:schemeClr val="accent2"/>
                </a:solidFill>
                <a:effectLst/>
                <a:latin typeface="Nunito ExtraBold" pitchFamily="2" charset="-93"/>
                <a:ea typeface="Calibri" panose="020F0502020204030204" pitchFamily="34" charset="0"/>
                <a:cs typeface="Times New Roman" panose="02020603050405020304" pitchFamily="18" charset="0"/>
              </a:rPr>
              <a:t>vẽ</a:t>
            </a:r>
            <a:r>
              <a:rPr lang="en-US" sz="4800" kern="0" dirty="0">
                <a:solidFill>
                  <a:schemeClr val="accent2"/>
                </a:solidFill>
                <a:effectLst/>
                <a:latin typeface="Nunito ExtraBold" pitchFamily="2" charset="-93"/>
                <a:ea typeface="Calibri" panose="020F0502020204030204" pitchFamily="34" charset="0"/>
                <a:cs typeface="Times New Roman" panose="02020603050405020304" pitchFamily="18" charset="0"/>
              </a:rPr>
              <a:t> </a:t>
            </a:r>
            <a:r>
              <a:rPr lang="en-US" sz="4800" kern="0" dirty="0" err="1">
                <a:solidFill>
                  <a:schemeClr val="accent2"/>
                </a:solidFill>
                <a:effectLst/>
                <a:latin typeface="Nunito ExtraBold" pitchFamily="2" charset="-93"/>
                <a:ea typeface="Calibri" panose="020F0502020204030204" pitchFamily="34" charset="0"/>
                <a:cs typeface="Times New Roman" panose="02020603050405020304" pitchFamily="18" charset="0"/>
              </a:rPr>
              <a:t>gì</a:t>
            </a:r>
            <a:r>
              <a:rPr lang="en-US" sz="4800" kern="0" dirty="0">
                <a:solidFill>
                  <a:schemeClr val="accent2"/>
                </a:solidFill>
                <a:effectLst/>
                <a:latin typeface="Nunito ExtraBold" pitchFamily="2" charset="-93"/>
                <a:ea typeface="Calibri" panose="020F0502020204030204" pitchFamily="34" charset="0"/>
                <a:cs typeface="Times New Roman" panose="02020603050405020304" pitchFamily="18" charset="0"/>
              </a:rPr>
              <a:t>?</a:t>
            </a:r>
            <a:endParaRPr lang="vi-VN" sz="4800" dirty="0">
              <a:solidFill>
                <a:schemeClr val="accent2"/>
              </a:solidFill>
              <a:latin typeface="Nunito ExtraBold" pitchFamily="2" charset="-93"/>
            </a:endParaRPr>
          </a:p>
        </p:txBody>
      </p:sp>
      <p:pic>
        <p:nvPicPr>
          <p:cNvPr id="9" name="Picture 8" descr="A page of a book&#10;&#10;Description automatically generated">
            <a:extLst>
              <a:ext uri="{FF2B5EF4-FFF2-40B4-BE49-F238E27FC236}">
                <a16:creationId xmlns:a16="http://schemas.microsoft.com/office/drawing/2014/main" id="{B1D27942-FB05-5E00-0F80-18186CA4094D}"/>
              </a:ext>
            </a:extLst>
          </p:cNvPr>
          <p:cNvPicPr>
            <a:picLocks noChangeAspect="1"/>
          </p:cNvPicPr>
          <p:nvPr/>
        </p:nvPicPr>
        <p:blipFill>
          <a:blip r:embed="rId3">
            <a:extLst>
              <a:ext uri="{28A0092B-C50C-407E-A947-70E740481C1C}">
                <a14:useLocalDpi xmlns:a14="http://schemas.microsoft.com/office/drawing/2010/main" val="0"/>
              </a:ext>
            </a:extLst>
          </a:blip>
          <a:srcRect l="34108" t="10370" r="16125" b="59111"/>
          <a:stretch/>
        </p:blipFill>
        <p:spPr>
          <a:xfrm>
            <a:off x="3180080" y="1373279"/>
            <a:ext cx="5588000" cy="4836672"/>
          </a:xfrm>
          <a:prstGeom prst="rect">
            <a:avLst/>
          </a:prstGeom>
        </p:spPr>
      </p:pic>
    </p:spTree>
    <p:extLst>
      <p:ext uri="{BB962C8B-B14F-4D97-AF65-F5344CB8AC3E}">
        <p14:creationId xmlns:p14="http://schemas.microsoft.com/office/powerpoint/2010/main" val="226116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37AD-4260-111B-8404-1C13FC54EC97}"/>
              </a:ext>
            </a:extLst>
          </p:cNvPr>
          <p:cNvSpPr>
            <a:spLocks noGrp="1"/>
          </p:cNvSpPr>
          <p:nvPr>
            <p:ph type="title"/>
          </p:nvPr>
        </p:nvSpPr>
        <p:spPr/>
        <p:txBody>
          <a:bodyPr/>
          <a:lstStyle/>
          <a:p>
            <a:endParaRPr lang="vi-VN"/>
          </a:p>
        </p:txBody>
      </p:sp>
      <p:pic>
        <p:nvPicPr>
          <p:cNvPr id="5" name="Content Placeholder 4" descr="A page of a book&#10;&#10;Description automatically generated">
            <a:extLst>
              <a:ext uri="{FF2B5EF4-FFF2-40B4-BE49-F238E27FC236}">
                <a16:creationId xmlns:a16="http://schemas.microsoft.com/office/drawing/2014/main" id="{1041D083-CA51-0B8E-7D02-2951F9F404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771" t="9646" r="17702" b="59891"/>
          <a:stretch/>
        </p:blipFill>
        <p:spPr>
          <a:xfrm>
            <a:off x="0" y="0"/>
            <a:ext cx="12192000" cy="7433064"/>
          </a:xfrm>
        </p:spPr>
      </p:pic>
      <p:pic>
        <p:nvPicPr>
          <p:cNvPr id="6" name="Picture 5">
            <a:extLst>
              <a:ext uri="{FF2B5EF4-FFF2-40B4-BE49-F238E27FC236}">
                <a16:creationId xmlns:a16="http://schemas.microsoft.com/office/drawing/2014/main" id="{9BAC650D-F4D6-6667-D090-14313B877DE8}"/>
              </a:ext>
            </a:extLst>
          </p:cNvPr>
          <p:cNvPicPr>
            <a:picLocks noChangeAspect="1"/>
          </p:cNvPicPr>
          <p:nvPr/>
        </p:nvPicPr>
        <p:blipFill>
          <a:blip r:embed="rId3"/>
          <a:stretch>
            <a:fillRect/>
          </a:stretch>
        </p:blipFill>
        <p:spPr>
          <a:xfrm>
            <a:off x="3128928" y="264269"/>
            <a:ext cx="3810330" cy="1164437"/>
          </a:xfrm>
          <a:prstGeom prst="rect">
            <a:avLst/>
          </a:prstGeom>
        </p:spPr>
      </p:pic>
      <p:sp>
        <p:nvSpPr>
          <p:cNvPr id="7" name="Rectangle: Rounded Corners 6">
            <a:extLst>
              <a:ext uri="{FF2B5EF4-FFF2-40B4-BE49-F238E27FC236}">
                <a16:creationId xmlns:a16="http://schemas.microsoft.com/office/drawing/2014/main" id="{F782A58C-B597-88C5-6E33-5B7A80759A56}"/>
              </a:ext>
            </a:extLst>
          </p:cNvPr>
          <p:cNvSpPr/>
          <p:nvPr/>
        </p:nvSpPr>
        <p:spPr>
          <a:xfrm>
            <a:off x="3128928" y="1685481"/>
            <a:ext cx="1397352" cy="481647"/>
          </a:xfrm>
          <a:prstGeom prst="roundRect">
            <a:avLst>
              <a:gd name="adj" fmla="val 50000"/>
            </a:avLst>
          </a:prstGeom>
          <a:solidFill>
            <a:schemeClr val="bg1"/>
          </a:solidFill>
          <a:ln w="38100">
            <a:solidFill>
              <a:srgbClr val="FFBA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B39FCD"/>
                </a:solidFill>
                <a:latin typeface="Nunito ExtraBold" pitchFamily="2" charset="-93"/>
              </a:rPr>
              <a:t>Đọc</a:t>
            </a:r>
            <a:endParaRPr lang="vi-VN" sz="3200" dirty="0">
              <a:solidFill>
                <a:srgbClr val="B39FCD"/>
              </a:solidFill>
              <a:latin typeface="Nunito ExtraBold" pitchFamily="2" charset="-93"/>
            </a:endParaRPr>
          </a:p>
        </p:txBody>
      </p:sp>
      <p:grpSp>
        <p:nvGrpSpPr>
          <p:cNvPr id="10" name="Group 9">
            <a:extLst>
              <a:ext uri="{FF2B5EF4-FFF2-40B4-BE49-F238E27FC236}">
                <a16:creationId xmlns:a16="http://schemas.microsoft.com/office/drawing/2014/main" id="{55FE21C8-553C-18E7-5241-839673B7E072}"/>
              </a:ext>
            </a:extLst>
          </p:cNvPr>
          <p:cNvGrpSpPr/>
          <p:nvPr/>
        </p:nvGrpSpPr>
        <p:grpSpPr>
          <a:xfrm>
            <a:off x="3033027" y="2423903"/>
            <a:ext cx="7444473" cy="1938992"/>
            <a:chOff x="3033027" y="2423903"/>
            <a:chExt cx="7444473" cy="1938992"/>
          </a:xfrm>
        </p:grpSpPr>
        <p:sp>
          <p:nvSpPr>
            <p:cNvPr id="8" name="TextBox 7">
              <a:extLst>
                <a:ext uri="{FF2B5EF4-FFF2-40B4-BE49-F238E27FC236}">
                  <a16:creationId xmlns:a16="http://schemas.microsoft.com/office/drawing/2014/main" id="{8ABEBBFA-4AAD-975E-E770-AD1FA4A19970}"/>
                </a:ext>
              </a:extLst>
            </p:cNvPr>
            <p:cNvSpPr txBox="1"/>
            <p:nvPr/>
          </p:nvSpPr>
          <p:spPr>
            <a:xfrm>
              <a:off x="3033027" y="2423903"/>
              <a:ext cx="7444473" cy="1938992"/>
            </a:xfrm>
            <a:prstGeom prst="rect">
              <a:avLst/>
            </a:prstGeom>
            <a:noFill/>
          </p:spPr>
          <p:txBody>
            <a:bodyPr wrap="square" rtlCol="0">
              <a:spAutoFit/>
            </a:bodyPr>
            <a:lstStyle/>
            <a:p>
              <a:r>
                <a:rPr lang="en-GB" sz="6000" dirty="0">
                  <a:ln w="317500">
                    <a:solidFill>
                      <a:schemeClr val="bg1"/>
                    </a:solidFill>
                  </a:ln>
                  <a:effectLst>
                    <a:outerShdw dist="38100" dir="2700000" algn="tl" rotWithShape="0">
                      <a:prstClr val="black"/>
                    </a:outerShdw>
                  </a:effectLst>
                  <a:latin typeface="#9Slide07 SVNBango" panose="02000000000000000000" pitchFamily="2" charset="0"/>
                </a:rPr>
                <a:t>“VUA TÀU THỦY” BẠCH THÁI BƯỞI</a:t>
              </a:r>
              <a:endParaRPr lang="vi-VN" sz="6000" dirty="0">
                <a:ln w="317500">
                  <a:solidFill>
                    <a:schemeClr val="bg1"/>
                  </a:solidFill>
                </a:ln>
                <a:effectLst>
                  <a:outerShdw dist="38100" dir="2700000" algn="tl" rotWithShape="0">
                    <a:prstClr val="black"/>
                  </a:outerShdw>
                </a:effectLst>
              </a:endParaRPr>
            </a:p>
          </p:txBody>
        </p:sp>
        <p:sp>
          <p:nvSpPr>
            <p:cNvPr id="9" name="TextBox 8">
              <a:extLst>
                <a:ext uri="{FF2B5EF4-FFF2-40B4-BE49-F238E27FC236}">
                  <a16:creationId xmlns:a16="http://schemas.microsoft.com/office/drawing/2014/main" id="{0A14EEA8-6E10-D8C7-434E-3A75DBDE5042}"/>
                </a:ext>
              </a:extLst>
            </p:cNvPr>
            <p:cNvSpPr txBox="1"/>
            <p:nvPr/>
          </p:nvSpPr>
          <p:spPr>
            <a:xfrm>
              <a:off x="3033027" y="2423903"/>
              <a:ext cx="7444473" cy="1938992"/>
            </a:xfrm>
            <a:prstGeom prst="rect">
              <a:avLst/>
            </a:prstGeom>
            <a:noFill/>
          </p:spPr>
          <p:txBody>
            <a:bodyPr wrap="square" rtlCol="0">
              <a:spAutoFit/>
            </a:bodyPr>
            <a:lstStyle/>
            <a:p>
              <a:r>
                <a:rPr lang="en-GB" sz="6000" dirty="0">
                  <a:gradFill>
                    <a:gsLst>
                      <a:gs pos="59000">
                        <a:srgbClr val="F4033D"/>
                      </a:gs>
                      <a:gs pos="61000">
                        <a:srgbClr val="00B0F0"/>
                      </a:gs>
                    </a:gsLst>
                    <a:lin ang="5400000" scaled="1"/>
                  </a:gradFill>
                  <a:latin typeface="#9Slide07 SVNBango" panose="02000000000000000000" pitchFamily="2" charset="0"/>
                </a:rPr>
                <a:t>“VUA TÀU THỦY” BẠCH THÁI BƯỞI</a:t>
              </a:r>
              <a:endParaRPr lang="vi-VN" sz="6000" dirty="0">
                <a:gradFill>
                  <a:gsLst>
                    <a:gs pos="59000">
                      <a:srgbClr val="F4033D"/>
                    </a:gs>
                    <a:gs pos="61000">
                      <a:srgbClr val="00B0F0"/>
                    </a:gs>
                  </a:gsLst>
                  <a:lin ang="5400000" scaled="1"/>
                </a:gradFill>
              </a:endParaRPr>
            </a:p>
          </p:txBody>
        </p:sp>
      </p:grpSp>
    </p:spTree>
    <p:extLst>
      <p:ext uri="{BB962C8B-B14F-4D97-AF65-F5344CB8AC3E}">
        <p14:creationId xmlns:p14="http://schemas.microsoft.com/office/powerpoint/2010/main" val="86141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716B-B8F1-2547-3FF6-6EACB6A2DCE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94CEA941-C6B9-DF6A-8FB5-8BFD6A8B6965}"/>
              </a:ext>
            </a:extLst>
          </p:cNvPr>
          <p:cNvSpPr>
            <a:spLocks noGrp="1"/>
          </p:cNvSpPr>
          <p:nvPr>
            <p:ph type="subTitle" idx="1"/>
          </p:nvPr>
        </p:nvSpPr>
        <p:spPr/>
        <p:txBody>
          <a:bodyPr/>
          <a:lstStyle/>
          <a:p>
            <a:endParaRPr lang="vi-VN"/>
          </a:p>
        </p:txBody>
      </p:sp>
      <p:pic>
        <p:nvPicPr>
          <p:cNvPr id="5" name="Picture 4" descr="A cartoon of a field with flowers&#10;&#10;Description automatically generated with medium confidence">
            <a:extLst>
              <a:ext uri="{FF2B5EF4-FFF2-40B4-BE49-F238E27FC236}">
                <a16:creationId xmlns:a16="http://schemas.microsoft.com/office/drawing/2014/main" id="{4AB6D7F9-3DD3-8AC4-3CF1-E362D9D91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0060F55-CCA0-4AF5-E251-CC1AA3338802}"/>
              </a:ext>
            </a:extLst>
          </p:cNvPr>
          <p:cNvPicPr>
            <a:picLocks noChangeAspect="1"/>
          </p:cNvPicPr>
          <p:nvPr/>
        </p:nvPicPr>
        <p:blipFill>
          <a:blip r:embed="rId3"/>
          <a:stretch>
            <a:fillRect/>
          </a:stretch>
        </p:blipFill>
        <p:spPr>
          <a:xfrm>
            <a:off x="3006063" y="1903528"/>
            <a:ext cx="6468417" cy="3212870"/>
          </a:xfrm>
          <a:prstGeom prst="rect">
            <a:avLst/>
          </a:prstGeom>
        </p:spPr>
      </p:pic>
      <p:grpSp>
        <p:nvGrpSpPr>
          <p:cNvPr id="7" name="Group 6">
            <a:extLst>
              <a:ext uri="{FF2B5EF4-FFF2-40B4-BE49-F238E27FC236}">
                <a16:creationId xmlns:a16="http://schemas.microsoft.com/office/drawing/2014/main" id="{292C3E18-44D8-4E6C-65E9-E6151B6DB548}"/>
              </a:ext>
            </a:extLst>
          </p:cNvPr>
          <p:cNvGrpSpPr/>
          <p:nvPr/>
        </p:nvGrpSpPr>
        <p:grpSpPr>
          <a:xfrm>
            <a:off x="3085007" y="795532"/>
            <a:ext cx="3251018" cy="1108820"/>
            <a:chOff x="4639487" y="939795"/>
            <a:chExt cx="3251018" cy="1108820"/>
          </a:xfrm>
        </p:grpSpPr>
        <p:sp>
          <p:nvSpPr>
            <p:cNvPr id="8" name="TextBox 7">
              <a:extLst>
                <a:ext uri="{FF2B5EF4-FFF2-40B4-BE49-F238E27FC236}">
                  <a16:creationId xmlns:a16="http://schemas.microsoft.com/office/drawing/2014/main" id="{6C278630-B286-37E0-1CBC-90D471A47CF8}"/>
                </a:ext>
              </a:extLst>
            </p:cNvPr>
            <p:cNvSpPr txBox="1"/>
            <p:nvPr/>
          </p:nvSpPr>
          <p:spPr>
            <a:xfrm>
              <a:off x="4639487" y="939795"/>
              <a:ext cx="3251018" cy="110799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endParaRPr>
            </a:p>
          </p:txBody>
        </p:sp>
        <p:sp>
          <p:nvSpPr>
            <p:cNvPr id="9" name="TextBox 8">
              <a:extLst>
                <a:ext uri="{FF2B5EF4-FFF2-40B4-BE49-F238E27FC236}">
                  <a16:creationId xmlns:a16="http://schemas.microsoft.com/office/drawing/2014/main" id="{B94BA06D-66A0-06AB-00A6-75AD5A5A76EB}"/>
                </a:ext>
              </a:extLst>
            </p:cNvPr>
            <p:cNvSpPr txBox="1"/>
            <p:nvPr/>
          </p:nvSpPr>
          <p:spPr>
            <a:xfrm>
              <a:off x="4639487" y="940619"/>
              <a:ext cx="3251018" cy="110799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rPr>
                <a:t>động</a:t>
              </a:r>
              <a:endParaRPr kumimoji="0" lang="vi-VN" sz="6600" b="0" i="0" u="none" strike="noStrike" kern="0" cap="none" spc="0" normalizeH="0" baseline="0" noProof="0" dirty="0">
                <a:ln>
                  <a:noFill/>
                </a:ln>
                <a:solidFill>
                  <a:srgbClr val="005CAD"/>
                </a:solidFill>
                <a:effectLst/>
                <a:uLnTx/>
                <a:uFillTx/>
              </a:endParaRPr>
            </a:p>
          </p:txBody>
        </p:sp>
      </p:grpSp>
    </p:spTree>
    <p:extLst>
      <p:ext uri="{BB962C8B-B14F-4D97-AF65-F5344CB8AC3E}">
        <p14:creationId xmlns:p14="http://schemas.microsoft.com/office/powerpoint/2010/main" val="20204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7C5587-88FE-5069-01C7-570EA4151F7F}"/>
              </a:ext>
            </a:extLst>
          </p:cNvPr>
          <p:cNvSpPr txBox="1"/>
          <p:nvPr/>
        </p:nvSpPr>
        <p:spPr>
          <a:xfrm>
            <a:off x="3048762" y="528566"/>
            <a:ext cx="6094476" cy="646331"/>
          </a:xfrm>
          <a:prstGeom prst="rect">
            <a:avLst/>
          </a:prstGeom>
          <a:noFill/>
        </p:spPr>
        <p:txBody>
          <a:bodyPr wrap="square">
            <a:spAutoFit/>
          </a:bodyPr>
          <a:lstStyle/>
          <a:p>
            <a:r>
              <a:rPr lang="vi-VN" sz="3600" b="1"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“Vua tàu </a:t>
            </a:r>
            <a:r>
              <a:rPr lang="vi-VN" sz="3600" b="1" i="0" dirty="0" err="1">
                <a:solidFill>
                  <a:schemeClr val="accent2"/>
                </a:solidFill>
                <a:effectLst/>
                <a:latin typeface="Calibri" panose="020F0502020204030204" pitchFamily="34" charset="0"/>
                <a:ea typeface="Calibri" panose="020F0502020204030204" pitchFamily="34" charset="0"/>
                <a:cs typeface="Calibri" panose="020F0502020204030204" pitchFamily="34" charset="0"/>
              </a:rPr>
              <a:t>thuỷ</a:t>
            </a:r>
            <a:r>
              <a:rPr lang="vi-VN" sz="3600" b="1"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 Bạch Thái Bưởi</a:t>
            </a:r>
            <a:endParaRPr lang="vi-VN" sz="36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8DFB1CC-E6EC-0058-406F-5BC9D4B7E42C}"/>
              </a:ext>
            </a:extLst>
          </p:cNvPr>
          <p:cNvSpPr txBox="1"/>
          <p:nvPr/>
        </p:nvSpPr>
        <p:spPr>
          <a:xfrm>
            <a:off x="1501140" y="1563624"/>
            <a:ext cx="9189720" cy="3108543"/>
          </a:xfrm>
          <a:prstGeom prst="rect">
            <a:avLst/>
          </a:prstGeom>
          <a:noFill/>
        </p:spPr>
        <p:txBody>
          <a:bodyPr wrap="square">
            <a:spAutoFit/>
          </a:bodyPr>
          <a:lstStyle/>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Cậu bé Bưởi mồ côi cha từ nhỏ, phải theo mẹ quẩy gánh hàng rong. Thấy em khôi ngô, nhà họ Bạch nhận làm con nuôi và cho ăn học.</a:t>
            </a:r>
          </a:p>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Năm 21 tuổi, Bạch Thái Bưởi làm thư kí cho một hãng buôn. Chẳng bao lâu, ông đứng ra kinh doanh độc lập, trải đủ mọi nghề: buôn gỗ, buôn ngô, mở hiệu cầm đồ, lập nhà in, khai thác mỏ,... Có lúc trắng tay, ông vẫn không nản chí.</a:t>
            </a:r>
          </a:p>
        </p:txBody>
      </p:sp>
    </p:spTree>
    <p:extLst>
      <p:ext uri="{BB962C8B-B14F-4D97-AF65-F5344CB8AC3E}">
        <p14:creationId xmlns:p14="http://schemas.microsoft.com/office/powerpoint/2010/main" val="107098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isp">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1446</TotalTime>
  <Words>1308</Words>
  <Application>Microsoft Office PowerPoint</Application>
  <PresentationFormat>Widescreen</PresentationFormat>
  <Paragraphs>181</Paragraphs>
  <Slides>46</Slides>
  <Notes>5</Notes>
  <HiddenSlides>0</HiddenSlides>
  <MMClips>3</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46</vt:i4>
      </vt:variant>
    </vt:vector>
  </HeadingPairs>
  <TitlesOfParts>
    <vt:vector size="71" baseType="lpstr">
      <vt:lpstr>#9Slide07 SVNBango</vt:lpstr>
      <vt:lpstr>Cambria</vt:lpstr>
      <vt:lpstr>Bebas Neue</vt:lpstr>
      <vt:lpstr>Poppins Black</vt:lpstr>
      <vt:lpstr>Aptos Display</vt:lpstr>
      <vt:lpstr>Aptos</vt:lpstr>
      <vt:lpstr>Wingdings 2</vt:lpstr>
      <vt:lpstr>Poppins</vt:lpstr>
      <vt:lpstr>#9Slide03 AmpleSoft Bold</vt:lpstr>
      <vt:lpstr>Times New Roman</vt:lpstr>
      <vt:lpstr>Century Gothic</vt:lpstr>
      <vt:lpstr>Nunito ExtraBold</vt:lpstr>
      <vt:lpstr>Arial</vt:lpstr>
      <vt:lpstr>Arial Black</vt:lpstr>
      <vt:lpstr>Calibri</vt:lpstr>
      <vt:lpstr>SVN-DK Clochard</vt:lpstr>
      <vt:lpstr>Bahnschrift SemiBold Condensed</vt:lpstr>
      <vt:lpstr>Wingdings 3</vt:lpstr>
      <vt:lpstr>Office Theme</vt:lpstr>
      <vt:lpstr>Wisp</vt:lpstr>
      <vt:lpstr>2_Office Theme</vt:lpstr>
      <vt:lpstr>5_Office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MỘT SỐ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kể thêm một số doanh nhân nổi tiếng yêu nước? </vt:lpstr>
      <vt:lpstr>PowerPoint Presentation</vt:lpstr>
      <vt:lpstr>PowerPoint Presentation</vt:lpstr>
      <vt:lpstr>PowerPoint Presentation</vt:lpstr>
      <vt:lpstr>PowerPoint Presentation</vt:lpstr>
      <vt:lpstr>Hoạt động 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48</cp:revision>
  <dcterms:created xsi:type="dcterms:W3CDTF">2024-09-17T15:30:40Z</dcterms:created>
  <dcterms:modified xsi:type="dcterms:W3CDTF">2024-11-14T06:38:14Z</dcterms:modified>
</cp:coreProperties>
</file>