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16" r:id="rId1"/>
  </p:sldMasterIdLst>
  <p:notesMasterIdLst>
    <p:notesMasterId r:id="rId32"/>
  </p:notesMasterIdLst>
  <p:sldIdLst>
    <p:sldId id="256" r:id="rId2"/>
    <p:sldId id="259" r:id="rId3"/>
    <p:sldId id="294" r:id="rId4"/>
    <p:sldId id="273" r:id="rId5"/>
    <p:sldId id="260" r:id="rId6"/>
    <p:sldId id="295" r:id="rId7"/>
    <p:sldId id="271" r:id="rId8"/>
    <p:sldId id="281" r:id="rId9"/>
    <p:sldId id="282" r:id="rId10"/>
    <p:sldId id="292" r:id="rId11"/>
    <p:sldId id="283" r:id="rId12"/>
    <p:sldId id="284" r:id="rId13"/>
    <p:sldId id="285" r:id="rId14"/>
    <p:sldId id="258" r:id="rId15"/>
    <p:sldId id="286" r:id="rId16"/>
    <p:sldId id="287" r:id="rId17"/>
    <p:sldId id="288" r:id="rId18"/>
    <p:sldId id="257" r:id="rId19"/>
    <p:sldId id="274" r:id="rId20"/>
    <p:sldId id="296" r:id="rId21"/>
    <p:sldId id="298" r:id="rId22"/>
    <p:sldId id="299" r:id="rId23"/>
    <p:sldId id="300" r:id="rId24"/>
    <p:sldId id="301" r:id="rId25"/>
    <p:sldId id="302" r:id="rId26"/>
    <p:sldId id="303" r:id="rId27"/>
    <p:sldId id="304" r:id="rId28"/>
    <p:sldId id="305" r:id="rId29"/>
    <p:sldId id="306" r:id="rId30"/>
    <p:sldId id="279" r:id="rId31"/>
  </p:sldIdLst>
  <p:sldSz cx="12192000" cy="6858000"/>
  <p:notesSz cx="6858000" cy="9144000"/>
  <p:embeddedFontLst>
    <p:embeddedFont>
      <p:font typeface="Tahoma" panose="020B0604030504040204" pitchFamily="34" charset="0"/>
      <p:regular r:id="rId33"/>
      <p:bold r:id="rId34"/>
    </p:embeddedFont>
    <p:embeddedFont>
      <p:font typeface="Calibri Light" panose="020F0302020204030204" pitchFamily="34" charset="0"/>
      <p:regular r:id="rId35"/>
      <p:italic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</p:embeddedFontLst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1F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801"/>
    <p:restoredTop sz="94643"/>
  </p:normalViewPr>
  <p:slideViewPr>
    <p:cSldViewPr snapToGrid="0">
      <p:cViewPr varScale="1">
        <p:scale>
          <a:sx n="86" d="100"/>
          <a:sy n="86" d="100"/>
        </p:scale>
        <p:origin x="45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6772F5-3E8B-784C-8029-DC19FCBBA925}" type="datetimeFigureOut">
              <a:rPr lang="en-VN" smtClean="0"/>
              <a:t>12/18/2024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185A8B-14B2-F741-9933-8591EF4AAF7C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769602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1-5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.</a:t>
            </a:r>
          </a:p>
          <a:p>
            <a:r>
              <a:rPr lang="en-US" baseline="0" dirty="0"/>
              <a:t>Sau </a:t>
            </a:r>
            <a:r>
              <a:rPr lang="en-US" baseline="0" dirty="0" err="1"/>
              <a:t>khi</a:t>
            </a:r>
            <a:r>
              <a:rPr lang="en-US" baseline="0" dirty="0"/>
              <a:t> HS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, GV click </a:t>
            </a:r>
            <a:r>
              <a:rPr lang="en-US" baseline="0" dirty="0" err="1"/>
              <a:t>vào</a:t>
            </a:r>
            <a:r>
              <a:rPr lang="en-US" baseline="0" dirty="0"/>
              <a:t> con </a:t>
            </a:r>
            <a:r>
              <a:rPr lang="en-US" baseline="0" dirty="0" err="1"/>
              <a:t>vật</a:t>
            </a:r>
            <a:r>
              <a:rPr lang="en-US" baseline="0" dirty="0"/>
              <a:t> </a:t>
            </a:r>
            <a:r>
              <a:rPr lang="en-US" baseline="0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nuôi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nông</a:t>
            </a:r>
            <a:r>
              <a:rPr lang="en-US" baseline="0" dirty="0"/>
              <a:t> </a:t>
            </a:r>
            <a:r>
              <a:rPr lang="en-US" baseline="0" dirty="0" err="1"/>
              <a:t>trại</a:t>
            </a:r>
            <a:r>
              <a:rPr lang="en-US" baseline="0" dirty="0"/>
              <a:t>.</a:t>
            </a:r>
          </a:p>
          <a:p>
            <a:r>
              <a:rPr lang="en-US" baseline="0" dirty="0"/>
              <a:t>Sau </a:t>
            </a:r>
            <a:r>
              <a:rPr lang="en-US" baseline="0" dirty="0" err="1"/>
              <a:t>khi</a:t>
            </a:r>
            <a:r>
              <a:rPr lang="en-US" baseline="0" dirty="0"/>
              <a:t> HS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hết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,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ngôi</a:t>
            </a:r>
            <a:r>
              <a:rPr lang="en-US" baseline="0" dirty="0"/>
              <a:t> </a:t>
            </a:r>
            <a:r>
              <a:rPr lang="en-US" baseline="0" dirty="0" err="1"/>
              <a:t>nhà</a:t>
            </a:r>
            <a:r>
              <a:rPr lang="en-US" baseline="0" dirty="0"/>
              <a:t> </a:t>
            </a:r>
            <a:r>
              <a:rPr lang="en-US" baseline="0" dirty="0" err="1"/>
              <a:t>nông</a:t>
            </a:r>
            <a:r>
              <a:rPr lang="en-US" baseline="0" dirty="0"/>
              <a:t> </a:t>
            </a:r>
            <a:r>
              <a:rPr lang="en-US" baseline="0" dirty="0" err="1"/>
              <a:t>trại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tục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giảng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47A358-450B-468C-A15F-0E55DB055ED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0806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HS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, GV click </a:t>
            </a:r>
            <a:r>
              <a:rPr lang="en-US" baseline="0" dirty="0" err="1"/>
              <a:t>vào</a:t>
            </a:r>
            <a:r>
              <a:rPr lang="en-US" baseline="0" dirty="0"/>
              <a:t> “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”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màn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xây</a:t>
            </a:r>
            <a:r>
              <a:rPr lang="en-US" baseline="0" dirty="0"/>
              <a:t> </a:t>
            </a:r>
            <a:r>
              <a:rPr lang="en-US" baseline="0" dirty="0" err="1"/>
              <a:t>dựng</a:t>
            </a:r>
            <a:r>
              <a:rPr lang="en-US" baseline="0" dirty="0"/>
              <a:t> </a:t>
            </a:r>
            <a:r>
              <a:rPr lang="en-US" baseline="0" dirty="0" err="1"/>
              <a:t>nông</a:t>
            </a:r>
            <a:r>
              <a:rPr lang="en-US" baseline="0" dirty="0"/>
              <a:t> </a:t>
            </a:r>
            <a:r>
              <a:rPr lang="en-US" baseline="0" dirty="0" err="1"/>
              <a:t>trại</a:t>
            </a:r>
            <a:r>
              <a:rPr lang="en-US" baseline="0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47A358-450B-468C-A15F-0E55DB055ED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1170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HS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, GV click </a:t>
            </a:r>
            <a:r>
              <a:rPr lang="en-US" baseline="0" dirty="0" err="1"/>
              <a:t>vào</a:t>
            </a:r>
            <a:r>
              <a:rPr lang="en-US" baseline="0" dirty="0"/>
              <a:t> “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”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màn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xây</a:t>
            </a:r>
            <a:r>
              <a:rPr lang="en-US" baseline="0" dirty="0"/>
              <a:t> </a:t>
            </a:r>
            <a:r>
              <a:rPr lang="en-US" baseline="0" dirty="0" err="1"/>
              <a:t>dựng</a:t>
            </a:r>
            <a:r>
              <a:rPr lang="en-US" baseline="0" dirty="0"/>
              <a:t> </a:t>
            </a:r>
            <a:r>
              <a:rPr lang="en-US" baseline="0" dirty="0" err="1"/>
              <a:t>nông</a:t>
            </a:r>
            <a:r>
              <a:rPr lang="en-US" baseline="0" dirty="0"/>
              <a:t> </a:t>
            </a:r>
            <a:r>
              <a:rPr lang="en-US" baseline="0" dirty="0" err="1"/>
              <a:t>trại</a:t>
            </a:r>
            <a:r>
              <a:rPr lang="en-US" baseline="0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47A358-450B-468C-A15F-0E55DB055ED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8401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HS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, GV click </a:t>
            </a:r>
            <a:r>
              <a:rPr lang="en-US" baseline="0" dirty="0" err="1"/>
              <a:t>vào</a:t>
            </a:r>
            <a:r>
              <a:rPr lang="en-US" baseline="0" dirty="0"/>
              <a:t> “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”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màn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xây</a:t>
            </a:r>
            <a:r>
              <a:rPr lang="en-US" baseline="0" dirty="0"/>
              <a:t> </a:t>
            </a:r>
            <a:r>
              <a:rPr lang="en-US" baseline="0" dirty="0" err="1"/>
              <a:t>dựng</a:t>
            </a:r>
            <a:r>
              <a:rPr lang="en-US" baseline="0" dirty="0"/>
              <a:t> </a:t>
            </a:r>
            <a:r>
              <a:rPr lang="en-US" baseline="0" dirty="0" err="1"/>
              <a:t>nông</a:t>
            </a:r>
            <a:r>
              <a:rPr lang="en-US" baseline="0" dirty="0"/>
              <a:t> </a:t>
            </a:r>
            <a:r>
              <a:rPr lang="en-US" baseline="0" dirty="0" err="1"/>
              <a:t>trại</a:t>
            </a:r>
            <a:r>
              <a:rPr lang="en-US" baseline="0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47A358-450B-468C-A15F-0E55DB055ED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0619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HS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, GV click </a:t>
            </a:r>
            <a:r>
              <a:rPr lang="en-US" baseline="0" dirty="0" err="1"/>
              <a:t>vào</a:t>
            </a:r>
            <a:r>
              <a:rPr lang="en-US" baseline="0" dirty="0"/>
              <a:t> “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”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màn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xây</a:t>
            </a:r>
            <a:r>
              <a:rPr lang="en-US" baseline="0" dirty="0"/>
              <a:t> </a:t>
            </a:r>
            <a:r>
              <a:rPr lang="en-US" baseline="0" dirty="0" err="1"/>
              <a:t>dựng</a:t>
            </a:r>
            <a:r>
              <a:rPr lang="en-US" baseline="0" dirty="0"/>
              <a:t> </a:t>
            </a:r>
            <a:r>
              <a:rPr lang="en-US" baseline="0" dirty="0" err="1"/>
              <a:t>nông</a:t>
            </a:r>
            <a:r>
              <a:rPr lang="en-US" baseline="0" dirty="0"/>
              <a:t> </a:t>
            </a:r>
            <a:r>
              <a:rPr lang="en-US" baseline="0" dirty="0" err="1"/>
              <a:t>trại</a:t>
            </a:r>
            <a:r>
              <a:rPr lang="en-US" baseline="0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47A358-450B-468C-A15F-0E55DB055ED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1444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HS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, GV click </a:t>
            </a:r>
            <a:r>
              <a:rPr lang="en-US" baseline="0" dirty="0" err="1"/>
              <a:t>vào</a:t>
            </a:r>
            <a:r>
              <a:rPr lang="en-US" baseline="0" dirty="0"/>
              <a:t> “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”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màn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xây</a:t>
            </a:r>
            <a:r>
              <a:rPr lang="en-US" baseline="0" dirty="0"/>
              <a:t> </a:t>
            </a:r>
            <a:r>
              <a:rPr lang="en-US" baseline="0" dirty="0" err="1"/>
              <a:t>dựng</a:t>
            </a:r>
            <a:r>
              <a:rPr lang="en-US" baseline="0" dirty="0"/>
              <a:t> </a:t>
            </a:r>
            <a:r>
              <a:rPr lang="en-US" baseline="0" dirty="0" err="1"/>
              <a:t>nông</a:t>
            </a:r>
            <a:r>
              <a:rPr lang="en-US" baseline="0" dirty="0"/>
              <a:t> </a:t>
            </a:r>
            <a:r>
              <a:rPr lang="en-US" baseline="0" dirty="0" err="1"/>
              <a:t>trại</a:t>
            </a:r>
            <a:r>
              <a:rPr lang="en-US" baseline="0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47A358-450B-468C-A15F-0E55DB055ED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1449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12658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395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0508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60966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9353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30591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8867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4950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4954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088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A04949BE-1264-40E4-BDA5-77919F8C2881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8964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3274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A04949BE-1264-40E4-BDA5-77919F8C2881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679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6.png"/><Relationship Id="rId7" Type="http://schemas.microsoft.com/office/2007/relationships/hdphoto" Target="../media/hdphoto2.wdp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slide" Target="slide12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26" Type="http://schemas.microsoft.com/office/2007/relationships/hdphoto" Target="../media/hdphoto8.wdp"/><Relationship Id="rId21" Type="http://schemas.openxmlformats.org/officeDocument/2006/relationships/image" Target="../media/image32.png"/><Relationship Id="rId34" Type="http://schemas.microsoft.com/office/2007/relationships/hdphoto" Target="../media/hdphoto12.wdp"/><Relationship Id="rId42" Type="http://schemas.microsoft.com/office/2007/relationships/hdphoto" Target="../media/hdphoto15.wdp"/><Relationship Id="rId47" Type="http://schemas.openxmlformats.org/officeDocument/2006/relationships/image" Target="../media/image45.png"/><Relationship Id="rId50" Type="http://schemas.openxmlformats.org/officeDocument/2006/relationships/slide" Target="slide13.xml"/><Relationship Id="rId55" Type="http://schemas.microsoft.com/office/2007/relationships/hdphoto" Target="../media/hdphoto20.wdp"/><Relationship Id="rId63" Type="http://schemas.openxmlformats.org/officeDocument/2006/relationships/image" Target="../media/image51.png"/><Relationship Id="rId7" Type="http://schemas.microsoft.com/office/2007/relationships/media" Target="../media/media5.mp3"/><Relationship Id="rId2" Type="http://schemas.openxmlformats.org/officeDocument/2006/relationships/audio" Target="../media/media2.mp3"/><Relationship Id="rId16" Type="http://schemas.microsoft.com/office/2007/relationships/hdphoto" Target="../media/hdphoto3.wdp"/><Relationship Id="rId29" Type="http://schemas.openxmlformats.org/officeDocument/2006/relationships/image" Target="../media/image36.png"/><Relationship Id="rId11" Type="http://schemas.microsoft.com/office/2007/relationships/media" Target="../media/media7.mp3"/><Relationship Id="rId24" Type="http://schemas.microsoft.com/office/2007/relationships/hdphoto" Target="../media/hdphoto7.wdp"/><Relationship Id="rId32" Type="http://schemas.microsoft.com/office/2007/relationships/hdphoto" Target="../media/hdphoto11.wdp"/><Relationship Id="rId37" Type="http://schemas.microsoft.com/office/2007/relationships/hdphoto" Target="../media/hdphoto13.wdp"/><Relationship Id="rId40" Type="http://schemas.microsoft.com/office/2007/relationships/hdphoto" Target="../media/hdphoto14.wdp"/><Relationship Id="rId45" Type="http://schemas.openxmlformats.org/officeDocument/2006/relationships/image" Target="../media/image44.png"/><Relationship Id="rId53" Type="http://schemas.openxmlformats.org/officeDocument/2006/relationships/slide" Target="slide14.xml"/><Relationship Id="rId58" Type="http://schemas.microsoft.com/office/2007/relationships/hdphoto" Target="../media/hdphoto21.wdp"/><Relationship Id="rId66" Type="http://schemas.openxmlformats.org/officeDocument/2006/relationships/image" Target="../media/image6.png"/><Relationship Id="rId5" Type="http://schemas.microsoft.com/office/2007/relationships/media" Target="../media/media4.mp3"/><Relationship Id="rId61" Type="http://schemas.microsoft.com/office/2007/relationships/hdphoto" Target="../media/hdphoto22.wdp"/><Relationship Id="rId19" Type="http://schemas.openxmlformats.org/officeDocument/2006/relationships/image" Target="../media/image31.png"/><Relationship Id="rId14" Type="http://schemas.openxmlformats.org/officeDocument/2006/relationships/notesSlide" Target="../notesSlides/notesSlide1.xml"/><Relationship Id="rId22" Type="http://schemas.microsoft.com/office/2007/relationships/hdphoto" Target="../media/hdphoto6.wdp"/><Relationship Id="rId27" Type="http://schemas.openxmlformats.org/officeDocument/2006/relationships/image" Target="../media/image35.png"/><Relationship Id="rId30" Type="http://schemas.microsoft.com/office/2007/relationships/hdphoto" Target="../media/hdphoto10.wdp"/><Relationship Id="rId35" Type="http://schemas.openxmlformats.org/officeDocument/2006/relationships/slide" Target="slide18.xml"/><Relationship Id="rId43" Type="http://schemas.openxmlformats.org/officeDocument/2006/relationships/image" Target="../media/image43.png"/><Relationship Id="rId48" Type="http://schemas.microsoft.com/office/2007/relationships/hdphoto" Target="../media/hdphoto18.wdp"/><Relationship Id="rId56" Type="http://schemas.openxmlformats.org/officeDocument/2006/relationships/slide" Target="slide15.xml"/><Relationship Id="rId64" Type="http://schemas.microsoft.com/office/2007/relationships/hdphoto" Target="../media/hdphoto23.wdp"/><Relationship Id="rId8" Type="http://schemas.openxmlformats.org/officeDocument/2006/relationships/audio" Target="../media/media5.mp3"/><Relationship Id="rId51" Type="http://schemas.openxmlformats.org/officeDocument/2006/relationships/image" Target="../media/image47.png"/><Relationship Id="rId3" Type="http://schemas.microsoft.com/office/2007/relationships/media" Target="../media/media3.mp3"/><Relationship Id="rId12" Type="http://schemas.openxmlformats.org/officeDocument/2006/relationships/audio" Target="../media/media7.mp3"/><Relationship Id="rId17" Type="http://schemas.openxmlformats.org/officeDocument/2006/relationships/image" Target="../media/image30.png"/><Relationship Id="rId25" Type="http://schemas.openxmlformats.org/officeDocument/2006/relationships/image" Target="../media/image34.png"/><Relationship Id="rId33" Type="http://schemas.openxmlformats.org/officeDocument/2006/relationships/image" Target="../media/image38.png"/><Relationship Id="rId38" Type="http://schemas.openxmlformats.org/officeDocument/2006/relationships/image" Target="../media/image40.png"/><Relationship Id="rId46" Type="http://schemas.microsoft.com/office/2007/relationships/hdphoto" Target="../media/hdphoto17.wdp"/><Relationship Id="rId59" Type="http://schemas.openxmlformats.org/officeDocument/2006/relationships/slide" Target="slide16.xml"/><Relationship Id="rId20" Type="http://schemas.microsoft.com/office/2007/relationships/hdphoto" Target="../media/hdphoto5.wdp"/><Relationship Id="rId41" Type="http://schemas.openxmlformats.org/officeDocument/2006/relationships/image" Target="../media/image42.png"/><Relationship Id="rId54" Type="http://schemas.openxmlformats.org/officeDocument/2006/relationships/image" Target="../media/image48.png"/><Relationship Id="rId62" Type="http://schemas.openxmlformats.org/officeDocument/2006/relationships/slide" Target="slide17.xml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5" Type="http://schemas.openxmlformats.org/officeDocument/2006/relationships/image" Target="../media/image29.png"/><Relationship Id="rId23" Type="http://schemas.openxmlformats.org/officeDocument/2006/relationships/image" Target="../media/image33.png"/><Relationship Id="rId28" Type="http://schemas.microsoft.com/office/2007/relationships/hdphoto" Target="../media/hdphoto9.wdp"/><Relationship Id="rId36" Type="http://schemas.openxmlformats.org/officeDocument/2006/relationships/image" Target="../media/image39.png"/><Relationship Id="rId49" Type="http://schemas.openxmlformats.org/officeDocument/2006/relationships/image" Target="../media/image46.png"/><Relationship Id="rId57" Type="http://schemas.openxmlformats.org/officeDocument/2006/relationships/image" Target="../media/image49.png"/><Relationship Id="rId10" Type="http://schemas.openxmlformats.org/officeDocument/2006/relationships/audio" Target="../media/media6.mp3"/><Relationship Id="rId31" Type="http://schemas.openxmlformats.org/officeDocument/2006/relationships/image" Target="../media/image37.png"/><Relationship Id="rId44" Type="http://schemas.microsoft.com/office/2007/relationships/hdphoto" Target="../media/hdphoto16.wdp"/><Relationship Id="rId52" Type="http://schemas.microsoft.com/office/2007/relationships/hdphoto" Target="../media/hdphoto19.wdp"/><Relationship Id="rId60" Type="http://schemas.openxmlformats.org/officeDocument/2006/relationships/image" Target="../media/image50.png"/><Relationship Id="rId65" Type="http://schemas.openxmlformats.org/officeDocument/2006/relationships/image" Target="../media/image28.jpeg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3" Type="http://schemas.openxmlformats.org/officeDocument/2006/relationships/slideLayout" Target="../slideLayouts/slideLayout1.xml"/><Relationship Id="rId18" Type="http://schemas.microsoft.com/office/2007/relationships/hdphoto" Target="../media/hdphoto4.wdp"/><Relationship Id="rId39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4.wdp"/><Relationship Id="rId5" Type="http://schemas.openxmlformats.org/officeDocument/2006/relationships/image" Target="../media/image53.png"/><Relationship Id="rId4" Type="http://schemas.openxmlformats.org/officeDocument/2006/relationships/slide" Target="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4.wdp"/><Relationship Id="rId5" Type="http://schemas.openxmlformats.org/officeDocument/2006/relationships/image" Target="../media/image53.png"/><Relationship Id="rId4" Type="http://schemas.openxmlformats.org/officeDocument/2006/relationships/slide" Target="slide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4.wdp"/><Relationship Id="rId5" Type="http://schemas.openxmlformats.org/officeDocument/2006/relationships/image" Target="../media/image53.png"/><Relationship Id="rId4" Type="http://schemas.openxmlformats.org/officeDocument/2006/relationships/slide" Target="slide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4.wdp"/><Relationship Id="rId5" Type="http://schemas.openxmlformats.org/officeDocument/2006/relationships/image" Target="../media/image53.png"/><Relationship Id="rId4" Type="http://schemas.openxmlformats.org/officeDocument/2006/relationships/slide" Target="slide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4.wdp"/><Relationship Id="rId5" Type="http://schemas.openxmlformats.org/officeDocument/2006/relationships/image" Target="../media/image53.png"/><Relationship Id="rId4" Type="http://schemas.openxmlformats.org/officeDocument/2006/relationships/slide" Target="slide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tieng-viet-3-tap-1/1/134/53/" TargetMode="Externa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tieng-viet-3-tap-1/1/134/52/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6.png"/><Relationship Id="rId3" Type="http://schemas.openxmlformats.org/officeDocument/2006/relationships/slide" Target="slide22.xml"/><Relationship Id="rId7" Type="http://schemas.openxmlformats.org/officeDocument/2006/relationships/image" Target="../media/image62.png"/><Relationship Id="rId12" Type="http://schemas.openxmlformats.org/officeDocument/2006/relationships/slide" Target="slide25.xml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23.xml"/><Relationship Id="rId11" Type="http://schemas.openxmlformats.org/officeDocument/2006/relationships/image" Target="../media/image65.png"/><Relationship Id="rId5" Type="http://schemas.openxmlformats.org/officeDocument/2006/relationships/image" Target="../media/image61.png"/><Relationship Id="rId15" Type="http://schemas.openxmlformats.org/officeDocument/2006/relationships/image" Target="../media/image68.gif"/><Relationship Id="rId10" Type="http://schemas.openxmlformats.org/officeDocument/2006/relationships/image" Target="../media/image64.png"/><Relationship Id="rId4" Type="http://schemas.openxmlformats.org/officeDocument/2006/relationships/image" Target="../media/image60.png"/><Relationship Id="rId9" Type="http://schemas.openxmlformats.org/officeDocument/2006/relationships/slide" Target="slide24.xml"/><Relationship Id="rId14" Type="http://schemas.openxmlformats.org/officeDocument/2006/relationships/image" Target="../media/image6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13" Type="http://schemas.openxmlformats.org/officeDocument/2006/relationships/image" Target="../media/image74.gif"/><Relationship Id="rId3" Type="http://schemas.openxmlformats.org/officeDocument/2006/relationships/audio" Target="../media/audio2.wav"/><Relationship Id="rId7" Type="http://schemas.openxmlformats.org/officeDocument/2006/relationships/image" Target="../media/image61.png"/><Relationship Id="rId12" Type="http://schemas.openxmlformats.org/officeDocument/2006/relationships/image" Target="../media/image73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11" Type="http://schemas.openxmlformats.org/officeDocument/2006/relationships/image" Target="../media/image72.gif"/><Relationship Id="rId5" Type="http://schemas.openxmlformats.org/officeDocument/2006/relationships/slide" Target="slide21.xml"/><Relationship Id="rId15" Type="http://schemas.openxmlformats.org/officeDocument/2006/relationships/image" Target="../media/image76.gif"/><Relationship Id="rId10" Type="http://schemas.openxmlformats.org/officeDocument/2006/relationships/image" Target="../media/image71.gif"/><Relationship Id="rId4" Type="http://schemas.openxmlformats.org/officeDocument/2006/relationships/image" Target="../media/image69.gif"/><Relationship Id="rId9" Type="http://schemas.openxmlformats.org/officeDocument/2006/relationships/slide" Target="slide18.xml"/><Relationship Id="rId14" Type="http://schemas.openxmlformats.org/officeDocument/2006/relationships/image" Target="../media/image75.gi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13" Type="http://schemas.openxmlformats.org/officeDocument/2006/relationships/image" Target="../media/image74.gif"/><Relationship Id="rId3" Type="http://schemas.openxmlformats.org/officeDocument/2006/relationships/audio" Target="../media/audio2.wav"/><Relationship Id="rId7" Type="http://schemas.openxmlformats.org/officeDocument/2006/relationships/image" Target="../media/image63.png"/><Relationship Id="rId12" Type="http://schemas.openxmlformats.org/officeDocument/2006/relationships/image" Target="../media/image73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png"/><Relationship Id="rId11" Type="http://schemas.openxmlformats.org/officeDocument/2006/relationships/image" Target="../media/image72.gif"/><Relationship Id="rId5" Type="http://schemas.openxmlformats.org/officeDocument/2006/relationships/slide" Target="slide21.xml"/><Relationship Id="rId15" Type="http://schemas.openxmlformats.org/officeDocument/2006/relationships/image" Target="../media/image76.gif"/><Relationship Id="rId10" Type="http://schemas.openxmlformats.org/officeDocument/2006/relationships/image" Target="../media/image71.gif"/><Relationship Id="rId4" Type="http://schemas.openxmlformats.org/officeDocument/2006/relationships/image" Target="../media/image69.gif"/><Relationship Id="rId9" Type="http://schemas.openxmlformats.org/officeDocument/2006/relationships/slide" Target="slide18.xml"/><Relationship Id="rId14" Type="http://schemas.openxmlformats.org/officeDocument/2006/relationships/image" Target="../media/image75.gi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13" Type="http://schemas.openxmlformats.org/officeDocument/2006/relationships/image" Target="../media/image74.gif"/><Relationship Id="rId3" Type="http://schemas.openxmlformats.org/officeDocument/2006/relationships/audio" Target="../media/audio2.wav"/><Relationship Id="rId7" Type="http://schemas.openxmlformats.org/officeDocument/2006/relationships/image" Target="../media/image65.png"/><Relationship Id="rId12" Type="http://schemas.openxmlformats.org/officeDocument/2006/relationships/image" Target="../media/image73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png"/><Relationship Id="rId11" Type="http://schemas.openxmlformats.org/officeDocument/2006/relationships/image" Target="../media/image72.gif"/><Relationship Id="rId5" Type="http://schemas.openxmlformats.org/officeDocument/2006/relationships/slide" Target="slide21.xml"/><Relationship Id="rId15" Type="http://schemas.openxmlformats.org/officeDocument/2006/relationships/image" Target="../media/image76.gif"/><Relationship Id="rId10" Type="http://schemas.openxmlformats.org/officeDocument/2006/relationships/image" Target="../media/image71.gif"/><Relationship Id="rId4" Type="http://schemas.openxmlformats.org/officeDocument/2006/relationships/image" Target="../media/image69.gif"/><Relationship Id="rId9" Type="http://schemas.openxmlformats.org/officeDocument/2006/relationships/slide" Target="slide18.xml"/><Relationship Id="rId14" Type="http://schemas.openxmlformats.org/officeDocument/2006/relationships/image" Target="../media/image75.gi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13" Type="http://schemas.openxmlformats.org/officeDocument/2006/relationships/image" Target="../media/image74.gif"/><Relationship Id="rId3" Type="http://schemas.openxmlformats.org/officeDocument/2006/relationships/audio" Target="../media/audio2.wav"/><Relationship Id="rId7" Type="http://schemas.openxmlformats.org/officeDocument/2006/relationships/image" Target="../media/image67.png"/><Relationship Id="rId12" Type="http://schemas.openxmlformats.org/officeDocument/2006/relationships/image" Target="../media/image73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png"/><Relationship Id="rId11" Type="http://schemas.openxmlformats.org/officeDocument/2006/relationships/image" Target="../media/image72.gif"/><Relationship Id="rId5" Type="http://schemas.openxmlformats.org/officeDocument/2006/relationships/slide" Target="slide21.xml"/><Relationship Id="rId15" Type="http://schemas.openxmlformats.org/officeDocument/2006/relationships/image" Target="../media/image76.gif"/><Relationship Id="rId10" Type="http://schemas.openxmlformats.org/officeDocument/2006/relationships/image" Target="../media/image71.gif"/><Relationship Id="rId4" Type="http://schemas.openxmlformats.org/officeDocument/2006/relationships/image" Target="../media/image69.gif"/><Relationship Id="rId9" Type="http://schemas.openxmlformats.org/officeDocument/2006/relationships/slide" Target="slide18.xml"/><Relationship Id="rId14" Type="http://schemas.openxmlformats.org/officeDocument/2006/relationships/image" Target="../media/image75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8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hyperlink" Target="Ch&#225;u%20Y&#234;u%20B&#224;%20Karaoke%20Nh&#7841;c%20Thi&#7871;u%20Nhi%20(B&#224;%20&#416;i%20B&#224;)%20Karaoke.mp4" TargetMode="Externa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12" Type="http://schemas.openxmlformats.org/officeDocument/2006/relationships/image" Target="../media/image17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11" Type="http://schemas.openxmlformats.org/officeDocument/2006/relationships/image" Target="../media/image12.png"/><Relationship Id="rId5" Type="http://schemas.openxmlformats.org/officeDocument/2006/relationships/image" Target="../media/image9.png"/><Relationship Id="rId10" Type="http://schemas.openxmlformats.org/officeDocument/2006/relationships/image" Target="../media/image15.svg"/><Relationship Id="rId4" Type="http://schemas.openxmlformats.org/officeDocument/2006/relationships/image" Target="../media/image9.sv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tieng-viet-3-tap-1/1/134/52/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19.png"/><Relationship Id="rId3" Type="http://schemas.openxmlformats.org/officeDocument/2006/relationships/image" Target="../media/image17.png"/><Relationship Id="rId7" Type="http://schemas.openxmlformats.org/officeDocument/2006/relationships/image" Target="../media/image11.png"/><Relationship Id="rId12" Type="http://schemas.openxmlformats.org/officeDocument/2006/relationships/hyperlink" Target="https://hoc10.vn/doc-sach/tieng-viet-3-tap-1/1/134/52/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11" Type="http://schemas.openxmlformats.org/officeDocument/2006/relationships/image" Target="../media/image18.png"/><Relationship Id="rId5" Type="http://schemas.openxmlformats.org/officeDocument/2006/relationships/image" Target="../media/image10.png"/><Relationship Id="rId10" Type="http://schemas.openxmlformats.org/officeDocument/2006/relationships/image" Target="../media/image17.svg"/><Relationship Id="rId4" Type="http://schemas.openxmlformats.org/officeDocument/2006/relationships/image" Target="../media/image23.svg"/><Relationship Id="rId9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13.svg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222D710-9615-2315-A865-46F9FB8BA6AA}"/>
              </a:ext>
            </a:extLst>
          </p:cNvPr>
          <p:cNvSpPr txBox="1"/>
          <p:nvPr/>
        </p:nvSpPr>
        <p:spPr>
          <a:xfrm>
            <a:off x="8910084" y="141514"/>
            <a:ext cx="32819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TIẾNG VIỆT 3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BC9D062-DAD5-79B5-C3F9-C8EC10FAC07A}"/>
              </a:ext>
            </a:extLst>
          </p:cNvPr>
          <p:cNvSpPr/>
          <p:nvPr/>
        </p:nvSpPr>
        <p:spPr>
          <a:xfrm>
            <a:off x="10994961" y="730646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Tập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1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63D72D3-0655-742A-1739-650672E142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2510" y="1925781"/>
            <a:ext cx="10468488" cy="1604884"/>
          </a:xfrm>
        </p:spPr>
        <p:txBody>
          <a:bodyPr>
            <a:normAutofit fontScale="90000"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sz="5400" b="1" spc="0" dirty="0" err="1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Chào</a:t>
            </a:r>
            <a:r>
              <a:rPr lang="en-US" sz="5400" b="1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5400" b="1" spc="0" dirty="0" err="1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mừng</a:t>
            </a:r>
            <a:r>
              <a:rPr lang="en-US" sz="5400" b="1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5400" b="1" spc="0" dirty="0" err="1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quý</a:t>
            </a:r>
            <a:r>
              <a:rPr lang="en-US" sz="5400" b="1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5400" b="1" spc="0" dirty="0" err="1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thầy</a:t>
            </a:r>
            <a:r>
              <a:rPr lang="en-US" sz="5400" b="1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5400" b="1" spc="0" dirty="0" err="1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cô</a:t>
            </a:r>
            <a:r>
              <a:rPr lang="en-US" sz="5400" b="1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5400" b="1" spc="0" dirty="0" err="1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giáo</a:t>
            </a:r>
            <a:r>
              <a:rPr lang="en-US" sz="5400" b="1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5400" b="1" spc="0" dirty="0" err="1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về</a:t>
            </a:r>
            <a:r>
              <a:rPr lang="en-US" sz="5400" b="1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5400" b="1" spc="0" dirty="0" err="1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dự</a:t>
            </a:r>
            <a:r>
              <a:rPr lang="en-US" sz="5400" b="1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5400" b="1" spc="0" dirty="0" err="1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giờ</a:t>
            </a:r>
            <a:r>
              <a:rPr lang="en-US" sz="5400" b="1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 </a:t>
            </a:r>
            <a:br>
              <a:rPr lang="en-US" sz="5400" b="1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</a:br>
            <a:r>
              <a:rPr lang="en-US" sz="5400" b="1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L</a:t>
            </a:r>
            <a:r>
              <a:rPr lang="en-US" sz="5400" b="1" spc="0" dirty="0" err="1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ớp</a:t>
            </a:r>
            <a:r>
              <a:rPr lang="en-US" sz="5400" b="1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 3A</a:t>
            </a:r>
            <a:endParaRPr lang="en-US" sz="5400" b="1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8162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3">
            <a:extLst>
              <a:ext uri="{FF2B5EF4-FFF2-40B4-BE49-F238E27FC236}">
                <a16:creationId xmlns:a16="http://schemas.microsoft.com/office/drawing/2014/main" id="{7917F88F-7ABF-B10D-814D-4DE18422D31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1216245">
            <a:off x="4700467" y="5920068"/>
            <a:ext cx="695837" cy="654957"/>
          </a:xfrm>
          <a:prstGeom prst="rect">
            <a:avLst/>
          </a:prstGeom>
        </p:spPr>
      </p:pic>
      <p:pic>
        <p:nvPicPr>
          <p:cNvPr id="9" name="Picture 24">
            <a:extLst>
              <a:ext uri="{FF2B5EF4-FFF2-40B4-BE49-F238E27FC236}">
                <a16:creationId xmlns:a16="http://schemas.microsoft.com/office/drawing/2014/main" id="{BFD8B4BE-D630-CA0D-5051-5C8E4C09E8D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1204703">
            <a:off x="5748166" y="5920068"/>
            <a:ext cx="695837" cy="654957"/>
          </a:xfrm>
          <a:prstGeom prst="rect">
            <a:avLst/>
          </a:prstGeom>
        </p:spPr>
      </p:pic>
      <p:pic>
        <p:nvPicPr>
          <p:cNvPr id="10" name="Picture 25">
            <a:extLst>
              <a:ext uri="{FF2B5EF4-FFF2-40B4-BE49-F238E27FC236}">
                <a16:creationId xmlns:a16="http://schemas.microsoft.com/office/drawing/2014/main" id="{757AD83B-D4EA-08CC-BF28-477972E1BEA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1229385">
            <a:off x="6796574" y="5920068"/>
            <a:ext cx="695837" cy="65495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549C076-81BA-36CD-50A0-CB071608624F}"/>
              </a:ext>
            </a:extLst>
          </p:cNvPr>
          <p:cNvSpPr txBox="1"/>
          <p:nvPr/>
        </p:nvSpPr>
        <p:spPr>
          <a:xfrm>
            <a:off x="3918275" y="1305659"/>
            <a:ext cx="4066689" cy="654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 panose="020B0604020202020204" pitchFamily="34" charset="0"/>
              </a:rPr>
              <a:t>HĐ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 panose="020B0604020202020204" pitchFamily="34" charset="0"/>
              </a:rPr>
              <a:t>2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 panose="020B0604020202020204" pitchFamily="34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 panose="020B0604020202020204" pitchFamily="34" charset="0"/>
              </a:rPr>
              <a:t>Đọc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 panose="020B0604020202020204" pitchFamily="34" charset="0"/>
              </a:rPr>
              <a:t>hiểu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E55339E-0D5C-3A3F-DAA0-4DEBB118B09A}"/>
              </a:ext>
            </a:extLst>
          </p:cNvPr>
          <p:cNvSpPr txBox="1"/>
          <p:nvPr/>
        </p:nvSpPr>
        <p:spPr>
          <a:xfrm>
            <a:off x="921157" y="1960390"/>
            <a:ext cx="10723467" cy="28963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95325" lvl="0" indent="-495325" algn="just">
              <a:lnSpc>
                <a:spcPct val="150000"/>
              </a:lnSpc>
              <a:spcBef>
                <a:spcPts val="67"/>
              </a:spcBef>
              <a:spcAft>
                <a:spcPts val="67"/>
              </a:spcAft>
              <a:buFont typeface="+mj-lt"/>
              <a:buAutoNum type="arabicPeriod"/>
              <a:defRPr/>
            </a:pPr>
            <a:r>
              <a:rPr lang="vi-VN" sz="2400" dirty="0" smtClean="0">
                <a:latin typeface="UTM Avo" panose="02040603050506020204" pitchFamily="18"/>
                <a:cs typeface="Arial" panose="020B0604020202020204" pitchFamily="34" charset="0"/>
              </a:rPr>
              <a:t>Vì </a:t>
            </a:r>
            <a:r>
              <a:rPr lang="vi-VN" sz="2400" dirty="0">
                <a:latin typeface="UTM Avo" panose="02040603050506020204" pitchFamily="18"/>
                <a:cs typeface="Arial" panose="020B0604020202020204" pitchFamily="34" charset="0"/>
              </a:rPr>
              <a:t>sao bạn nhỏ trong bài thơ mong chích chòe đừng hót? </a:t>
            </a:r>
            <a:endParaRPr lang="en-US" sz="2400" dirty="0">
              <a:latin typeface="UTM Avo" panose="02040603050506020204" pitchFamily="18"/>
              <a:cs typeface="Arial" panose="020B0604020202020204" pitchFamily="34" charset="0"/>
            </a:endParaRPr>
          </a:p>
          <a:p>
            <a:pPr marL="495325" lvl="0" indent="-495325" algn="just">
              <a:lnSpc>
                <a:spcPct val="150000"/>
              </a:lnSpc>
              <a:spcBef>
                <a:spcPts val="67"/>
              </a:spcBef>
              <a:spcAft>
                <a:spcPts val="67"/>
              </a:spcAft>
              <a:buFont typeface="+mj-lt"/>
              <a:buAutoNum type="arabicPeriod"/>
              <a:defRPr/>
            </a:pPr>
            <a:r>
              <a:rPr lang="vi-VN" sz="2400" dirty="0">
                <a:latin typeface="UTM Avo" panose="02040603050506020204" pitchFamily="18"/>
                <a:cs typeface="Arial" panose="020B0604020202020204" pitchFamily="34" charset="0"/>
              </a:rPr>
              <a:t>Bạn nhỏ làm gì để chăm sóc bà? Câu thơ nào cho bạn biết điều đó? </a:t>
            </a:r>
            <a:endParaRPr lang="en-US" sz="2400" dirty="0">
              <a:latin typeface="UTM Avo" panose="02040603050506020204" pitchFamily="18"/>
              <a:cs typeface="Arial" panose="020B0604020202020204" pitchFamily="34" charset="0"/>
            </a:endParaRPr>
          </a:p>
          <a:p>
            <a:pPr marL="495325" lvl="0" indent="-495325" algn="just">
              <a:lnSpc>
                <a:spcPct val="150000"/>
              </a:lnSpc>
              <a:spcBef>
                <a:spcPts val="67"/>
              </a:spcBef>
              <a:spcAft>
                <a:spcPts val="67"/>
              </a:spcAft>
              <a:buFont typeface="+mj-lt"/>
              <a:buAutoNum type="arabicPeriod"/>
              <a:defRPr/>
            </a:pPr>
            <a:r>
              <a:rPr lang="vi-VN" sz="2400" dirty="0">
                <a:latin typeface="UTM Avo" panose="02040603050506020204" pitchFamily="18"/>
                <a:cs typeface="Arial" panose="020B0604020202020204" pitchFamily="34" charset="0"/>
              </a:rPr>
              <a:t>Tìm những từ ngữ tả cảnh yên tĩnh trong nhà, ngoài vườn?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</a:p>
          <a:p>
            <a:pPr marL="495325" lvl="0" indent="-495325" algn="just">
              <a:lnSpc>
                <a:spcPct val="150000"/>
              </a:lnSpc>
              <a:spcBef>
                <a:spcPts val="67"/>
              </a:spcBef>
              <a:spcAft>
                <a:spcPts val="67"/>
              </a:spcAft>
              <a:buFont typeface="+mj-lt"/>
              <a:buAutoNum type="arabicPeriod"/>
              <a:defRPr/>
            </a:pPr>
            <a:r>
              <a:rPr lang="vi-VN" sz="2400" dirty="0">
                <a:latin typeface="UTM Avo" panose="02040603050506020204" pitchFamily="18"/>
                <a:cs typeface="Arial" panose="020B0604020202020204" pitchFamily="34" charset="0"/>
              </a:rPr>
              <a:t>Bà mơ thấy gì? Vì sao có thể đoán biết như vậy?</a:t>
            </a:r>
            <a:endParaRPr lang="en-US" sz="2400" dirty="0">
              <a:latin typeface="UTM Avo" panose="02040603050506020204" pitchFamily="18"/>
              <a:cs typeface="Arial" panose="020B0604020202020204" pitchFamily="34" charset="0"/>
            </a:endParaRPr>
          </a:p>
          <a:p>
            <a:pPr marL="495325" lvl="0" indent="-495325" algn="just">
              <a:lnSpc>
                <a:spcPct val="150000"/>
              </a:lnSpc>
              <a:spcBef>
                <a:spcPts val="67"/>
              </a:spcBef>
              <a:spcAft>
                <a:spcPts val="67"/>
              </a:spcAft>
              <a:buFont typeface="+mj-lt"/>
              <a:buAutoNum type="arabicPeriod"/>
              <a:defRPr/>
            </a:pPr>
            <a:r>
              <a:rPr lang="vi-VN" sz="2400" dirty="0">
                <a:latin typeface="UTM Avo" panose="02040603050506020204" pitchFamily="18"/>
                <a:cs typeface="Arial" panose="020B0604020202020204" pitchFamily="34" charset="0"/>
              </a:rPr>
              <a:t>Qua bài thơ, em thấy tình cảm của người cháu đối với người bà như thế nào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UTM Avo" panose="02040603050506020204" pitchFamily="1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8854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Nong trai\old-mcdonalds-farm-plai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4000"/>
            <a:ext cx="12192000" cy="713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Tai nguyen thiet ke tro choi\Bảng gỗ\canstock6432558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47333" y1="88732" x2="44667" y2="93662"/>
                        <a14:backgroundMark x1="37333" y1="90141" x2="38667" y2="91549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0" y="4749800"/>
            <a:ext cx="2743200" cy="2600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17715" y="5431553"/>
            <a:ext cx="2154757" cy="9131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667" b="1" dirty="0">
                <a:solidFill>
                  <a:srgbClr val="009900"/>
                </a:solidFill>
                <a:latin typeface="UTM Avo" panose="02040603050506020204" pitchFamily="18" charset="0"/>
              </a:rPr>
              <a:t>XÂY DỰNG</a:t>
            </a:r>
          </a:p>
          <a:p>
            <a:pPr algn="ctr"/>
            <a:r>
              <a:rPr lang="en-US" sz="2667" b="1" dirty="0">
                <a:solidFill>
                  <a:srgbClr val="009900"/>
                </a:solidFill>
                <a:latin typeface="UTM Avo" panose="02040603050506020204" pitchFamily="18" charset="0"/>
              </a:rPr>
              <a:t>NÔNG TRẠI</a:t>
            </a:r>
          </a:p>
        </p:txBody>
      </p:sp>
      <p:pic>
        <p:nvPicPr>
          <p:cNvPr id="3076" name="Picture 4" descr="C:\Users\ADMIN\Desktop\Tai nguyen thiet ke tro choi\Bảng gỗ\bat dau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1" y="21661"/>
            <a:ext cx="2279649" cy="96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10453EB8-CF55-CE49-15F0-56803432398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4541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225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Nong trai\transcoder.png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8344" y="0"/>
            <a:ext cx="12540344" cy="7053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2" descr="C:\Users\ADMIN\Desktop\Nong trai\dep-of-vector-farm-animals (5)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36290" y1="85824" x2="63306" y2="942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6799" y="1215185"/>
            <a:ext cx="1075099" cy="1131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5" descr="C:\Users\ADMIN\Desktop\Nong trai\bauernhof-gegenstände-43016029 (2).jpg"/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4211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1" y="3542419"/>
            <a:ext cx="2332553" cy="69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5" descr="C:\Users\ADMIN\Desktop\Nong trai\bauernhof-gegenstände-43016029 (2).jpg"/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4211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799" y="3675599"/>
            <a:ext cx="3410857" cy="1022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Kết quả hình ảnh cho tree apple cartoon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>
                        <a14:foregroundMark x1="25240" y1="8836" x2="7348" y2="27209"/>
                        <a14:foregroundMark x1="15176" y1="15708" x2="5112" y2="26087"/>
                        <a14:foregroundMark x1="6869" y1="31136" x2="1597" y2="39972"/>
                        <a14:foregroundMark x1="7348" y1="43338" x2="7348" y2="49930"/>
                        <a14:foregroundMark x1="33067" y1="7714" x2="70128" y2="5470"/>
                        <a14:foregroundMark x1="40415" y1="4628" x2="53994" y2="3506"/>
                        <a14:foregroundMark x1="79393" y1="10379" x2="90256" y2="25386"/>
                        <a14:foregroundMark x1="91054" y1="20757" x2="96326" y2="45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1898" y="720025"/>
            <a:ext cx="1194103" cy="1360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Kết quả hình ảnh cho tree apple cartoon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0" r="100000">
                        <a14:foregroundMark x1="25240" y1="8836" x2="7348" y2="27209"/>
                        <a14:foregroundMark x1="15176" y1="15708" x2="5112" y2="26087"/>
                        <a14:foregroundMark x1="6869" y1="31136" x2="1597" y2="39972"/>
                        <a14:foregroundMark x1="7348" y1="43338" x2="7348" y2="49930"/>
                        <a14:foregroundMark x1="33067" y1="7714" x2="70128" y2="5470"/>
                        <a14:foregroundMark x1="40415" y1="4628" x2="53994" y2="3506"/>
                        <a14:foregroundMark x1="79393" y1="10379" x2="90256" y2="25386"/>
                        <a14:foregroundMark x1="91054" y1="20757" x2="96326" y2="45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81923" y="-431800"/>
            <a:ext cx="2106877" cy="2479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11" descr="C:\Users\ADMIN\Desktop\Nong trai\dep-of-vector-farm-animals (4).jp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3030" r="100000">
                        <a14:foregroundMark x1="81818" y1="48630" x2="82727" y2="51712"/>
                        <a14:foregroundMark x1="89394" y1="48630" x2="87879" y2="51370"/>
                        <a14:foregroundMark x1="70000" y1="25342" x2="60909" y2="39726"/>
                        <a14:foregroundMark x1="70000" y1="63699" x2="77273" y2="58219"/>
                        <a14:foregroundMark x1="82424" y1="52740" x2="77273" y2="57534"/>
                        <a14:backgroundMark x1="10909" y1="52055" x2="13939" y2="52397"/>
                        <a14:backgroundMark x1="19091" y1="59932" x2="18182" y2="61986"/>
                        <a14:backgroundMark x1="15152" y1="67123" x2="15455" y2="68493"/>
                        <a14:backgroundMark x1="34545" y1="48288" x2="30606" y2="48288"/>
                        <a14:backgroundMark x1="33636" y1="43836" x2="31818" y2="43493"/>
                        <a14:backgroundMark x1="37576" y1="39726" x2="33939" y2="38356"/>
                        <a14:backgroundMark x1="34848" y1="32534" x2="32121" y2="32534"/>
                        <a14:backgroundMark x1="40000" y1="30137" x2="36667" y2="29110"/>
                        <a14:backgroundMark x1="36364" y1="52740" x2="34848" y2="53082"/>
                        <a14:backgroundMark x1="43030" y1="19521" x2="39394" y2="19178"/>
                        <a14:backgroundMark x1="77576" y1="16438" x2="80303" y2="17123"/>
                        <a14:backgroundMark x1="76364" y1="10616" x2="80606" y2="10616"/>
                        <a14:backgroundMark x1="83939" y1="46233" x2="83333" y2="46918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5999" y="1942650"/>
            <a:ext cx="1335313" cy="1181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22" descr="C:\Users\ADMIN\Desktop\Nong trai\2.jpg"/>
          <p:cNvPicPr>
            <a:picLocks noChangeAspect="1" noChangeArrowheads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100000" l="0" r="100000">
                        <a14:foregroundMark x1="9220" y1="40559" x2="10638" y2="62937"/>
                        <a14:foregroundMark x1="12766" y1="67133" x2="26241" y2="82517"/>
                        <a14:foregroundMark x1="28369" y1="85315" x2="34752" y2="88112"/>
                        <a14:foregroundMark x1="76596" y1="83916" x2="71631" y2="85315"/>
                        <a14:foregroundMark x1="92908" y1="37063" x2="92908" y2="49650"/>
                        <a14:foregroundMark x1="90780" y1="60839" x2="85816" y2="74126"/>
                        <a14:foregroundMark x1="68085" y1="9790" x2="73050" y2="13287"/>
                        <a14:foregroundMark x1="24113" y1="15385" x2="19858" y2="20979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4317" y="-25399"/>
            <a:ext cx="795828" cy="807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15" descr="C:\Users\ADMIN\Desktop\Nong trai\bauernhof-gegenstände-43016029 (2).jpg"/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4211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1257" y="2714271"/>
            <a:ext cx="2332553" cy="69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14" descr="C:\Users\ADMIN\Desktop\Nong trai\58fefc29c5857 (3).png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8271" b="96241" l="0" r="97867">
                        <a14:foregroundMark x1="73600" y1="72932" x2="85333" y2="74436"/>
                        <a14:foregroundMark x1="40267" y1="27444" x2="44267" y2="37970"/>
                        <a14:foregroundMark x1="65867" y1="25188" x2="64800" y2="4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2921000"/>
            <a:ext cx="1515189" cy="1074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14" descr="C:\Users\ADMIN\Desktop\Nong trai\58fefc29c5857 (3).png"/>
          <p:cNvPicPr>
            <a:picLocks noChangeAspect="1" noChangeArrowheads="1"/>
          </p:cNvPicPr>
          <p:nvPr/>
        </p:nvPicPr>
        <p:blipFill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8271" b="96241" l="0" r="97867">
                        <a14:foregroundMark x1="73600" y1="72932" x2="85333" y2="74436"/>
                        <a14:foregroundMark x1="40267" y1="27444" x2="44267" y2="37970"/>
                        <a14:foregroundMark x1="65867" y1="25188" x2="64800" y2="4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31256" y="2862339"/>
            <a:ext cx="1422400" cy="976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20" descr="C:\Users\ADMIN\Desktop\Nong trai\472224296 (4).jpg"/>
          <p:cNvPicPr>
            <a:picLocks noChangeAspect="1" noChangeArrowheads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0" b="100000" l="0" r="100000">
                        <a14:foregroundMark x1="26950" y1="13986" x2="9929" y2="34266"/>
                        <a14:foregroundMark x1="31915" y1="10490" x2="46099" y2="6993"/>
                        <a14:foregroundMark x1="59574" y1="8392" x2="81560" y2="18881"/>
                        <a14:foregroundMark x1="68794" y1="9790" x2="73759" y2="13287"/>
                        <a14:foregroundMark x1="86525" y1="27972" x2="92908" y2="37063"/>
                        <a14:foregroundMark x1="93617" y1="44755" x2="90780" y2="63636"/>
                        <a14:foregroundMark x1="87943" y1="71329" x2="70213" y2="88112"/>
                        <a14:foregroundMark x1="70213" y1="88112" x2="41135" y2="90909"/>
                        <a14:foregroundMark x1="14894" y1="67133" x2="32624" y2="86713"/>
                        <a14:foregroundMark x1="9220" y1="39161" x2="10638" y2="61538"/>
                        <a14:foregroundMark x1="15603" y1="72028" x2="19149" y2="755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222" y="-25399"/>
            <a:ext cx="795828" cy="807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5" descr="C:\Users\ADMIN\Desktop\Nong trai\barn-clipart-old-macdonald-2a.jpg">
            <a:hlinkClick r:id="rId35" action="ppaction://hlinksldjump"/>
          </p:cNvPr>
          <p:cNvPicPr>
            <a:picLocks noChangeAspect="1" noChangeArrowheads="1"/>
          </p:cNvPicPr>
          <p:nvPr/>
        </p:nvPicPr>
        <p:blipFill>
          <a:blip r:embed="rId36" cstate="print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0" b="100000" l="0" r="100000">
                        <a14:foregroundMark x1="33832" y1="71453" x2="7065" y2="88205"/>
                        <a14:foregroundMark x1="92527" y1="76581" x2="32745" y2="93333"/>
                        <a14:foregroundMark x1="11957" y1="84444" x2="41304" y2="95385"/>
                        <a14:foregroundMark x1="11277" y1="94530" x2="38587" y2="95043"/>
                        <a14:foregroundMark x1="90761" y1="78632" x2="49049" y2="95897"/>
                        <a14:foregroundMark x1="28397" y1="47009" x2="28940" y2="73162"/>
                        <a14:foregroundMark x1="30842" y1="57094" x2="49321" y2="57436"/>
                        <a14:foregroundMark x1="49457" y1="58462" x2="45652" y2="84103"/>
                        <a14:foregroundMark x1="79891" y1="61026" x2="52310" y2="80342"/>
                        <a14:foregroundMark x1="58832" y1="57436" x2="77174" y2="75214"/>
                        <a14:foregroundMark x1="69158" y1="57436" x2="59375" y2="64444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279401"/>
            <a:ext cx="4095939" cy="3255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13" descr="C:\Users\ADMIN\Desktop\Nong trai\58fefc29c5857 (2).png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8392" y="2663848"/>
            <a:ext cx="2245208" cy="765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21" descr="C:\Users\ADMIN\Desktop\Nong trai\472224296 (5).jpg"/>
          <p:cNvPicPr>
            <a:picLocks noChangeAspect="1" noChangeArrowheads="1"/>
          </p:cNvPicPr>
          <p:nvPr/>
        </p:nvPicPr>
        <p:blipFill>
          <a:blip r:embed="rId39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697" y="-25399"/>
            <a:ext cx="789064" cy="766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9" descr="C:\Users\ADMIN\Desktop\Nong trai\dep-of-vector-farm-animals (2).jpg"/>
          <p:cNvPicPr>
            <a:picLocks noChangeAspect="1" noChangeArrowheads="1"/>
          </p:cNvPicPr>
          <p:nvPr/>
        </p:nvPicPr>
        <p:blipFill>
          <a:blip r:embed="rId41" cstate="print">
            <a:extLst>
              <a:ext uri="{BEBA8EAE-BF5A-486C-A8C5-ECC9F3942E4B}">
                <a14:imgProps xmlns:a14="http://schemas.microsoft.com/office/drawing/2010/main">
                  <a14:imgLayer r:embed="rId42">
                    <a14:imgEffect>
                      <a14:backgroundRemoval t="2058" b="97942" l="0" r="100000">
                        <a14:foregroundMark x1="68731" y1="22222" x2="59752" y2="32510"/>
                        <a14:backgroundMark x1="11146" y1="52675" x2="9907" y2="53498"/>
                        <a14:backgroundMark x1="8669" y1="46502" x2="5263" y2="46502"/>
                        <a14:backgroundMark x1="5882" y1="41564" x2="7740" y2="41152"/>
                        <a14:backgroundMark x1="9907" y1="28395" x2="11146" y2="29630"/>
                        <a14:backgroundMark x1="7121" y1="32922" x2="8669" y2="33745"/>
                        <a14:backgroundMark x1="17957" y1="23045" x2="17337" y2="25514"/>
                        <a14:backgroundMark x1="22910" y1="22222" x2="21672" y2="24691"/>
                        <a14:backgroundMark x1="30031" y1="28807" x2="27864" y2="308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747882" y="2692926"/>
            <a:ext cx="1020367" cy="892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17" descr="C:\Users\ADMIN\Desktop\Nong trai\472224296 (a6).jpg"/>
          <p:cNvPicPr>
            <a:picLocks noChangeAspect="1" noChangeArrowheads="1"/>
          </p:cNvPicPr>
          <p:nvPr/>
        </p:nvPicPr>
        <p:blipFill>
          <a:blip r:embed="rId43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7097" y="-25399"/>
            <a:ext cx="812800" cy="807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10" descr="C:\Users\ADMIN\Desktop\Nong trai\dep-of-vector-farm-animals (3).jpg"/>
          <p:cNvPicPr>
            <a:picLocks noChangeAspect="1" noChangeArrowheads="1"/>
          </p:cNvPicPr>
          <p:nvPr/>
        </p:nvPicPr>
        <p:blipFill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backgroundRemoval t="1992" b="100000" l="3283" r="97475">
                        <a14:foregroundMark x1="40657" y1="28685" x2="39394" y2="48207"/>
                        <a14:foregroundMark x1="37374" y1="30279" x2="33586" y2="45020"/>
                        <a14:foregroundMark x1="30303" y1="8765" x2="31818" y2="19522"/>
                        <a14:foregroundMark x1="51010" y1="9960" x2="42172" y2="29482"/>
                        <a14:foregroundMark x1="90152" y1="66932" x2="92677" y2="67729"/>
                        <a14:foregroundMark x1="86616" y1="60956" x2="88131" y2="68127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2606">
            <a:off x="11320918" y="3139403"/>
            <a:ext cx="2618844" cy="1747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19" descr="C:\Users\ADMIN\Desktop\Nong trai\472224296 (3).jpg"/>
          <p:cNvPicPr>
            <a:picLocks noChangeAspect="1" noChangeArrowheads="1"/>
          </p:cNvPicPr>
          <p:nvPr/>
        </p:nvPicPr>
        <p:blipFill>
          <a:blip r:embed="rId47">
            <a:extLst>
              <a:ext uri="{BEBA8EAE-BF5A-486C-A8C5-ECC9F3942E4B}">
                <a14:imgProps xmlns:a14="http://schemas.microsoft.com/office/drawing/2010/main">
                  <a14:imgLayer r:embed="rId48">
                    <a14:imgEffect>
                      <a14:backgroundRemoval t="214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142" y="-25400"/>
            <a:ext cx="804095" cy="776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10" descr="C:\Users\ADMIN\Desktop\Nong trai\dep-of-vector-farm-animals (3).jpg"/>
          <p:cNvPicPr>
            <a:picLocks noChangeAspect="1" noChangeArrowheads="1"/>
          </p:cNvPicPr>
          <p:nvPr/>
        </p:nvPicPr>
        <p:blipFill>
          <a:blip r:embed="rId49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backgroundRemoval t="1992" b="100000" l="3283" r="97475">
                        <a14:foregroundMark x1="40657" y1="28685" x2="39394" y2="48207"/>
                        <a14:foregroundMark x1="37374" y1="30279" x2="33586" y2="45020"/>
                        <a14:foregroundMark x1="30303" y1="8765" x2="31818" y2="19522"/>
                        <a14:foregroundMark x1="51010" y1="9960" x2="42172" y2="29482"/>
                        <a14:foregroundMark x1="90152" y1="66932" x2="92677" y2="67729"/>
                        <a14:foregroundMark x1="86616" y1="60956" x2="88131" y2="6812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2606" flipH="1">
            <a:off x="-2400392" y="4291733"/>
            <a:ext cx="1975529" cy="1524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Tai nguyen thiet ke tro choi\Bảng gỗ\1.jpg">
            <a:hlinkClick r:id="rId50" action="ppaction://hlinksldjump"/>
          </p:cNvPr>
          <p:cNvPicPr>
            <a:picLocks noChangeAspect="1" noChangeArrowheads="1"/>
          </p:cNvPicPr>
          <p:nvPr/>
        </p:nvPicPr>
        <p:blipFill>
          <a:blip r:embed="rId51">
            <a:extLst>
              <a:ext uri="{BEBA8EAE-BF5A-486C-A8C5-ECC9F3942E4B}">
                <a14:imgProps xmlns:a14="http://schemas.microsoft.com/office/drawing/2010/main">
                  <a14:imgLayer r:embed="rId5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377" y="685800"/>
            <a:ext cx="1101655" cy="1125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Tai nguyen thiet ke tro choi\Bảng gỗ\2.jpg">
            <a:hlinkClick r:id="rId53" action="ppaction://hlinksldjump"/>
          </p:cNvPr>
          <p:cNvPicPr>
            <a:picLocks noChangeAspect="1" noChangeArrowheads="1"/>
          </p:cNvPicPr>
          <p:nvPr/>
        </p:nvPicPr>
        <p:blipFill>
          <a:blip r:embed="rId54">
            <a:extLst>
              <a:ext uri="{BEBA8EAE-BF5A-486C-A8C5-ECC9F3942E4B}">
                <a14:imgProps xmlns:a14="http://schemas.microsoft.com/office/drawing/2010/main">
                  <a14:imgLayer r:embed="rId55">
                    <a14:imgEffect>
                      <a14:backgroundRemoval t="0" b="100000" l="0" r="991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9097" y="720026"/>
            <a:ext cx="1041923" cy="1115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ADMIN\Desktop\Tai nguyen thiet ke tro choi\Bảng gỗ\3.jpg">
            <a:hlinkClick r:id="rId56" action="ppaction://hlinksldjump"/>
          </p:cNvPr>
          <p:cNvPicPr>
            <a:picLocks noChangeAspect="1" noChangeArrowheads="1"/>
          </p:cNvPicPr>
          <p:nvPr/>
        </p:nvPicPr>
        <p:blipFill>
          <a:blip r:embed="rId57">
            <a:extLst>
              <a:ext uri="{BEBA8EAE-BF5A-486C-A8C5-ECC9F3942E4B}">
                <a14:imgProps xmlns:a14="http://schemas.microsoft.com/office/drawing/2010/main">
                  <a14:imgLayer r:embed="rId5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6094" y="650339"/>
            <a:ext cx="1055004" cy="1129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ADMIN\Desktop\Tai nguyen thiet ke tro choi\Bảng gỗ\4.jpg">
            <a:hlinkClick r:id="rId59" action="ppaction://hlinksldjump"/>
          </p:cNvPr>
          <p:cNvPicPr>
            <a:picLocks noChangeAspect="1" noChangeArrowheads="1"/>
          </p:cNvPicPr>
          <p:nvPr/>
        </p:nvPicPr>
        <p:blipFill>
          <a:blip r:embed="rId60">
            <a:extLst>
              <a:ext uri="{BEBA8EAE-BF5A-486C-A8C5-ECC9F3942E4B}">
                <a14:imgProps xmlns:a14="http://schemas.microsoft.com/office/drawing/2010/main">
                  <a14:imgLayer r:embed="rId61">
                    <a14:imgEffect>
                      <a14:backgroundRemoval t="0" b="9752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1983" y="703761"/>
            <a:ext cx="1005115" cy="1076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ADMIN\Desktop\Tai nguyen thiet ke tro choi\Bảng gỗ\5.jpg">
            <a:hlinkClick r:id="rId62" action="ppaction://hlinksldjump"/>
          </p:cNvPr>
          <p:cNvPicPr>
            <a:picLocks noChangeAspect="1" noChangeArrowheads="1"/>
          </p:cNvPicPr>
          <p:nvPr/>
        </p:nvPicPr>
        <p:blipFill>
          <a:blip r:embed="rId63">
            <a:extLst>
              <a:ext uri="{BEBA8EAE-BF5A-486C-A8C5-ECC9F3942E4B}">
                <a14:imgProps xmlns:a14="http://schemas.microsoft.com/office/drawing/2010/main">
                  <a14:imgLayer r:embed="rId64">
                    <a14:imgEffect>
                      <a14:backgroundRemoval t="3306" b="97521" l="0" r="9734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7983" y="703762"/>
            <a:ext cx="1005115" cy="1076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26CE7D35-5095-4F53-7E56-B0DD48AA3ED3}"/>
              </a:ext>
            </a:extLst>
          </p:cNvPr>
          <p:cNvPicPr>
            <a:picLocks noChangeAspect="1"/>
          </p:cNvPicPr>
          <p:nvPr/>
        </p:nvPicPr>
        <p:blipFill>
          <a:blip r:embed="rId6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4541" cy="685800"/>
          </a:xfrm>
          <a:prstGeom prst="rect">
            <a:avLst/>
          </a:prstGeom>
        </p:spPr>
      </p:pic>
      <p:pic>
        <p:nvPicPr>
          <p:cNvPr id="9" name="Tieng-cho-sua-www_tiengdong_com (mp3cut.net)">
            <a:hlinkClick r:id="" action="ppaction://media"/>
            <a:extLst>
              <a:ext uri="{FF2B5EF4-FFF2-40B4-BE49-F238E27FC236}">
                <a16:creationId xmlns:a16="http://schemas.microsoft.com/office/drawing/2014/main" id="{84469CA7-2A07-9EAA-336B-14BDE3EDC4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6"/>
          <a:stretch>
            <a:fillRect/>
          </a:stretch>
        </p:blipFill>
        <p:spPr>
          <a:xfrm>
            <a:off x="-2288117" y="6847417"/>
            <a:ext cx="812800" cy="812800"/>
          </a:xfrm>
          <a:prstGeom prst="rect">
            <a:avLst/>
          </a:prstGeom>
        </p:spPr>
      </p:pic>
      <p:pic>
        <p:nvPicPr>
          <p:cNvPr id="10" name="Tieng-ga-gay-www_tiengdong_com">
            <a:hlinkClick r:id="" action="ppaction://media"/>
            <a:extLst>
              <a:ext uri="{FF2B5EF4-FFF2-40B4-BE49-F238E27FC236}">
                <a16:creationId xmlns:a16="http://schemas.microsoft.com/office/drawing/2014/main" id="{0753AA6B-23D3-24A1-7D1B-3705FBCFDED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6"/>
          <a:stretch>
            <a:fillRect/>
          </a:stretch>
        </p:blipFill>
        <p:spPr>
          <a:xfrm>
            <a:off x="-4075328" y="7253817"/>
            <a:ext cx="812800" cy="812800"/>
          </a:xfrm>
          <a:prstGeom prst="rect">
            <a:avLst/>
          </a:prstGeom>
        </p:spPr>
      </p:pic>
      <p:pic>
        <p:nvPicPr>
          <p:cNvPr id="11" name="Tieng-heo-keu-www_tiengdong_com (mp3cut.net)">
            <a:hlinkClick r:id="" action="ppaction://media"/>
            <a:extLst>
              <a:ext uri="{FF2B5EF4-FFF2-40B4-BE49-F238E27FC236}">
                <a16:creationId xmlns:a16="http://schemas.microsoft.com/office/drawing/2014/main" id="{4A3F77D2-D524-E547-4A5E-85948EA07C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6"/>
          <a:stretch>
            <a:fillRect/>
          </a:stretch>
        </p:blipFill>
        <p:spPr>
          <a:xfrm>
            <a:off x="-994995" y="7581781"/>
            <a:ext cx="812800" cy="812800"/>
          </a:xfrm>
          <a:prstGeom prst="rect">
            <a:avLst/>
          </a:prstGeom>
        </p:spPr>
      </p:pic>
      <p:pic>
        <p:nvPicPr>
          <p:cNvPr id="12" name="Tieng-ngua-hi-www_tiengdong_com">
            <a:hlinkClick r:id="" action="ppaction://media"/>
            <a:extLst>
              <a:ext uri="{FF2B5EF4-FFF2-40B4-BE49-F238E27FC236}">
                <a16:creationId xmlns:a16="http://schemas.microsoft.com/office/drawing/2014/main" id="{D9893149-1FE3-8870-5262-86BFF631FF51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66"/>
          <a:stretch>
            <a:fillRect/>
          </a:stretch>
        </p:blipFill>
        <p:spPr>
          <a:xfrm>
            <a:off x="385816" y="7728933"/>
            <a:ext cx="812800" cy="812800"/>
          </a:xfrm>
          <a:prstGeom prst="rect">
            <a:avLst/>
          </a:prstGeom>
        </p:spPr>
      </p:pic>
      <p:pic>
        <p:nvPicPr>
          <p:cNvPr id="13" name="Tieng-bo-keu-www_tiengdong_com">
            <a:hlinkClick r:id="" action="ppaction://media"/>
            <a:extLst>
              <a:ext uri="{FF2B5EF4-FFF2-40B4-BE49-F238E27FC236}">
                <a16:creationId xmlns:a16="http://schemas.microsoft.com/office/drawing/2014/main" id="{E3834EED-44F6-7EFC-E371-B09CAD13AA10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66"/>
          <a:stretch>
            <a:fillRect/>
          </a:stretch>
        </p:blipFill>
        <p:spPr>
          <a:xfrm>
            <a:off x="2491739" y="7485744"/>
            <a:ext cx="812800" cy="812800"/>
          </a:xfrm>
          <a:prstGeom prst="rect">
            <a:avLst/>
          </a:prstGeom>
        </p:spPr>
      </p:pic>
      <p:pic>
        <p:nvPicPr>
          <p:cNvPr id="14" name="Tieng-may-cay-www_tiengdong_com (mp3cut.net)">
            <a:hlinkClick r:id="" action="ppaction://media"/>
            <a:extLst>
              <a:ext uri="{FF2B5EF4-FFF2-40B4-BE49-F238E27FC236}">
                <a16:creationId xmlns:a16="http://schemas.microsoft.com/office/drawing/2014/main" id="{1832DD66-6872-E538-815B-8B9DD7A8A7A0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66"/>
          <a:stretch>
            <a:fillRect/>
          </a:stretch>
        </p:blipFill>
        <p:spPr>
          <a:xfrm>
            <a:off x="5826627" y="7728933"/>
            <a:ext cx="812800" cy="812800"/>
          </a:xfrm>
          <a:prstGeom prst="rect">
            <a:avLst/>
          </a:prstGeom>
        </p:spPr>
      </p:pic>
      <p:sp>
        <p:nvSpPr>
          <p:cNvPr id="2" name="TextBox 1">
            <a:hlinkClick r:id="rId35" action="ppaction://hlinksldjump"/>
            <a:extLst>
              <a:ext uri="{FF2B5EF4-FFF2-40B4-BE49-F238E27FC236}">
                <a16:creationId xmlns:a16="http://schemas.microsoft.com/office/drawing/2014/main" id="{66D5E5CC-9B69-4DFE-1F3A-CC5D72D3E25C}"/>
              </a:ext>
            </a:extLst>
          </p:cNvPr>
          <p:cNvSpPr txBox="1"/>
          <p:nvPr/>
        </p:nvSpPr>
        <p:spPr>
          <a:xfrm>
            <a:off x="10703013" y="1312461"/>
            <a:ext cx="9575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400" b="1" dirty="0">
                <a:solidFill>
                  <a:schemeClr val="bg1"/>
                </a:solidFill>
                <a:latin typeface="UTM Avo" panose="02040603050506020204" pitchFamily="18"/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1952797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30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46945E-18 -1.97531E-6 L 1.15347 -0.01697 " pathEditMode="relative" rAng="0" ptsTypes="AA">
                                      <p:cBhvr>
                                        <p:cTn id="16" dur="15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674" y="-864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348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8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8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8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800" fill="hold">
                                          <p:stCondLst>
                                            <p:cond delay="3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245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770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1439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81481E-6 L -1.21093 0.04814 " pathEditMode="relative" rAng="0" ptsTypes="AA">
                                      <p:cBhvr>
                                        <p:cTn id="94" dur="35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56" y="2407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3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1.11214E-7 L 1.1908 -0.01483 " pathEditMode="relative" rAng="0" ptsTypes="AA">
                                      <p:cBhvr>
                                        <p:cTn id="104" dur="3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531" y="-741"/>
                                    </p:animMotion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Nong trai\8854787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194439" y="1319816"/>
            <a:ext cx="7803122" cy="1293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800" b="1" dirty="0">
                <a:latin typeface="UTM Avo" panose="02040603050506020204" pitchFamily="18"/>
                <a:cs typeface="Arial" panose="020B0604020202020204" pitchFamily="34" charset="0"/>
              </a:rPr>
              <a:t>Câu 1: Vì sao bạn nhỏ trong bài thơ mong chích chòe đừng hót?</a:t>
            </a:r>
            <a:endParaRPr lang="en-US" sz="2800" b="1" dirty="0"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34145" y="3240630"/>
            <a:ext cx="5181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b="1" dirty="0">
                <a:latin typeface="UTM Avo" panose="02040603050506020204" pitchFamily="18"/>
                <a:cs typeface="Arial" panose="020B0604020202020204" pitchFamily="34" charset="0"/>
              </a:rPr>
              <a:t>Vì bà của bạn nhỏ đang ốm, bạn muốn giữ </a:t>
            </a:r>
            <a:r>
              <a:rPr lang="en-US" sz="2800" b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vi-VN" sz="2800" b="1" dirty="0" smtClean="0">
                <a:latin typeface="UTM Avo" panose="02040603050506020204" pitchFamily="18"/>
                <a:cs typeface="Arial" panose="020B0604020202020204" pitchFamily="34" charset="0"/>
              </a:rPr>
              <a:t>yên </a:t>
            </a:r>
            <a:r>
              <a:rPr lang="vi-VN" sz="2800" b="1" dirty="0">
                <a:latin typeface="UTM Avo" panose="02040603050506020204" pitchFamily="18"/>
                <a:cs typeface="Arial" panose="020B0604020202020204" pitchFamily="34" charset="0"/>
              </a:rPr>
              <a:t>lặng cho bà ngủ.</a:t>
            </a:r>
            <a:endParaRPr lang="en-US" sz="2800" b="1" dirty="0">
              <a:latin typeface="UTM Avo" panose="02040603050506020204" pitchFamily="18"/>
              <a:cs typeface="Arial" panose="020B0604020202020204" pitchFamily="34" charset="0"/>
            </a:endParaRPr>
          </a:p>
        </p:txBody>
      </p:sp>
      <p:pic>
        <p:nvPicPr>
          <p:cNvPr id="1028" name="Picture 4" descr="C:\Users\ADMIN\Desktop\Tai nguyen thiet ke tro choi\Bảng gỗ\1a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3562" y="0"/>
            <a:ext cx="2133599" cy="90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53B8E469-FC6C-1552-23D8-BFD6724CB94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614541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106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Nong trai\8854787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Tai nguyen thiet ke tro choi\Bảng gỗ\1a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3562" y="0"/>
            <a:ext cx="2133599" cy="90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EF9E2803-CC67-132B-3FCC-4054B0102CB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614541" cy="685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A1F1084-B03F-8359-01BC-0F18BA58248F}"/>
              </a:ext>
            </a:extLst>
          </p:cNvPr>
          <p:cNvSpPr txBox="1"/>
          <p:nvPr/>
        </p:nvSpPr>
        <p:spPr>
          <a:xfrm>
            <a:off x="2133448" y="1325826"/>
            <a:ext cx="7614189" cy="1293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latin typeface="UTM Avo" panose="02040603050506020204" pitchFamily="18"/>
                <a:cs typeface="Arial" panose="020B0604020202020204" pitchFamily="34" charset="0"/>
              </a:rPr>
              <a:t>Câu</a:t>
            </a:r>
            <a:r>
              <a:rPr lang="en-US" sz="2800" b="1" dirty="0">
                <a:latin typeface="UTM Avo" panose="02040603050506020204" pitchFamily="18"/>
                <a:cs typeface="Arial" panose="020B0604020202020204" pitchFamily="34" charset="0"/>
              </a:rPr>
              <a:t> 2: </a:t>
            </a:r>
            <a:r>
              <a:rPr lang="vi-VN" sz="2800" b="1" dirty="0">
                <a:latin typeface="UTM Avo" panose="02040603050506020204" pitchFamily="18"/>
                <a:cs typeface="Arial" panose="020B0604020202020204" pitchFamily="34" charset="0"/>
              </a:rPr>
              <a:t>Bạn nhỏ làm gì để chăm sóc bà? Câu thơ nào cho bạn biết điều đó?</a:t>
            </a:r>
            <a:endParaRPr lang="en-US" sz="2800" b="1" dirty="0"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7B257F-ADE4-27DB-FC66-701EF9E13404}"/>
              </a:ext>
            </a:extLst>
          </p:cNvPr>
          <p:cNvSpPr txBox="1"/>
          <p:nvPr/>
        </p:nvSpPr>
        <p:spPr>
          <a:xfrm>
            <a:off x="3056062" y="2860964"/>
            <a:ext cx="5768959" cy="2597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23" indent="-457223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2800" b="1" dirty="0">
                <a:latin typeface="UTM Avo" panose="02040603050506020204" pitchFamily="18"/>
                <a:cs typeface="Arial" panose="020B0604020202020204" pitchFamily="34" charset="0"/>
              </a:rPr>
              <a:t>Bạn nhỏ quạt cho bà mình ngủ. </a:t>
            </a:r>
            <a:endParaRPr lang="en-US" sz="2800" b="1" dirty="0">
              <a:latin typeface="UTM Avo" panose="02040603050506020204" pitchFamily="18"/>
              <a:cs typeface="Arial" panose="020B0604020202020204" pitchFamily="34" charset="0"/>
            </a:endParaRPr>
          </a:p>
          <a:p>
            <a:pPr marL="457223" indent="-457223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2800" b="1" dirty="0">
                <a:latin typeface="UTM Avo" panose="02040603050506020204" pitchFamily="18"/>
                <a:cs typeface="Arial" panose="020B0604020202020204" pitchFamily="34" charset="0"/>
              </a:rPr>
              <a:t>Câu thơ</a:t>
            </a:r>
            <a:r>
              <a:rPr lang="en-US" sz="2800" b="1" dirty="0">
                <a:latin typeface="UTM Avo" panose="02040603050506020204" pitchFamily="18"/>
                <a:cs typeface="Arial" panose="020B0604020202020204" pitchFamily="34" charset="0"/>
              </a:rPr>
              <a:t>:</a:t>
            </a:r>
          </a:p>
          <a:p>
            <a:pPr marL="1081088" lvl="7">
              <a:lnSpc>
                <a:spcPct val="150000"/>
              </a:lnSpc>
            </a:pPr>
            <a:r>
              <a:rPr lang="en-US" sz="2800" b="1" dirty="0">
                <a:latin typeface="UTM Avo" panose="02040603050506020204" pitchFamily="18"/>
                <a:cs typeface="Arial" panose="020B0604020202020204" pitchFamily="34" charset="0"/>
              </a:rPr>
              <a:t>“</a:t>
            </a:r>
            <a:r>
              <a:rPr lang="vi-VN" sz="2800" b="1" dirty="0">
                <a:latin typeface="UTM Avo" panose="02040603050506020204" pitchFamily="18"/>
                <a:cs typeface="Arial" panose="020B0604020202020204" pitchFamily="34" charset="0"/>
              </a:rPr>
              <a:t>Bàn tay bé nhỏ</a:t>
            </a:r>
            <a:endParaRPr lang="en-US" sz="2800" b="1" dirty="0">
              <a:latin typeface="UTM Avo" panose="02040603050506020204" pitchFamily="18"/>
              <a:cs typeface="Arial" panose="020B0604020202020204" pitchFamily="34" charset="0"/>
            </a:endParaRPr>
          </a:p>
          <a:p>
            <a:pPr marL="1081088" lvl="7">
              <a:lnSpc>
                <a:spcPct val="150000"/>
              </a:lnSpc>
            </a:pPr>
            <a:r>
              <a:rPr lang="vi-VN" sz="2800" b="1" dirty="0">
                <a:latin typeface="UTM Avo" panose="02040603050506020204" pitchFamily="18"/>
                <a:cs typeface="Arial" panose="020B0604020202020204" pitchFamily="34" charset="0"/>
              </a:rPr>
              <a:t>Vẫy quạt thật đều</a:t>
            </a:r>
            <a:r>
              <a:rPr lang="en-US" sz="2800" b="1" dirty="0">
                <a:latin typeface="UTM Avo" panose="02040603050506020204" pitchFamily="18"/>
                <a:cs typeface="Arial" panose="020B0604020202020204" pitchFamily="34" charset="0"/>
              </a:rPr>
              <a:t>”</a:t>
            </a:r>
            <a:endParaRPr lang="en-US" sz="2800" b="1" dirty="0">
              <a:latin typeface="UTM Avo" panose="02040603050506020204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3864528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Nong trai\8854787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Tai nguyen thiet ke tro choi\Bảng gỗ\1a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3562" y="0"/>
            <a:ext cx="2133599" cy="90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B9DCBDBB-BD96-BA9C-67C5-69AAF09928C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614541" cy="685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1235A87-AE1E-D3B8-6A75-50B85E58A74C}"/>
              </a:ext>
            </a:extLst>
          </p:cNvPr>
          <p:cNvSpPr txBox="1"/>
          <p:nvPr/>
        </p:nvSpPr>
        <p:spPr>
          <a:xfrm>
            <a:off x="2635274" y="1310333"/>
            <a:ext cx="6776581" cy="12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latin typeface="UTM Avo" panose="02040603050506020204" pitchFamily="18"/>
                <a:cs typeface="Arial" panose="020B0604020202020204" pitchFamily="34" charset="0"/>
              </a:rPr>
              <a:t>Câu</a:t>
            </a:r>
            <a:r>
              <a:rPr lang="en-US" sz="2800" b="1" dirty="0">
                <a:latin typeface="UTM Avo" panose="02040603050506020204" pitchFamily="18"/>
                <a:cs typeface="Arial" panose="020B0604020202020204" pitchFamily="34" charset="0"/>
              </a:rPr>
              <a:t> 3: </a:t>
            </a:r>
            <a:r>
              <a:rPr lang="vi-VN" sz="2800" b="1" dirty="0">
                <a:latin typeface="UTM Avo" panose="02040603050506020204" pitchFamily="18"/>
                <a:cs typeface="Arial" panose="020B0604020202020204" pitchFamily="34" charset="0"/>
              </a:rPr>
              <a:t>Tìm những từ ngữ tả cảnh yên tĩnh trong nhà, ngoài vườn?</a:t>
            </a:r>
            <a:r>
              <a:rPr lang="en-US" sz="2800" b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63B55D-DDE5-E0AB-2B78-24E34421B988}"/>
              </a:ext>
            </a:extLst>
          </p:cNvPr>
          <p:cNvSpPr txBox="1"/>
          <p:nvPr/>
        </p:nvSpPr>
        <p:spPr>
          <a:xfrm>
            <a:off x="2344329" y="2610048"/>
            <a:ext cx="664727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b="1" dirty="0">
                <a:latin typeface="UTM Avo" panose="02040603050506020204" pitchFamily="18"/>
                <a:cs typeface="Arial" panose="020B0604020202020204" pitchFamily="34" charset="0"/>
              </a:rPr>
              <a:t>Từ ngữ tả cảnh yên tĩnh </a:t>
            </a:r>
            <a:r>
              <a:rPr lang="vi-VN" sz="2800" b="1" dirty="0" smtClean="0">
                <a:latin typeface="UTM Avo" panose="02040603050506020204" pitchFamily="18"/>
                <a:cs typeface="Arial" panose="020B0604020202020204" pitchFamily="34" charset="0"/>
              </a:rPr>
              <a:t>trong </a:t>
            </a:r>
            <a:r>
              <a:rPr lang="vi-VN" sz="2800" b="1" dirty="0">
                <a:latin typeface="UTM Avo" panose="02040603050506020204" pitchFamily="18"/>
                <a:cs typeface="Arial" panose="020B0604020202020204" pitchFamily="34" charset="0"/>
              </a:rPr>
              <a:t>nhà, ngoài vườn là </a:t>
            </a:r>
            <a:r>
              <a:rPr lang="en-US" sz="2800" b="1" dirty="0" smtClean="0">
                <a:latin typeface="UTM Avo" panose="02040603050506020204" pitchFamily="18"/>
                <a:cs typeface="Arial" panose="020B0604020202020204" pitchFamily="34" charset="0"/>
              </a:rPr>
              <a:t>: </a:t>
            </a:r>
            <a:r>
              <a:rPr lang="vi-VN" sz="2800" b="1" i="1" dirty="0" smtClean="0">
                <a:latin typeface="UTM Avo" panose="02040603050506020204" pitchFamily="18"/>
                <a:cs typeface="Arial" panose="020B0604020202020204" pitchFamily="34" charset="0"/>
              </a:rPr>
              <a:t>ngấn </a:t>
            </a:r>
            <a:r>
              <a:rPr lang="vi-VN" sz="2800" b="1" i="1" dirty="0">
                <a:latin typeface="UTM Avo" panose="02040603050506020204" pitchFamily="18"/>
                <a:cs typeface="Arial" panose="020B0604020202020204" pitchFamily="34" charset="0"/>
              </a:rPr>
              <a:t>nắng thiu thiu; cốc chén </a:t>
            </a:r>
            <a:endParaRPr lang="en-US" sz="2800" b="1" i="1" dirty="0" smtClean="0">
              <a:latin typeface="UTM Avo" panose="02040603050506020204" pitchFamily="18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vi-VN" sz="2800" b="1" i="1" dirty="0" smtClean="0">
                <a:latin typeface="UTM Avo" panose="02040603050506020204" pitchFamily="18"/>
                <a:cs typeface="Arial" panose="020B0604020202020204" pitchFamily="34" charset="0"/>
              </a:rPr>
              <a:t>nằm </a:t>
            </a:r>
            <a:r>
              <a:rPr lang="vi-VN" sz="2800" b="1" i="1" dirty="0">
                <a:latin typeface="UTM Avo" panose="02040603050506020204" pitchFamily="18"/>
                <a:cs typeface="Arial" panose="020B0604020202020204" pitchFamily="34" charset="0"/>
              </a:rPr>
              <a:t>im,</a:t>
            </a:r>
            <a:r>
              <a:rPr lang="en-US" sz="2800" b="1" i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vi-VN" sz="2800" b="1" i="1" dirty="0">
                <a:latin typeface="UTM Avo" panose="02040603050506020204" pitchFamily="18"/>
                <a:cs typeface="Arial" panose="020B0604020202020204" pitchFamily="34" charset="0"/>
              </a:rPr>
              <a:t>hoa cam hoa </a:t>
            </a:r>
            <a:r>
              <a:rPr lang="en-US" sz="2800" b="1" i="1" dirty="0" err="1" smtClean="0">
                <a:latin typeface="UTM Avo" panose="02040603050506020204" pitchFamily="18"/>
                <a:cs typeface="Arial" panose="020B0604020202020204" pitchFamily="34" charset="0"/>
              </a:rPr>
              <a:t>khế</a:t>
            </a:r>
            <a:r>
              <a:rPr lang="en-US" sz="2800" b="1" i="1" dirty="0" smtClean="0">
                <a:latin typeface="UTM Avo" panose="02040603050506020204" pitchFamily="18"/>
                <a:cs typeface="Arial" panose="020B0604020202020204" pitchFamily="34" charset="0"/>
              </a:rPr>
              <a:t>, </a:t>
            </a:r>
            <a:r>
              <a:rPr lang="vi-VN" sz="2800" b="1" i="1" dirty="0" smtClean="0">
                <a:latin typeface="UTM Avo" panose="02040603050506020204" pitchFamily="18"/>
                <a:cs typeface="Arial" panose="020B0604020202020204" pitchFamily="34" charset="0"/>
              </a:rPr>
              <a:t>chín </a:t>
            </a:r>
            <a:r>
              <a:rPr lang="vi-VN" sz="2800" b="1" i="1" dirty="0">
                <a:latin typeface="UTM Avo" panose="02040603050506020204" pitchFamily="18"/>
                <a:cs typeface="Arial" panose="020B0604020202020204" pitchFamily="34" charset="0"/>
              </a:rPr>
              <a:t>lặng </a:t>
            </a:r>
            <a:endParaRPr lang="en-US" sz="2800" b="1" i="1" dirty="0" smtClean="0">
              <a:latin typeface="UTM Avo" panose="02040603050506020204" pitchFamily="18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vi-VN" sz="2800" b="1" i="1" dirty="0" smtClean="0">
                <a:latin typeface="UTM Avo" panose="02040603050506020204" pitchFamily="18"/>
                <a:cs typeface="Arial" panose="020B0604020202020204" pitchFamily="34" charset="0"/>
              </a:rPr>
              <a:t>trong </a:t>
            </a:r>
            <a:r>
              <a:rPr lang="vi-VN" sz="2800" b="1" i="1" dirty="0">
                <a:latin typeface="UTM Avo" panose="02040603050506020204" pitchFamily="18"/>
                <a:cs typeface="Arial" panose="020B0604020202020204" pitchFamily="34" charset="0"/>
              </a:rPr>
              <a:t>vườn. </a:t>
            </a:r>
            <a:endParaRPr lang="en-US" sz="2800" b="1" i="1" dirty="0">
              <a:latin typeface="UTM Avo" panose="02040603050506020204" pitchFamily="1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4026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Nong trai\8854787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Tai nguyen thiet ke tro choi\Bảng gỗ\1a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3562" y="0"/>
            <a:ext cx="2133599" cy="90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4D3A5CA2-97B7-B8AA-C039-F7C454468EB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614541" cy="685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DD162C9-D606-88F0-3233-EC0621CDBAB8}"/>
              </a:ext>
            </a:extLst>
          </p:cNvPr>
          <p:cNvSpPr txBox="1"/>
          <p:nvPr/>
        </p:nvSpPr>
        <p:spPr>
          <a:xfrm>
            <a:off x="2392369" y="1323754"/>
            <a:ext cx="7407261" cy="1293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latin typeface="UTM Avo" panose="02040603050506020204" pitchFamily="18"/>
                <a:cs typeface="Arial" panose="020B0604020202020204" pitchFamily="34" charset="0"/>
              </a:rPr>
              <a:t>Câu</a:t>
            </a:r>
            <a:r>
              <a:rPr lang="en-US" sz="2800" b="1" dirty="0">
                <a:latin typeface="UTM Avo" panose="02040603050506020204" pitchFamily="18"/>
                <a:cs typeface="Arial" panose="020B0604020202020204" pitchFamily="34" charset="0"/>
              </a:rPr>
              <a:t> 4: </a:t>
            </a:r>
            <a:r>
              <a:rPr lang="vi-VN" sz="2800" b="1" dirty="0">
                <a:latin typeface="UTM Avo" panose="02040603050506020204" pitchFamily="18"/>
                <a:cs typeface="Arial" panose="020B0604020202020204" pitchFamily="34" charset="0"/>
              </a:rPr>
              <a:t>Bà mơ thấy gì? Vì sao có thể đoán biết như vậy?</a:t>
            </a:r>
            <a:endParaRPr lang="en-US" sz="2800" b="1" dirty="0"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0D26773-1850-132A-4F08-84FC20E31963}"/>
              </a:ext>
            </a:extLst>
          </p:cNvPr>
          <p:cNvSpPr txBox="1"/>
          <p:nvPr/>
        </p:nvSpPr>
        <p:spPr>
          <a:xfrm>
            <a:off x="2632364" y="2797359"/>
            <a:ext cx="630381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800" b="1" dirty="0">
                <a:latin typeface="UTM Avo" panose="02040603050506020204" pitchFamily="18"/>
                <a:cs typeface="Arial" panose="020B0604020202020204" pitchFamily="34" charset="0"/>
              </a:rPr>
              <a:t>Bà mơ thấy cháu đang quạt, </a:t>
            </a:r>
            <a:r>
              <a:rPr lang="vi-VN" sz="2800" b="1" dirty="0" smtClean="0">
                <a:latin typeface="UTM Avo" panose="02040603050506020204" pitchFamily="18"/>
                <a:cs typeface="Arial" panose="020B0604020202020204" pitchFamily="34" charset="0"/>
              </a:rPr>
              <a:t>đưa </a:t>
            </a:r>
            <a:r>
              <a:rPr lang="vi-VN" sz="2800" b="1" dirty="0">
                <a:latin typeface="UTM Avo" panose="02040603050506020204" pitchFamily="18"/>
                <a:cs typeface="Arial" panose="020B0604020202020204" pitchFamily="34" charset="0"/>
              </a:rPr>
              <a:t>hương thơm vào nhà. Vì trong giấc ngủ, bà ngửi thấy hương thơm của hoa cam, </a:t>
            </a:r>
            <a:endParaRPr lang="en-US" sz="2800" b="1" dirty="0">
              <a:latin typeface="UTM Avo" panose="02040603050506020204" pitchFamily="18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vi-VN" sz="2800" b="1" dirty="0">
                <a:latin typeface="UTM Avo" panose="02040603050506020204" pitchFamily="18"/>
                <a:cs typeface="Arial" panose="020B0604020202020204" pitchFamily="34" charset="0"/>
              </a:rPr>
              <a:t>hoa khế trong vườn. </a:t>
            </a:r>
            <a:endParaRPr lang="en-US" sz="2800" b="1" dirty="0">
              <a:latin typeface="UTM Avo" panose="02040603050506020204" pitchFamily="1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4004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Nong trai\8854787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Tai nguyen thiet ke tro choi\Bảng gỗ\1a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3562" y="0"/>
            <a:ext cx="2133599" cy="90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F025E759-728A-4519-E64F-D7B00FA313F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614541" cy="685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C680DA3-D8A8-57BA-C12B-2645646054D0}"/>
              </a:ext>
            </a:extLst>
          </p:cNvPr>
          <p:cNvSpPr txBox="1"/>
          <p:nvPr/>
        </p:nvSpPr>
        <p:spPr>
          <a:xfrm>
            <a:off x="1432622" y="1342478"/>
            <a:ext cx="794831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latin typeface="UTM Avo" panose="02040603050506020204" pitchFamily="18"/>
                <a:cs typeface="Arial" panose="020B0604020202020204" pitchFamily="34" charset="0"/>
              </a:rPr>
              <a:t>	</a:t>
            </a:r>
            <a:r>
              <a:rPr lang="vi-VN" sz="2800" b="1" dirty="0">
                <a:latin typeface="UTM Avo" panose="02040603050506020204" pitchFamily="18"/>
                <a:cs typeface="Arial" panose="020B0604020202020204" pitchFamily="34" charset="0"/>
              </a:rPr>
              <a:t>Qua bài thơ, em thấy tình cảm của người cháu đối với người bà như thế nào?</a:t>
            </a:r>
            <a:endParaRPr lang="en-US" sz="2800" b="1" dirty="0"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63D50AB-AC7E-22AC-2C0D-9FFFF93E669A}"/>
              </a:ext>
            </a:extLst>
          </p:cNvPr>
          <p:cNvSpPr txBox="1"/>
          <p:nvPr/>
        </p:nvSpPr>
        <p:spPr>
          <a:xfrm>
            <a:off x="2826327" y="2826022"/>
            <a:ext cx="545869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800" b="1" dirty="0">
                <a:latin typeface="UTM Avo" panose="02040603050506020204" pitchFamily="18"/>
                <a:cs typeface="Arial" panose="020B0604020202020204" pitchFamily="34" charset="0"/>
              </a:rPr>
              <a:t>Qua bài thơ, em thấy người cháu rất hiếu thảo, biết yêu thương</a:t>
            </a:r>
            <a:r>
              <a:rPr lang="en-US" sz="2800" b="1" dirty="0">
                <a:latin typeface="UTM Avo" panose="02040603050506020204" pitchFamily="18"/>
                <a:cs typeface="Arial" panose="020B0604020202020204" pitchFamily="34" charset="0"/>
              </a:rPr>
              <a:t>,</a:t>
            </a:r>
            <a:r>
              <a:rPr lang="vi-VN" sz="2800" b="1" dirty="0">
                <a:latin typeface="UTM Avo" panose="02040603050506020204" pitchFamily="18"/>
                <a:cs typeface="Arial" panose="020B0604020202020204" pitchFamily="34" charset="0"/>
              </a:rPr>
              <a:t> chăm sóc người bà của mình. </a:t>
            </a:r>
            <a:endParaRPr lang="en-US" sz="2800" b="1" dirty="0"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07089" y="2628925"/>
            <a:ext cx="81464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</a:rPr>
              <a:t>Nội</a:t>
            </a:r>
            <a:r>
              <a:rPr lang="en-US" sz="3200" b="1" dirty="0" smtClean="0">
                <a:solidFill>
                  <a:srgbClr val="FF0000"/>
                </a:solidFill>
              </a:rPr>
              <a:t> dung: </a:t>
            </a:r>
            <a:r>
              <a:rPr lang="en-US" sz="3200" b="1" dirty="0" err="1" smtClean="0"/>
              <a:t>Tình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cảm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yêu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thương</a:t>
            </a:r>
            <a:r>
              <a:rPr lang="en-US" sz="3200" b="1" dirty="0" smtClean="0"/>
              <a:t>, </a:t>
            </a:r>
            <a:r>
              <a:rPr lang="en-US" sz="3200" b="1" dirty="0" err="1" smtClean="0"/>
              <a:t>hiếu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thảo</a:t>
            </a:r>
            <a:r>
              <a:rPr lang="en-US" sz="3200" b="1" dirty="0" smtClean="0"/>
              <a:t> </a:t>
            </a:r>
          </a:p>
          <a:p>
            <a:r>
              <a:rPr lang="en-US" sz="3200" b="1" dirty="0"/>
              <a:t> </a:t>
            </a:r>
            <a:r>
              <a:rPr lang="en-US" sz="3200" b="1" dirty="0" smtClean="0"/>
              <a:t>                   </a:t>
            </a:r>
            <a:r>
              <a:rPr lang="en-US" sz="3200" b="1" dirty="0" err="1" smtClean="0"/>
              <a:t>của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bạn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nhỏ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đối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với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bà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214525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/>
            <a:extLst>
              <a:ext uri="{FF2B5EF4-FFF2-40B4-BE49-F238E27FC236}">
                <a16:creationId xmlns:a16="http://schemas.microsoft.com/office/drawing/2014/main" id="{0E0198DF-34EC-9ED1-A5EE-58746D98A2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1083" y="3015453"/>
            <a:ext cx="3189835" cy="1764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639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F3B1C39-B5DF-EF29-9615-A387DA0C5B42}"/>
              </a:ext>
            </a:extLst>
          </p:cNvPr>
          <p:cNvSpPr txBox="1"/>
          <p:nvPr/>
        </p:nvSpPr>
        <p:spPr>
          <a:xfrm>
            <a:off x="1093264" y="1580836"/>
            <a:ext cx="10005469" cy="1443871"/>
          </a:xfrm>
          <a:prstGeom prst="roundRect">
            <a:avLst/>
          </a:prstGeom>
          <a:solidFill>
            <a:srgbClr val="9BBB59">
              <a:lumMod val="60000"/>
              <a:lumOff val="40000"/>
            </a:srgbClr>
          </a:solidFill>
          <a:ln>
            <a:solidFill>
              <a:srgbClr val="9BBB59">
                <a:lumMod val="50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60963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1</a:t>
            </a:r>
            <a:r>
              <a:rPr lang="en-US" sz="2800" b="1" kern="0" dirty="0">
                <a:latin typeface="UTM Avo" panose="02040603050506020204" pitchFamily="18"/>
                <a:cs typeface="Arial" panose="020B0604020202020204" pitchFamily="34" charset="0"/>
              </a:rPr>
              <a:t>.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Dựa theo nội dung bài thơ, hãy viết một câu nói về việc bạn nhỏ (hoặc ngấn nắng, cốc chén) đã làm để bà được ngủ ngon. 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659EA61-17D6-E2C1-10C2-F092E7FC04FF}"/>
              </a:ext>
            </a:extLst>
          </p:cNvPr>
          <p:cNvSpPr txBox="1"/>
          <p:nvPr/>
        </p:nvSpPr>
        <p:spPr>
          <a:xfrm>
            <a:off x="2023572" y="4999502"/>
            <a:ext cx="8768392" cy="1792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09630">
              <a:lnSpc>
                <a:spcPct val="150000"/>
              </a:lnSpc>
              <a:spcBef>
                <a:spcPts val="67"/>
              </a:spcBef>
              <a:spcAft>
                <a:spcPts val="67"/>
              </a:spcAft>
            </a:pPr>
            <a:r>
              <a:rPr lang="nl-NL" sz="2800" b="1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Cốc</a:t>
            </a:r>
            <a:r>
              <a:rPr lang="nl-NL" sz="2800" b="1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800" b="1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chén</a:t>
            </a:r>
            <a:r>
              <a:rPr lang="nl-NL" sz="2800" b="1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800" b="1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nằm</a:t>
            </a:r>
            <a:r>
              <a:rPr lang="nl-NL" sz="2800" b="1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800" b="1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im</a:t>
            </a:r>
            <a:r>
              <a:rPr lang="nl-NL" sz="2800" b="1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800" b="1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lang="nl-NL" sz="2800" b="1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800" b="1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bàn</a:t>
            </a:r>
            <a:r>
              <a:rPr lang="nl-NL" sz="2800" b="1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800" b="1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nl-NL" sz="2800" b="1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800" b="1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bà</a:t>
            </a:r>
            <a:r>
              <a:rPr lang="nl-NL" sz="2800" b="1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800" b="1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ngon</a:t>
            </a:r>
            <a:r>
              <a:rPr lang="nl-NL" sz="2800" b="1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800" b="1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giấc</a:t>
            </a:r>
            <a:r>
              <a:rPr lang="nl-NL" sz="2800" b="1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US" sz="2800" b="1" dirty="0">
              <a:latin typeface="UTM Avo" panose="02040603050506020204" pitchFamily="18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 defTabSz="609630">
              <a:lnSpc>
                <a:spcPct val="150000"/>
              </a:lnSpc>
              <a:spcBef>
                <a:spcPts val="67"/>
              </a:spcBef>
              <a:spcAft>
                <a:spcPts val="67"/>
              </a:spcAft>
            </a:pPr>
            <a:r>
              <a:rPr lang="nl-NL" sz="2800" b="1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nl-NL" sz="2800" b="1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800" b="1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Thuộc</a:t>
            </a:r>
            <a:r>
              <a:rPr lang="nl-NL" sz="2800" b="1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800" b="1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kiểu</a:t>
            </a:r>
            <a:r>
              <a:rPr lang="nl-NL" sz="2800" b="1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800" b="1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nl-NL" sz="2800" b="1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800" b="1" i="1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Ai </a:t>
            </a:r>
            <a:r>
              <a:rPr lang="nl-NL" sz="2800" b="1" i="1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nl-NL" sz="2800" b="1" i="1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800" b="1" i="1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nl-NL" sz="2800" b="1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US" sz="2800" b="1" dirty="0">
              <a:latin typeface="UTM Avo" panose="02040603050506020204" pitchFamily="18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defTabSz="609630"/>
            <a:endParaRPr lang="en-US" sz="2400" dirty="0">
              <a:solidFill>
                <a:schemeClr val="bg1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A3BB22B-1277-238F-36FC-8587E8CD1C88}"/>
              </a:ext>
            </a:extLst>
          </p:cNvPr>
          <p:cNvSpPr/>
          <p:nvPr/>
        </p:nvSpPr>
        <p:spPr>
          <a:xfrm>
            <a:off x="878125" y="4999502"/>
            <a:ext cx="994229" cy="759707"/>
          </a:xfrm>
          <a:prstGeom prst="ellipse">
            <a:avLst/>
          </a:prstGeom>
          <a:solidFill>
            <a:srgbClr val="FFC000"/>
          </a:solidFill>
          <a:ln w="381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M</a:t>
            </a:r>
          </a:p>
        </p:txBody>
      </p:sp>
      <p:pic>
        <p:nvPicPr>
          <p:cNvPr id="14" name="Picture 11">
            <a:extLst>
              <a:ext uri="{FF2B5EF4-FFF2-40B4-BE49-F238E27FC236}">
                <a16:creationId xmlns:a16="http://schemas.microsoft.com/office/drawing/2014/main" id="{70031A72-720C-C000-BFC0-1DA231C9611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0371428" y="2970425"/>
            <a:ext cx="1454611" cy="122551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18712" y="3041898"/>
            <a:ext cx="9898584" cy="52322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/>
              <a:t>2. Cho </a:t>
            </a:r>
            <a:r>
              <a:rPr lang="en-US" sz="2800" b="1" dirty="0" err="1"/>
              <a:t>biết</a:t>
            </a:r>
            <a:r>
              <a:rPr lang="en-US" sz="2800" b="1" dirty="0"/>
              <a:t> </a:t>
            </a:r>
            <a:r>
              <a:rPr lang="en-US" sz="2800" b="1" dirty="0" err="1"/>
              <a:t>câu</a:t>
            </a:r>
            <a:r>
              <a:rPr lang="en-US" sz="2800" b="1" dirty="0"/>
              <a:t> </a:t>
            </a:r>
            <a:r>
              <a:rPr lang="en-US" sz="2800" b="1" dirty="0" err="1"/>
              <a:t>em</a:t>
            </a:r>
            <a:r>
              <a:rPr lang="en-US" sz="2800" b="1" dirty="0"/>
              <a:t> </a:t>
            </a:r>
            <a:r>
              <a:rPr lang="en-US" sz="2800" b="1" dirty="0" err="1"/>
              <a:t>vừa</a:t>
            </a:r>
            <a:r>
              <a:rPr lang="en-US" sz="2800" b="1" dirty="0"/>
              <a:t> </a:t>
            </a:r>
            <a:r>
              <a:rPr lang="en-US" sz="2800" b="1" dirty="0" err="1"/>
              <a:t>viết</a:t>
            </a:r>
            <a:r>
              <a:rPr lang="en-US" sz="2800" b="1" dirty="0"/>
              <a:t> </a:t>
            </a:r>
            <a:r>
              <a:rPr lang="en-US" sz="2800" b="1" dirty="0" err="1"/>
              <a:t>thuộc</a:t>
            </a:r>
            <a:r>
              <a:rPr lang="en-US" sz="2800" b="1" dirty="0"/>
              <a:t> </a:t>
            </a:r>
            <a:r>
              <a:rPr lang="en-US" sz="2800" b="1" dirty="0" err="1"/>
              <a:t>mẫu</a:t>
            </a:r>
            <a:r>
              <a:rPr lang="en-US" sz="2800" b="1" dirty="0"/>
              <a:t> </a:t>
            </a:r>
            <a:r>
              <a:rPr lang="en-US" sz="2800" b="1" dirty="0" err="1"/>
              <a:t>câu</a:t>
            </a:r>
            <a:r>
              <a:rPr lang="en-US" sz="2800" b="1" dirty="0"/>
              <a:t> </a:t>
            </a:r>
            <a:r>
              <a:rPr lang="en-US" sz="2800" b="1" dirty="0" err="1"/>
              <a:t>nào</a:t>
            </a:r>
            <a:r>
              <a:rPr lang="en-US" sz="2800" b="1" dirty="0"/>
              <a:t>?</a:t>
            </a:r>
          </a:p>
        </p:txBody>
      </p:sp>
      <p:sp>
        <p:nvSpPr>
          <p:cNvPr id="15" name="Cloud 14">
            <a:extLst>
              <a:ext uri="{FF2B5EF4-FFF2-40B4-BE49-F238E27FC236}">
                <a16:creationId xmlns:a16="http://schemas.microsoft.com/office/drawing/2014/main" id="{1C2D1B3B-4EDC-14D6-3528-1D879A13718F}"/>
              </a:ext>
            </a:extLst>
          </p:cNvPr>
          <p:cNvSpPr/>
          <p:nvPr/>
        </p:nvSpPr>
        <p:spPr>
          <a:xfrm>
            <a:off x="8490010" y="3896759"/>
            <a:ext cx="3262114" cy="974982"/>
          </a:xfrm>
          <a:prstGeom prst="cloud">
            <a:avLst/>
          </a:prstGeom>
          <a:solidFill>
            <a:srgbClr val="4BACC6">
              <a:lumMod val="40000"/>
              <a:lumOff val="60000"/>
            </a:srgbClr>
          </a:solidFill>
          <a:ln w="25400" cap="flat" cmpd="sng" algn="ctr">
            <a:solidFill>
              <a:srgbClr val="4BACC6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UTM Avo" panose="02040603050506020204" pitchFamily="18"/>
            </a:endParaRPr>
          </a:p>
        </p:txBody>
      </p:sp>
      <p:sp>
        <p:nvSpPr>
          <p:cNvPr id="16" name="Cloud 15">
            <a:extLst>
              <a:ext uri="{FF2B5EF4-FFF2-40B4-BE49-F238E27FC236}">
                <a16:creationId xmlns:a16="http://schemas.microsoft.com/office/drawing/2014/main" id="{0915C8A8-6190-176A-59F3-6E49A9A2771C}"/>
              </a:ext>
            </a:extLst>
          </p:cNvPr>
          <p:cNvSpPr/>
          <p:nvPr/>
        </p:nvSpPr>
        <p:spPr>
          <a:xfrm>
            <a:off x="4451458" y="3855656"/>
            <a:ext cx="3262114" cy="1034730"/>
          </a:xfrm>
          <a:prstGeom prst="cloud">
            <a:avLst/>
          </a:prstGeom>
          <a:solidFill>
            <a:srgbClr val="4BACC6">
              <a:lumMod val="40000"/>
              <a:lumOff val="60000"/>
            </a:srgbClr>
          </a:solidFill>
          <a:ln w="25400" cap="flat" cmpd="sng" algn="ctr">
            <a:solidFill>
              <a:srgbClr val="4BACC6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UTM Avo" panose="02040603050506020204" pitchFamily="18"/>
            </a:endParaRPr>
          </a:p>
        </p:txBody>
      </p:sp>
      <p:sp>
        <p:nvSpPr>
          <p:cNvPr id="17" name="Cloud 16">
            <a:extLst>
              <a:ext uri="{FF2B5EF4-FFF2-40B4-BE49-F238E27FC236}">
                <a16:creationId xmlns:a16="http://schemas.microsoft.com/office/drawing/2014/main" id="{A0CC2930-5D15-9EAB-B3B9-A53CE3D06E1B}"/>
              </a:ext>
            </a:extLst>
          </p:cNvPr>
          <p:cNvSpPr/>
          <p:nvPr/>
        </p:nvSpPr>
        <p:spPr>
          <a:xfrm>
            <a:off x="325338" y="3636590"/>
            <a:ext cx="3262114" cy="976181"/>
          </a:xfrm>
          <a:prstGeom prst="cloud">
            <a:avLst/>
          </a:prstGeom>
          <a:solidFill>
            <a:srgbClr val="4BACC6">
              <a:lumMod val="40000"/>
              <a:lumOff val="60000"/>
            </a:srgbClr>
          </a:solidFill>
          <a:ln w="25400" cap="flat" cmpd="sng" algn="ctr">
            <a:solidFill>
              <a:srgbClr val="4BACC6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UTM Avo" panose="02040603050506020204" pitchFamily="18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9F2D8B0-8212-AB37-99A7-81212B53AB01}"/>
              </a:ext>
            </a:extLst>
          </p:cNvPr>
          <p:cNvSpPr txBox="1"/>
          <p:nvPr/>
        </p:nvSpPr>
        <p:spPr>
          <a:xfrm>
            <a:off x="934788" y="3680585"/>
            <a:ext cx="2376843" cy="728782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609630">
              <a:lnSpc>
                <a:spcPct val="150000"/>
              </a:lnSpc>
            </a:pPr>
            <a:r>
              <a:rPr lang="en-US" sz="2800" dirty="0">
                <a:latin typeface="UTM Avo" panose="02040603050506020204" pitchFamily="18"/>
                <a:cs typeface="Arial" panose="020B0604020202020204" pitchFamily="34" charset="0"/>
              </a:rPr>
              <a:t>Ai </a:t>
            </a:r>
            <a:r>
              <a:rPr lang="en-US" sz="2800" dirty="0" err="1">
                <a:latin typeface="UTM Avo" panose="02040603050506020204" pitchFamily="18"/>
                <a:cs typeface="Arial" panose="020B0604020202020204" pitchFamily="34" charset="0"/>
              </a:rPr>
              <a:t>làm</a:t>
            </a:r>
            <a:r>
              <a:rPr lang="en-US" sz="28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/>
                <a:cs typeface="Arial" panose="020B0604020202020204" pitchFamily="34" charset="0"/>
              </a:rPr>
              <a:t>gì</a:t>
            </a:r>
            <a:r>
              <a:rPr lang="en-US" sz="2800" dirty="0">
                <a:latin typeface="UTM Avo" panose="02040603050506020204" pitchFamily="18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AF0998D-3A1E-5A28-A0F8-A11A30B0F26B}"/>
              </a:ext>
            </a:extLst>
          </p:cNvPr>
          <p:cNvSpPr txBox="1"/>
          <p:nvPr/>
        </p:nvSpPr>
        <p:spPr>
          <a:xfrm>
            <a:off x="4910375" y="3893322"/>
            <a:ext cx="2994787" cy="728782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609630">
              <a:lnSpc>
                <a:spcPct val="150000"/>
              </a:lnSpc>
            </a:pPr>
            <a:r>
              <a:rPr lang="en-US" sz="2800" dirty="0">
                <a:latin typeface="UTM Avo" panose="02040603050506020204" pitchFamily="18"/>
                <a:cs typeface="Arial" panose="020B0604020202020204" pitchFamily="34" charset="0"/>
              </a:rPr>
              <a:t>Ai </a:t>
            </a:r>
            <a:r>
              <a:rPr lang="en-US" sz="2800" dirty="0" err="1">
                <a:latin typeface="UTM Avo" panose="02040603050506020204" pitchFamily="18"/>
                <a:cs typeface="Arial" panose="020B0604020202020204" pitchFamily="34" charset="0"/>
              </a:rPr>
              <a:t>thế</a:t>
            </a:r>
            <a:r>
              <a:rPr lang="en-US" sz="28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/>
                <a:cs typeface="Arial" panose="020B0604020202020204" pitchFamily="34" charset="0"/>
              </a:rPr>
              <a:t>nào</a:t>
            </a:r>
            <a:r>
              <a:rPr lang="en-US" sz="2800" dirty="0">
                <a:latin typeface="UTM Avo" panose="02040603050506020204" pitchFamily="18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C1DE92C-66BC-E614-E807-79EDA6FC4397}"/>
              </a:ext>
            </a:extLst>
          </p:cNvPr>
          <p:cNvSpPr txBox="1"/>
          <p:nvPr/>
        </p:nvSpPr>
        <p:spPr>
          <a:xfrm>
            <a:off x="9296903" y="3896759"/>
            <a:ext cx="2376843" cy="728782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609630">
              <a:lnSpc>
                <a:spcPct val="150000"/>
              </a:lnSpc>
            </a:pPr>
            <a:r>
              <a:rPr lang="en-US" sz="2800" dirty="0">
                <a:latin typeface="UTM Avo" panose="02040603050506020204" pitchFamily="18"/>
                <a:cs typeface="Arial" panose="020B0604020202020204" pitchFamily="34" charset="0"/>
              </a:rPr>
              <a:t>Ai </a:t>
            </a:r>
            <a:r>
              <a:rPr lang="en-US" sz="2800" dirty="0" err="1">
                <a:latin typeface="UTM Avo" panose="02040603050506020204" pitchFamily="18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/>
                <a:cs typeface="Arial" panose="020B0604020202020204" pitchFamily="34" charset="0"/>
              </a:rPr>
              <a:t>gì</a:t>
            </a:r>
            <a:r>
              <a:rPr lang="en-US" sz="2800" dirty="0">
                <a:latin typeface="UTM Avo" panose="02040603050506020204" pitchFamily="18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252343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15" grpId="0" animBg="1"/>
      <p:bldP spid="16" grpId="0" animBg="1"/>
      <p:bldP spid="17" grpId="0" animBg="1"/>
      <p:bldP spid="18" grpId="0"/>
      <p:bldP spid="19" grpId="0"/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/>
            <a:extLst>
              <a:ext uri="{FF2B5EF4-FFF2-40B4-BE49-F238E27FC236}">
                <a16:creationId xmlns:a16="http://schemas.microsoft.com/office/drawing/2014/main" id="{B1BDC085-DEE6-4FCC-6E95-A4BE3711DC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1083" y="3015453"/>
            <a:ext cx="3189835" cy="1764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456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op 2022+ Hình nền Powerpoint đẹp, chuyên nghiệp cho thuyết trình - Thiết  bị vệ sinh công nghiệp Pal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3800" y="728662"/>
            <a:ext cx="5584420" cy="177409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8582" y="2502752"/>
            <a:ext cx="925483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 smtClean="0"/>
              <a:t>Trò</a:t>
            </a:r>
            <a:r>
              <a:rPr lang="en-US" sz="6600" b="1" dirty="0" smtClean="0"/>
              <a:t> </a:t>
            </a:r>
            <a:r>
              <a:rPr lang="en-US" sz="6600" b="1" dirty="0" err="1" smtClean="0"/>
              <a:t>chơi</a:t>
            </a:r>
            <a:r>
              <a:rPr lang="en-US" sz="6600" b="1" dirty="0" smtClean="0"/>
              <a:t>: </a:t>
            </a:r>
            <a:r>
              <a:rPr lang="en-US" sz="6600" b="1" dirty="0" err="1" smtClean="0"/>
              <a:t>Hộp</a:t>
            </a:r>
            <a:r>
              <a:rPr lang="en-US" sz="6600" b="1" dirty="0" smtClean="0"/>
              <a:t> </a:t>
            </a:r>
            <a:r>
              <a:rPr lang="en-US" sz="6600" b="1" dirty="0" err="1" smtClean="0"/>
              <a:t>quà</a:t>
            </a:r>
            <a:r>
              <a:rPr lang="en-US" sz="6600" b="1" dirty="0" smtClean="0"/>
              <a:t> </a:t>
            </a:r>
            <a:r>
              <a:rPr lang="en-US" sz="6600" b="1" dirty="0" err="1" smtClean="0"/>
              <a:t>bí</a:t>
            </a:r>
            <a:r>
              <a:rPr lang="en-US" sz="6600" b="1" dirty="0" smtClean="0"/>
              <a:t> </a:t>
            </a:r>
            <a:r>
              <a:rPr lang="en-US" sz="6600" b="1" dirty="0" err="1" smtClean="0"/>
              <a:t>mật</a:t>
            </a:r>
            <a:endParaRPr lang="en-US" sz="6600" b="1" dirty="0"/>
          </a:p>
        </p:txBody>
      </p:sp>
    </p:spTree>
    <p:extLst>
      <p:ext uri="{BB962C8B-B14F-4D97-AF65-F5344CB8AC3E}">
        <p14:creationId xmlns:p14="http://schemas.microsoft.com/office/powerpoint/2010/main" val="3294861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6335562D-47C3-42BC-BC7D-7AF52EE5A71A}"/>
              </a:ext>
            </a:extLst>
          </p:cNvPr>
          <p:cNvSpPr/>
          <p:nvPr/>
        </p:nvSpPr>
        <p:spPr>
          <a:xfrm>
            <a:off x="0" y="3339880"/>
            <a:ext cx="12192000" cy="114174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B350963-6582-2831-FACE-CDC6F77701E6}"/>
              </a:ext>
            </a:extLst>
          </p:cNvPr>
          <p:cNvGrpSpPr/>
          <p:nvPr/>
        </p:nvGrpSpPr>
        <p:grpSpPr>
          <a:xfrm>
            <a:off x="298817" y="2189980"/>
            <a:ext cx="2060627" cy="2255716"/>
            <a:chOff x="298817" y="2189980"/>
            <a:chExt cx="2060627" cy="2255716"/>
          </a:xfrm>
        </p:grpSpPr>
        <p:pic>
          <p:nvPicPr>
            <p:cNvPr id="8" name="Picture 7">
              <a:hlinkClick r:id="rId3" action="ppaction://hlinksldjump"/>
              <a:extLst>
                <a:ext uri="{FF2B5EF4-FFF2-40B4-BE49-F238E27FC236}">
                  <a16:creationId xmlns:a16="http://schemas.microsoft.com/office/drawing/2014/main" id="{165D02D2-111C-48DA-B806-17EDA77B2D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542" y="2702089"/>
              <a:ext cx="1969179" cy="1743607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E93B167-9DF8-4F7B-A15E-DCA0F1988FC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8817" y="2189980"/>
              <a:ext cx="2060627" cy="1383912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2216C102-ADA0-7984-8A2F-CD3106688057}"/>
              </a:ext>
            </a:extLst>
          </p:cNvPr>
          <p:cNvGrpSpPr/>
          <p:nvPr/>
        </p:nvGrpSpPr>
        <p:grpSpPr>
          <a:xfrm>
            <a:off x="3463305" y="2243201"/>
            <a:ext cx="2060627" cy="2255716"/>
            <a:chOff x="3463305" y="2243201"/>
            <a:chExt cx="2060627" cy="2255716"/>
          </a:xfrm>
        </p:grpSpPr>
        <p:pic>
          <p:nvPicPr>
            <p:cNvPr id="10" name="Picture 9">
              <a:hlinkClick r:id="rId6" action="ppaction://hlinksldjump"/>
              <a:extLst>
                <a:ext uri="{FF2B5EF4-FFF2-40B4-BE49-F238E27FC236}">
                  <a16:creationId xmlns:a16="http://schemas.microsoft.com/office/drawing/2014/main" id="{99F79902-D845-4948-9A8D-BC737DA8398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09030" y="2755310"/>
              <a:ext cx="1969179" cy="1743607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5A3D29D-2006-4BE0-AEF2-ABC918DCEA4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63305" y="2243201"/>
              <a:ext cx="2060627" cy="1383912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FF933E2A-B814-5845-15E3-FAD31691815E}"/>
              </a:ext>
            </a:extLst>
          </p:cNvPr>
          <p:cNvGrpSpPr/>
          <p:nvPr/>
        </p:nvGrpSpPr>
        <p:grpSpPr>
          <a:xfrm>
            <a:off x="6590241" y="2189980"/>
            <a:ext cx="2060627" cy="2312866"/>
            <a:chOff x="6590241" y="2189980"/>
            <a:chExt cx="2060627" cy="2312866"/>
          </a:xfrm>
        </p:grpSpPr>
        <p:pic>
          <p:nvPicPr>
            <p:cNvPr id="12" name="Picture 11">
              <a:hlinkClick r:id="rId9" action="ppaction://hlinksldjump"/>
              <a:extLst>
                <a:ext uri="{FF2B5EF4-FFF2-40B4-BE49-F238E27FC236}">
                  <a16:creationId xmlns:a16="http://schemas.microsoft.com/office/drawing/2014/main" id="{B9F6EF56-EFE5-46AA-BEED-938FE1E31A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35966" y="2759239"/>
              <a:ext cx="1969179" cy="1743607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ABCEBFF-5DE1-4042-94D0-113FF0A7D8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90241" y="2189980"/>
              <a:ext cx="2060627" cy="1383912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A080FE95-FCE2-31E8-F064-57175A1D7D73}"/>
              </a:ext>
            </a:extLst>
          </p:cNvPr>
          <p:cNvGrpSpPr/>
          <p:nvPr/>
        </p:nvGrpSpPr>
        <p:grpSpPr>
          <a:xfrm>
            <a:off x="9575793" y="2282673"/>
            <a:ext cx="2060627" cy="2255716"/>
            <a:chOff x="9575793" y="2282673"/>
            <a:chExt cx="2060627" cy="2255716"/>
          </a:xfrm>
        </p:grpSpPr>
        <p:pic>
          <p:nvPicPr>
            <p:cNvPr id="14" name="Picture 13">
              <a:hlinkClick r:id="rId12" action="ppaction://hlinksldjump"/>
              <a:extLst>
                <a:ext uri="{FF2B5EF4-FFF2-40B4-BE49-F238E27FC236}">
                  <a16:creationId xmlns:a16="http://schemas.microsoft.com/office/drawing/2014/main" id="{633EC59B-FCA1-44AA-9210-1F72A9C855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21518" y="2794782"/>
              <a:ext cx="1969179" cy="1743607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D65FD14-A8FF-49BD-BB2A-1A81849D35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75793" y="2282673"/>
              <a:ext cx="2060627" cy="1383912"/>
            </a:xfrm>
            <a:prstGeom prst="rect">
              <a:avLst/>
            </a:prstGeom>
          </p:spPr>
        </p:pic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id="{16677DD5-4B38-44EE-AE03-4CE69860F1F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08765"/>
            <a:ext cx="6095999" cy="33481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E58EB64-C11F-4AA8-BD51-6B7EDB33655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6308765"/>
            <a:ext cx="6095999" cy="33481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186" y="1872047"/>
            <a:ext cx="6095999" cy="33481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1758" y="1902479"/>
            <a:ext cx="6095999" cy="334819"/>
          </a:xfrm>
          <a:prstGeom prst="rect">
            <a:avLst/>
          </a:prstGeom>
        </p:spPr>
      </p:pic>
      <p:sp>
        <p:nvSpPr>
          <p:cNvPr id="42" name="Flowchart: Summing Junction 41">
            <a:hlinkClick r:id="" action="ppaction://noaction"/>
            <a:extLst>
              <a:ext uri="{FF2B5EF4-FFF2-40B4-BE49-F238E27FC236}">
                <a16:creationId xmlns:a16="http://schemas.microsoft.com/office/drawing/2014/main" id="{E51D645D-F5EB-48AD-9720-05E0BE57DF46}"/>
              </a:ext>
            </a:extLst>
          </p:cNvPr>
          <p:cNvSpPr/>
          <p:nvPr/>
        </p:nvSpPr>
        <p:spPr>
          <a:xfrm>
            <a:off x="11398689" y="6114928"/>
            <a:ext cx="649068" cy="649068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844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hlinkClick r:id="rId5" action="ppaction://hlinksldjump"/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729746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Phần</a:t>
            </a:r>
            <a:r>
              <a:rPr lang="en-US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thưởng</a:t>
            </a:r>
            <a:r>
              <a:rPr lang="en-US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danh </a:t>
            </a:r>
            <a:r>
              <a:rPr lang="en-US" b="1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lang="en-US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en-US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cây</a:t>
            </a:r>
            <a:r>
              <a:rPr lang="en-US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bút</a:t>
            </a:r>
            <a:r>
              <a:rPr lang="en-US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Mời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đọc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thơ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Quạt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ngủ</a:t>
            </a:r>
            <a:endParaRPr lang="en-US" sz="3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292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hlinkClick r:id="rId5" action="ppaction://hlinksldjump"/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39" y="3920234"/>
            <a:ext cx="1735201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Phần</a:t>
            </a:r>
            <a:r>
              <a:rPr kumimoji="0" lang="en-US" sz="1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thường</a:t>
            </a:r>
            <a:r>
              <a:rPr kumimoji="0" lang="en-US" sz="1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danh </a:t>
            </a:r>
            <a:r>
              <a:rPr kumimoji="0" lang="en-US" sz="1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kumimoji="0" lang="en-US" sz="1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kumimoji="0" lang="en-US" sz="1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kumimoji="0" lang="en-US" sz="1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kumimoji="0" lang="en-US" sz="1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tràng</a:t>
            </a:r>
            <a:r>
              <a:rPr kumimoji="0" lang="en-US" sz="1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pháo</a:t>
            </a:r>
            <a:r>
              <a:rPr kumimoji="0" lang="en-US" sz="1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tay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nhỏ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thơ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điều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5543" y="3919565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3725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129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hlinkClick r:id="rId5" action="ppaction://hlinksldjump"/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2410" y="4860840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39" y="3920234"/>
            <a:ext cx="1705843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Phần</a:t>
            </a:r>
            <a:r>
              <a:rPr kumimoji="0" lang="en-US" sz="1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thưởng</a:t>
            </a:r>
            <a:r>
              <a:rPr kumimoji="0" lang="en-US" sz="1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dành</a:t>
            </a:r>
            <a:r>
              <a:rPr kumimoji="0" lang="en-US" sz="1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kumimoji="0" lang="en-US" sz="1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kumimoji="0" lang="en-US" sz="1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kumimoji="0" lang="en-US" sz="1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kumimoji="0" lang="en-US" sz="1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cây</a:t>
            </a:r>
            <a:r>
              <a:rPr kumimoji="0" lang="en-US" sz="1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thước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nhỏ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đã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chăm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sóc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9418" y="4069923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461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hlinkClick r:id="rId5" action="ppaction://hlinksldjump"/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729746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Phần</a:t>
            </a:r>
            <a:r>
              <a:rPr kumimoji="0" lang="en-US" sz="1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thưởng</a:t>
            </a:r>
            <a:r>
              <a:rPr kumimoji="0" lang="en-US" sz="1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dành</a:t>
            </a:r>
            <a:r>
              <a:rPr kumimoji="0" lang="en-US" sz="1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kumimoji="0" lang="en-US" sz="1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kumimoji="0" lang="en-US" sz="1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kumimoji="0" lang="en-US" sz="1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 </a:t>
            </a:r>
            <a:r>
              <a:rPr kumimoji="0" lang="en-US" sz="1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cây</a:t>
            </a:r>
            <a:r>
              <a:rPr kumimoji="0" lang="en-US" sz="1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bút</a:t>
            </a:r>
            <a:r>
              <a:rPr kumimoji="0" lang="en-US" sz="1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noProof="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en-US" sz="3200" noProof="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noProof="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hãy</a:t>
            </a:r>
            <a:r>
              <a:rPr lang="en-US" sz="3200" noProof="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noProof="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đặt</a:t>
            </a:r>
            <a:r>
              <a:rPr lang="en-US" sz="3200" noProof="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 </a:t>
            </a:r>
            <a:r>
              <a:rPr lang="en-US" sz="3200" noProof="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3200" noProof="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noProof="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theo</a:t>
            </a:r>
            <a:r>
              <a:rPr lang="en-US" sz="3200" noProof="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noProof="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mẫu</a:t>
            </a:r>
            <a:r>
              <a:rPr lang="en-US" sz="3200" noProof="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Ai </a:t>
            </a:r>
            <a:r>
              <a:rPr lang="en-US" sz="3200" noProof="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lang="en-US" sz="3200" noProof="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noProof="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sz="3200" noProof="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018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5818909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9743" y="0"/>
            <a:ext cx="61375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355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6109855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9964" y="1"/>
            <a:ext cx="59020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554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6276108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6109" y="0"/>
            <a:ext cx="59158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634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596472606765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67891" y="0"/>
            <a:ext cx="59851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723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hlinkClick r:id="rId4" action="ppaction://hlinkfile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74"/>
          <a:stretch/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ChauYeuBa-BeThaoVan-6929179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810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423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8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4541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3">
            <a:extLst>
              <a:ext uri="{FF2B5EF4-FFF2-40B4-BE49-F238E27FC236}">
                <a16:creationId xmlns:a16="http://schemas.microsoft.com/office/drawing/2014/main" id="{36A6D20A-0BF3-AF37-96D2-9598E147EF7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299149" y="2608091"/>
            <a:ext cx="3780851" cy="3605987"/>
          </a:xfrm>
          <a:prstGeom prst="rect">
            <a:avLst/>
          </a:prstGeom>
        </p:spPr>
      </p:pic>
      <p:pic>
        <p:nvPicPr>
          <p:cNvPr id="13" name="Picture 6">
            <a:extLst>
              <a:ext uri="{FF2B5EF4-FFF2-40B4-BE49-F238E27FC236}">
                <a16:creationId xmlns:a16="http://schemas.microsoft.com/office/drawing/2014/main" id="{A1DC50A8-D9DB-F21D-AE7D-5FB30673DF7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583174">
            <a:off x="5415280" y="1798292"/>
            <a:ext cx="5008880" cy="3227675"/>
          </a:xfrm>
          <a:prstGeom prst="rect">
            <a:avLst/>
          </a:prstGeom>
        </p:spPr>
      </p:pic>
      <p:pic>
        <p:nvPicPr>
          <p:cNvPr id="14" name="Picture 7">
            <a:extLst>
              <a:ext uri="{FF2B5EF4-FFF2-40B4-BE49-F238E27FC236}">
                <a16:creationId xmlns:a16="http://schemas.microsoft.com/office/drawing/2014/main" id="{09FFE3D9-6345-CEF3-19BB-89AEC9C55CF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0" y="5908040"/>
            <a:ext cx="5435600" cy="2411429"/>
          </a:xfrm>
          <a:prstGeom prst="rect">
            <a:avLst/>
          </a:prstGeom>
        </p:spPr>
      </p:pic>
      <p:pic>
        <p:nvPicPr>
          <p:cNvPr id="15" name="Picture 6">
            <a:extLst>
              <a:ext uri="{FF2B5EF4-FFF2-40B4-BE49-F238E27FC236}">
                <a16:creationId xmlns:a16="http://schemas.microsoft.com/office/drawing/2014/main" id="{D658CEBF-50FD-778E-BCA9-A3D9DB5E5CB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5283200" y="4790440"/>
            <a:ext cx="7384473" cy="2946400"/>
          </a:xfrm>
          <a:prstGeom prst="rect">
            <a:avLst/>
          </a:prstGeom>
        </p:spPr>
      </p:pic>
      <p:pic>
        <p:nvPicPr>
          <p:cNvPr id="16" name="Picture 7">
            <a:extLst>
              <a:ext uri="{FF2B5EF4-FFF2-40B4-BE49-F238E27FC236}">
                <a16:creationId xmlns:a16="http://schemas.microsoft.com/office/drawing/2014/main" id="{F757D6DA-F583-E3D4-0939-5C53D09D3E14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0" y="5603240"/>
            <a:ext cx="3439442" cy="1801017"/>
          </a:xfrm>
          <a:prstGeom prst="rect">
            <a:avLst/>
          </a:prstGeom>
        </p:spPr>
      </p:pic>
      <p:pic>
        <p:nvPicPr>
          <p:cNvPr id="17" name="Picture 7">
            <a:extLst>
              <a:ext uri="{FF2B5EF4-FFF2-40B4-BE49-F238E27FC236}">
                <a16:creationId xmlns:a16="http://schemas.microsoft.com/office/drawing/2014/main" id="{5BEDD45F-A9C3-9C90-DD8C-5568841E396C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3563479" y="5464769"/>
            <a:ext cx="3439442" cy="1801017"/>
          </a:xfrm>
          <a:prstGeom prst="rect">
            <a:avLst/>
          </a:prstGeom>
        </p:spPr>
      </p:pic>
      <p:pic>
        <p:nvPicPr>
          <p:cNvPr id="18" name="Picture 7">
            <a:extLst>
              <a:ext uri="{FF2B5EF4-FFF2-40B4-BE49-F238E27FC236}">
                <a16:creationId xmlns:a16="http://schemas.microsoft.com/office/drawing/2014/main" id="{2D821C1A-6937-4CDE-EF1B-F1ADA03514CD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7255715" y="5363132"/>
            <a:ext cx="3439442" cy="1801017"/>
          </a:xfrm>
          <a:prstGeom prst="rect">
            <a:avLst/>
          </a:prstGeom>
        </p:spPr>
      </p:pic>
      <p:pic>
        <p:nvPicPr>
          <p:cNvPr id="19" name="Picture 7">
            <a:extLst>
              <a:ext uri="{FF2B5EF4-FFF2-40B4-BE49-F238E27FC236}">
                <a16:creationId xmlns:a16="http://schemas.microsoft.com/office/drawing/2014/main" id="{9E5A7A1E-93C8-8F38-F696-443A779719AD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0820400" y="5383914"/>
            <a:ext cx="3439442" cy="180101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B6C122F-BBCD-1CC4-CC8D-C90CAE8C7587}"/>
              </a:ext>
            </a:extLst>
          </p:cNvPr>
          <p:cNvSpPr txBox="1"/>
          <p:nvPr/>
        </p:nvSpPr>
        <p:spPr>
          <a:xfrm>
            <a:off x="5582987" y="2485510"/>
            <a:ext cx="446448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latin typeface="UTM Avo" panose="02040603050506020204" pitchFamily="18"/>
                <a:cs typeface="Arial" panose="020B0604020202020204" pitchFamily="34" charset="0"/>
              </a:rPr>
              <a:t>Kể</a:t>
            </a:r>
            <a:r>
              <a:rPr lang="en-US" sz="28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/>
                <a:cs typeface="Arial" panose="020B0604020202020204" pitchFamily="34" charset="0"/>
              </a:rPr>
              <a:t>những</a:t>
            </a:r>
            <a:r>
              <a:rPr lang="en-US" sz="28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/>
                <a:cs typeface="Arial" panose="020B0604020202020204" pitchFamily="34" charset="0"/>
              </a:rPr>
              <a:t>việc</a:t>
            </a:r>
            <a:r>
              <a:rPr lang="en-US" sz="28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/>
                <a:cs typeface="Arial" panose="020B0604020202020204" pitchFamily="34" charset="0"/>
              </a:rPr>
              <a:t>em</a:t>
            </a:r>
            <a:r>
              <a:rPr lang="en-US" sz="28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/>
                <a:cs typeface="Arial" panose="020B0604020202020204" pitchFamily="34" charset="0"/>
              </a:rPr>
              <a:t>đã</a:t>
            </a:r>
            <a:r>
              <a:rPr lang="en-US" sz="28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/>
                <a:cs typeface="Arial" panose="020B0604020202020204" pitchFamily="34" charset="0"/>
              </a:rPr>
              <a:t>làm</a:t>
            </a:r>
            <a:r>
              <a:rPr lang="en-US" sz="28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/>
                <a:cs typeface="Arial" panose="020B0604020202020204" pitchFamily="34" charset="0"/>
              </a:rPr>
              <a:t>hằng</a:t>
            </a:r>
            <a:r>
              <a:rPr lang="en-US" sz="28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/>
                <a:cs typeface="Arial" panose="020B0604020202020204" pitchFamily="34" charset="0"/>
              </a:rPr>
              <a:t>ngày</a:t>
            </a:r>
            <a:r>
              <a:rPr lang="en-US" sz="28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/>
                <a:cs typeface="Arial" panose="020B0604020202020204" pitchFamily="34" charset="0"/>
              </a:rPr>
              <a:t>khiến</a:t>
            </a:r>
            <a:r>
              <a:rPr lang="en-US" sz="28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/>
                <a:cs typeface="Arial" panose="020B0604020202020204" pitchFamily="34" charset="0"/>
              </a:rPr>
              <a:t>cho</a:t>
            </a:r>
            <a:r>
              <a:rPr lang="en-US" sz="28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2800" dirty="0" err="1">
                <a:latin typeface="UTM Avo" panose="02040603050506020204" pitchFamily="18"/>
                <a:cs typeface="Arial" panose="020B0604020202020204" pitchFamily="34" charset="0"/>
              </a:rPr>
              <a:t>ông</a:t>
            </a:r>
            <a:r>
              <a:rPr lang="en-US" sz="28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/>
                <a:cs typeface="Arial" panose="020B0604020202020204" pitchFamily="34" charset="0"/>
              </a:rPr>
              <a:t>bà</a:t>
            </a:r>
            <a:r>
              <a:rPr lang="en-US" sz="2800" dirty="0">
                <a:latin typeface="UTM Avo" panose="02040603050506020204" pitchFamily="18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UTM Avo" panose="02040603050506020204" pitchFamily="18"/>
                <a:cs typeface="Arial" panose="020B0604020202020204" pitchFamily="34" charset="0"/>
              </a:rPr>
              <a:t>bố</a:t>
            </a:r>
            <a:r>
              <a:rPr lang="en-US" sz="28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/>
                <a:cs typeface="Arial" panose="020B0604020202020204" pitchFamily="34" charset="0"/>
              </a:rPr>
              <a:t>mẹ</a:t>
            </a:r>
            <a:r>
              <a:rPr lang="en-US" sz="28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/>
                <a:cs typeface="Arial" panose="020B0604020202020204" pitchFamily="34" charset="0"/>
              </a:rPr>
              <a:t>vui</a:t>
            </a:r>
            <a:r>
              <a:rPr lang="en-US" sz="28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/>
                <a:cs typeface="Arial" panose="020B0604020202020204" pitchFamily="34" charset="0"/>
              </a:rPr>
              <a:t>lòng</a:t>
            </a:r>
            <a:r>
              <a:rPr lang="en-US" sz="2800" dirty="0">
                <a:latin typeface="UTM Avo" panose="02040603050506020204" pitchFamily="18"/>
                <a:cs typeface="Arial" panose="020B0604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703884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/>
            <a:extLst>
              <a:ext uri="{FF2B5EF4-FFF2-40B4-BE49-F238E27FC236}">
                <a16:creationId xmlns:a16="http://schemas.microsoft.com/office/drawing/2014/main" id="{6A230B61-E7B1-1D5E-F358-7B9057FBBE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1083" y="3015453"/>
            <a:ext cx="3189835" cy="1764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840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79" t="38095" r="27713" b="29564"/>
          <a:stretch/>
        </p:blipFill>
        <p:spPr bwMode="auto">
          <a:xfrm>
            <a:off x="0" y="1230988"/>
            <a:ext cx="12192000" cy="5627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743200" y="1"/>
            <a:ext cx="685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 err="1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400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latin typeface="Times New Roman" pitchFamily="18" charset="0"/>
                <a:cs typeface="Times New Roman" pitchFamily="18" charset="0"/>
              </a:rPr>
              <a:t>Việt</a:t>
            </a:r>
            <a:endParaRPr lang="en-US" sz="2400" b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627272" y="284415"/>
            <a:ext cx="50898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err="1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Quạt</a:t>
            </a:r>
            <a:r>
              <a:rPr lang="en-US" sz="54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54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54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ngủ</a:t>
            </a:r>
            <a:endParaRPr lang="en-US" sz="54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18009" y="538262"/>
            <a:ext cx="18443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" pitchFamily="34" charset="0"/>
                <a:cs typeface="Arial" pitchFamily="34" charset="0"/>
              </a:rPr>
              <a:t>Bài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đọc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3:</a:t>
            </a:r>
          </a:p>
        </p:txBody>
      </p:sp>
    </p:spTree>
    <p:extLst>
      <p:ext uri="{BB962C8B-B14F-4D97-AF65-F5344CB8AC3E}">
        <p14:creationId xmlns:p14="http://schemas.microsoft.com/office/powerpoint/2010/main" val="3557235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>
            <a:extLst>
              <a:ext uri="{FF2B5EF4-FFF2-40B4-BE49-F238E27FC236}">
                <a16:creationId xmlns:a16="http://schemas.microsoft.com/office/drawing/2014/main" id="{C4F1DF44-4CF9-3201-C638-AC7BA1588FC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r="68462"/>
          <a:stretch/>
        </p:blipFill>
        <p:spPr>
          <a:xfrm>
            <a:off x="383159" y="1466426"/>
            <a:ext cx="1819347" cy="506930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7D34A74-50B9-9722-C74F-CFF790980377}"/>
              </a:ext>
            </a:extLst>
          </p:cNvPr>
          <p:cNvSpPr txBox="1"/>
          <p:nvPr/>
        </p:nvSpPr>
        <p:spPr>
          <a:xfrm>
            <a:off x="2247717" y="2330965"/>
            <a:ext cx="8466231" cy="358913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err="1">
                <a:latin typeface="UTM Avo" panose="02040603050506020204" pitchFamily="18"/>
                <a:cs typeface="Arial" panose="020B0604020202020204" pitchFamily="34" charset="0"/>
              </a:rPr>
              <a:t>Giọng</a:t>
            </a:r>
            <a:r>
              <a:rPr lang="en-US" sz="2800" b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/>
                <a:cs typeface="Arial" panose="020B0604020202020204" pitchFamily="34" charset="0"/>
              </a:rPr>
              <a:t>đọc</a:t>
            </a:r>
            <a:r>
              <a:rPr lang="en-US" sz="2800" b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/>
                <a:cs typeface="Arial" panose="020B0604020202020204" pitchFamily="34" charset="0"/>
              </a:rPr>
              <a:t>trong</a:t>
            </a:r>
            <a:r>
              <a:rPr lang="en-US" sz="2800" b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/>
                <a:cs typeface="Arial" panose="020B0604020202020204" pitchFamily="34" charset="0"/>
              </a:rPr>
              <a:t>bài</a:t>
            </a:r>
            <a:r>
              <a:rPr lang="en-US" sz="2800" b="1" dirty="0">
                <a:latin typeface="UTM Avo" panose="02040603050506020204" pitchFamily="18"/>
                <a:cs typeface="Arial" panose="020B0604020202020204" pitchFamily="34" charset="0"/>
              </a:rPr>
              <a:t>:</a:t>
            </a:r>
          </a:p>
          <a:p>
            <a:pPr marL="457223" indent="-457223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nl-NL" sz="2800" dirty="0" err="1">
                <a:latin typeface="UTM Avo" panose="02040603050506020204" pitchFamily="18"/>
                <a:cs typeface="Arial" panose="020B0604020202020204" pitchFamily="34" charset="0"/>
              </a:rPr>
              <a:t>Giọng</a:t>
            </a:r>
            <a:r>
              <a:rPr lang="nl-NL" sz="28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nl-NL" sz="2800" dirty="0" err="1">
                <a:latin typeface="UTM Avo" panose="02040603050506020204" pitchFamily="18"/>
                <a:cs typeface="Arial" panose="020B0604020202020204" pitchFamily="34" charset="0"/>
              </a:rPr>
              <a:t>nhẹ</a:t>
            </a:r>
            <a:r>
              <a:rPr lang="nl-NL" sz="28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nl-NL" sz="2800" dirty="0" err="1">
                <a:latin typeface="UTM Avo" panose="02040603050506020204" pitchFamily="18"/>
                <a:cs typeface="Arial" panose="020B0604020202020204" pitchFamily="34" charset="0"/>
              </a:rPr>
              <a:t>nhàng</a:t>
            </a:r>
            <a:r>
              <a:rPr lang="nl-NL" sz="2800" dirty="0">
                <a:latin typeface="UTM Avo" panose="02040603050506020204" pitchFamily="18"/>
                <a:cs typeface="Arial" panose="020B0604020202020204" pitchFamily="34" charset="0"/>
              </a:rPr>
              <a:t>, </a:t>
            </a:r>
            <a:r>
              <a:rPr lang="nl-NL" sz="2800" dirty="0" err="1">
                <a:latin typeface="UTM Avo" panose="02040603050506020204" pitchFamily="18"/>
                <a:cs typeface="Arial" panose="020B0604020202020204" pitchFamily="34" charset="0"/>
              </a:rPr>
              <a:t>tình</a:t>
            </a:r>
            <a:r>
              <a:rPr lang="nl-NL" sz="28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nl-NL" sz="2800" dirty="0" err="1">
                <a:latin typeface="UTM Avo" panose="02040603050506020204" pitchFamily="18"/>
                <a:cs typeface="Arial" panose="020B0604020202020204" pitchFamily="34" charset="0"/>
              </a:rPr>
              <a:t>cảm</a:t>
            </a:r>
            <a:r>
              <a:rPr lang="nl-NL" sz="2800" dirty="0">
                <a:latin typeface="UTM Avo" panose="02040603050506020204" pitchFamily="18"/>
                <a:cs typeface="Arial" panose="020B0604020202020204" pitchFamily="34" charset="0"/>
              </a:rPr>
              <a:t>.</a:t>
            </a:r>
            <a:endParaRPr lang="en-US" sz="2800" dirty="0">
              <a:latin typeface="UTM Avo" panose="02040603050506020204" pitchFamily="18"/>
              <a:cs typeface="Arial" panose="020B0604020202020204" pitchFamily="34" charset="0"/>
            </a:endParaRPr>
          </a:p>
          <a:p>
            <a:pPr marL="457223" indent="-457223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nl-NL" sz="2800" dirty="0" err="1">
                <a:latin typeface="UTM Avo" panose="02040603050506020204" pitchFamily="18"/>
                <a:cs typeface="Arial" panose="020B0604020202020204" pitchFamily="34" charset="0"/>
              </a:rPr>
              <a:t>Nhấn</a:t>
            </a:r>
            <a:r>
              <a:rPr lang="nl-NL" sz="28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nl-NL" sz="2800" dirty="0" err="1">
                <a:latin typeface="UTM Avo" panose="02040603050506020204" pitchFamily="18"/>
                <a:cs typeface="Arial" panose="020B0604020202020204" pitchFamily="34" charset="0"/>
              </a:rPr>
              <a:t>giọng</a:t>
            </a:r>
            <a:r>
              <a:rPr lang="nl-NL" sz="2800" dirty="0">
                <a:latin typeface="UTM Avo" panose="02040603050506020204" pitchFamily="18"/>
                <a:cs typeface="Arial" panose="020B0604020202020204" pitchFamily="34" charset="0"/>
              </a:rPr>
              <a:t>, </a:t>
            </a:r>
            <a:r>
              <a:rPr lang="nl-NL" sz="2800" dirty="0" err="1">
                <a:latin typeface="UTM Avo" panose="02040603050506020204" pitchFamily="18"/>
                <a:cs typeface="Arial" panose="020B0604020202020204" pitchFamily="34" charset="0"/>
              </a:rPr>
              <a:t>gây</a:t>
            </a:r>
            <a:r>
              <a:rPr lang="nl-NL" sz="28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nl-NL" sz="2800" dirty="0" err="1">
                <a:latin typeface="UTM Avo" panose="02040603050506020204" pitchFamily="18"/>
                <a:cs typeface="Arial" panose="020B0604020202020204" pitchFamily="34" charset="0"/>
              </a:rPr>
              <a:t>ấn</a:t>
            </a:r>
            <a:r>
              <a:rPr lang="nl-NL" sz="28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nl-NL" sz="2800" dirty="0" err="1">
                <a:latin typeface="UTM Avo" panose="02040603050506020204" pitchFamily="18"/>
                <a:cs typeface="Arial" panose="020B0604020202020204" pitchFamily="34" charset="0"/>
              </a:rPr>
              <a:t>tượng</a:t>
            </a:r>
            <a:r>
              <a:rPr lang="nl-NL" sz="28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nl-NL" sz="2800" dirty="0" err="1">
                <a:latin typeface="UTM Avo" panose="02040603050506020204" pitchFamily="18"/>
                <a:cs typeface="Arial" panose="020B0604020202020204" pitchFamily="34" charset="0"/>
              </a:rPr>
              <a:t>với</a:t>
            </a:r>
            <a:r>
              <a:rPr lang="nl-NL" sz="28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br>
              <a:rPr lang="nl-NL" sz="2800" dirty="0">
                <a:latin typeface="UTM Avo" panose="02040603050506020204" pitchFamily="18"/>
                <a:cs typeface="Arial" panose="020B0604020202020204" pitchFamily="34" charset="0"/>
              </a:rPr>
            </a:br>
            <a:r>
              <a:rPr lang="nl-NL" sz="2800" dirty="0" err="1">
                <a:latin typeface="UTM Avo" panose="02040603050506020204" pitchFamily="18"/>
                <a:cs typeface="Arial" panose="020B0604020202020204" pitchFamily="34" charset="0"/>
              </a:rPr>
              <a:t>những</a:t>
            </a:r>
            <a:r>
              <a:rPr lang="nl-NL" sz="28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nl-NL" sz="2800" dirty="0" err="1">
                <a:latin typeface="UTM Avo" panose="02040603050506020204" pitchFamily="18"/>
                <a:cs typeface="Arial" panose="020B0604020202020204" pitchFamily="34" charset="0"/>
              </a:rPr>
              <a:t>từ</a:t>
            </a:r>
            <a:r>
              <a:rPr lang="nl-NL" sz="28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nl-NL" sz="2800" dirty="0" err="1">
                <a:latin typeface="UTM Avo" panose="02040603050506020204" pitchFamily="18"/>
                <a:cs typeface="Arial" panose="020B0604020202020204" pitchFamily="34" charset="0"/>
              </a:rPr>
              <a:t>ngữ</a:t>
            </a:r>
            <a:r>
              <a:rPr lang="nl-NL" sz="28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nl-NL" sz="2800" dirty="0" err="1">
                <a:latin typeface="UTM Avo" panose="02040603050506020204" pitchFamily="18"/>
                <a:cs typeface="Arial" panose="020B0604020202020204" pitchFamily="34" charset="0"/>
              </a:rPr>
              <a:t>gợi</a:t>
            </a:r>
            <a:r>
              <a:rPr lang="nl-NL" sz="28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nl-NL" sz="2800" dirty="0" err="1">
                <a:latin typeface="UTM Avo" panose="02040603050506020204" pitchFamily="18"/>
                <a:cs typeface="Arial" panose="020B0604020202020204" pitchFamily="34" charset="0"/>
              </a:rPr>
              <a:t>tả</a:t>
            </a:r>
            <a:r>
              <a:rPr lang="nl-NL" sz="2800" dirty="0">
                <a:latin typeface="UTM Avo" panose="02040603050506020204" pitchFamily="18"/>
                <a:cs typeface="Arial" panose="020B0604020202020204" pitchFamily="34" charset="0"/>
              </a:rPr>
              <a:t>, </a:t>
            </a:r>
            <a:r>
              <a:rPr lang="nl-NL" sz="2800" dirty="0" err="1">
                <a:latin typeface="UTM Avo" panose="02040603050506020204" pitchFamily="18"/>
                <a:cs typeface="Arial" panose="020B0604020202020204" pitchFamily="34" charset="0"/>
              </a:rPr>
              <a:t>từ</a:t>
            </a:r>
            <a:r>
              <a:rPr lang="nl-NL" sz="28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nl-NL" sz="2800" dirty="0" err="1">
                <a:latin typeface="UTM Avo" panose="02040603050506020204" pitchFamily="18"/>
                <a:cs typeface="Arial" panose="020B0604020202020204" pitchFamily="34" charset="0"/>
              </a:rPr>
              <a:t>ngữ</a:t>
            </a:r>
            <a:r>
              <a:rPr lang="nl-NL" sz="28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nl-NL" sz="2800" dirty="0" err="1">
                <a:latin typeface="UTM Avo" panose="02040603050506020204" pitchFamily="18"/>
                <a:cs typeface="Arial" panose="020B0604020202020204" pitchFamily="34" charset="0"/>
              </a:rPr>
              <a:t>chỉ</a:t>
            </a:r>
            <a:r>
              <a:rPr lang="nl-NL" sz="28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nl-NL" sz="2800" dirty="0" err="1">
                <a:latin typeface="UTM Avo" panose="02040603050506020204" pitchFamily="18"/>
                <a:cs typeface="Arial" panose="020B0604020202020204" pitchFamily="34" charset="0"/>
              </a:rPr>
              <a:t>hành</a:t>
            </a:r>
            <a:r>
              <a:rPr lang="nl-NL" sz="28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nl-NL" sz="2800" dirty="0" err="1">
                <a:latin typeface="UTM Avo" panose="02040603050506020204" pitchFamily="18"/>
                <a:cs typeface="Arial" panose="020B0604020202020204" pitchFamily="34" charset="0"/>
              </a:rPr>
              <a:t>động</a:t>
            </a:r>
            <a:r>
              <a:rPr lang="nl-NL" sz="2800" dirty="0">
                <a:latin typeface="UTM Avo" panose="02040603050506020204" pitchFamily="18"/>
                <a:cs typeface="Arial" panose="020B0604020202020204" pitchFamily="34" charset="0"/>
              </a:rPr>
              <a:t>.</a:t>
            </a:r>
          </a:p>
          <a:p>
            <a:pPr marL="457223" indent="-457223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nl-NL" sz="2800" dirty="0" err="1">
                <a:latin typeface="UTM Avo" panose="02040603050506020204" pitchFamily="18"/>
                <a:cs typeface="Arial" panose="020B0604020202020204" pitchFamily="34" charset="0"/>
              </a:rPr>
              <a:t>Giọng</a:t>
            </a:r>
            <a:r>
              <a:rPr lang="nl-NL" sz="28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nl-NL" sz="2800" dirty="0" err="1">
                <a:latin typeface="UTM Avo" panose="02040603050506020204" pitchFamily="18"/>
                <a:cs typeface="Arial" panose="020B0604020202020204" pitchFamily="34" charset="0"/>
              </a:rPr>
              <a:t>đọc</a:t>
            </a:r>
            <a:r>
              <a:rPr lang="nl-NL" sz="28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nl-NL" sz="2800" dirty="0" err="1">
                <a:latin typeface="UTM Avo" panose="02040603050506020204" pitchFamily="18"/>
                <a:cs typeface="Arial" panose="020B0604020202020204" pitchFamily="34" charset="0"/>
              </a:rPr>
              <a:t>chậm</a:t>
            </a:r>
            <a:r>
              <a:rPr lang="nl-NL" sz="28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nl-NL" sz="2800" dirty="0" err="1">
                <a:latin typeface="UTM Avo" panose="02040603050506020204" pitchFamily="18"/>
                <a:cs typeface="Arial" panose="020B0604020202020204" pitchFamily="34" charset="0"/>
              </a:rPr>
              <a:t>rãi</a:t>
            </a:r>
            <a:r>
              <a:rPr lang="nl-NL" sz="28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nl-NL" sz="2800" dirty="0" err="1">
                <a:latin typeface="UTM Avo" panose="02040603050506020204" pitchFamily="18"/>
                <a:cs typeface="Arial" panose="020B0604020202020204" pitchFamily="34" charset="0"/>
              </a:rPr>
              <a:t>ở</a:t>
            </a:r>
            <a:r>
              <a:rPr lang="nl-NL" sz="28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nl-NL" sz="2800" dirty="0" err="1">
                <a:latin typeface="UTM Avo" panose="02040603050506020204" pitchFamily="18"/>
                <a:cs typeface="Arial" panose="020B0604020202020204" pitchFamily="34" charset="0"/>
              </a:rPr>
              <a:t>câu</a:t>
            </a:r>
            <a:r>
              <a:rPr lang="nl-NL" sz="28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nl-NL" sz="2800" dirty="0" err="1">
                <a:latin typeface="UTM Avo" panose="02040603050506020204" pitchFamily="18"/>
                <a:cs typeface="Arial" panose="020B0604020202020204" pitchFamily="34" charset="0"/>
              </a:rPr>
              <a:t>cuối</a:t>
            </a:r>
            <a:r>
              <a:rPr lang="nl-NL" sz="2800" dirty="0">
                <a:latin typeface="UTM Avo" panose="02040603050506020204" pitchFamily="18"/>
                <a:cs typeface="Arial" panose="020B0604020202020204" pitchFamily="34" charset="0"/>
              </a:rPr>
              <a:t>.</a:t>
            </a:r>
            <a:endParaRPr lang="en-US" sz="2800" dirty="0">
              <a:latin typeface="UTM Avo" panose="02040603050506020204" pitchFamily="18"/>
              <a:cs typeface="Arial" panose="020B0604020202020204" pitchFamily="34" charset="0"/>
            </a:endParaRPr>
          </a:p>
        </p:txBody>
      </p:sp>
      <p:pic>
        <p:nvPicPr>
          <p:cNvPr id="4" name="Picture 7">
            <a:extLst>
              <a:ext uri="{FF2B5EF4-FFF2-40B4-BE49-F238E27FC236}">
                <a16:creationId xmlns:a16="http://schemas.microsoft.com/office/drawing/2014/main" id="{57F697E4-32BB-A763-0A06-305908BFCC4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0" y="6121400"/>
            <a:ext cx="5435600" cy="2411429"/>
          </a:xfrm>
          <a:prstGeom prst="rect">
            <a:avLst/>
          </a:prstGeom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8438256C-1588-2786-5DD1-FDAA1C49BAA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5283200" y="5003800"/>
            <a:ext cx="7384473" cy="2946400"/>
          </a:xfrm>
          <a:prstGeom prst="rect">
            <a:avLst/>
          </a:prstGeom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AF590943-E2D3-4771-FA8C-DCBABF1424AA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0" y="5816600"/>
            <a:ext cx="3439442" cy="1801017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01678C1C-2194-FB31-ECC5-B83B1D9A542C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3563479" y="5678129"/>
            <a:ext cx="3439442" cy="180101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3F0CAE5-5133-CD5F-8206-0742E671B498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7255715" y="5576492"/>
            <a:ext cx="3439442" cy="1801017"/>
          </a:xfrm>
          <a:prstGeom prst="rect">
            <a:avLst/>
          </a:prstGeom>
        </p:spPr>
      </p:pic>
      <p:pic>
        <p:nvPicPr>
          <p:cNvPr id="9" name="Picture 7">
            <a:extLst>
              <a:ext uri="{FF2B5EF4-FFF2-40B4-BE49-F238E27FC236}">
                <a16:creationId xmlns:a16="http://schemas.microsoft.com/office/drawing/2014/main" id="{989F0823-5E54-7265-A2B2-4A856EA2B1EE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0820400" y="5597274"/>
            <a:ext cx="3439442" cy="180101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E370945-80DF-E4EC-E6C2-1891C4642EDF}"/>
              </a:ext>
            </a:extLst>
          </p:cNvPr>
          <p:cNvSpPr txBox="1"/>
          <p:nvPr/>
        </p:nvSpPr>
        <p:spPr>
          <a:xfrm>
            <a:off x="3378200" y="1752533"/>
            <a:ext cx="543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UTM Avo" panose="02040603050506020204" pitchFamily="18"/>
                <a:cs typeface="Arial" panose="020B0604020202020204" pitchFamily="34" charset="0"/>
              </a:rPr>
              <a:t>HĐ 1: ĐỌC THÀNH TIẾNG</a:t>
            </a:r>
          </a:p>
        </p:txBody>
      </p:sp>
      <p:pic>
        <p:nvPicPr>
          <p:cNvPr id="11" name="Picture 5">
            <a:extLst>
              <a:ext uri="{FF2B5EF4-FFF2-40B4-BE49-F238E27FC236}">
                <a16:creationId xmlns:a16="http://schemas.microsoft.com/office/drawing/2014/main" id="{DB668414-1C0B-BC9A-417F-660FD538C1E3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0451515" y="1916720"/>
            <a:ext cx="1357326" cy="1553449"/>
          </a:xfrm>
          <a:prstGeom prst="rect">
            <a:avLst/>
          </a:prstGeom>
        </p:spPr>
      </p:pic>
      <p:pic>
        <p:nvPicPr>
          <p:cNvPr id="12" name="Picture 11">
            <a:hlinkClick r:id="rId12"/>
            <a:extLst>
              <a:ext uri="{FF2B5EF4-FFF2-40B4-BE49-F238E27FC236}">
                <a16:creationId xmlns:a16="http://schemas.microsoft.com/office/drawing/2014/main" id="{C7A09D6A-5ADA-B3A2-D078-3423E14ED32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668066" y="2425792"/>
            <a:ext cx="1431973" cy="1575286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93535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A03D1F04-C440-C321-BC3C-84E6B0735732}"/>
              </a:ext>
            </a:extLst>
          </p:cNvPr>
          <p:cNvSpPr txBox="1"/>
          <p:nvPr/>
        </p:nvSpPr>
        <p:spPr>
          <a:xfrm>
            <a:off x="728531" y="2879094"/>
            <a:ext cx="2453405" cy="728782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latin typeface="UTM Avo" panose="02040603050506020204" pitchFamily="18"/>
                <a:cs typeface="Arial" panose="020B0604020202020204" pitchFamily="34" charset="0"/>
              </a:rPr>
              <a:t>Ngấn</a:t>
            </a:r>
            <a:r>
              <a:rPr lang="en-US" sz="2800" b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/>
                <a:cs typeface="Arial" panose="020B0604020202020204" pitchFamily="34" charset="0"/>
              </a:rPr>
              <a:t>nắng</a:t>
            </a:r>
            <a:endParaRPr lang="en-US" sz="2800" b="1" dirty="0"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B08937D-0CDB-326B-0D63-3CCA31D92449}"/>
              </a:ext>
            </a:extLst>
          </p:cNvPr>
          <p:cNvSpPr txBox="1"/>
          <p:nvPr/>
        </p:nvSpPr>
        <p:spPr>
          <a:xfrm>
            <a:off x="728531" y="4201416"/>
            <a:ext cx="2393874" cy="728782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latin typeface="UTM Avo" panose="02040603050506020204" pitchFamily="18"/>
                <a:cs typeface="Arial" panose="020B0604020202020204" pitchFamily="34" charset="0"/>
              </a:rPr>
              <a:t>Thiu</a:t>
            </a:r>
            <a:r>
              <a:rPr lang="en-US" sz="2800" b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/>
                <a:cs typeface="Arial" panose="020B0604020202020204" pitchFamily="34" charset="0"/>
              </a:rPr>
              <a:t>thiu</a:t>
            </a:r>
            <a:endParaRPr lang="en-US" sz="2800" b="1" dirty="0"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822417E-2A2A-32A6-ADCB-F26CB7B789FC}"/>
              </a:ext>
            </a:extLst>
          </p:cNvPr>
          <p:cNvSpPr txBox="1"/>
          <p:nvPr/>
        </p:nvSpPr>
        <p:spPr>
          <a:xfrm>
            <a:off x="788062" y="5434939"/>
            <a:ext cx="2393874" cy="72892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latin typeface="UTM Avo" panose="02040603050506020204" pitchFamily="18"/>
                <a:cs typeface="Arial" panose="020B0604020202020204" pitchFamily="34" charset="0"/>
              </a:rPr>
              <a:t>Lim dim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AF2F4A1F-019B-224F-E52C-3B6C855E7C1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03" b="21172"/>
          <a:stretch/>
        </p:blipFill>
        <p:spPr>
          <a:xfrm>
            <a:off x="3429661" y="2702751"/>
            <a:ext cx="1899159" cy="107729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4DBE406-F882-76D3-4174-2AFFC81E6CB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03" b="21172"/>
          <a:stretch/>
        </p:blipFill>
        <p:spPr>
          <a:xfrm>
            <a:off x="3429661" y="4017285"/>
            <a:ext cx="1899159" cy="107729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F2662D1-19B5-647B-B03D-850B369B66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03" b="21172"/>
          <a:stretch/>
        </p:blipFill>
        <p:spPr>
          <a:xfrm>
            <a:off x="3424387" y="5259411"/>
            <a:ext cx="1899159" cy="1077297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CFFEA59C-9FE5-518A-9894-EC8E62D6CD58}"/>
              </a:ext>
            </a:extLst>
          </p:cNvPr>
          <p:cNvSpPr txBox="1"/>
          <p:nvPr/>
        </p:nvSpPr>
        <p:spPr>
          <a:xfrm>
            <a:off x="4988722" y="2957475"/>
            <a:ext cx="7384472" cy="577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NL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vệt</a:t>
            </a:r>
            <a:r>
              <a:rPr lang="nl-NL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nắng</a:t>
            </a:r>
            <a:r>
              <a:rPr lang="nl-NL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in </a:t>
            </a:r>
            <a:r>
              <a:rPr lang="nl-NL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dấu</a:t>
            </a:r>
            <a:r>
              <a:rPr lang="nl-NL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nl-NL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nl-NL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nét </a:t>
            </a:r>
            <a:r>
              <a:rPr lang="nl-NL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lang="nl-NL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tường</a:t>
            </a:r>
            <a:r>
              <a:rPr lang="nl-NL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2400" dirty="0"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172C631-CCE3-5C17-4969-AB901BF75012}"/>
              </a:ext>
            </a:extLst>
          </p:cNvPr>
          <p:cNvSpPr txBox="1"/>
          <p:nvPr/>
        </p:nvSpPr>
        <p:spPr>
          <a:xfrm>
            <a:off x="4988722" y="4271999"/>
            <a:ext cx="5263642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vừa mới ngủ, chưa ngủ say.</a:t>
            </a:r>
            <a:endParaRPr lang="en-US" sz="2400" dirty="0"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6C48F70-9BA0-77D9-56D5-D25D63D77124}"/>
              </a:ext>
            </a:extLst>
          </p:cNvPr>
          <p:cNvSpPr txBox="1"/>
          <p:nvPr/>
        </p:nvSpPr>
        <p:spPr>
          <a:xfrm>
            <a:off x="4988722" y="5546604"/>
            <a:ext cx="5568442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nhắm chưa khít, còn hơi hé mở. </a:t>
            </a:r>
            <a:endParaRPr lang="en-US" sz="2400" dirty="0">
              <a:latin typeface="UTM Avo" panose="02040603050506020204" pitchFamily="18"/>
              <a:cs typeface="Arial" panose="020B0604020202020204" pitchFamily="34" charset="0"/>
            </a:endParaRPr>
          </a:p>
        </p:txBody>
      </p:sp>
      <p:pic>
        <p:nvPicPr>
          <p:cNvPr id="29" name="Picture 2" descr="Star ">
            <a:extLst>
              <a:ext uri="{FF2B5EF4-FFF2-40B4-BE49-F238E27FC236}">
                <a16:creationId xmlns:a16="http://schemas.microsoft.com/office/drawing/2014/main" id="{7DE2B9B2-BFBD-C36C-46F8-505A6B5855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621" y="2597581"/>
            <a:ext cx="562883" cy="562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Star ">
            <a:extLst>
              <a:ext uri="{FF2B5EF4-FFF2-40B4-BE49-F238E27FC236}">
                <a16:creationId xmlns:a16="http://schemas.microsoft.com/office/drawing/2014/main" id="{D9702763-F079-E50A-67F6-575C594DA3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621" y="3998041"/>
            <a:ext cx="562883" cy="562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Star ">
            <a:extLst>
              <a:ext uri="{FF2B5EF4-FFF2-40B4-BE49-F238E27FC236}">
                <a16:creationId xmlns:a16="http://schemas.microsoft.com/office/drawing/2014/main" id="{5AD8B1FF-07C1-2426-7B14-AB9B79A5CD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611" y="5273494"/>
            <a:ext cx="562883" cy="562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7926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1" grpId="0" animBg="1"/>
      <p:bldP spid="22" grpId="0" animBg="1"/>
      <p:bldP spid="26" grpId="0"/>
      <p:bldP spid="27" grpId="0"/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7">
            <a:extLst>
              <a:ext uri="{FF2B5EF4-FFF2-40B4-BE49-F238E27FC236}">
                <a16:creationId xmlns:a16="http://schemas.microsoft.com/office/drawing/2014/main" id="{5C662765-6727-5868-6B26-3DE00EDF440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-228397" y="6000898"/>
            <a:ext cx="5435600" cy="2411429"/>
          </a:xfrm>
          <a:prstGeom prst="rect">
            <a:avLst/>
          </a:prstGeom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3381DCF1-0590-3126-E276-5436554580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5054803" y="5123406"/>
            <a:ext cx="7384473" cy="2946400"/>
          </a:xfrm>
          <a:prstGeom prst="rect">
            <a:avLst/>
          </a:prstGeom>
        </p:spPr>
      </p:pic>
      <p:pic>
        <p:nvPicPr>
          <p:cNvPr id="15" name="Picture 7">
            <a:extLst>
              <a:ext uri="{FF2B5EF4-FFF2-40B4-BE49-F238E27FC236}">
                <a16:creationId xmlns:a16="http://schemas.microsoft.com/office/drawing/2014/main" id="{D1CE2C03-5310-1AFB-C3F1-B6BDD7464CE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-228397" y="5696098"/>
            <a:ext cx="3439442" cy="1801017"/>
          </a:xfrm>
          <a:prstGeom prst="rect">
            <a:avLst/>
          </a:prstGeom>
        </p:spPr>
      </p:pic>
      <p:pic>
        <p:nvPicPr>
          <p:cNvPr id="16" name="Picture 7">
            <a:extLst>
              <a:ext uri="{FF2B5EF4-FFF2-40B4-BE49-F238E27FC236}">
                <a16:creationId xmlns:a16="http://schemas.microsoft.com/office/drawing/2014/main" id="{2369E3CF-64DE-483C-D09E-90AE6BBD2120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3335082" y="5557627"/>
            <a:ext cx="3439442" cy="1801017"/>
          </a:xfrm>
          <a:prstGeom prst="rect">
            <a:avLst/>
          </a:prstGeom>
        </p:spPr>
      </p:pic>
      <p:pic>
        <p:nvPicPr>
          <p:cNvPr id="17" name="Picture 7">
            <a:extLst>
              <a:ext uri="{FF2B5EF4-FFF2-40B4-BE49-F238E27FC236}">
                <a16:creationId xmlns:a16="http://schemas.microsoft.com/office/drawing/2014/main" id="{78A4A3C9-2668-35CC-C3D1-80B04361D916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7027318" y="5560114"/>
            <a:ext cx="3439442" cy="1801017"/>
          </a:xfrm>
          <a:prstGeom prst="rect">
            <a:avLst/>
          </a:prstGeom>
        </p:spPr>
      </p:pic>
      <p:pic>
        <p:nvPicPr>
          <p:cNvPr id="18" name="Picture 7">
            <a:extLst>
              <a:ext uri="{FF2B5EF4-FFF2-40B4-BE49-F238E27FC236}">
                <a16:creationId xmlns:a16="http://schemas.microsoft.com/office/drawing/2014/main" id="{87F693EE-3C9A-1E35-385D-524254982C61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0567154" y="5557627"/>
            <a:ext cx="1743364" cy="180101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78726" y="1733897"/>
            <a:ext cx="638694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/>
              <a:t>Ơi</a:t>
            </a:r>
            <a:r>
              <a:rPr lang="en-US" sz="5400" dirty="0"/>
              <a:t> </a:t>
            </a:r>
            <a:r>
              <a:rPr lang="en-US" sz="5400" dirty="0" err="1"/>
              <a:t>chích</a:t>
            </a:r>
            <a:r>
              <a:rPr lang="en-US" sz="5400" dirty="0"/>
              <a:t> </a:t>
            </a:r>
            <a:r>
              <a:rPr lang="en-US" sz="5400" dirty="0" err="1"/>
              <a:t>choè</a:t>
            </a:r>
            <a:r>
              <a:rPr lang="en-US" sz="5400" dirty="0"/>
              <a:t> </a:t>
            </a:r>
            <a:r>
              <a:rPr lang="en-US" sz="5400" dirty="0" err="1"/>
              <a:t>ơi</a:t>
            </a:r>
            <a:endParaRPr lang="en-US" sz="5400" dirty="0"/>
          </a:p>
          <a:p>
            <a:r>
              <a:rPr lang="en-US" sz="5400" dirty="0" err="1"/>
              <a:t>Chim</a:t>
            </a:r>
            <a:r>
              <a:rPr lang="en-US" sz="5400" dirty="0"/>
              <a:t> </a:t>
            </a:r>
            <a:r>
              <a:rPr lang="en-US" sz="5400" dirty="0" err="1"/>
              <a:t>đừng</a:t>
            </a:r>
            <a:r>
              <a:rPr lang="en-US" sz="5400" dirty="0"/>
              <a:t> </a:t>
            </a:r>
            <a:r>
              <a:rPr lang="en-US" sz="5400" dirty="0" err="1"/>
              <a:t>hót</a:t>
            </a:r>
            <a:r>
              <a:rPr lang="en-US" sz="5400" dirty="0"/>
              <a:t> </a:t>
            </a:r>
            <a:r>
              <a:rPr lang="en-US" sz="5400" dirty="0" err="1"/>
              <a:t>nữa</a:t>
            </a:r>
            <a:r>
              <a:rPr lang="en-US" sz="5400" dirty="0"/>
              <a:t>!</a:t>
            </a:r>
          </a:p>
          <a:p>
            <a:r>
              <a:rPr lang="en-US" sz="5400" dirty="0" err="1"/>
              <a:t>Bà</a:t>
            </a:r>
            <a:r>
              <a:rPr lang="en-US" sz="5400" dirty="0"/>
              <a:t> </a:t>
            </a:r>
            <a:r>
              <a:rPr lang="en-US" sz="5400" dirty="0" err="1"/>
              <a:t>em</a:t>
            </a:r>
            <a:r>
              <a:rPr lang="en-US" sz="5400" dirty="0"/>
              <a:t> </a:t>
            </a:r>
            <a:r>
              <a:rPr lang="en-US" sz="5400" dirty="0" err="1"/>
              <a:t>ốm</a:t>
            </a:r>
            <a:r>
              <a:rPr lang="en-US" sz="5400" dirty="0"/>
              <a:t> </a:t>
            </a:r>
            <a:r>
              <a:rPr lang="en-US" sz="5400" dirty="0" err="1"/>
              <a:t>rồi</a:t>
            </a:r>
            <a:endParaRPr lang="en-US" sz="5400" dirty="0"/>
          </a:p>
          <a:p>
            <a:r>
              <a:rPr lang="en-US" sz="5400" dirty="0" err="1"/>
              <a:t>Lặng</a:t>
            </a:r>
            <a:r>
              <a:rPr lang="en-US" sz="5400" dirty="0"/>
              <a:t> </a:t>
            </a:r>
            <a:r>
              <a:rPr lang="en-US" sz="5400" dirty="0" err="1"/>
              <a:t>cho</a:t>
            </a:r>
            <a:r>
              <a:rPr lang="en-US" sz="5400" dirty="0"/>
              <a:t> </a:t>
            </a:r>
            <a:r>
              <a:rPr lang="en-US" sz="5400" dirty="0" err="1"/>
              <a:t>bà</a:t>
            </a:r>
            <a:r>
              <a:rPr lang="en-US" sz="5400" dirty="0"/>
              <a:t> </a:t>
            </a:r>
            <a:r>
              <a:rPr lang="en-US" sz="5400" dirty="0" err="1"/>
              <a:t>ngủ</a:t>
            </a:r>
            <a:r>
              <a:rPr lang="en-US" sz="54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20" name="Rectangle 19"/>
          <p:cNvSpPr/>
          <p:nvPr/>
        </p:nvSpPr>
        <p:spPr>
          <a:xfrm>
            <a:off x="3763056" y="1816894"/>
            <a:ext cx="316625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dirty="0">
                <a:solidFill>
                  <a:srgbClr val="FF0000"/>
                </a:solidFill>
                <a:cs typeface="Times New Roman" pitchFamily="18" charset="0"/>
              </a:rPr>
              <a:t>chích choè</a:t>
            </a:r>
            <a:endParaRPr lang="en-US" sz="4800" dirty="0">
              <a:solidFill>
                <a:srgbClr val="FF0000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7703127" y="1953492"/>
            <a:ext cx="124691" cy="46838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8747039" y="2806534"/>
            <a:ext cx="124691" cy="46838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6902627" y="3637168"/>
            <a:ext cx="124691" cy="46838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737763" y="4479317"/>
            <a:ext cx="124691" cy="46838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7827818" y="4450074"/>
            <a:ext cx="124691" cy="46838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1664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186</TotalTime>
  <Words>787</Words>
  <Application>Microsoft Office PowerPoint</Application>
  <PresentationFormat>Widescreen</PresentationFormat>
  <Paragraphs>86</Paragraphs>
  <Slides>30</Slides>
  <Notes>6</Notes>
  <HiddenSlides>0</HiddenSlides>
  <MMClips>8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8" baseType="lpstr">
      <vt:lpstr>UTM Avo</vt:lpstr>
      <vt:lpstr>Tahoma</vt:lpstr>
      <vt:lpstr>Arial</vt:lpstr>
      <vt:lpstr>Times New Roman</vt:lpstr>
      <vt:lpstr>Calibri Light</vt:lpstr>
      <vt:lpstr>Calibri</vt:lpstr>
      <vt:lpstr>Wingdings</vt:lpstr>
      <vt:lpstr>Retrospect</vt:lpstr>
      <vt:lpstr>Chào mừng quý thầy cô giáo về dự giờ  Lớp 3A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OnePercent</dc:creator>
  <cp:lastModifiedBy>Admin</cp:lastModifiedBy>
  <cp:revision>36</cp:revision>
  <dcterms:created xsi:type="dcterms:W3CDTF">2023-10-19T01:39:18Z</dcterms:created>
  <dcterms:modified xsi:type="dcterms:W3CDTF">2024-12-18T06:42:46Z</dcterms:modified>
</cp:coreProperties>
</file>