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44" r:id="rId2"/>
    <p:sldMasterId id="2147483756" r:id="rId3"/>
    <p:sldMasterId id="2147483768" r:id="rId4"/>
  </p:sldMasterIdLst>
  <p:notesMasterIdLst>
    <p:notesMasterId r:id="rId19"/>
  </p:notesMasterIdLst>
  <p:sldIdLst>
    <p:sldId id="256" r:id="rId5"/>
    <p:sldId id="334" r:id="rId6"/>
    <p:sldId id="368" r:id="rId7"/>
    <p:sldId id="364" r:id="rId8"/>
    <p:sldId id="336" r:id="rId9"/>
    <p:sldId id="339" r:id="rId10"/>
    <p:sldId id="362" r:id="rId11"/>
    <p:sldId id="366" r:id="rId12"/>
    <p:sldId id="365" r:id="rId13"/>
    <p:sldId id="367" r:id="rId14"/>
    <p:sldId id="363" r:id="rId15"/>
    <p:sldId id="340" r:id="rId16"/>
    <p:sldId id="341" r:id="rId17"/>
    <p:sldId id="276" r:id="rId1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CB4"/>
    <a:srgbClr val="009BD2"/>
    <a:srgbClr val="FFCC00"/>
    <a:srgbClr val="99CCFF"/>
    <a:srgbClr val="99FFCC"/>
    <a:srgbClr val="CC99FF"/>
    <a:srgbClr val="CCFF66"/>
    <a:srgbClr val="CC66FF"/>
    <a:srgbClr val="CCFF33"/>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59" autoAdjust="0"/>
    <p:restoredTop sz="76029" autoAdjust="0"/>
  </p:normalViewPr>
  <p:slideViewPr>
    <p:cSldViewPr>
      <p:cViewPr varScale="1">
        <p:scale>
          <a:sx n="92" d="100"/>
          <a:sy n="92" d="100"/>
        </p:scale>
        <p:origin x="1356" y="7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B33463-4CED-412E-9D72-C9441B7C4CA3}" type="datetimeFigureOut">
              <a:rPr lang="en-US" smtClean="0"/>
              <a:t>11/29/2024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30E083-FAC8-4C9A-8E6E-0699EAA41C4E}" type="slidenum">
              <a:rPr lang="en-US" smtClean="0"/>
              <a:t>‹#›</a:t>
            </a:fld>
            <a:endParaRPr lang="en-US"/>
          </a:p>
        </p:txBody>
      </p:sp>
    </p:spTree>
    <p:extLst>
      <p:ext uri="{BB962C8B-B14F-4D97-AF65-F5344CB8AC3E}">
        <p14:creationId xmlns:p14="http://schemas.microsoft.com/office/powerpoint/2010/main" val="2113956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30E083-FAC8-4C9A-8E6E-0699EAA41C4E}" type="slidenum">
              <a:rPr lang="en-US" smtClean="0"/>
              <a:t>11</a:t>
            </a:fld>
            <a:endParaRPr lang="en-US"/>
          </a:p>
        </p:txBody>
      </p:sp>
    </p:spTree>
    <p:extLst>
      <p:ext uri="{BB962C8B-B14F-4D97-AF65-F5344CB8AC3E}">
        <p14:creationId xmlns:p14="http://schemas.microsoft.com/office/powerpoint/2010/main" val="418176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30E083-FAC8-4C9A-8E6E-0699EAA41C4E}" type="slidenum">
              <a:rPr lang="en-US" smtClean="0"/>
              <a:t>14</a:t>
            </a:fld>
            <a:endParaRPr lang="en-US"/>
          </a:p>
        </p:txBody>
      </p:sp>
    </p:spTree>
    <p:extLst>
      <p:ext uri="{BB962C8B-B14F-4D97-AF65-F5344CB8AC3E}">
        <p14:creationId xmlns:p14="http://schemas.microsoft.com/office/powerpoint/2010/main" val="20258687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51435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4" y="52317"/>
            <a:ext cx="9013372" cy="501915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2400300"/>
            <a:ext cx="6400800" cy="120015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5E6A5A47-7F5F-414B-B26F-66385105EFC8}" type="datetimeFigureOut">
              <a:rPr lang="en-US" smtClean="0"/>
              <a:t>11/29/2024</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AD5E6109-9DAF-437D-A432-B2FEB6CA7E26}" type="slidenum">
              <a:rPr lang="en-US" smtClean="0"/>
              <a:t>‹#›</a:t>
            </a:fld>
            <a:endParaRPr lang="en-US"/>
          </a:p>
        </p:txBody>
      </p:sp>
      <p:sp>
        <p:nvSpPr>
          <p:cNvPr id="7" name="Rectangle 6"/>
          <p:cNvSpPr/>
          <p:nvPr/>
        </p:nvSpPr>
        <p:spPr>
          <a:xfrm>
            <a:off x="62934" y="1086978"/>
            <a:ext cx="9021537" cy="1145512"/>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4" y="1047541"/>
            <a:ext cx="9021537" cy="90435"/>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4" y="2232487"/>
            <a:ext cx="9021537" cy="82899"/>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129449"/>
            <a:ext cx="8229600" cy="1102519"/>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E6A5A47-7F5F-414B-B26F-66385105EFC8}" type="datetimeFigureOut">
              <a:rPr lang="en-US" smtClean="0"/>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5E6109-9DAF-437D-A432-B2FEB6CA7E2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2"/>
            <a:ext cx="2011680" cy="4388644"/>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05981"/>
            <a:ext cx="5562600" cy="438864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E6A5A47-7F5F-414B-B26F-66385105EFC8}" type="datetimeFigureOut">
              <a:rPr lang="en-US" smtClean="0"/>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5E6109-9DAF-437D-A432-B2FEB6CA7E2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2900190"/>
            <a:ext cx="9144000" cy="224331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290019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6" y="3789410"/>
            <a:ext cx="5637011" cy="66158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F7A123C6-766A-4A46-B5EF-2E49B29EAFED}" type="datetimeFigureOut">
              <a:rPr lang="en-GB" smtClean="0">
                <a:solidFill>
                  <a:prstClr val="black">
                    <a:tint val="75000"/>
                  </a:prstClr>
                </a:solidFill>
              </a:rPr>
              <a:pPr>
                <a:defRPr/>
              </a:pPr>
              <a:t>29/11/2024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C0BCBB2-215F-4A97-9946-39C8090A5789}" type="slidenum">
              <a:rPr lang="en-GB" smtClean="0">
                <a:solidFill>
                  <a:prstClr val="black">
                    <a:tint val="75000"/>
                  </a:prstClr>
                </a:solidFill>
              </a:rPr>
              <a:pPr>
                <a:defRPr/>
              </a:pPr>
              <a:t>‹#›</a:t>
            </a:fld>
            <a:endParaRPr lang="en-GB">
              <a:solidFill>
                <a:prstClr val="black">
                  <a:tint val="75000"/>
                </a:prstClr>
              </a:solidFill>
            </a:endParaRPr>
          </a:p>
        </p:txBody>
      </p:sp>
      <p:sp>
        <p:nvSpPr>
          <p:cNvPr id="2" name="Title 1"/>
          <p:cNvSpPr>
            <a:spLocks noGrp="1"/>
          </p:cNvSpPr>
          <p:nvPr>
            <p:ph type="ctrTitle"/>
          </p:nvPr>
        </p:nvSpPr>
        <p:spPr>
          <a:xfrm>
            <a:off x="817583" y="2349219"/>
            <a:ext cx="7175351" cy="1344875"/>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BAFFE0D5-FFEF-4E21-B629-80137272D802}" type="datetimeFigureOut">
              <a:rPr lang="en-GB" smtClean="0">
                <a:solidFill>
                  <a:prstClr val="black">
                    <a:tint val="75000"/>
                  </a:prstClr>
                </a:solidFill>
              </a:rPr>
              <a:pPr>
                <a:defRPr/>
              </a:pPr>
              <a:t>29/11/2024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264816B-046C-4B3B-8D30-A52122D52085}" type="slidenum">
              <a:rPr lang="en-GB" smtClean="0">
                <a:solidFill>
                  <a:prstClr val="black">
                    <a:tint val="75000"/>
                  </a:prstClr>
                </a:solidFill>
              </a:rPr>
              <a:pPr>
                <a:defRPr/>
              </a:pPr>
              <a:t>‹#›</a:t>
            </a:fld>
            <a:endParaRPr lang="en-GB">
              <a:solidFill>
                <a:prstClr val="black">
                  <a:tint val="75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548640"/>
            <a:ext cx="6400800" cy="26060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6" y="1629486"/>
            <a:ext cx="5966667" cy="1817510"/>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9" y="3455634"/>
            <a:ext cx="5970495" cy="626595"/>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742B820C-52F5-4315-BB21-C24473BC600C}" type="datetimeFigureOut">
              <a:rPr lang="en-GB" smtClean="0">
                <a:solidFill>
                  <a:prstClr val="black">
                    <a:tint val="75000"/>
                  </a:prstClr>
                </a:solidFill>
              </a:rPr>
              <a:pPr>
                <a:defRPr/>
              </a:pPr>
              <a:t>29/11/2024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78CEEFD-3CE6-47B9-A447-762AB5D12A06}" type="slidenum">
              <a:rPr lang="en-GB" smtClean="0">
                <a:solidFill>
                  <a:prstClr val="black">
                    <a:tint val="75000"/>
                  </a:prstClr>
                </a:solidFill>
              </a:rPr>
              <a:pPr>
                <a:defRPr/>
              </a:pPr>
              <a:t>‹#›</a:t>
            </a:fld>
            <a:endParaRPr lang="en-GB">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fld id="{4326602D-0B68-4197-A0A3-CD27DF288072}" type="datetimeFigureOut">
              <a:rPr lang="en-GB" smtClean="0">
                <a:solidFill>
                  <a:prstClr val="black">
                    <a:tint val="75000"/>
                  </a:prstClr>
                </a:solidFill>
              </a:rPr>
              <a:pPr>
                <a:defRPr/>
              </a:pPr>
              <a:t>29/11/2024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ECEF91B8-2449-4987-9057-3DD7BB21B40C}" type="slidenum">
              <a:rPr lang="en-GB" smtClean="0">
                <a:solidFill>
                  <a:prstClr val="black">
                    <a:tint val="75000"/>
                  </a:prstClr>
                </a:solidFill>
              </a:rPr>
              <a:pPr>
                <a:defRPr/>
              </a:pPr>
              <a:t>‹#›</a:t>
            </a:fld>
            <a:endParaRPr lang="en-GB">
              <a:solidFill>
                <a:prstClr val="black">
                  <a:tint val="75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548639"/>
            <a:ext cx="3346704" cy="26060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548640"/>
            <a:ext cx="3346704" cy="26060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548640"/>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050245"/>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3" y="548640"/>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049274"/>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C5D50DD6-5602-4634-AB5D-184D0322911E}" type="datetimeFigureOut">
              <a:rPr lang="en-GB" smtClean="0">
                <a:solidFill>
                  <a:prstClr val="black">
                    <a:tint val="75000"/>
                  </a:prstClr>
                </a:solidFill>
              </a:rPr>
              <a:pPr>
                <a:defRPr/>
              </a:pPr>
              <a:t>29/11/2024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57AFE3B-27A5-43AF-B69B-84C5E74E72A3}" type="slidenum">
              <a:rPr lang="en-GB" smtClean="0">
                <a:solidFill>
                  <a:prstClr val="black">
                    <a:tint val="75000"/>
                  </a:prstClr>
                </a:solidFill>
              </a:rPr>
              <a:pPr>
                <a:defRPr/>
              </a:pPr>
              <a:t>‹#›</a:t>
            </a:fld>
            <a:endParaRPr lang="en-GB">
              <a:solidFill>
                <a:prstClr val="black">
                  <a:tint val="75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4D88039F-7626-42A4-9100-E2F283E238EF}" type="datetimeFigureOut">
              <a:rPr lang="en-GB" smtClean="0">
                <a:solidFill>
                  <a:prstClr val="black">
                    <a:tint val="75000"/>
                  </a:prstClr>
                </a:solidFill>
              </a:rPr>
              <a:pPr>
                <a:defRPr/>
              </a:pPr>
              <a:t>29/11/2024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2AF10AA-746C-4716-87FA-53C158561D2B}" type="slidenum">
              <a:rPr lang="en-GB" smtClean="0">
                <a:solidFill>
                  <a:prstClr val="black">
                    <a:tint val="75000"/>
                  </a:prstClr>
                </a:solidFill>
              </a:rPr>
              <a:pPr>
                <a:defRPr/>
              </a:pPr>
              <a:t>‹#›</a:t>
            </a:fld>
            <a:endParaRPr lang="en-GB">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38F28CB-A111-4CB9-8E2D-3F524D4D4E67}" type="datetimeFigureOut">
              <a:rPr lang="en-GB" smtClean="0">
                <a:solidFill>
                  <a:prstClr val="black">
                    <a:tint val="75000"/>
                  </a:prstClr>
                </a:solidFill>
              </a:rPr>
              <a:pPr>
                <a:defRPr/>
              </a:pPr>
              <a:t>29/11/2024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AF810EBF-4EC7-4850-872C-82803802C2F5}" type="slidenum">
              <a:rPr lang="en-GB" smtClean="0">
                <a:solidFill>
                  <a:prstClr val="black">
                    <a:tint val="75000"/>
                  </a:prstClr>
                </a:solidFill>
              </a:rPr>
              <a:pPr>
                <a:defRPr/>
              </a:pPr>
              <a:t>‹#›</a:t>
            </a:fld>
            <a:endParaRPr lang="en-GB">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7" y="1657351"/>
            <a:ext cx="3636085" cy="943870"/>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7" y="548641"/>
            <a:ext cx="4017085" cy="3671048"/>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6" y="2623352"/>
            <a:ext cx="3388660" cy="16046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DBCF01B4-A495-48AE-AD76-A5103008146A}" type="datetimeFigureOut">
              <a:rPr lang="en-GB" smtClean="0">
                <a:solidFill>
                  <a:prstClr val="black">
                    <a:tint val="75000"/>
                  </a:prstClr>
                </a:solidFill>
              </a:rPr>
              <a:pPr>
                <a:defRPr/>
              </a:pPr>
              <a:t>29/11/2024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D3986FB3-279F-4ED5-ADCF-2098F9453113}" type="slidenum">
              <a:rPr lang="en-GB" smtClean="0">
                <a:solidFill>
                  <a:prstClr val="black">
                    <a:tint val="75000"/>
                  </a:prstClr>
                </a:solidFill>
              </a:rPr>
              <a:pPr>
                <a:defRPr/>
              </a:pPr>
              <a:t>‹#›</a:t>
            </a:fld>
            <a:endParaRPr lang="en-GB">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5E6A5A47-7F5F-414B-B26F-66385105EFC8}" type="datetimeFigureOut">
              <a:rPr lang="en-US" smtClean="0"/>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5E6109-9DAF-437D-A432-B2FEB6CA7E26}" type="slidenum">
              <a:rPr lang="en-US" smtClean="0"/>
              <a:t>‹#›</a:t>
            </a:fld>
            <a:endParaRPr lang="en-US"/>
          </a:p>
        </p:txBody>
      </p:sp>
      <p:sp>
        <p:nvSpPr>
          <p:cNvPr id="8" name="Content Placeholder 7"/>
          <p:cNvSpPr>
            <a:spLocks noGrp="1"/>
          </p:cNvSpPr>
          <p:nvPr>
            <p:ph sz="quarter" idx="1"/>
          </p:nvPr>
        </p:nvSpPr>
        <p:spPr>
          <a:xfrm>
            <a:off x="914400" y="1085850"/>
            <a:ext cx="7772400" cy="3429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857250"/>
            <a:ext cx="4114800" cy="2345855"/>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8" y="757865"/>
            <a:ext cx="3694115" cy="1622265"/>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65429043-DEA7-4B0B-8069-E13F73451296}" type="datetimeFigureOut">
              <a:rPr lang="en-GB" smtClean="0">
                <a:solidFill>
                  <a:prstClr val="black">
                    <a:tint val="75000"/>
                  </a:prstClr>
                </a:solidFill>
              </a:rPr>
              <a:pPr>
                <a:defRPr/>
              </a:pPr>
              <a:t>29/11/2024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A4157758-B477-4CF2-BB3C-A48B8191BD8C}" type="slidenum">
              <a:rPr lang="en-GB" smtClean="0">
                <a:solidFill>
                  <a:prstClr val="black">
                    <a:tint val="75000"/>
                  </a:prstClr>
                </a:solidFill>
              </a:rPr>
              <a:pPr>
                <a:defRPr/>
              </a:pPr>
              <a:t>‹#›</a:t>
            </a:fld>
            <a:endParaRPr lang="en-GB">
              <a:solidFill>
                <a:prstClr val="black">
                  <a:tint val="75000"/>
                </a:prstClr>
              </a:solidFill>
            </a:endParaRPr>
          </a:p>
        </p:txBody>
      </p:sp>
      <p:sp>
        <p:nvSpPr>
          <p:cNvPr id="2" name="Title 1"/>
          <p:cNvSpPr>
            <a:spLocks noGrp="1"/>
          </p:cNvSpPr>
          <p:nvPr>
            <p:ph type="title"/>
          </p:nvPr>
        </p:nvSpPr>
        <p:spPr>
          <a:xfrm>
            <a:off x="727269" y="3348316"/>
            <a:ext cx="6383539" cy="85725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548639"/>
            <a:ext cx="6400800" cy="260604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1C48F26-D3CE-49D3-87A2-9A1F07A37996}" type="datetimeFigureOut">
              <a:rPr lang="en-GB" smtClean="0">
                <a:solidFill>
                  <a:prstClr val="black">
                    <a:tint val="75000"/>
                  </a:prstClr>
                </a:solidFill>
              </a:rPr>
              <a:pPr>
                <a:defRPr/>
              </a:pPr>
              <a:t>29/11/2024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DB1EEAF-C44C-4FC9-997C-8D2165B6DAA1}" type="slidenum">
              <a:rPr lang="en-GB" smtClean="0">
                <a:solidFill>
                  <a:prstClr val="black">
                    <a:tint val="75000"/>
                  </a:prstClr>
                </a:solidFill>
              </a:rPr>
              <a:pPr>
                <a:defRPr/>
              </a:pPr>
              <a:t>‹#›</a:t>
            </a:fld>
            <a:endParaRPr lang="en-GB">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9" y="282388"/>
            <a:ext cx="2057400" cy="3928754"/>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5" y="548640"/>
            <a:ext cx="4829287" cy="367104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12A2DE9F-7A16-4E46-9C73-1D4B3EFEFBB0}" type="datetimeFigureOut">
              <a:rPr lang="en-GB" smtClean="0">
                <a:solidFill>
                  <a:prstClr val="black">
                    <a:tint val="75000"/>
                  </a:prstClr>
                </a:solidFill>
              </a:rPr>
              <a:pPr>
                <a:defRPr/>
              </a:pPr>
              <a:t>29/11/2024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B556071-4987-4028-8926-53ED4DD9B268}" type="slidenum">
              <a:rPr lang="en-GB" smtClean="0">
                <a:solidFill>
                  <a:prstClr val="black">
                    <a:tint val="75000"/>
                  </a:prstClr>
                </a:solidFill>
              </a:rPr>
              <a:pPr>
                <a:defRPr/>
              </a:pPr>
              <a:t>‹#›</a:t>
            </a:fld>
            <a:endParaRPr lang="en-GB">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51435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3" name="Rounded Rectangle 12"/>
          <p:cNvSpPr/>
          <p:nvPr/>
        </p:nvSpPr>
        <p:spPr>
          <a:xfrm>
            <a:off x="65314" y="52317"/>
            <a:ext cx="9013372" cy="501915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ubtitle 8"/>
          <p:cNvSpPr>
            <a:spLocks noGrp="1"/>
          </p:cNvSpPr>
          <p:nvPr>
            <p:ph type="subTitle" idx="1"/>
          </p:nvPr>
        </p:nvSpPr>
        <p:spPr>
          <a:xfrm>
            <a:off x="1295400" y="2400300"/>
            <a:ext cx="6400800" cy="120015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5E6A5A47-7F5F-414B-B26F-66385105EFC8}" type="datetimeFigureOut">
              <a:rPr lang="en-US" smtClean="0">
                <a:solidFill>
                  <a:srgbClr val="696464"/>
                </a:solidFill>
              </a:rPr>
              <a:pPr/>
              <a:t>11/29/2024</a:t>
            </a:fld>
            <a:endParaRPr lang="en-US">
              <a:solidFill>
                <a:srgbClr val="696464"/>
              </a:solidFill>
            </a:endParaRPr>
          </a:p>
        </p:txBody>
      </p:sp>
      <p:sp>
        <p:nvSpPr>
          <p:cNvPr id="17" name="Footer Placeholder 16"/>
          <p:cNvSpPr>
            <a:spLocks noGrp="1"/>
          </p:cNvSpPr>
          <p:nvPr>
            <p:ph type="ftr" sz="quarter" idx="11"/>
          </p:nvPr>
        </p:nvSpPr>
        <p:spPr/>
        <p:txBody>
          <a:bodyPr/>
          <a:lstStyle/>
          <a:p>
            <a:endParaRPr lang="en-US">
              <a:solidFill>
                <a:srgbClr val="696464"/>
              </a:solidFill>
            </a:endParaRPr>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AD5E6109-9DAF-437D-A432-B2FEB6CA7E26}" type="slidenum">
              <a:rPr lang="en-US" smtClean="0"/>
              <a:pPr/>
              <a:t>‹#›</a:t>
            </a:fld>
            <a:endParaRPr lang="en-US"/>
          </a:p>
        </p:txBody>
      </p:sp>
      <p:sp>
        <p:nvSpPr>
          <p:cNvPr id="7" name="Rectangle 6"/>
          <p:cNvSpPr/>
          <p:nvPr/>
        </p:nvSpPr>
        <p:spPr>
          <a:xfrm>
            <a:off x="62934" y="1086978"/>
            <a:ext cx="9021537" cy="1145512"/>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62934" y="1047541"/>
            <a:ext cx="9021537" cy="90435"/>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62934" y="2232487"/>
            <a:ext cx="9021537" cy="82899"/>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457200" y="1129449"/>
            <a:ext cx="8229600" cy="1102519"/>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42692539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5E6A5A47-7F5F-414B-B26F-66385105EFC8}" type="datetimeFigureOut">
              <a:rPr lang="en-US" smtClean="0">
                <a:solidFill>
                  <a:srgbClr val="696464"/>
                </a:solidFill>
              </a:rPr>
              <a:pPr/>
              <a:t>11/29/2024</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AD5E6109-9DAF-437D-A432-B2FEB6CA7E26}" type="slidenum">
              <a:rPr lang="en-US" smtClean="0"/>
              <a:pPr/>
              <a:t>‹#›</a:t>
            </a:fld>
            <a:endParaRPr lang="en-US"/>
          </a:p>
        </p:txBody>
      </p:sp>
      <p:sp>
        <p:nvSpPr>
          <p:cNvPr id="8" name="Content Placeholder 7"/>
          <p:cNvSpPr>
            <a:spLocks noGrp="1"/>
          </p:cNvSpPr>
          <p:nvPr>
            <p:ph sz="quarter" idx="1"/>
          </p:nvPr>
        </p:nvSpPr>
        <p:spPr>
          <a:xfrm>
            <a:off x="914400" y="1085850"/>
            <a:ext cx="7772400" cy="3429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375726397"/>
      </p:ext>
    </p:extLst>
  </p:cSld>
  <p:clrMapOvr>
    <a:masterClrMapping/>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51435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0" name="Rounded Rectangle 9"/>
          <p:cNvSpPr/>
          <p:nvPr/>
        </p:nvSpPr>
        <p:spPr>
          <a:xfrm>
            <a:off x="65314" y="52317"/>
            <a:ext cx="9013372" cy="501915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722313" y="714376"/>
            <a:ext cx="7772400" cy="1021556"/>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1910954"/>
            <a:ext cx="7772400" cy="1003697"/>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E6A5A47-7F5F-414B-B26F-66385105EFC8}" type="datetimeFigureOut">
              <a:rPr lang="en-US" smtClean="0">
                <a:solidFill>
                  <a:srgbClr val="696464"/>
                </a:solidFill>
              </a:rPr>
              <a:pPr/>
              <a:t>11/29/2024</a:t>
            </a:fld>
            <a:endParaRPr lang="en-US">
              <a:solidFill>
                <a:srgbClr val="696464"/>
              </a:solidFill>
            </a:endParaRPr>
          </a:p>
        </p:txBody>
      </p:sp>
      <p:sp>
        <p:nvSpPr>
          <p:cNvPr id="5" name="Footer Placeholder 4"/>
          <p:cNvSpPr>
            <a:spLocks noGrp="1"/>
          </p:cNvSpPr>
          <p:nvPr>
            <p:ph type="ftr" sz="quarter" idx="11"/>
          </p:nvPr>
        </p:nvSpPr>
        <p:spPr>
          <a:xfrm>
            <a:off x="800101" y="4629150"/>
            <a:ext cx="4000500" cy="342900"/>
          </a:xfrm>
        </p:spPr>
        <p:txBody>
          <a:bodyPr/>
          <a:lstStyle/>
          <a:p>
            <a:endParaRPr lang="en-US">
              <a:solidFill>
                <a:srgbClr val="696464"/>
              </a:solidFill>
            </a:endParaRPr>
          </a:p>
        </p:txBody>
      </p:sp>
      <p:sp>
        <p:nvSpPr>
          <p:cNvPr id="7" name="Rectangle 6"/>
          <p:cNvSpPr/>
          <p:nvPr/>
        </p:nvSpPr>
        <p:spPr>
          <a:xfrm flipV="1">
            <a:off x="69414" y="1782623"/>
            <a:ext cx="9013515" cy="6858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69148" y="1756108"/>
            <a:ext cx="9013781" cy="3428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68308" y="1851660"/>
            <a:ext cx="9014621" cy="3429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146304" y="4656582"/>
            <a:ext cx="457200" cy="342900"/>
          </a:xfrm>
        </p:spPr>
        <p:txBody>
          <a:bodyPr/>
          <a:lstStyle/>
          <a:p>
            <a:fld id="{AD5E6109-9DAF-437D-A432-B2FEB6CA7E26}" type="slidenum">
              <a:rPr lang="en-US" smtClean="0"/>
              <a:pPr/>
              <a:t>‹#›</a:t>
            </a:fld>
            <a:endParaRPr lang="en-US"/>
          </a:p>
        </p:txBody>
      </p:sp>
    </p:spTree>
    <p:extLst>
      <p:ext uri="{BB962C8B-B14F-4D97-AF65-F5344CB8AC3E}">
        <p14:creationId xmlns:p14="http://schemas.microsoft.com/office/powerpoint/2010/main" val="30539668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5E6A5A47-7F5F-414B-B26F-66385105EFC8}" type="datetimeFigureOut">
              <a:rPr lang="en-US" smtClean="0">
                <a:solidFill>
                  <a:srgbClr val="696464"/>
                </a:solidFill>
              </a:rPr>
              <a:pPr/>
              <a:t>11/29/2024</a:t>
            </a:fld>
            <a:endParaRPr lang="en-US">
              <a:solidFill>
                <a:srgbClr val="696464"/>
              </a:solidFill>
            </a:endParaRPr>
          </a:p>
        </p:txBody>
      </p:sp>
      <p:sp>
        <p:nvSpPr>
          <p:cNvPr id="6" name="Footer Placeholder 5"/>
          <p:cNvSpPr>
            <a:spLocks noGrp="1"/>
          </p:cNvSpPr>
          <p:nvPr>
            <p:ph type="ftr" sz="quarter" idx="11"/>
          </p:nvPr>
        </p:nvSpPr>
        <p:spPr/>
        <p:txBody>
          <a:bodyPr/>
          <a:lstStyle/>
          <a:p>
            <a:endParaRPr lang="en-US">
              <a:solidFill>
                <a:srgbClr val="696464"/>
              </a:solidFill>
            </a:endParaRPr>
          </a:p>
        </p:txBody>
      </p:sp>
      <p:sp>
        <p:nvSpPr>
          <p:cNvPr id="7" name="Slide Number Placeholder 6"/>
          <p:cNvSpPr>
            <a:spLocks noGrp="1"/>
          </p:cNvSpPr>
          <p:nvPr>
            <p:ph type="sldNum" sz="quarter" idx="12"/>
          </p:nvPr>
        </p:nvSpPr>
        <p:spPr/>
        <p:txBody>
          <a:bodyPr/>
          <a:lstStyle/>
          <a:p>
            <a:fld id="{AD5E6109-9DAF-437D-A432-B2FEB6CA7E26}" type="slidenum">
              <a:rPr lang="en-US" smtClean="0"/>
              <a:pPr/>
              <a:t>‹#›</a:t>
            </a:fld>
            <a:endParaRPr lang="en-US"/>
          </a:p>
        </p:txBody>
      </p:sp>
      <p:sp>
        <p:nvSpPr>
          <p:cNvPr id="9" name="Content Placeholder 8"/>
          <p:cNvSpPr>
            <a:spLocks noGrp="1"/>
          </p:cNvSpPr>
          <p:nvPr>
            <p:ph sz="quarter" idx="1"/>
          </p:nvPr>
        </p:nvSpPr>
        <p:spPr>
          <a:xfrm>
            <a:off x="914400" y="1085850"/>
            <a:ext cx="3749040" cy="3429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1" y="1085850"/>
            <a:ext cx="3749040" cy="3429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186353310"/>
      </p:ext>
    </p:extLst>
  </p:cSld>
  <p:clrMapOvr>
    <a:masterClrMapping/>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04788"/>
            <a:ext cx="7772400" cy="85725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085850"/>
            <a:ext cx="3733800" cy="5715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085850"/>
            <a:ext cx="3733800" cy="5715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5E6A5A47-7F5F-414B-B26F-66385105EFC8}" type="datetimeFigureOut">
              <a:rPr lang="en-US" smtClean="0">
                <a:solidFill>
                  <a:srgbClr val="696464"/>
                </a:solidFill>
              </a:rPr>
              <a:pPr/>
              <a:t>11/29/2024</a:t>
            </a:fld>
            <a:endParaRPr lang="en-US">
              <a:solidFill>
                <a:srgbClr val="696464"/>
              </a:solidFill>
            </a:endParaRPr>
          </a:p>
        </p:txBody>
      </p:sp>
      <p:sp>
        <p:nvSpPr>
          <p:cNvPr id="8" name="Footer Placeholder 7"/>
          <p:cNvSpPr>
            <a:spLocks noGrp="1"/>
          </p:cNvSpPr>
          <p:nvPr>
            <p:ph type="ftr" sz="quarter" idx="11"/>
          </p:nvPr>
        </p:nvSpPr>
        <p:spPr/>
        <p:txBody>
          <a:bodyPr/>
          <a:lstStyle/>
          <a:p>
            <a:endParaRPr lang="en-US">
              <a:solidFill>
                <a:srgbClr val="696464"/>
              </a:solidFill>
            </a:endParaRPr>
          </a:p>
        </p:txBody>
      </p:sp>
      <p:sp>
        <p:nvSpPr>
          <p:cNvPr id="9" name="Slide Number Placeholder 8"/>
          <p:cNvSpPr>
            <a:spLocks noGrp="1"/>
          </p:cNvSpPr>
          <p:nvPr>
            <p:ph type="sldNum" sz="quarter" idx="12"/>
          </p:nvPr>
        </p:nvSpPr>
        <p:spPr/>
        <p:txBody>
          <a:bodyPr/>
          <a:lstStyle/>
          <a:p>
            <a:fld id="{AD5E6109-9DAF-437D-A432-B2FEB6CA7E26}" type="slidenum">
              <a:rPr lang="en-US" smtClean="0"/>
              <a:pPr/>
              <a:t>‹#›</a:t>
            </a:fld>
            <a:endParaRPr lang="en-US"/>
          </a:p>
        </p:txBody>
      </p:sp>
      <p:sp>
        <p:nvSpPr>
          <p:cNvPr id="11" name="Content Placeholder 10"/>
          <p:cNvSpPr>
            <a:spLocks noGrp="1"/>
          </p:cNvSpPr>
          <p:nvPr>
            <p:ph sz="half" idx="2"/>
          </p:nvPr>
        </p:nvSpPr>
        <p:spPr>
          <a:xfrm>
            <a:off x="914400" y="1685925"/>
            <a:ext cx="3733800" cy="291465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1685925"/>
            <a:ext cx="3733800" cy="291465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226440347"/>
      </p:ext>
    </p:extLst>
  </p:cSld>
  <p:clrMapOvr>
    <a:masterClrMapping/>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E6A5A47-7F5F-414B-B26F-66385105EFC8}" type="datetimeFigureOut">
              <a:rPr lang="en-US" smtClean="0">
                <a:solidFill>
                  <a:srgbClr val="696464"/>
                </a:solidFill>
              </a:rPr>
              <a:pPr/>
              <a:t>11/29/2024</a:t>
            </a:fld>
            <a:endParaRPr lang="en-US">
              <a:solidFill>
                <a:srgbClr val="696464"/>
              </a:solidFill>
            </a:endParaRPr>
          </a:p>
        </p:txBody>
      </p:sp>
      <p:sp>
        <p:nvSpPr>
          <p:cNvPr id="4" name="Footer Placeholder 3"/>
          <p:cNvSpPr>
            <a:spLocks noGrp="1"/>
          </p:cNvSpPr>
          <p:nvPr>
            <p:ph type="ftr" sz="quarter" idx="11"/>
          </p:nvPr>
        </p:nvSpPr>
        <p:spPr/>
        <p:txBody>
          <a:bodyPr/>
          <a:lstStyle/>
          <a:p>
            <a:endParaRPr lang="en-US">
              <a:solidFill>
                <a:srgbClr val="696464"/>
              </a:solidFill>
            </a:endParaRPr>
          </a:p>
        </p:txBody>
      </p:sp>
      <p:sp>
        <p:nvSpPr>
          <p:cNvPr id="5" name="Slide Number Placeholder 4"/>
          <p:cNvSpPr>
            <a:spLocks noGrp="1"/>
          </p:cNvSpPr>
          <p:nvPr>
            <p:ph type="sldNum" sz="quarter" idx="12"/>
          </p:nvPr>
        </p:nvSpPr>
        <p:spPr/>
        <p:txBody>
          <a:bodyPr/>
          <a:lstStyle/>
          <a:p>
            <a:fld id="{AD5E6109-9DAF-437D-A432-B2FEB6CA7E26}" type="slidenum">
              <a:rPr lang="en-US" smtClean="0"/>
              <a:pPr/>
              <a:t>‹#›</a:t>
            </a:fld>
            <a:endParaRPr lang="en-US"/>
          </a:p>
        </p:txBody>
      </p:sp>
    </p:spTree>
    <p:extLst>
      <p:ext uri="{BB962C8B-B14F-4D97-AF65-F5344CB8AC3E}">
        <p14:creationId xmlns:p14="http://schemas.microsoft.com/office/powerpoint/2010/main" val="3211561641"/>
      </p:ext>
    </p:extLst>
  </p:cSld>
  <p:clrMapOvr>
    <a:masterClrMapping/>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6A5A47-7F5F-414B-B26F-66385105EFC8}" type="datetimeFigureOut">
              <a:rPr lang="en-US" smtClean="0">
                <a:solidFill>
                  <a:srgbClr val="696464"/>
                </a:solidFill>
              </a:rPr>
              <a:pPr/>
              <a:t>11/29/2024</a:t>
            </a:fld>
            <a:endParaRPr lang="en-US">
              <a:solidFill>
                <a:srgbClr val="696464"/>
              </a:solidFill>
            </a:endParaRPr>
          </a:p>
        </p:txBody>
      </p:sp>
      <p:sp>
        <p:nvSpPr>
          <p:cNvPr id="3" name="Footer Placeholder 2"/>
          <p:cNvSpPr>
            <a:spLocks noGrp="1"/>
          </p:cNvSpPr>
          <p:nvPr>
            <p:ph type="ftr" sz="quarter" idx="11"/>
          </p:nvPr>
        </p:nvSpPr>
        <p:spPr/>
        <p:txBody>
          <a:bodyPr/>
          <a:lstStyle/>
          <a:p>
            <a:endParaRPr lang="en-US">
              <a:solidFill>
                <a:srgbClr val="696464"/>
              </a:solidFill>
            </a:endParaRPr>
          </a:p>
        </p:txBody>
      </p:sp>
      <p:sp>
        <p:nvSpPr>
          <p:cNvPr id="4" name="Slide Number Placeholder 3"/>
          <p:cNvSpPr>
            <a:spLocks noGrp="1"/>
          </p:cNvSpPr>
          <p:nvPr>
            <p:ph type="sldNum" sz="quarter" idx="12"/>
          </p:nvPr>
        </p:nvSpPr>
        <p:spPr/>
        <p:txBody>
          <a:bodyPr/>
          <a:lstStyle/>
          <a:p>
            <a:fld id="{AD5E6109-9DAF-437D-A432-B2FEB6CA7E26}" type="slidenum">
              <a:rPr lang="en-US" smtClean="0"/>
              <a:pPr/>
              <a:t>‹#›</a:t>
            </a:fld>
            <a:endParaRPr lang="en-US"/>
          </a:p>
        </p:txBody>
      </p:sp>
    </p:spTree>
    <p:extLst>
      <p:ext uri="{BB962C8B-B14F-4D97-AF65-F5344CB8AC3E}">
        <p14:creationId xmlns:p14="http://schemas.microsoft.com/office/powerpoint/2010/main" val="4226472940"/>
      </p:ext>
    </p:extLst>
  </p:cSld>
  <p:clrMapOvr>
    <a:masterClrMapping/>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51435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4" y="52317"/>
            <a:ext cx="9013372" cy="501915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714376"/>
            <a:ext cx="7772400" cy="1021556"/>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1910954"/>
            <a:ext cx="7772400" cy="1003697"/>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E6A5A47-7F5F-414B-B26F-66385105EFC8}" type="datetimeFigureOut">
              <a:rPr lang="en-US" smtClean="0"/>
              <a:t>11/29/2024</a:t>
            </a:fld>
            <a:endParaRPr lang="en-US"/>
          </a:p>
        </p:txBody>
      </p:sp>
      <p:sp>
        <p:nvSpPr>
          <p:cNvPr id="5" name="Footer Placeholder 4"/>
          <p:cNvSpPr>
            <a:spLocks noGrp="1"/>
          </p:cNvSpPr>
          <p:nvPr>
            <p:ph type="ftr" sz="quarter" idx="11"/>
          </p:nvPr>
        </p:nvSpPr>
        <p:spPr>
          <a:xfrm>
            <a:off x="800101" y="4629150"/>
            <a:ext cx="4000500" cy="342900"/>
          </a:xfrm>
        </p:spPr>
        <p:txBody>
          <a:bodyPr/>
          <a:lstStyle/>
          <a:p>
            <a:endParaRPr lang="en-US"/>
          </a:p>
        </p:txBody>
      </p:sp>
      <p:sp>
        <p:nvSpPr>
          <p:cNvPr id="7" name="Rectangle 6"/>
          <p:cNvSpPr/>
          <p:nvPr/>
        </p:nvSpPr>
        <p:spPr>
          <a:xfrm flipV="1">
            <a:off x="69414" y="1782623"/>
            <a:ext cx="9013515" cy="6858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8" y="1756108"/>
            <a:ext cx="9013781" cy="3428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8" y="1851660"/>
            <a:ext cx="9014621" cy="3429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4656582"/>
            <a:ext cx="457200" cy="342900"/>
          </a:xfrm>
        </p:spPr>
        <p:txBody>
          <a:bodyPr/>
          <a:lstStyle/>
          <a:p>
            <a:fld id="{AD5E6109-9DAF-437D-A432-B2FEB6CA7E26}"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51435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9" name="Rounded Rectangle 8"/>
          <p:cNvSpPr/>
          <p:nvPr/>
        </p:nvSpPr>
        <p:spPr>
          <a:xfrm>
            <a:off x="64009" y="52316"/>
            <a:ext cx="9013372" cy="5020056"/>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914400" y="204788"/>
            <a:ext cx="7772400" cy="85725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200150"/>
            <a:ext cx="1905000" cy="337185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E6A5A47-7F5F-414B-B26F-66385105EFC8}" type="datetimeFigureOut">
              <a:rPr lang="en-US" smtClean="0">
                <a:solidFill>
                  <a:srgbClr val="696464"/>
                </a:solidFill>
              </a:rPr>
              <a:pPr/>
              <a:t>11/29/2024</a:t>
            </a:fld>
            <a:endParaRPr lang="en-US">
              <a:solidFill>
                <a:srgbClr val="696464"/>
              </a:solidFill>
            </a:endParaRPr>
          </a:p>
        </p:txBody>
      </p:sp>
      <p:sp>
        <p:nvSpPr>
          <p:cNvPr id="6" name="Footer Placeholder 5"/>
          <p:cNvSpPr>
            <a:spLocks noGrp="1"/>
          </p:cNvSpPr>
          <p:nvPr>
            <p:ph type="ftr" sz="quarter" idx="11"/>
          </p:nvPr>
        </p:nvSpPr>
        <p:spPr/>
        <p:txBody>
          <a:bodyPr/>
          <a:lstStyle/>
          <a:p>
            <a:endParaRPr lang="en-US">
              <a:solidFill>
                <a:srgbClr val="696464"/>
              </a:solidFill>
            </a:endParaRPr>
          </a:p>
        </p:txBody>
      </p:sp>
      <p:sp>
        <p:nvSpPr>
          <p:cNvPr id="7" name="Slide Number Placeholder 6"/>
          <p:cNvSpPr>
            <a:spLocks noGrp="1"/>
          </p:cNvSpPr>
          <p:nvPr>
            <p:ph type="sldNum" sz="quarter" idx="12"/>
          </p:nvPr>
        </p:nvSpPr>
        <p:spPr/>
        <p:txBody>
          <a:bodyPr/>
          <a:lstStyle/>
          <a:p>
            <a:fld id="{AD5E6109-9DAF-437D-A432-B2FEB6CA7E26}" type="slidenum">
              <a:rPr lang="en-US" smtClean="0"/>
              <a:pPr/>
              <a:t>‹#›</a:t>
            </a:fld>
            <a:endParaRPr lang="en-US"/>
          </a:p>
        </p:txBody>
      </p:sp>
      <p:sp>
        <p:nvSpPr>
          <p:cNvPr id="11" name="Content Placeholder 10"/>
          <p:cNvSpPr>
            <a:spLocks noGrp="1"/>
          </p:cNvSpPr>
          <p:nvPr>
            <p:ph sz="quarter" idx="1"/>
          </p:nvPr>
        </p:nvSpPr>
        <p:spPr>
          <a:xfrm>
            <a:off x="2971800" y="1200150"/>
            <a:ext cx="5715000" cy="337185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132903332"/>
      </p:ext>
    </p:extLst>
  </p:cSld>
  <p:clrMapOvr>
    <a:masterClrMapping/>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675413"/>
            <a:ext cx="7315200" cy="391716"/>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4084369"/>
            <a:ext cx="7315200" cy="51435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E6A5A47-7F5F-414B-B26F-66385105EFC8}" type="datetimeFigureOut">
              <a:rPr lang="en-US" smtClean="0">
                <a:solidFill>
                  <a:srgbClr val="696464"/>
                </a:solidFill>
              </a:rPr>
              <a:pPr/>
              <a:t>11/29/2024</a:t>
            </a:fld>
            <a:endParaRPr lang="en-US">
              <a:solidFill>
                <a:srgbClr val="696464"/>
              </a:solidFill>
            </a:endParaRPr>
          </a:p>
        </p:txBody>
      </p:sp>
      <p:sp>
        <p:nvSpPr>
          <p:cNvPr id="6" name="Footer Placeholder 5"/>
          <p:cNvSpPr>
            <a:spLocks noGrp="1"/>
          </p:cNvSpPr>
          <p:nvPr>
            <p:ph type="ftr" sz="quarter" idx="11"/>
          </p:nvPr>
        </p:nvSpPr>
        <p:spPr>
          <a:xfrm>
            <a:off x="914400" y="4629150"/>
            <a:ext cx="3886200" cy="342900"/>
          </a:xfrm>
        </p:spPr>
        <p:txBody>
          <a:bodyPr/>
          <a:lstStyle/>
          <a:p>
            <a:endParaRPr lang="en-US">
              <a:solidFill>
                <a:srgbClr val="696464"/>
              </a:solidFill>
            </a:endParaRPr>
          </a:p>
        </p:txBody>
      </p:sp>
      <p:sp>
        <p:nvSpPr>
          <p:cNvPr id="7" name="Slide Number Placeholder 6"/>
          <p:cNvSpPr>
            <a:spLocks noGrp="1"/>
          </p:cNvSpPr>
          <p:nvPr>
            <p:ph type="sldNum" sz="quarter" idx="12"/>
          </p:nvPr>
        </p:nvSpPr>
        <p:spPr>
          <a:xfrm>
            <a:off x="146304" y="4656582"/>
            <a:ext cx="457200" cy="342900"/>
          </a:xfrm>
        </p:spPr>
        <p:txBody>
          <a:bodyPr/>
          <a:lstStyle/>
          <a:p>
            <a:fld id="{AD5E6109-9DAF-437D-A432-B2FEB6CA7E26}" type="slidenum">
              <a:rPr lang="en-US" smtClean="0"/>
              <a:pPr/>
              <a:t>‹#›</a:t>
            </a:fld>
            <a:endParaRPr lang="en-US"/>
          </a:p>
        </p:txBody>
      </p:sp>
      <p:sp>
        <p:nvSpPr>
          <p:cNvPr id="11" name="Rectangle 10"/>
          <p:cNvSpPr/>
          <p:nvPr/>
        </p:nvSpPr>
        <p:spPr>
          <a:xfrm flipV="1">
            <a:off x="68307" y="3512666"/>
            <a:ext cx="9006840" cy="6858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a:xfrm>
            <a:off x="68511" y="3487857"/>
            <a:ext cx="9006639" cy="3428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Rectangle 12"/>
          <p:cNvSpPr/>
          <p:nvPr/>
        </p:nvSpPr>
        <p:spPr>
          <a:xfrm>
            <a:off x="68512" y="3579919"/>
            <a:ext cx="9006637" cy="3660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 name="Picture Placeholder 2"/>
          <p:cNvSpPr>
            <a:spLocks noGrp="1"/>
          </p:cNvSpPr>
          <p:nvPr>
            <p:ph type="pic" idx="1"/>
          </p:nvPr>
        </p:nvSpPr>
        <p:spPr>
          <a:xfrm>
            <a:off x="68310" y="50007"/>
            <a:ext cx="9001873" cy="3436144"/>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2568690969"/>
      </p:ext>
    </p:extLst>
  </p:cSld>
  <p:clrMapOvr>
    <a:masterClrMapping/>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E6A5A47-7F5F-414B-B26F-66385105EFC8}" type="datetimeFigureOut">
              <a:rPr lang="en-US" smtClean="0">
                <a:solidFill>
                  <a:srgbClr val="696464"/>
                </a:solidFill>
              </a:rPr>
              <a:pPr/>
              <a:t>11/29/2024</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AD5E6109-9DAF-437D-A432-B2FEB6CA7E26}" type="slidenum">
              <a:rPr lang="en-US" smtClean="0"/>
              <a:pPr/>
              <a:t>‹#›</a:t>
            </a:fld>
            <a:endParaRPr lang="en-US"/>
          </a:p>
        </p:txBody>
      </p:sp>
    </p:spTree>
    <p:extLst>
      <p:ext uri="{BB962C8B-B14F-4D97-AF65-F5344CB8AC3E}">
        <p14:creationId xmlns:p14="http://schemas.microsoft.com/office/powerpoint/2010/main" val="4031145957"/>
      </p:ext>
    </p:extLst>
  </p:cSld>
  <p:clrMapOvr>
    <a:masterClrMapping/>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2"/>
            <a:ext cx="2011680" cy="4388644"/>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05981"/>
            <a:ext cx="5562600" cy="438864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E6A5A47-7F5F-414B-B26F-66385105EFC8}" type="datetimeFigureOut">
              <a:rPr lang="en-US" smtClean="0">
                <a:solidFill>
                  <a:srgbClr val="696464"/>
                </a:solidFill>
              </a:rPr>
              <a:pPr/>
              <a:t>11/29/2024</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AD5E6109-9DAF-437D-A432-B2FEB6CA7E26}" type="slidenum">
              <a:rPr lang="en-US" smtClean="0"/>
              <a:pPr/>
              <a:t>‹#›</a:t>
            </a:fld>
            <a:endParaRPr lang="en-US"/>
          </a:p>
        </p:txBody>
      </p:sp>
    </p:spTree>
    <p:extLst>
      <p:ext uri="{BB962C8B-B14F-4D97-AF65-F5344CB8AC3E}">
        <p14:creationId xmlns:p14="http://schemas.microsoft.com/office/powerpoint/2010/main" val="3383419266"/>
      </p:ext>
    </p:extLst>
  </p:cSld>
  <p:clrMapOvr>
    <a:masterClrMapping/>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51435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3" name="Rounded Rectangle 12"/>
          <p:cNvSpPr/>
          <p:nvPr/>
        </p:nvSpPr>
        <p:spPr>
          <a:xfrm>
            <a:off x="65314" y="52317"/>
            <a:ext cx="9013372" cy="501915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ubtitle 8"/>
          <p:cNvSpPr>
            <a:spLocks noGrp="1"/>
          </p:cNvSpPr>
          <p:nvPr>
            <p:ph type="subTitle" idx="1"/>
          </p:nvPr>
        </p:nvSpPr>
        <p:spPr>
          <a:xfrm>
            <a:off x="1295400" y="2400300"/>
            <a:ext cx="6400800" cy="120015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5E6A5A47-7F5F-414B-B26F-66385105EFC8}" type="datetimeFigureOut">
              <a:rPr lang="en-US" smtClean="0">
                <a:solidFill>
                  <a:srgbClr val="696464"/>
                </a:solidFill>
              </a:rPr>
              <a:pPr/>
              <a:t>11/29/2024</a:t>
            </a:fld>
            <a:endParaRPr lang="en-US">
              <a:solidFill>
                <a:srgbClr val="696464"/>
              </a:solidFill>
            </a:endParaRPr>
          </a:p>
        </p:txBody>
      </p:sp>
      <p:sp>
        <p:nvSpPr>
          <p:cNvPr id="17" name="Footer Placeholder 16"/>
          <p:cNvSpPr>
            <a:spLocks noGrp="1"/>
          </p:cNvSpPr>
          <p:nvPr>
            <p:ph type="ftr" sz="quarter" idx="11"/>
          </p:nvPr>
        </p:nvSpPr>
        <p:spPr/>
        <p:txBody>
          <a:bodyPr/>
          <a:lstStyle/>
          <a:p>
            <a:endParaRPr lang="en-US">
              <a:solidFill>
                <a:srgbClr val="696464"/>
              </a:solidFill>
            </a:endParaRPr>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AD5E6109-9DAF-437D-A432-B2FEB6CA7E26}" type="slidenum">
              <a:rPr lang="en-US" smtClean="0"/>
              <a:pPr/>
              <a:t>‹#›</a:t>
            </a:fld>
            <a:endParaRPr lang="en-US"/>
          </a:p>
        </p:txBody>
      </p:sp>
      <p:sp>
        <p:nvSpPr>
          <p:cNvPr id="7" name="Rectangle 6"/>
          <p:cNvSpPr/>
          <p:nvPr/>
        </p:nvSpPr>
        <p:spPr>
          <a:xfrm>
            <a:off x="62934" y="1086978"/>
            <a:ext cx="9021537" cy="1145512"/>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62934" y="1047541"/>
            <a:ext cx="9021537" cy="90435"/>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62934" y="2232487"/>
            <a:ext cx="9021537" cy="82899"/>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457200" y="1129449"/>
            <a:ext cx="8229600" cy="1102519"/>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7289234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5E6A5A47-7F5F-414B-B26F-66385105EFC8}" type="datetimeFigureOut">
              <a:rPr lang="en-US" smtClean="0">
                <a:solidFill>
                  <a:srgbClr val="696464"/>
                </a:solidFill>
              </a:rPr>
              <a:pPr/>
              <a:t>11/29/2024</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AD5E6109-9DAF-437D-A432-B2FEB6CA7E26}" type="slidenum">
              <a:rPr lang="en-US" smtClean="0"/>
              <a:pPr/>
              <a:t>‹#›</a:t>
            </a:fld>
            <a:endParaRPr lang="en-US"/>
          </a:p>
        </p:txBody>
      </p:sp>
      <p:sp>
        <p:nvSpPr>
          <p:cNvPr id="8" name="Content Placeholder 7"/>
          <p:cNvSpPr>
            <a:spLocks noGrp="1"/>
          </p:cNvSpPr>
          <p:nvPr>
            <p:ph sz="quarter" idx="1"/>
          </p:nvPr>
        </p:nvSpPr>
        <p:spPr>
          <a:xfrm>
            <a:off x="914400" y="1085850"/>
            <a:ext cx="7772400" cy="3429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789435134"/>
      </p:ext>
    </p:extLst>
  </p:cSld>
  <p:clrMapOvr>
    <a:masterClrMapping/>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51435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0" name="Rounded Rectangle 9"/>
          <p:cNvSpPr/>
          <p:nvPr/>
        </p:nvSpPr>
        <p:spPr>
          <a:xfrm>
            <a:off x="65314" y="52317"/>
            <a:ext cx="9013372" cy="501915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722313" y="714376"/>
            <a:ext cx="7772400" cy="1021556"/>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1910954"/>
            <a:ext cx="7772400" cy="1003697"/>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E6A5A47-7F5F-414B-B26F-66385105EFC8}" type="datetimeFigureOut">
              <a:rPr lang="en-US" smtClean="0">
                <a:solidFill>
                  <a:srgbClr val="696464"/>
                </a:solidFill>
              </a:rPr>
              <a:pPr/>
              <a:t>11/29/2024</a:t>
            </a:fld>
            <a:endParaRPr lang="en-US">
              <a:solidFill>
                <a:srgbClr val="696464"/>
              </a:solidFill>
            </a:endParaRPr>
          </a:p>
        </p:txBody>
      </p:sp>
      <p:sp>
        <p:nvSpPr>
          <p:cNvPr id="5" name="Footer Placeholder 4"/>
          <p:cNvSpPr>
            <a:spLocks noGrp="1"/>
          </p:cNvSpPr>
          <p:nvPr>
            <p:ph type="ftr" sz="quarter" idx="11"/>
          </p:nvPr>
        </p:nvSpPr>
        <p:spPr>
          <a:xfrm>
            <a:off x="800101" y="4629150"/>
            <a:ext cx="4000500" cy="342900"/>
          </a:xfrm>
        </p:spPr>
        <p:txBody>
          <a:bodyPr/>
          <a:lstStyle/>
          <a:p>
            <a:endParaRPr lang="en-US">
              <a:solidFill>
                <a:srgbClr val="696464"/>
              </a:solidFill>
            </a:endParaRPr>
          </a:p>
        </p:txBody>
      </p:sp>
      <p:sp>
        <p:nvSpPr>
          <p:cNvPr id="7" name="Rectangle 6"/>
          <p:cNvSpPr/>
          <p:nvPr/>
        </p:nvSpPr>
        <p:spPr>
          <a:xfrm flipV="1">
            <a:off x="69414" y="1782623"/>
            <a:ext cx="9013515" cy="6858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69148" y="1756108"/>
            <a:ext cx="9013781" cy="3428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68308" y="1851660"/>
            <a:ext cx="9014621" cy="3429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146304" y="4656582"/>
            <a:ext cx="457200" cy="342900"/>
          </a:xfrm>
        </p:spPr>
        <p:txBody>
          <a:bodyPr/>
          <a:lstStyle/>
          <a:p>
            <a:fld id="{AD5E6109-9DAF-437D-A432-B2FEB6CA7E26}" type="slidenum">
              <a:rPr lang="en-US" smtClean="0"/>
              <a:pPr/>
              <a:t>‹#›</a:t>
            </a:fld>
            <a:endParaRPr lang="en-US"/>
          </a:p>
        </p:txBody>
      </p:sp>
    </p:spTree>
    <p:extLst>
      <p:ext uri="{BB962C8B-B14F-4D97-AF65-F5344CB8AC3E}">
        <p14:creationId xmlns:p14="http://schemas.microsoft.com/office/powerpoint/2010/main" val="24360246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5E6A5A47-7F5F-414B-B26F-66385105EFC8}" type="datetimeFigureOut">
              <a:rPr lang="en-US" smtClean="0">
                <a:solidFill>
                  <a:srgbClr val="696464"/>
                </a:solidFill>
              </a:rPr>
              <a:pPr/>
              <a:t>11/29/2024</a:t>
            </a:fld>
            <a:endParaRPr lang="en-US">
              <a:solidFill>
                <a:srgbClr val="696464"/>
              </a:solidFill>
            </a:endParaRPr>
          </a:p>
        </p:txBody>
      </p:sp>
      <p:sp>
        <p:nvSpPr>
          <p:cNvPr id="6" name="Footer Placeholder 5"/>
          <p:cNvSpPr>
            <a:spLocks noGrp="1"/>
          </p:cNvSpPr>
          <p:nvPr>
            <p:ph type="ftr" sz="quarter" idx="11"/>
          </p:nvPr>
        </p:nvSpPr>
        <p:spPr/>
        <p:txBody>
          <a:bodyPr/>
          <a:lstStyle/>
          <a:p>
            <a:endParaRPr lang="en-US">
              <a:solidFill>
                <a:srgbClr val="696464"/>
              </a:solidFill>
            </a:endParaRPr>
          </a:p>
        </p:txBody>
      </p:sp>
      <p:sp>
        <p:nvSpPr>
          <p:cNvPr id="7" name="Slide Number Placeholder 6"/>
          <p:cNvSpPr>
            <a:spLocks noGrp="1"/>
          </p:cNvSpPr>
          <p:nvPr>
            <p:ph type="sldNum" sz="quarter" idx="12"/>
          </p:nvPr>
        </p:nvSpPr>
        <p:spPr/>
        <p:txBody>
          <a:bodyPr/>
          <a:lstStyle/>
          <a:p>
            <a:fld id="{AD5E6109-9DAF-437D-A432-B2FEB6CA7E26}" type="slidenum">
              <a:rPr lang="en-US" smtClean="0"/>
              <a:pPr/>
              <a:t>‹#›</a:t>
            </a:fld>
            <a:endParaRPr lang="en-US"/>
          </a:p>
        </p:txBody>
      </p:sp>
      <p:sp>
        <p:nvSpPr>
          <p:cNvPr id="9" name="Content Placeholder 8"/>
          <p:cNvSpPr>
            <a:spLocks noGrp="1"/>
          </p:cNvSpPr>
          <p:nvPr>
            <p:ph sz="quarter" idx="1"/>
          </p:nvPr>
        </p:nvSpPr>
        <p:spPr>
          <a:xfrm>
            <a:off x="914400" y="1085850"/>
            <a:ext cx="3749040" cy="3429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1" y="1085850"/>
            <a:ext cx="3749040" cy="3429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655393363"/>
      </p:ext>
    </p:extLst>
  </p:cSld>
  <p:clrMapOvr>
    <a:masterClrMapping/>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04788"/>
            <a:ext cx="7772400" cy="85725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085850"/>
            <a:ext cx="3733800" cy="5715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085850"/>
            <a:ext cx="3733800" cy="5715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5E6A5A47-7F5F-414B-B26F-66385105EFC8}" type="datetimeFigureOut">
              <a:rPr lang="en-US" smtClean="0">
                <a:solidFill>
                  <a:srgbClr val="696464"/>
                </a:solidFill>
              </a:rPr>
              <a:pPr/>
              <a:t>11/29/2024</a:t>
            </a:fld>
            <a:endParaRPr lang="en-US">
              <a:solidFill>
                <a:srgbClr val="696464"/>
              </a:solidFill>
            </a:endParaRPr>
          </a:p>
        </p:txBody>
      </p:sp>
      <p:sp>
        <p:nvSpPr>
          <p:cNvPr id="8" name="Footer Placeholder 7"/>
          <p:cNvSpPr>
            <a:spLocks noGrp="1"/>
          </p:cNvSpPr>
          <p:nvPr>
            <p:ph type="ftr" sz="quarter" idx="11"/>
          </p:nvPr>
        </p:nvSpPr>
        <p:spPr/>
        <p:txBody>
          <a:bodyPr/>
          <a:lstStyle/>
          <a:p>
            <a:endParaRPr lang="en-US">
              <a:solidFill>
                <a:srgbClr val="696464"/>
              </a:solidFill>
            </a:endParaRPr>
          </a:p>
        </p:txBody>
      </p:sp>
      <p:sp>
        <p:nvSpPr>
          <p:cNvPr id="9" name="Slide Number Placeholder 8"/>
          <p:cNvSpPr>
            <a:spLocks noGrp="1"/>
          </p:cNvSpPr>
          <p:nvPr>
            <p:ph type="sldNum" sz="quarter" idx="12"/>
          </p:nvPr>
        </p:nvSpPr>
        <p:spPr/>
        <p:txBody>
          <a:bodyPr/>
          <a:lstStyle/>
          <a:p>
            <a:fld id="{AD5E6109-9DAF-437D-A432-B2FEB6CA7E26}" type="slidenum">
              <a:rPr lang="en-US" smtClean="0"/>
              <a:pPr/>
              <a:t>‹#›</a:t>
            </a:fld>
            <a:endParaRPr lang="en-US"/>
          </a:p>
        </p:txBody>
      </p:sp>
      <p:sp>
        <p:nvSpPr>
          <p:cNvPr id="11" name="Content Placeholder 10"/>
          <p:cNvSpPr>
            <a:spLocks noGrp="1"/>
          </p:cNvSpPr>
          <p:nvPr>
            <p:ph sz="half" idx="2"/>
          </p:nvPr>
        </p:nvSpPr>
        <p:spPr>
          <a:xfrm>
            <a:off x="914400" y="1685925"/>
            <a:ext cx="3733800" cy="291465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1685925"/>
            <a:ext cx="3733800" cy="291465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295678393"/>
      </p:ext>
    </p:extLst>
  </p:cSld>
  <p:clrMapOvr>
    <a:masterClrMapping/>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E6A5A47-7F5F-414B-B26F-66385105EFC8}" type="datetimeFigureOut">
              <a:rPr lang="en-US" smtClean="0">
                <a:solidFill>
                  <a:srgbClr val="696464"/>
                </a:solidFill>
              </a:rPr>
              <a:pPr/>
              <a:t>11/29/2024</a:t>
            </a:fld>
            <a:endParaRPr lang="en-US">
              <a:solidFill>
                <a:srgbClr val="696464"/>
              </a:solidFill>
            </a:endParaRPr>
          </a:p>
        </p:txBody>
      </p:sp>
      <p:sp>
        <p:nvSpPr>
          <p:cNvPr id="4" name="Footer Placeholder 3"/>
          <p:cNvSpPr>
            <a:spLocks noGrp="1"/>
          </p:cNvSpPr>
          <p:nvPr>
            <p:ph type="ftr" sz="quarter" idx="11"/>
          </p:nvPr>
        </p:nvSpPr>
        <p:spPr/>
        <p:txBody>
          <a:bodyPr/>
          <a:lstStyle/>
          <a:p>
            <a:endParaRPr lang="en-US">
              <a:solidFill>
                <a:srgbClr val="696464"/>
              </a:solidFill>
            </a:endParaRPr>
          </a:p>
        </p:txBody>
      </p:sp>
      <p:sp>
        <p:nvSpPr>
          <p:cNvPr id="5" name="Slide Number Placeholder 4"/>
          <p:cNvSpPr>
            <a:spLocks noGrp="1"/>
          </p:cNvSpPr>
          <p:nvPr>
            <p:ph type="sldNum" sz="quarter" idx="12"/>
          </p:nvPr>
        </p:nvSpPr>
        <p:spPr/>
        <p:txBody>
          <a:bodyPr/>
          <a:lstStyle/>
          <a:p>
            <a:fld id="{AD5E6109-9DAF-437D-A432-B2FEB6CA7E26}" type="slidenum">
              <a:rPr lang="en-US" smtClean="0"/>
              <a:pPr/>
              <a:t>‹#›</a:t>
            </a:fld>
            <a:endParaRPr lang="en-US"/>
          </a:p>
        </p:txBody>
      </p:sp>
    </p:spTree>
    <p:extLst>
      <p:ext uri="{BB962C8B-B14F-4D97-AF65-F5344CB8AC3E}">
        <p14:creationId xmlns:p14="http://schemas.microsoft.com/office/powerpoint/2010/main" val="3833267377"/>
      </p:ext>
    </p:extLst>
  </p:cSld>
  <p:clrMapOvr>
    <a:masterClrMapping/>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5E6A5A47-7F5F-414B-B26F-66385105EFC8}" type="datetimeFigureOut">
              <a:rPr lang="en-US" smtClean="0"/>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5E6109-9DAF-437D-A432-B2FEB6CA7E26}" type="slidenum">
              <a:rPr lang="en-US" smtClean="0"/>
              <a:t>‹#›</a:t>
            </a:fld>
            <a:endParaRPr lang="en-US"/>
          </a:p>
        </p:txBody>
      </p:sp>
      <p:sp>
        <p:nvSpPr>
          <p:cNvPr id="9" name="Content Placeholder 8"/>
          <p:cNvSpPr>
            <a:spLocks noGrp="1"/>
          </p:cNvSpPr>
          <p:nvPr>
            <p:ph sz="quarter" idx="1"/>
          </p:nvPr>
        </p:nvSpPr>
        <p:spPr>
          <a:xfrm>
            <a:off x="914400" y="1085850"/>
            <a:ext cx="3749040" cy="3429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1" y="1085850"/>
            <a:ext cx="3749040" cy="3429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6A5A47-7F5F-414B-B26F-66385105EFC8}" type="datetimeFigureOut">
              <a:rPr lang="en-US" smtClean="0">
                <a:solidFill>
                  <a:srgbClr val="696464"/>
                </a:solidFill>
              </a:rPr>
              <a:pPr/>
              <a:t>11/29/2024</a:t>
            </a:fld>
            <a:endParaRPr lang="en-US">
              <a:solidFill>
                <a:srgbClr val="696464"/>
              </a:solidFill>
            </a:endParaRPr>
          </a:p>
        </p:txBody>
      </p:sp>
      <p:sp>
        <p:nvSpPr>
          <p:cNvPr id="3" name="Footer Placeholder 2"/>
          <p:cNvSpPr>
            <a:spLocks noGrp="1"/>
          </p:cNvSpPr>
          <p:nvPr>
            <p:ph type="ftr" sz="quarter" idx="11"/>
          </p:nvPr>
        </p:nvSpPr>
        <p:spPr/>
        <p:txBody>
          <a:bodyPr/>
          <a:lstStyle/>
          <a:p>
            <a:endParaRPr lang="en-US">
              <a:solidFill>
                <a:srgbClr val="696464"/>
              </a:solidFill>
            </a:endParaRPr>
          </a:p>
        </p:txBody>
      </p:sp>
      <p:sp>
        <p:nvSpPr>
          <p:cNvPr id="4" name="Slide Number Placeholder 3"/>
          <p:cNvSpPr>
            <a:spLocks noGrp="1"/>
          </p:cNvSpPr>
          <p:nvPr>
            <p:ph type="sldNum" sz="quarter" idx="12"/>
          </p:nvPr>
        </p:nvSpPr>
        <p:spPr/>
        <p:txBody>
          <a:bodyPr/>
          <a:lstStyle/>
          <a:p>
            <a:fld id="{AD5E6109-9DAF-437D-A432-B2FEB6CA7E26}" type="slidenum">
              <a:rPr lang="en-US" smtClean="0"/>
              <a:pPr/>
              <a:t>‹#›</a:t>
            </a:fld>
            <a:endParaRPr lang="en-US"/>
          </a:p>
        </p:txBody>
      </p:sp>
    </p:spTree>
    <p:extLst>
      <p:ext uri="{BB962C8B-B14F-4D97-AF65-F5344CB8AC3E}">
        <p14:creationId xmlns:p14="http://schemas.microsoft.com/office/powerpoint/2010/main" val="4094110398"/>
      </p:ext>
    </p:extLst>
  </p:cSld>
  <p:clrMapOvr>
    <a:masterClrMapping/>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51435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9" name="Rounded Rectangle 8"/>
          <p:cNvSpPr/>
          <p:nvPr/>
        </p:nvSpPr>
        <p:spPr>
          <a:xfrm>
            <a:off x="64009" y="52316"/>
            <a:ext cx="9013372" cy="5020056"/>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914400" y="204788"/>
            <a:ext cx="7772400" cy="85725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200150"/>
            <a:ext cx="1905000" cy="337185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E6A5A47-7F5F-414B-B26F-66385105EFC8}" type="datetimeFigureOut">
              <a:rPr lang="en-US" smtClean="0">
                <a:solidFill>
                  <a:srgbClr val="696464"/>
                </a:solidFill>
              </a:rPr>
              <a:pPr/>
              <a:t>11/29/2024</a:t>
            </a:fld>
            <a:endParaRPr lang="en-US">
              <a:solidFill>
                <a:srgbClr val="696464"/>
              </a:solidFill>
            </a:endParaRPr>
          </a:p>
        </p:txBody>
      </p:sp>
      <p:sp>
        <p:nvSpPr>
          <p:cNvPr id="6" name="Footer Placeholder 5"/>
          <p:cNvSpPr>
            <a:spLocks noGrp="1"/>
          </p:cNvSpPr>
          <p:nvPr>
            <p:ph type="ftr" sz="quarter" idx="11"/>
          </p:nvPr>
        </p:nvSpPr>
        <p:spPr/>
        <p:txBody>
          <a:bodyPr/>
          <a:lstStyle/>
          <a:p>
            <a:endParaRPr lang="en-US">
              <a:solidFill>
                <a:srgbClr val="696464"/>
              </a:solidFill>
            </a:endParaRPr>
          </a:p>
        </p:txBody>
      </p:sp>
      <p:sp>
        <p:nvSpPr>
          <p:cNvPr id="7" name="Slide Number Placeholder 6"/>
          <p:cNvSpPr>
            <a:spLocks noGrp="1"/>
          </p:cNvSpPr>
          <p:nvPr>
            <p:ph type="sldNum" sz="quarter" idx="12"/>
          </p:nvPr>
        </p:nvSpPr>
        <p:spPr/>
        <p:txBody>
          <a:bodyPr/>
          <a:lstStyle/>
          <a:p>
            <a:fld id="{AD5E6109-9DAF-437D-A432-B2FEB6CA7E26}" type="slidenum">
              <a:rPr lang="en-US" smtClean="0"/>
              <a:pPr/>
              <a:t>‹#›</a:t>
            </a:fld>
            <a:endParaRPr lang="en-US"/>
          </a:p>
        </p:txBody>
      </p:sp>
      <p:sp>
        <p:nvSpPr>
          <p:cNvPr id="11" name="Content Placeholder 10"/>
          <p:cNvSpPr>
            <a:spLocks noGrp="1"/>
          </p:cNvSpPr>
          <p:nvPr>
            <p:ph sz="quarter" idx="1"/>
          </p:nvPr>
        </p:nvSpPr>
        <p:spPr>
          <a:xfrm>
            <a:off x="2971800" y="1200150"/>
            <a:ext cx="5715000" cy="337185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512694688"/>
      </p:ext>
    </p:extLst>
  </p:cSld>
  <p:clrMapOvr>
    <a:masterClrMapping/>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675413"/>
            <a:ext cx="7315200" cy="391716"/>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4084369"/>
            <a:ext cx="7315200" cy="51435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E6A5A47-7F5F-414B-B26F-66385105EFC8}" type="datetimeFigureOut">
              <a:rPr lang="en-US" smtClean="0">
                <a:solidFill>
                  <a:srgbClr val="696464"/>
                </a:solidFill>
              </a:rPr>
              <a:pPr/>
              <a:t>11/29/2024</a:t>
            </a:fld>
            <a:endParaRPr lang="en-US">
              <a:solidFill>
                <a:srgbClr val="696464"/>
              </a:solidFill>
            </a:endParaRPr>
          </a:p>
        </p:txBody>
      </p:sp>
      <p:sp>
        <p:nvSpPr>
          <p:cNvPr id="6" name="Footer Placeholder 5"/>
          <p:cNvSpPr>
            <a:spLocks noGrp="1"/>
          </p:cNvSpPr>
          <p:nvPr>
            <p:ph type="ftr" sz="quarter" idx="11"/>
          </p:nvPr>
        </p:nvSpPr>
        <p:spPr>
          <a:xfrm>
            <a:off x="914400" y="4629150"/>
            <a:ext cx="3886200" cy="342900"/>
          </a:xfrm>
        </p:spPr>
        <p:txBody>
          <a:bodyPr/>
          <a:lstStyle/>
          <a:p>
            <a:endParaRPr lang="en-US">
              <a:solidFill>
                <a:srgbClr val="696464"/>
              </a:solidFill>
            </a:endParaRPr>
          </a:p>
        </p:txBody>
      </p:sp>
      <p:sp>
        <p:nvSpPr>
          <p:cNvPr id="7" name="Slide Number Placeholder 6"/>
          <p:cNvSpPr>
            <a:spLocks noGrp="1"/>
          </p:cNvSpPr>
          <p:nvPr>
            <p:ph type="sldNum" sz="quarter" idx="12"/>
          </p:nvPr>
        </p:nvSpPr>
        <p:spPr>
          <a:xfrm>
            <a:off x="146304" y="4656582"/>
            <a:ext cx="457200" cy="342900"/>
          </a:xfrm>
        </p:spPr>
        <p:txBody>
          <a:bodyPr/>
          <a:lstStyle/>
          <a:p>
            <a:fld id="{AD5E6109-9DAF-437D-A432-B2FEB6CA7E26}" type="slidenum">
              <a:rPr lang="en-US" smtClean="0"/>
              <a:pPr/>
              <a:t>‹#›</a:t>
            </a:fld>
            <a:endParaRPr lang="en-US"/>
          </a:p>
        </p:txBody>
      </p:sp>
      <p:sp>
        <p:nvSpPr>
          <p:cNvPr id="11" name="Rectangle 10"/>
          <p:cNvSpPr/>
          <p:nvPr/>
        </p:nvSpPr>
        <p:spPr>
          <a:xfrm flipV="1">
            <a:off x="68307" y="3512666"/>
            <a:ext cx="9006840" cy="6858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a:xfrm>
            <a:off x="68511" y="3487857"/>
            <a:ext cx="9006639" cy="3428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Rectangle 12"/>
          <p:cNvSpPr/>
          <p:nvPr/>
        </p:nvSpPr>
        <p:spPr>
          <a:xfrm>
            <a:off x="68512" y="3579919"/>
            <a:ext cx="9006637" cy="3660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 name="Picture Placeholder 2"/>
          <p:cNvSpPr>
            <a:spLocks noGrp="1"/>
          </p:cNvSpPr>
          <p:nvPr>
            <p:ph type="pic" idx="1"/>
          </p:nvPr>
        </p:nvSpPr>
        <p:spPr>
          <a:xfrm>
            <a:off x="68310" y="50007"/>
            <a:ext cx="9001873" cy="3436144"/>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342543107"/>
      </p:ext>
    </p:extLst>
  </p:cSld>
  <p:clrMapOvr>
    <a:masterClrMapping/>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E6A5A47-7F5F-414B-B26F-66385105EFC8}" type="datetimeFigureOut">
              <a:rPr lang="en-US" smtClean="0">
                <a:solidFill>
                  <a:srgbClr val="696464"/>
                </a:solidFill>
              </a:rPr>
              <a:pPr/>
              <a:t>11/29/2024</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AD5E6109-9DAF-437D-A432-B2FEB6CA7E26}" type="slidenum">
              <a:rPr lang="en-US" smtClean="0"/>
              <a:pPr/>
              <a:t>‹#›</a:t>
            </a:fld>
            <a:endParaRPr lang="en-US"/>
          </a:p>
        </p:txBody>
      </p:sp>
    </p:spTree>
    <p:extLst>
      <p:ext uri="{BB962C8B-B14F-4D97-AF65-F5344CB8AC3E}">
        <p14:creationId xmlns:p14="http://schemas.microsoft.com/office/powerpoint/2010/main" val="1577119321"/>
      </p:ext>
    </p:extLst>
  </p:cSld>
  <p:clrMapOvr>
    <a:masterClrMapping/>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2"/>
            <a:ext cx="2011680" cy="4388644"/>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05981"/>
            <a:ext cx="5562600" cy="438864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E6A5A47-7F5F-414B-B26F-66385105EFC8}" type="datetimeFigureOut">
              <a:rPr lang="en-US" smtClean="0">
                <a:solidFill>
                  <a:srgbClr val="696464"/>
                </a:solidFill>
              </a:rPr>
              <a:pPr/>
              <a:t>11/29/2024</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AD5E6109-9DAF-437D-A432-B2FEB6CA7E26}" type="slidenum">
              <a:rPr lang="en-US" smtClean="0"/>
              <a:pPr/>
              <a:t>‹#›</a:t>
            </a:fld>
            <a:endParaRPr lang="en-US"/>
          </a:p>
        </p:txBody>
      </p:sp>
    </p:spTree>
    <p:extLst>
      <p:ext uri="{BB962C8B-B14F-4D97-AF65-F5344CB8AC3E}">
        <p14:creationId xmlns:p14="http://schemas.microsoft.com/office/powerpoint/2010/main" val="3084174259"/>
      </p:ext>
    </p:extLst>
  </p:cSld>
  <p:clrMapOvr>
    <a:masterClrMapping/>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04788"/>
            <a:ext cx="7772400" cy="85725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085850"/>
            <a:ext cx="3733800" cy="5715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085850"/>
            <a:ext cx="3733800" cy="5715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5E6A5A47-7F5F-414B-B26F-66385105EFC8}" type="datetimeFigureOut">
              <a:rPr lang="en-US" smtClean="0"/>
              <a:t>11/29/2024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5E6109-9DAF-437D-A432-B2FEB6CA7E26}" type="slidenum">
              <a:rPr lang="en-US" smtClean="0"/>
              <a:t>‹#›</a:t>
            </a:fld>
            <a:endParaRPr lang="en-US"/>
          </a:p>
        </p:txBody>
      </p:sp>
      <p:sp>
        <p:nvSpPr>
          <p:cNvPr id="11" name="Content Placeholder 10"/>
          <p:cNvSpPr>
            <a:spLocks noGrp="1"/>
          </p:cNvSpPr>
          <p:nvPr>
            <p:ph sz="half" idx="2"/>
          </p:nvPr>
        </p:nvSpPr>
        <p:spPr>
          <a:xfrm>
            <a:off x="914400" y="1685925"/>
            <a:ext cx="3733800" cy="291465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1685925"/>
            <a:ext cx="3733800" cy="291465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E6A5A47-7F5F-414B-B26F-66385105EFC8}" type="datetimeFigureOut">
              <a:rPr lang="en-US" smtClean="0"/>
              <a:t>11/29/2024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5E6109-9DAF-437D-A432-B2FEB6CA7E2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6A5A47-7F5F-414B-B26F-66385105EFC8}" type="datetimeFigureOut">
              <a:rPr lang="en-US" smtClean="0"/>
              <a:t>11/29/2024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5E6109-9DAF-437D-A432-B2FEB6CA7E2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51435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9" y="52316"/>
            <a:ext cx="9013372" cy="5020056"/>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04788"/>
            <a:ext cx="7772400" cy="85725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200150"/>
            <a:ext cx="1905000" cy="337185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E6A5A47-7F5F-414B-B26F-66385105EFC8}" type="datetimeFigureOut">
              <a:rPr lang="en-US" smtClean="0"/>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5E6109-9DAF-437D-A432-B2FEB6CA7E26}" type="slidenum">
              <a:rPr lang="en-US" smtClean="0"/>
              <a:t>‹#›</a:t>
            </a:fld>
            <a:endParaRPr lang="en-US"/>
          </a:p>
        </p:txBody>
      </p:sp>
      <p:sp>
        <p:nvSpPr>
          <p:cNvPr id="11" name="Content Placeholder 10"/>
          <p:cNvSpPr>
            <a:spLocks noGrp="1"/>
          </p:cNvSpPr>
          <p:nvPr>
            <p:ph sz="quarter" idx="1"/>
          </p:nvPr>
        </p:nvSpPr>
        <p:spPr>
          <a:xfrm>
            <a:off x="2971800" y="1200150"/>
            <a:ext cx="5715000" cy="337185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675413"/>
            <a:ext cx="7315200" cy="391716"/>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4084369"/>
            <a:ext cx="7315200" cy="51435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E6A5A47-7F5F-414B-B26F-66385105EFC8}" type="datetimeFigureOut">
              <a:rPr lang="en-US" smtClean="0"/>
              <a:t>11/29/2024</a:t>
            </a:fld>
            <a:endParaRPr lang="en-US"/>
          </a:p>
        </p:txBody>
      </p:sp>
      <p:sp>
        <p:nvSpPr>
          <p:cNvPr id="6" name="Footer Placeholder 5"/>
          <p:cNvSpPr>
            <a:spLocks noGrp="1"/>
          </p:cNvSpPr>
          <p:nvPr>
            <p:ph type="ftr" sz="quarter" idx="11"/>
          </p:nvPr>
        </p:nvSpPr>
        <p:spPr>
          <a:xfrm>
            <a:off x="914400" y="4629150"/>
            <a:ext cx="3886200" cy="342900"/>
          </a:xfrm>
        </p:spPr>
        <p:txBody>
          <a:bodyPr/>
          <a:lstStyle/>
          <a:p>
            <a:endParaRPr lang="en-US"/>
          </a:p>
        </p:txBody>
      </p:sp>
      <p:sp>
        <p:nvSpPr>
          <p:cNvPr id="7" name="Slide Number Placeholder 6"/>
          <p:cNvSpPr>
            <a:spLocks noGrp="1"/>
          </p:cNvSpPr>
          <p:nvPr>
            <p:ph type="sldNum" sz="quarter" idx="12"/>
          </p:nvPr>
        </p:nvSpPr>
        <p:spPr>
          <a:xfrm>
            <a:off x="146304" y="4656582"/>
            <a:ext cx="457200" cy="342900"/>
          </a:xfrm>
        </p:spPr>
        <p:txBody>
          <a:bodyPr/>
          <a:lstStyle/>
          <a:p>
            <a:fld id="{AD5E6109-9DAF-437D-A432-B2FEB6CA7E26}" type="slidenum">
              <a:rPr lang="en-US" smtClean="0"/>
              <a:t>‹#›</a:t>
            </a:fld>
            <a:endParaRPr lang="en-US"/>
          </a:p>
        </p:txBody>
      </p:sp>
      <p:sp>
        <p:nvSpPr>
          <p:cNvPr id="11" name="Rectangle 10"/>
          <p:cNvSpPr/>
          <p:nvPr/>
        </p:nvSpPr>
        <p:spPr>
          <a:xfrm flipV="1">
            <a:off x="68307" y="3512666"/>
            <a:ext cx="9006840" cy="6858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11" y="3487857"/>
            <a:ext cx="9006639" cy="3428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2" y="3579919"/>
            <a:ext cx="9006637" cy="3660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10" y="50007"/>
            <a:ext cx="9001873" cy="3436144"/>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mc:AlternateContent xmlns:mc="http://schemas.openxmlformats.org/markup-compatibility/2006" xmlns:p14="http://schemas.microsoft.com/office/powerpoint/2010/main">
    <mc:Choice Requires="p14">
      <p:transition spd="slow" p14:dur="800" advClick="0">
        <p:circle/>
        <p:sndAc>
          <p:stSnd loop="1">
            <p:snd r:embed="rId1" name="cashreg.wav"/>
          </p:stSnd>
        </p:sndAc>
      </p:transition>
    </mc:Choice>
    <mc:Fallback xmlns="">
      <p:transition spd="slow" advClick="0">
        <p:circle/>
        <p:sndAc>
          <p:stSnd loop="1">
            <p:snd r:embed="rId3" name="cashreg.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audio" Target="../media/audio1.wav"/><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audio" Target="../media/audio1.wav"/></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audio" Target="../media/audio1.wav"/><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audio" Target="../media/audio1.wav"/></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audio" Target="../media/audio1.wav"/><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51435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9" y="52316"/>
            <a:ext cx="9013372" cy="5020056"/>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05979"/>
            <a:ext cx="7772400" cy="85725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085850"/>
            <a:ext cx="7772400" cy="3429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1" y="4643437"/>
            <a:ext cx="2476500" cy="357188"/>
          </a:xfrm>
          <a:prstGeom prst="rect">
            <a:avLst/>
          </a:prstGeom>
        </p:spPr>
        <p:txBody>
          <a:bodyPr anchor="ctr" anchorCtr="0"/>
          <a:lstStyle>
            <a:lvl1pPr algn="r" eaLnBrk="1" latinLnBrk="0" hangingPunct="1">
              <a:defRPr kumimoji="0" sz="1400">
                <a:solidFill>
                  <a:schemeClr val="tx2"/>
                </a:solidFill>
              </a:defRPr>
            </a:lvl1pPr>
          </a:lstStyle>
          <a:p>
            <a:pPr fontAlgn="base">
              <a:spcBef>
                <a:spcPct val="0"/>
              </a:spcBef>
              <a:spcAft>
                <a:spcPct val="0"/>
              </a:spcAft>
              <a:defRPr/>
            </a:pPr>
            <a:fld id="{F47115C8-AF70-4D1D-97C7-0143BD59C1FE}" type="datetimeFigureOut">
              <a:rPr lang="en-GB" smtClean="0">
                <a:solidFill>
                  <a:prstClr val="black">
                    <a:tint val="75000"/>
                  </a:prstClr>
                </a:solidFill>
                <a:latin typeface="Garamond" pitchFamily="18" charset="0"/>
                <a:cs typeface="Arial" charset="0"/>
              </a:rPr>
              <a:pPr fontAlgn="base">
                <a:spcBef>
                  <a:spcPct val="0"/>
                </a:spcBef>
                <a:spcAft>
                  <a:spcPct val="0"/>
                </a:spcAft>
                <a:defRPr/>
              </a:pPr>
              <a:t>29/11/2024</a:t>
            </a:fld>
            <a:endParaRPr lang="en-GB">
              <a:solidFill>
                <a:prstClr val="black">
                  <a:tint val="75000"/>
                </a:prstClr>
              </a:solidFill>
              <a:latin typeface="Garamond" pitchFamily="18" charset="0"/>
              <a:cs typeface="Arial" charset="0"/>
            </a:endParaRPr>
          </a:p>
        </p:txBody>
      </p:sp>
      <p:sp>
        <p:nvSpPr>
          <p:cNvPr id="3" name="Footer Placeholder 2"/>
          <p:cNvSpPr>
            <a:spLocks noGrp="1"/>
          </p:cNvSpPr>
          <p:nvPr>
            <p:ph type="ftr" sz="quarter" idx="3"/>
          </p:nvPr>
        </p:nvSpPr>
        <p:spPr>
          <a:xfrm>
            <a:off x="914400" y="4629150"/>
            <a:ext cx="3962400" cy="342900"/>
          </a:xfrm>
          <a:prstGeom prst="rect">
            <a:avLst/>
          </a:prstGeom>
        </p:spPr>
        <p:txBody>
          <a:bodyPr anchor="ctr" anchorCtr="0"/>
          <a:lstStyle>
            <a:lvl1pPr eaLnBrk="1" latinLnBrk="0" hangingPunct="1">
              <a:defRPr kumimoji="0" sz="1400">
                <a:solidFill>
                  <a:schemeClr val="tx2"/>
                </a:solidFill>
              </a:defRPr>
            </a:lvl1pPr>
          </a:lstStyle>
          <a:p>
            <a:pPr fontAlgn="base">
              <a:spcBef>
                <a:spcPct val="0"/>
              </a:spcBef>
              <a:spcAft>
                <a:spcPct val="0"/>
              </a:spcAft>
              <a:defRPr/>
            </a:pPr>
            <a:endParaRPr lang="en-GB">
              <a:solidFill>
                <a:prstClr val="black">
                  <a:tint val="75000"/>
                </a:prstClr>
              </a:solidFill>
              <a:latin typeface="Garamond" pitchFamily="18" charset="0"/>
              <a:cs typeface="Arial" charset="0"/>
            </a:endParaRPr>
          </a:p>
        </p:txBody>
      </p:sp>
      <p:sp>
        <p:nvSpPr>
          <p:cNvPr id="23" name="Slide Number Placeholder 22"/>
          <p:cNvSpPr>
            <a:spLocks noGrp="1"/>
          </p:cNvSpPr>
          <p:nvPr>
            <p:ph type="sldNum" sz="quarter" idx="4"/>
          </p:nvPr>
        </p:nvSpPr>
        <p:spPr>
          <a:xfrm>
            <a:off x="146304" y="4657725"/>
            <a:ext cx="457200" cy="3429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fontAlgn="base">
              <a:spcBef>
                <a:spcPct val="0"/>
              </a:spcBef>
              <a:spcAft>
                <a:spcPct val="0"/>
              </a:spcAft>
              <a:defRPr/>
            </a:pPr>
            <a:fld id="{655C6A12-3B31-411C-9E0D-4D75CC7F4DB3}" type="slidenum">
              <a:rPr lang="en-GB" smtClean="0">
                <a:solidFill>
                  <a:prstClr val="black">
                    <a:tint val="75000"/>
                  </a:prstClr>
                </a:solidFill>
                <a:latin typeface="Garamond" pitchFamily="18" charset="0"/>
                <a:cs typeface="Arial" charset="0"/>
              </a:rPr>
              <a:pPr fontAlgn="base">
                <a:spcBef>
                  <a:spcPct val="0"/>
                </a:spcBef>
                <a:spcAft>
                  <a:spcPct val="0"/>
                </a:spcAft>
                <a:defRPr/>
              </a:pPr>
              <a:t>‹#›</a:t>
            </a:fld>
            <a:endParaRPr lang="en-GB">
              <a:solidFill>
                <a:prstClr val="black">
                  <a:tint val="75000"/>
                </a:prstClr>
              </a:solidFill>
              <a:latin typeface="Garamond" pitchFamily="18" charset="0"/>
              <a:cs typeface="Arial" charset="0"/>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800" advClick="0">
        <p:circle/>
        <p:sndAc>
          <p:stSnd loop="1">
            <p:snd r:embed="rId13" name="cashreg.wav"/>
          </p:stSnd>
        </p:sndAc>
      </p:transition>
    </mc:Choice>
    <mc:Fallback xmlns="">
      <p:transition spd="slow" advClick="0">
        <p:circle/>
        <p:sndAc>
          <p:stSnd loop="1">
            <p:snd r:embed="rId14" name="cashreg.wav"/>
          </p:stSnd>
        </p:sndAc>
      </p:transition>
    </mc:Fallback>
  </mc:AlternateConten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3829050"/>
            <a:ext cx="9144000" cy="131445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2905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826228"/>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91" y="3279126"/>
            <a:ext cx="6512511" cy="85725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549195"/>
            <a:ext cx="6400800" cy="26060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4629151"/>
            <a:ext cx="2514600" cy="273844"/>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fontAlgn="base">
              <a:spcBef>
                <a:spcPct val="0"/>
              </a:spcBef>
              <a:spcAft>
                <a:spcPct val="0"/>
              </a:spcAft>
              <a:defRPr/>
            </a:pPr>
            <a:fld id="{F47115C8-AF70-4D1D-97C7-0143BD59C1FE}" type="datetimeFigureOut">
              <a:rPr lang="en-GB" smtClean="0">
                <a:solidFill>
                  <a:prstClr val="black">
                    <a:tint val="75000"/>
                  </a:prstClr>
                </a:solidFill>
                <a:latin typeface="Garamond" pitchFamily="18" charset="0"/>
                <a:cs typeface="Arial" charset="0"/>
              </a:rPr>
              <a:pPr fontAlgn="base">
                <a:spcBef>
                  <a:spcPct val="0"/>
                </a:spcBef>
                <a:spcAft>
                  <a:spcPct val="0"/>
                </a:spcAft>
                <a:defRPr/>
              </a:pPr>
              <a:t>29/11/2024</a:t>
            </a:fld>
            <a:endParaRPr lang="en-GB">
              <a:solidFill>
                <a:prstClr val="black">
                  <a:tint val="75000"/>
                </a:prstClr>
              </a:solidFill>
              <a:latin typeface="Garamond" pitchFamily="18" charset="0"/>
              <a:cs typeface="Arial" charset="0"/>
            </a:endParaRPr>
          </a:p>
        </p:txBody>
      </p:sp>
      <p:sp>
        <p:nvSpPr>
          <p:cNvPr id="5" name="Footer Placeholder 4"/>
          <p:cNvSpPr>
            <a:spLocks noGrp="1"/>
          </p:cNvSpPr>
          <p:nvPr>
            <p:ph type="ftr" sz="quarter" idx="3"/>
          </p:nvPr>
        </p:nvSpPr>
        <p:spPr>
          <a:xfrm>
            <a:off x="457202" y="4629151"/>
            <a:ext cx="3352801" cy="273844"/>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fontAlgn="base">
              <a:spcBef>
                <a:spcPct val="0"/>
              </a:spcBef>
              <a:spcAft>
                <a:spcPct val="0"/>
              </a:spcAft>
              <a:defRPr/>
            </a:pPr>
            <a:endParaRPr lang="en-GB">
              <a:solidFill>
                <a:prstClr val="black">
                  <a:tint val="75000"/>
                </a:prstClr>
              </a:solidFill>
              <a:latin typeface="Garamond" pitchFamily="18" charset="0"/>
              <a:cs typeface="Arial" charset="0"/>
            </a:endParaRPr>
          </a:p>
        </p:txBody>
      </p:sp>
      <p:sp>
        <p:nvSpPr>
          <p:cNvPr id="6" name="Slide Number Placeholder 5"/>
          <p:cNvSpPr>
            <a:spLocks noGrp="1"/>
          </p:cNvSpPr>
          <p:nvPr>
            <p:ph type="sldNum" sz="quarter" idx="4"/>
          </p:nvPr>
        </p:nvSpPr>
        <p:spPr>
          <a:xfrm>
            <a:off x="3810000" y="4629151"/>
            <a:ext cx="1828800" cy="273844"/>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fontAlgn="base">
              <a:spcBef>
                <a:spcPct val="0"/>
              </a:spcBef>
              <a:spcAft>
                <a:spcPct val="0"/>
              </a:spcAft>
              <a:defRPr/>
            </a:pPr>
            <a:fld id="{655C6A12-3B31-411C-9E0D-4D75CC7F4DB3}" type="slidenum">
              <a:rPr lang="en-GB" smtClean="0">
                <a:solidFill>
                  <a:prstClr val="black">
                    <a:tint val="75000"/>
                  </a:prstClr>
                </a:solidFill>
                <a:latin typeface="Garamond" pitchFamily="18" charset="0"/>
                <a:cs typeface="Arial" charset="0"/>
              </a:rPr>
              <a:pPr fontAlgn="base">
                <a:spcBef>
                  <a:spcPct val="0"/>
                </a:spcBef>
                <a:spcAft>
                  <a:spcPct val="0"/>
                </a:spcAft>
                <a:defRPr/>
              </a:pPr>
              <a:t>‹#›</a:t>
            </a:fld>
            <a:endParaRPr lang="en-GB">
              <a:solidFill>
                <a:prstClr val="black">
                  <a:tint val="75000"/>
                </a:prstClr>
              </a:solidFill>
              <a:latin typeface="Garamond" pitchFamily="18" charset="0"/>
              <a:cs typeface="Arial" charset="0"/>
            </a:endParaRP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800" advClick="0">
        <p:circle/>
        <p:sndAc>
          <p:stSnd loop="1">
            <p:snd r:embed="rId13" name="cashreg.wav"/>
          </p:stSnd>
        </p:sndAc>
      </p:transition>
    </mc:Choice>
    <mc:Fallback xmlns="">
      <p:transition spd="slow" advClick="0">
        <p:circle/>
        <p:sndAc>
          <p:stSnd loop="1">
            <p:snd r:embed="rId14" name="cashreg.wav"/>
          </p:stSnd>
        </p:sndAc>
      </p:transition>
    </mc:Fallback>
  </mc:AlternateConten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51435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8" name="Rounded Rectangle 7"/>
          <p:cNvSpPr/>
          <p:nvPr/>
        </p:nvSpPr>
        <p:spPr>
          <a:xfrm>
            <a:off x="64009" y="52316"/>
            <a:ext cx="9013372" cy="5020056"/>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Title Placeholder 21"/>
          <p:cNvSpPr>
            <a:spLocks noGrp="1"/>
          </p:cNvSpPr>
          <p:nvPr>
            <p:ph type="title"/>
          </p:nvPr>
        </p:nvSpPr>
        <p:spPr>
          <a:xfrm>
            <a:off x="914400" y="205979"/>
            <a:ext cx="7772400" cy="85725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085850"/>
            <a:ext cx="7772400" cy="3429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1" y="4643437"/>
            <a:ext cx="2476500" cy="357188"/>
          </a:xfrm>
          <a:prstGeom prst="rect">
            <a:avLst/>
          </a:prstGeom>
        </p:spPr>
        <p:txBody>
          <a:bodyPr anchor="ctr" anchorCtr="0"/>
          <a:lstStyle>
            <a:lvl1pPr algn="r" eaLnBrk="1" latinLnBrk="0" hangingPunct="1">
              <a:defRPr kumimoji="0" sz="1400">
                <a:solidFill>
                  <a:schemeClr val="tx2"/>
                </a:solidFill>
              </a:defRPr>
            </a:lvl1pPr>
          </a:lstStyle>
          <a:p>
            <a:pPr fontAlgn="base">
              <a:spcBef>
                <a:spcPct val="0"/>
              </a:spcBef>
              <a:spcAft>
                <a:spcPct val="0"/>
              </a:spcAft>
              <a:defRPr/>
            </a:pPr>
            <a:fld id="{F47115C8-AF70-4D1D-97C7-0143BD59C1FE}" type="datetimeFigureOut">
              <a:rPr lang="en-GB" smtClean="0">
                <a:solidFill>
                  <a:prstClr val="black">
                    <a:tint val="75000"/>
                  </a:prstClr>
                </a:solidFill>
                <a:latin typeface="Garamond" pitchFamily="18" charset="0"/>
                <a:cs typeface="Arial" charset="0"/>
              </a:rPr>
              <a:pPr fontAlgn="base">
                <a:spcBef>
                  <a:spcPct val="0"/>
                </a:spcBef>
                <a:spcAft>
                  <a:spcPct val="0"/>
                </a:spcAft>
                <a:defRPr/>
              </a:pPr>
              <a:t>29/11/2024</a:t>
            </a:fld>
            <a:endParaRPr lang="en-GB">
              <a:solidFill>
                <a:prstClr val="black">
                  <a:tint val="75000"/>
                </a:prstClr>
              </a:solidFill>
              <a:latin typeface="Garamond" pitchFamily="18" charset="0"/>
              <a:cs typeface="Arial" charset="0"/>
            </a:endParaRPr>
          </a:p>
        </p:txBody>
      </p:sp>
      <p:sp>
        <p:nvSpPr>
          <p:cNvPr id="3" name="Footer Placeholder 2"/>
          <p:cNvSpPr>
            <a:spLocks noGrp="1"/>
          </p:cNvSpPr>
          <p:nvPr>
            <p:ph type="ftr" sz="quarter" idx="3"/>
          </p:nvPr>
        </p:nvSpPr>
        <p:spPr>
          <a:xfrm>
            <a:off x="914400" y="4629150"/>
            <a:ext cx="3962400" cy="342900"/>
          </a:xfrm>
          <a:prstGeom prst="rect">
            <a:avLst/>
          </a:prstGeom>
        </p:spPr>
        <p:txBody>
          <a:bodyPr anchor="ctr" anchorCtr="0"/>
          <a:lstStyle>
            <a:lvl1pPr eaLnBrk="1" latinLnBrk="0" hangingPunct="1">
              <a:defRPr kumimoji="0" sz="1400">
                <a:solidFill>
                  <a:schemeClr val="tx2"/>
                </a:solidFill>
              </a:defRPr>
            </a:lvl1pPr>
          </a:lstStyle>
          <a:p>
            <a:pPr fontAlgn="base">
              <a:spcBef>
                <a:spcPct val="0"/>
              </a:spcBef>
              <a:spcAft>
                <a:spcPct val="0"/>
              </a:spcAft>
              <a:defRPr/>
            </a:pPr>
            <a:endParaRPr lang="en-GB">
              <a:solidFill>
                <a:prstClr val="black">
                  <a:tint val="75000"/>
                </a:prstClr>
              </a:solidFill>
              <a:latin typeface="Garamond" pitchFamily="18" charset="0"/>
              <a:cs typeface="Arial" charset="0"/>
            </a:endParaRPr>
          </a:p>
        </p:txBody>
      </p:sp>
      <p:sp>
        <p:nvSpPr>
          <p:cNvPr id="23" name="Slide Number Placeholder 22"/>
          <p:cNvSpPr>
            <a:spLocks noGrp="1"/>
          </p:cNvSpPr>
          <p:nvPr>
            <p:ph type="sldNum" sz="quarter" idx="4"/>
          </p:nvPr>
        </p:nvSpPr>
        <p:spPr>
          <a:xfrm>
            <a:off x="146304" y="4657725"/>
            <a:ext cx="457200" cy="3429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fontAlgn="base">
              <a:spcBef>
                <a:spcPct val="0"/>
              </a:spcBef>
              <a:spcAft>
                <a:spcPct val="0"/>
              </a:spcAft>
              <a:defRPr/>
            </a:pPr>
            <a:fld id="{655C6A12-3B31-411C-9E0D-4D75CC7F4DB3}" type="slidenum">
              <a:rPr lang="en-GB" smtClean="0">
                <a:solidFill>
                  <a:prstClr val="black">
                    <a:tint val="75000"/>
                  </a:prstClr>
                </a:solidFill>
                <a:latin typeface="Garamond" pitchFamily="18" charset="0"/>
                <a:cs typeface="Arial" charset="0"/>
              </a:rPr>
              <a:pPr fontAlgn="base">
                <a:spcBef>
                  <a:spcPct val="0"/>
                </a:spcBef>
                <a:spcAft>
                  <a:spcPct val="0"/>
                </a:spcAft>
                <a:defRPr/>
              </a:pPr>
              <a:t>‹#›</a:t>
            </a:fld>
            <a:endParaRPr lang="en-GB">
              <a:solidFill>
                <a:prstClr val="black">
                  <a:tint val="75000"/>
                </a:prstClr>
              </a:solidFill>
              <a:latin typeface="Garamond" pitchFamily="18" charset="0"/>
              <a:cs typeface="Arial" charset="0"/>
            </a:endParaRPr>
          </a:p>
        </p:txBody>
      </p:sp>
    </p:spTree>
    <p:extLst>
      <p:ext uri="{BB962C8B-B14F-4D97-AF65-F5344CB8AC3E}">
        <p14:creationId xmlns:p14="http://schemas.microsoft.com/office/powerpoint/2010/main" val="273664688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800" advClick="0">
        <p:circle/>
        <p:sndAc>
          <p:stSnd loop="1">
            <p:snd r:embed="rId13" name="cashreg.wav"/>
          </p:stSnd>
        </p:sndAc>
      </p:transition>
    </mc:Choice>
    <mc:Fallback xmlns="">
      <p:transition spd="slow" advClick="0">
        <p:circle/>
        <p:sndAc>
          <p:stSnd loop="1">
            <p:snd r:embed="rId14" name="cashreg.wav"/>
          </p:stSnd>
        </p:sndAc>
      </p:transition>
    </mc:Fallback>
  </mc:AlternateConten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51435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8" name="Rounded Rectangle 7"/>
          <p:cNvSpPr/>
          <p:nvPr/>
        </p:nvSpPr>
        <p:spPr>
          <a:xfrm>
            <a:off x="64009" y="52316"/>
            <a:ext cx="9013372" cy="5020056"/>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Title Placeholder 21"/>
          <p:cNvSpPr>
            <a:spLocks noGrp="1"/>
          </p:cNvSpPr>
          <p:nvPr>
            <p:ph type="title"/>
          </p:nvPr>
        </p:nvSpPr>
        <p:spPr>
          <a:xfrm>
            <a:off x="914400" y="205979"/>
            <a:ext cx="7772400" cy="85725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085850"/>
            <a:ext cx="7772400" cy="3429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1" y="4643437"/>
            <a:ext cx="2476500" cy="357188"/>
          </a:xfrm>
          <a:prstGeom prst="rect">
            <a:avLst/>
          </a:prstGeom>
        </p:spPr>
        <p:txBody>
          <a:bodyPr anchor="ctr" anchorCtr="0"/>
          <a:lstStyle>
            <a:lvl1pPr algn="r" eaLnBrk="1" latinLnBrk="0" hangingPunct="1">
              <a:defRPr kumimoji="0" sz="1400">
                <a:solidFill>
                  <a:schemeClr val="tx2"/>
                </a:solidFill>
              </a:defRPr>
            </a:lvl1pPr>
          </a:lstStyle>
          <a:p>
            <a:pPr fontAlgn="base">
              <a:spcBef>
                <a:spcPct val="0"/>
              </a:spcBef>
              <a:spcAft>
                <a:spcPct val="0"/>
              </a:spcAft>
              <a:defRPr/>
            </a:pPr>
            <a:fld id="{F47115C8-AF70-4D1D-97C7-0143BD59C1FE}" type="datetimeFigureOut">
              <a:rPr lang="en-GB" smtClean="0">
                <a:solidFill>
                  <a:prstClr val="black">
                    <a:tint val="75000"/>
                  </a:prstClr>
                </a:solidFill>
                <a:latin typeface="Garamond" pitchFamily="18" charset="0"/>
                <a:cs typeface="Arial" charset="0"/>
              </a:rPr>
              <a:pPr fontAlgn="base">
                <a:spcBef>
                  <a:spcPct val="0"/>
                </a:spcBef>
                <a:spcAft>
                  <a:spcPct val="0"/>
                </a:spcAft>
                <a:defRPr/>
              </a:pPr>
              <a:t>29/11/2024</a:t>
            </a:fld>
            <a:endParaRPr lang="en-GB">
              <a:solidFill>
                <a:prstClr val="black">
                  <a:tint val="75000"/>
                </a:prstClr>
              </a:solidFill>
              <a:latin typeface="Garamond" pitchFamily="18" charset="0"/>
              <a:cs typeface="Arial" charset="0"/>
            </a:endParaRPr>
          </a:p>
        </p:txBody>
      </p:sp>
      <p:sp>
        <p:nvSpPr>
          <p:cNvPr id="3" name="Footer Placeholder 2"/>
          <p:cNvSpPr>
            <a:spLocks noGrp="1"/>
          </p:cNvSpPr>
          <p:nvPr>
            <p:ph type="ftr" sz="quarter" idx="3"/>
          </p:nvPr>
        </p:nvSpPr>
        <p:spPr>
          <a:xfrm>
            <a:off x="914400" y="4629150"/>
            <a:ext cx="3962400" cy="342900"/>
          </a:xfrm>
          <a:prstGeom prst="rect">
            <a:avLst/>
          </a:prstGeom>
        </p:spPr>
        <p:txBody>
          <a:bodyPr anchor="ctr" anchorCtr="0"/>
          <a:lstStyle>
            <a:lvl1pPr eaLnBrk="1" latinLnBrk="0" hangingPunct="1">
              <a:defRPr kumimoji="0" sz="1400">
                <a:solidFill>
                  <a:schemeClr val="tx2"/>
                </a:solidFill>
              </a:defRPr>
            </a:lvl1pPr>
          </a:lstStyle>
          <a:p>
            <a:pPr fontAlgn="base">
              <a:spcBef>
                <a:spcPct val="0"/>
              </a:spcBef>
              <a:spcAft>
                <a:spcPct val="0"/>
              </a:spcAft>
              <a:defRPr/>
            </a:pPr>
            <a:endParaRPr lang="en-GB">
              <a:solidFill>
                <a:prstClr val="black">
                  <a:tint val="75000"/>
                </a:prstClr>
              </a:solidFill>
              <a:latin typeface="Garamond" pitchFamily="18" charset="0"/>
              <a:cs typeface="Arial" charset="0"/>
            </a:endParaRPr>
          </a:p>
        </p:txBody>
      </p:sp>
      <p:sp>
        <p:nvSpPr>
          <p:cNvPr id="23" name="Slide Number Placeholder 22"/>
          <p:cNvSpPr>
            <a:spLocks noGrp="1"/>
          </p:cNvSpPr>
          <p:nvPr>
            <p:ph type="sldNum" sz="quarter" idx="4"/>
          </p:nvPr>
        </p:nvSpPr>
        <p:spPr>
          <a:xfrm>
            <a:off x="146304" y="4657725"/>
            <a:ext cx="457200" cy="3429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fontAlgn="base">
              <a:spcBef>
                <a:spcPct val="0"/>
              </a:spcBef>
              <a:spcAft>
                <a:spcPct val="0"/>
              </a:spcAft>
              <a:defRPr/>
            </a:pPr>
            <a:fld id="{655C6A12-3B31-411C-9E0D-4D75CC7F4DB3}" type="slidenum">
              <a:rPr lang="en-GB" smtClean="0">
                <a:solidFill>
                  <a:prstClr val="black">
                    <a:tint val="75000"/>
                  </a:prstClr>
                </a:solidFill>
                <a:latin typeface="Garamond" pitchFamily="18" charset="0"/>
                <a:cs typeface="Arial" charset="0"/>
              </a:rPr>
              <a:pPr fontAlgn="base">
                <a:spcBef>
                  <a:spcPct val="0"/>
                </a:spcBef>
                <a:spcAft>
                  <a:spcPct val="0"/>
                </a:spcAft>
                <a:defRPr/>
              </a:pPr>
              <a:t>‹#›</a:t>
            </a:fld>
            <a:endParaRPr lang="en-GB">
              <a:solidFill>
                <a:prstClr val="black">
                  <a:tint val="75000"/>
                </a:prstClr>
              </a:solidFill>
              <a:latin typeface="Garamond" pitchFamily="18" charset="0"/>
              <a:cs typeface="Arial" charset="0"/>
            </a:endParaRPr>
          </a:p>
        </p:txBody>
      </p:sp>
    </p:spTree>
    <p:extLst>
      <p:ext uri="{BB962C8B-B14F-4D97-AF65-F5344CB8AC3E}">
        <p14:creationId xmlns:p14="http://schemas.microsoft.com/office/powerpoint/2010/main" val="341630217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spd="slow" p14:dur="800" advClick="0">
        <p:circle/>
        <p:sndAc>
          <p:stSnd loop="1">
            <p:snd r:embed="rId13" name="cashreg.wav"/>
          </p:stSnd>
        </p:sndAc>
      </p:transition>
    </mc:Choice>
    <mc:Fallback xmlns="">
      <p:transition spd="slow" advClick="0">
        <p:circle/>
        <p:sndAc>
          <p:stSnd loop="1">
            <p:snd r:embed="rId14" name="cashreg.wav"/>
          </p:stSnd>
        </p:sndAc>
      </p:transition>
    </mc:Fallback>
  </mc:AlternateConten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19.gif"/></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2" name="Title 1"/>
          <p:cNvSpPr>
            <a:spLocks noGrp="1"/>
          </p:cNvSpPr>
          <p:nvPr>
            <p:ph type="ctrTitle"/>
          </p:nvPr>
        </p:nvSpPr>
        <p:spPr/>
        <p:txBody>
          <a:bodyPr/>
          <a:lstStyle/>
          <a:p>
            <a:endParaRPr lang="en-US"/>
          </a:p>
        </p:txBody>
      </p:sp>
      <p:pic>
        <p:nvPicPr>
          <p:cNvPr id="4" name="Picture 20" descr="Picture2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264" y="-74544"/>
            <a:ext cx="9232264" cy="5189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 y="843558"/>
            <a:ext cx="8964488" cy="1674186"/>
          </a:xfrm>
          <a:prstGeom prst="rect">
            <a:avLst/>
          </a:prstGeom>
          <a:noFill/>
        </p:spPr>
        <p:txBody>
          <a:bodyPr wrap="none" lIns="91440" tIns="45720" rIns="91440" bIns="45720">
            <a:prstTxWarp prst="textWave1">
              <a:avLst>
                <a:gd name="adj1" fmla="val 12500"/>
                <a:gd name="adj2" fmla="val -931"/>
              </a:avLst>
            </a:prstTxWarp>
            <a:spAutoFit/>
          </a:bodyPr>
          <a:lstStyle/>
          <a:p>
            <a:pPr algn="ctr"/>
            <a:r>
              <a:rPr lang="en-US" sz="3200" b="1" cap="none" spc="0" dirty="0" smtClean="0">
                <a:ln w="1905"/>
                <a:solidFill>
                  <a:srgbClr val="0070C0"/>
                </a:solidFill>
                <a:effectLst>
                  <a:innerShdw blurRad="69850" dist="43180" dir="5400000">
                    <a:srgbClr val="000000">
                      <a:alpha val="65000"/>
                    </a:srgbClr>
                  </a:innerShdw>
                </a:effectLst>
                <a:latin typeface="Times New Roman" pitchFamily="18" charset="0"/>
                <a:cs typeface="Times New Roman" pitchFamily="18" charset="0"/>
              </a:rPr>
              <a:t>CHÀO MỪNG THẦY CÔ GIÁO VỀ DỰ GIỜ</a:t>
            </a:r>
            <a:endParaRPr lang="en-US" sz="3200" b="1" cap="none" spc="0" dirty="0">
              <a:ln w="1905"/>
              <a:solidFill>
                <a:srgbClr val="0070C0"/>
              </a:solidFill>
              <a:effectLst>
                <a:innerShdw blurRad="69850" dist="43180" dir="5400000">
                  <a:srgbClr val="000000">
                    <a:alpha val="65000"/>
                  </a:srgbClr>
                </a:innerShdw>
              </a:effectLst>
            </a:endParaRPr>
          </a:p>
        </p:txBody>
      </p:sp>
      <p:sp>
        <p:nvSpPr>
          <p:cNvPr id="9" name="Rectangle 8"/>
          <p:cNvSpPr/>
          <p:nvPr/>
        </p:nvSpPr>
        <p:spPr>
          <a:xfrm>
            <a:off x="1775404" y="123478"/>
            <a:ext cx="5593199" cy="830997"/>
          </a:xfrm>
          <a:prstGeom prst="rect">
            <a:avLst/>
          </a:prstGeom>
          <a:noFill/>
        </p:spPr>
        <p:txBody>
          <a:bodyPr wrap="none">
            <a:spAutoFit/>
          </a:bodyPr>
          <a:lstStyle/>
          <a:p>
            <a:pPr algn="ctr">
              <a:defRPr/>
            </a:pPr>
            <a:r>
              <a:rPr lang="en-US" sz="2400" b="1" cap="all" smtClean="0">
                <a:ln w="9000" cmpd="sng">
                  <a:solidFill>
                    <a:schemeClr val="accent4">
                      <a:shade val="50000"/>
                      <a:satMod val="120000"/>
                    </a:schemeClr>
                  </a:solidFill>
                  <a:prstDash val="solid"/>
                </a:ln>
                <a:solidFill>
                  <a:srgbClr val="0000FF"/>
                </a:solidFill>
                <a:effectLst>
                  <a:reflection blurRad="12700" stA="28000" endPos="45000" dist="1000" dir="5400000" sy="-100000" algn="bl" rotWithShape="0"/>
                </a:effectLst>
                <a:latin typeface="Times New Roman" pitchFamily="18" charset="0"/>
                <a:cs typeface="Times New Roman" pitchFamily="18" charset="0"/>
              </a:rPr>
              <a:t>UỶ BAN NHÂN DÂN HUYỆN </a:t>
            </a:r>
            <a:r>
              <a:rPr lang="en-US" sz="2400" b="1" cap="all" dirty="0" smtClean="0">
                <a:ln w="9000" cmpd="sng">
                  <a:solidFill>
                    <a:schemeClr val="accent4">
                      <a:shade val="50000"/>
                      <a:satMod val="120000"/>
                    </a:schemeClr>
                  </a:solidFill>
                  <a:prstDash val="solid"/>
                </a:ln>
                <a:solidFill>
                  <a:srgbClr val="0000FF"/>
                </a:solidFill>
                <a:effectLst>
                  <a:reflection blurRad="12700" stA="28000" endPos="45000" dist="1000" dir="5400000" sy="-100000" algn="bl" rotWithShape="0"/>
                </a:effectLst>
                <a:latin typeface="Times New Roman" pitchFamily="18" charset="0"/>
                <a:cs typeface="Times New Roman" pitchFamily="18" charset="0"/>
              </a:rPr>
              <a:t>PHÙ MỸ</a:t>
            </a:r>
          </a:p>
          <a:p>
            <a:pPr algn="ctr">
              <a:defRPr/>
            </a:pPr>
            <a:r>
              <a:rPr lang="en-US" sz="2400" b="1" cap="all" dirty="0" smtClean="0">
                <a:ln w="9000" cmpd="sng">
                  <a:solidFill>
                    <a:schemeClr val="accent4">
                      <a:shade val="50000"/>
                      <a:satMod val="120000"/>
                    </a:schemeClr>
                  </a:solidFill>
                  <a:prstDash val="solid"/>
                </a:ln>
                <a:solidFill>
                  <a:srgbClr val="0000FF"/>
                </a:solidFill>
                <a:effectLst>
                  <a:reflection blurRad="12700" stA="28000" endPos="45000" dist="1000" dir="5400000" sy="-100000" algn="bl" rotWithShape="0"/>
                </a:effectLst>
                <a:latin typeface="Times New Roman" pitchFamily="18" charset="0"/>
                <a:cs typeface="Times New Roman" pitchFamily="18" charset="0"/>
              </a:rPr>
              <a:t>TRƯỜNG TIỂU HỌC MỸ HÒA</a:t>
            </a:r>
            <a:endParaRPr lang="en-US" sz="2400" b="1" cap="all" dirty="0">
              <a:ln w="9000" cmpd="sng">
                <a:solidFill>
                  <a:schemeClr val="accent4">
                    <a:shade val="50000"/>
                    <a:satMod val="120000"/>
                  </a:schemeClr>
                </a:solidFill>
                <a:prstDash val="solid"/>
              </a:ln>
              <a:solidFill>
                <a:srgbClr val="0000FF"/>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11" name="Rectangle 10"/>
          <p:cNvSpPr/>
          <p:nvPr/>
        </p:nvSpPr>
        <p:spPr>
          <a:xfrm>
            <a:off x="1619672" y="4011910"/>
            <a:ext cx="7200800" cy="954107"/>
          </a:xfrm>
          <a:prstGeom prst="rect">
            <a:avLst/>
          </a:prstGeom>
          <a:noFill/>
        </p:spPr>
        <p:txBody>
          <a:bodyPr wrap="square" lIns="91440" tIns="45720" rIns="91440" bIns="45720">
            <a:spAutoFit/>
          </a:bodyPr>
          <a:lstStyle/>
          <a:p>
            <a:pPr algn="ctr"/>
            <a:r>
              <a:rPr lang="en-US" sz="2800" b="1" cap="none" spc="0"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Giáo</a:t>
            </a:r>
            <a:r>
              <a:rPr lang="en-US" sz="2800" b="1" cap="none" spc="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 </a:t>
            </a:r>
            <a:r>
              <a:rPr lang="en-US" sz="2800" b="1" cap="none" spc="0"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viên</a:t>
            </a:r>
            <a:r>
              <a:rPr lang="en-US" sz="2800" b="1" cap="none" spc="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 </a:t>
            </a:r>
            <a:r>
              <a:rPr lang="en-US" sz="2800" b="1" cap="none" spc="0"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thực</a:t>
            </a:r>
            <a:r>
              <a:rPr lang="en-US" sz="2800" b="1" cap="none" spc="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 </a:t>
            </a:r>
            <a:r>
              <a:rPr lang="en-US" sz="2800" b="1" cap="none" spc="0"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hiện</a:t>
            </a:r>
            <a:r>
              <a:rPr lang="en-US" sz="2800" b="1" cap="none" spc="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 </a:t>
            </a:r>
            <a:r>
              <a:rPr lang="en-US" sz="28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Nguyễn</a:t>
            </a:r>
            <a:r>
              <a:rPr lang="en-US" sz="28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 </a:t>
            </a:r>
            <a:r>
              <a:rPr lang="en-US" sz="28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Thị</a:t>
            </a:r>
            <a:r>
              <a:rPr lang="en-US" sz="28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 </a:t>
            </a:r>
            <a:r>
              <a:rPr lang="en-US" sz="28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Thanh</a:t>
            </a:r>
            <a:r>
              <a:rPr lang="en-US" sz="28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 </a:t>
            </a:r>
            <a:r>
              <a:rPr lang="en-US" sz="28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Thảo</a:t>
            </a:r>
            <a:endParaRPr lang="en-US" sz="2800" b="1" cap="none" spc="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endParaRPr>
          </a:p>
          <a:p>
            <a:pPr algn="ctr"/>
            <a:r>
              <a:rPr lang="en-US" sz="2800" b="1" cap="none" spc="0"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Đơn</a:t>
            </a:r>
            <a:r>
              <a:rPr lang="en-US" sz="2800" b="1" cap="none" spc="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 </a:t>
            </a:r>
            <a:r>
              <a:rPr lang="en-US" sz="2800" b="1" cap="none" spc="0"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vị</a:t>
            </a:r>
            <a:r>
              <a:rPr lang="en-US" sz="2800" b="1" cap="none" spc="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 </a:t>
            </a:r>
            <a:r>
              <a:rPr lang="en-US" sz="2800" b="1" cap="none" spc="0"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Trường</a:t>
            </a:r>
            <a:r>
              <a:rPr lang="en-US" sz="2800" b="1" cap="none" spc="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 </a:t>
            </a:r>
            <a:r>
              <a:rPr lang="en-US" sz="2800" b="1" cap="none" spc="0"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Tiểu</a:t>
            </a:r>
            <a:r>
              <a:rPr lang="en-US" sz="2800" b="1" cap="none" spc="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 </a:t>
            </a:r>
            <a:r>
              <a:rPr lang="en-US" sz="2800" b="1" cap="none" spc="0"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học</a:t>
            </a:r>
            <a:r>
              <a:rPr lang="en-US" sz="2800" b="1" cap="none" spc="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 </a:t>
            </a:r>
            <a:r>
              <a:rPr lang="en-US" sz="2800" b="1" cap="none" spc="0"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Mỹ</a:t>
            </a:r>
            <a:r>
              <a:rPr lang="en-US" sz="2800" b="1" cap="none" spc="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 </a:t>
            </a:r>
            <a:r>
              <a:rPr lang="en-US" sz="2800" b="1" cap="none" spc="0"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Hòa</a:t>
            </a:r>
            <a:endParaRPr lang="en-US" sz="28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5" name="AutoShape 4" descr="17 Web-based Sketching and Painting Tools by TJ McCue | bluesyemre"/>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descr="C:\Users\Administrator\Pictures\Capt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3003799"/>
            <a:ext cx="3528392" cy="10081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447576" y="2409733"/>
            <a:ext cx="4248855" cy="484748"/>
          </a:xfrm>
          <a:prstGeom prst="rect">
            <a:avLst/>
          </a:prstGeom>
          <a:noFill/>
        </p:spPr>
        <p:txBody>
          <a:bodyPr wrap="none" rtlCol="0">
            <a:prstTxWarp prst="textPlain">
              <a:avLst/>
            </a:prstTxWarp>
            <a:spAutoFit/>
          </a:bodyPr>
          <a:lstStyle/>
          <a:p>
            <a:r>
              <a:rPr lang="en-US" sz="3600" b="1" smtClean="0">
                <a:solidFill>
                  <a:srgbClr val="0070C0"/>
                </a:solidFill>
                <a:latin typeface="Times New Roman" pitchFamily="18" charset="0"/>
                <a:cs typeface="Times New Roman" pitchFamily="18" charset="0"/>
              </a:rPr>
              <a:t>    MÔN MĨ THUẬT</a:t>
            </a:r>
            <a:endParaRPr lang="en-US" sz="3600" b="1">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2440706905"/>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4">
            <a:extLst>
              <a:ext uri="{28A0092B-C50C-407E-A947-70E740481C1C}">
                <a14:useLocalDpi xmlns:a14="http://schemas.microsoft.com/office/drawing/2010/main" val="0"/>
              </a:ext>
            </a:extLst>
          </a:blip>
          <a:stretch>
            <a:fillRect/>
          </a:stretch>
        </p:blipFill>
        <p:spPr>
          <a:xfrm>
            <a:off x="0" y="-20538"/>
            <a:ext cx="9144000" cy="5143499"/>
          </a:xfrm>
        </p:spPr>
      </p:pic>
      <p:pic>
        <p:nvPicPr>
          <p:cNvPr id="3" name="cầu vồ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9144001" cy="5143500"/>
          </a:xfrm>
          <a:prstGeom prst="rect">
            <a:avLst/>
          </a:prstGeom>
        </p:spPr>
      </p:pic>
    </p:spTree>
    <p:extLst>
      <p:ext uri="{BB962C8B-B14F-4D97-AF65-F5344CB8AC3E}">
        <p14:creationId xmlns:p14="http://schemas.microsoft.com/office/powerpoint/2010/main" val="3938923986"/>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0" y="-20538"/>
            <a:ext cx="9144000" cy="5143499"/>
          </a:xfrm>
        </p:spPr>
      </p:pic>
      <p:sp>
        <p:nvSpPr>
          <p:cNvPr id="6" name="Oval 5"/>
          <p:cNvSpPr/>
          <p:nvPr/>
        </p:nvSpPr>
        <p:spPr>
          <a:xfrm>
            <a:off x="295908" y="1293608"/>
            <a:ext cx="8452556" cy="1350150"/>
          </a:xfrm>
          <a:prstGeom prst="ellipse">
            <a:avLst/>
          </a:prstGeom>
          <a:solidFill>
            <a:srgbClr val="4E67C8"/>
          </a:solidFill>
          <a:ln w="15875" cap="flat" cmpd="sng" algn="ctr">
            <a:solidFill>
              <a:srgbClr val="4E67C8">
                <a:shade val="50000"/>
                <a:shade val="75000"/>
                <a:satMod val="125000"/>
                <a:lumMod val="75000"/>
              </a:srgbClr>
            </a:solidFill>
            <a:prstDash val="solid"/>
          </a:ln>
          <a:effectLst/>
        </p:spPr>
        <p:txBody>
          <a:bodyPr rtlCol="0" anchor="ctr"/>
          <a:lstStyle/>
          <a:p>
            <a:pPr algn="ctr"/>
            <a:r>
              <a:rPr lang="en-US" sz="3600" b="1" kern="0" dirty="0" err="1" smtClean="0">
                <a:solidFill>
                  <a:sysClr val="window" lastClr="FFFFFF"/>
                </a:solidFill>
                <a:latin typeface="Times New Roman" pitchFamily="18" charset="0"/>
                <a:cs typeface="Times New Roman" pitchFamily="18" charset="0"/>
              </a:rPr>
              <a:t>Hoạt</a:t>
            </a:r>
            <a:r>
              <a:rPr lang="en-US" sz="3600" b="1" kern="0" dirty="0" smtClean="0">
                <a:solidFill>
                  <a:sysClr val="window" lastClr="FFFFFF"/>
                </a:solidFill>
                <a:latin typeface="Times New Roman" pitchFamily="18" charset="0"/>
                <a:cs typeface="Times New Roman" pitchFamily="18" charset="0"/>
              </a:rPr>
              <a:t> </a:t>
            </a:r>
            <a:r>
              <a:rPr lang="en-US" sz="3600" b="1" kern="0" dirty="0" err="1" smtClean="0">
                <a:solidFill>
                  <a:sysClr val="window" lastClr="FFFFFF"/>
                </a:solidFill>
                <a:latin typeface="Times New Roman" pitchFamily="18" charset="0"/>
                <a:cs typeface="Times New Roman" pitchFamily="18" charset="0"/>
              </a:rPr>
              <a:t>động</a:t>
            </a:r>
            <a:r>
              <a:rPr lang="en-US" sz="3600" b="1" kern="0" dirty="0" smtClean="0">
                <a:solidFill>
                  <a:sysClr val="window" lastClr="FFFFFF"/>
                </a:solidFill>
                <a:latin typeface="Times New Roman" pitchFamily="18" charset="0"/>
                <a:cs typeface="Times New Roman" pitchFamily="18" charset="0"/>
              </a:rPr>
              <a:t> 3: </a:t>
            </a:r>
            <a:r>
              <a:rPr lang="en-US" sz="3600" b="1" kern="0" dirty="0" err="1" smtClean="0">
                <a:solidFill>
                  <a:sysClr val="window" lastClr="FFFFFF"/>
                </a:solidFill>
                <a:latin typeface="Times New Roman" pitchFamily="18" charset="0"/>
                <a:cs typeface="Times New Roman" pitchFamily="18" charset="0"/>
              </a:rPr>
              <a:t>Thực</a:t>
            </a:r>
            <a:r>
              <a:rPr lang="en-US" sz="3600" b="1" kern="0" dirty="0" smtClean="0">
                <a:solidFill>
                  <a:sysClr val="window" lastClr="FFFFFF"/>
                </a:solidFill>
                <a:latin typeface="Times New Roman" pitchFamily="18" charset="0"/>
                <a:cs typeface="Times New Roman" pitchFamily="18" charset="0"/>
              </a:rPr>
              <a:t> </a:t>
            </a:r>
            <a:r>
              <a:rPr lang="en-US" sz="3600" b="1" kern="0" dirty="0" err="1" smtClean="0">
                <a:solidFill>
                  <a:sysClr val="window" lastClr="FFFFFF"/>
                </a:solidFill>
                <a:latin typeface="Times New Roman" pitchFamily="18" charset="0"/>
                <a:cs typeface="Times New Roman" pitchFamily="18" charset="0"/>
              </a:rPr>
              <a:t>hành</a:t>
            </a:r>
            <a:endParaRPr lang="en-US" sz="3600" b="1" kern="0" dirty="0">
              <a:solidFill>
                <a:sysClr val="window" lastClr="FFFFFF"/>
              </a:solidFill>
              <a:latin typeface="Times New Roman" pitchFamily="18" charset="0"/>
              <a:cs typeface="Times New Roman" pitchFamily="18" charset="0"/>
            </a:endParaRPr>
          </a:p>
        </p:txBody>
      </p:sp>
      <p:sp>
        <p:nvSpPr>
          <p:cNvPr id="3" name="TextBox 2"/>
          <p:cNvSpPr txBox="1"/>
          <p:nvPr/>
        </p:nvSpPr>
        <p:spPr>
          <a:xfrm>
            <a:off x="3275856" y="320338"/>
            <a:ext cx="5896811" cy="523220"/>
          </a:xfrm>
          <a:prstGeom prst="rect">
            <a:avLst/>
          </a:prstGeom>
          <a:noFill/>
        </p:spPr>
        <p:txBody>
          <a:bodyPr wrap="square" rtlCol="0">
            <a:spAutoFit/>
          </a:bodyPr>
          <a:lstStyle/>
          <a:p>
            <a:r>
              <a:rPr lang="en-US" sz="2800" b="1" i="1" err="1" smtClean="0">
                <a:solidFill>
                  <a:srgbClr val="002060"/>
                </a:solidFill>
                <a:latin typeface="Times New Roman" pitchFamily="18" charset="0"/>
                <a:cs typeface="Times New Roman" pitchFamily="18" charset="0"/>
              </a:rPr>
              <a:t>Thứ</a:t>
            </a:r>
            <a:r>
              <a:rPr lang="en-US" sz="2800" b="1" i="1" smtClean="0">
                <a:solidFill>
                  <a:srgbClr val="002060"/>
                </a:solidFill>
                <a:latin typeface="Times New Roman" pitchFamily="18" charset="0"/>
                <a:cs typeface="Times New Roman" pitchFamily="18" charset="0"/>
              </a:rPr>
              <a:t> Hai </a:t>
            </a:r>
            <a:r>
              <a:rPr lang="en-US" sz="2800" b="1" i="1" dirty="0" err="1" smtClean="0">
                <a:solidFill>
                  <a:srgbClr val="002060"/>
                </a:solidFill>
                <a:latin typeface="Times New Roman" pitchFamily="18" charset="0"/>
                <a:cs typeface="Times New Roman" pitchFamily="18" charset="0"/>
              </a:rPr>
              <a:t>ngày</a:t>
            </a:r>
            <a:r>
              <a:rPr lang="en-US" sz="2800" b="1" i="1" dirty="0" smtClean="0">
                <a:solidFill>
                  <a:srgbClr val="002060"/>
                </a:solidFill>
                <a:latin typeface="Times New Roman" pitchFamily="18" charset="0"/>
                <a:cs typeface="Times New Roman" pitchFamily="18" charset="0"/>
              </a:rPr>
              <a:t> 25 </a:t>
            </a:r>
            <a:r>
              <a:rPr lang="en-US" sz="2800" b="1" i="1" dirty="0" err="1" smtClean="0">
                <a:solidFill>
                  <a:srgbClr val="002060"/>
                </a:solidFill>
                <a:latin typeface="Times New Roman" pitchFamily="18" charset="0"/>
                <a:cs typeface="Times New Roman" pitchFamily="18" charset="0"/>
              </a:rPr>
              <a:t>tháng</a:t>
            </a:r>
            <a:r>
              <a:rPr lang="en-US" sz="2800" b="1" i="1" dirty="0" smtClean="0">
                <a:solidFill>
                  <a:srgbClr val="002060"/>
                </a:solidFill>
                <a:latin typeface="Times New Roman" pitchFamily="18" charset="0"/>
                <a:cs typeface="Times New Roman" pitchFamily="18" charset="0"/>
              </a:rPr>
              <a:t> 11 </a:t>
            </a:r>
            <a:r>
              <a:rPr lang="en-US" sz="2800" b="1" i="1" err="1" smtClean="0">
                <a:solidFill>
                  <a:srgbClr val="002060"/>
                </a:solidFill>
                <a:latin typeface="Times New Roman" pitchFamily="18" charset="0"/>
                <a:cs typeface="Times New Roman" pitchFamily="18" charset="0"/>
              </a:rPr>
              <a:t>năm</a:t>
            </a:r>
            <a:r>
              <a:rPr lang="en-US" sz="2800" b="1" i="1" smtClean="0">
                <a:solidFill>
                  <a:srgbClr val="002060"/>
                </a:solidFill>
                <a:latin typeface="Times New Roman" pitchFamily="18" charset="0"/>
                <a:cs typeface="Times New Roman" pitchFamily="18" charset="0"/>
              </a:rPr>
              <a:t> 2024</a:t>
            </a:r>
            <a:endParaRPr lang="en-US" sz="2800" b="1" i="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468787130"/>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4">
            <a:extLst>
              <a:ext uri="{28A0092B-C50C-407E-A947-70E740481C1C}">
                <a14:useLocalDpi xmlns:a14="http://schemas.microsoft.com/office/drawing/2010/main" val="0"/>
              </a:ext>
            </a:extLst>
          </a:blip>
          <a:stretch>
            <a:fillRect/>
          </a:stretch>
        </p:blipFill>
        <p:spPr>
          <a:xfrm>
            <a:off x="0" y="-20538"/>
            <a:ext cx="9144000" cy="5143499"/>
          </a:xfrm>
        </p:spPr>
      </p:pic>
      <p:sp>
        <p:nvSpPr>
          <p:cNvPr id="6" name="Oval 5"/>
          <p:cNvSpPr/>
          <p:nvPr/>
        </p:nvSpPr>
        <p:spPr>
          <a:xfrm>
            <a:off x="295908" y="735546"/>
            <a:ext cx="8452556" cy="918102"/>
          </a:xfrm>
          <a:prstGeom prst="ellipse">
            <a:avLst/>
          </a:prstGeom>
          <a:solidFill>
            <a:srgbClr val="4E67C8"/>
          </a:solidFill>
          <a:ln w="15875" cap="flat" cmpd="sng" algn="ctr">
            <a:solidFill>
              <a:srgbClr val="4E67C8">
                <a:shade val="50000"/>
                <a:shade val="75000"/>
                <a:satMod val="125000"/>
                <a:lumMod val="75000"/>
              </a:srgbClr>
            </a:solidFill>
            <a:prstDash val="solid"/>
          </a:ln>
          <a:effectLst/>
        </p:spPr>
        <p:txBody>
          <a:bodyPr rtlCol="0" anchor="ctr"/>
          <a:lstStyle/>
          <a:p>
            <a:pPr algn="ctr"/>
            <a:r>
              <a:rPr lang="en-US" sz="3600" b="1" kern="0" dirty="0" err="1" smtClean="0">
                <a:solidFill>
                  <a:sysClr val="window" lastClr="FFFFFF"/>
                </a:solidFill>
                <a:latin typeface="Times New Roman" pitchFamily="18" charset="0"/>
                <a:cs typeface="Times New Roman" pitchFamily="18" charset="0"/>
              </a:rPr>
              <a:t>Hoạt</a:t>
            </a:r>
            <a:r>
              <a:rPr lang="en-US" sz="3600" b="1" kern="0" dirty="0" smtClean="0">
                <a:solidFill>
                  <a:sysClr val="window" lastClr="FFFFFF"/>
                </a:solidFill>
                <a:latin typeface="Times New Roman" pitchFamily="18" charset="0"/>
                <a:cs typeface="Times New Roman" pitchFamily="18" charset="0"/>
              </a:rPr>
              <a:t> </a:t>
            </a:r>
            <a:r>
              <a:rPr lang="en-US" sz="3600" b="1" kern="0" dirty="0" err="1" smtClean="0">
                <a:solidFill>
                  <a:sysClr val="window" lastClr="FFFFFF"/>
                </a:solidFill>
                <a:latin typeface="Times New Roman" pitchFamily="18" charset="0"/>
                <a:cs typeface="Times New Roman" pitchFamily="18" charset="0"/>
              </a:rPr>
              <a:t>động</a:t>
            </a:r>
            <a:r>
              <a:rPr lang="en-US" sz="3600" b="1" kern="0" dirty="0" smtClean="0">
                <a:solidFill>
                  <a:sysClr val="window" lastClr="FFFFFF"/>
                </a:solidFill>
                <a:latin typeface="Times New Roman" pitchFamily="18" charset="0"/>
                <a:cs typeface="Times New Roman" pitchFamily="18" charset="0"/>
              </a:rPr>
              <a:t> 3: </a:t>
            </a:r>
            <a:r>
              <a:rPr lang="en-US" sz="3600" b="1" kern="0" dirty="0" err="1" smtClean="0">
                <a:solidFill>
                  <a:sysClr val="window" lastClr="FFFFFF"/>
                </a:solidFill>
                <a:latin typeface="Times New Roman" pitchFamily="18" charset="0"/>
                <a:cs typeface="Times New Roman" pitchFamily="18" charset="0"/>
              </a:rPr>
              <a:t>Thực</a:t>
            </a:r>
            <a:r>
              <a:rPr lang="en-US" sz="3600" b="1" kern="0" dirty="0" smtClean="0">
                <a:solidFill>
                  <a:sysClr val="window" lastClr="FFFFFF"/>
                </a:solidFill>
                <a:latin typeface="Times New Roman" pitchFamily="18" charset="0"/>
                <a:cs typeface="Times New Roman" pitchFamily="18" charset="0"/>
              </a:rPr>
              <a:t> </a:t>
            </a:r>
            <a:r>
              <a:rPr lang="en-US" sz="3600" b="1" kern="0" dirty="0" err="1" smtClean="0">
                <a:solidFill>
                  <a:sysClr val="window" lastClr="FFFFFF"/>
                </a:solidFill>
                <a:latin typeface="Times New Roman" pitchFamily="18" charset="0"/>
                <a:cs typeface="Times New Roman" pitchFamily="18" charset="0"/>
              </a:rPr>
              <a:t>hành</a:t>
            </a:r>
            <a:endParaRPr lang="en-US" sz="3600" b="1" kern="0" dirty="0">
              <a:solidFill>
                <a:sysClr val="window" lastClr="FFFFFF"/>
              </a:solidFill>
              <a:latin typeface="Times New Roman" pitchFamily="18" charset="0"/>
              <a:cs typeface="Times New Roman" pitchFamily="18" charset="0"/>
            </a:endParaRPr>
          </a:p>
        </p:txBody>
      </p:sp>
      <p:sp>
        <p:nvSpPr>
          <p:cNvPr id="3" name="TextBox 2"/>
          <p:cNvSpPr txBox="1"/>
          <p:nvPr/>
        </p:nvSpPr>
        <p:spPr>
          <a:xfrm>
            <a:off x="3491881" y="249492"/>
            <a:ext cx="5375189" cy="523220"/>
          </a:xfrm>
          <a:prstGeom prst="rect">
            <a:avLst/>
          </a:prstGeom>
          <a:noFill/>
        </p:spPr>
        <p:txBody>
          <a:bodyPr wrap="none" rtlCol="0">
            <a:spAutoFit/>
          </a:bodyPr>
          <a:lstStyle/>
          <a:p>
            <a:r>
              <a:rPr lang="en-US" sz="2800" b="1" i="1" dirty="0" err="1" smtClean="0">
                <a:solidFill>
                  <a:srgbClr val="002060"/>
                </a:solidFill>
                <a:latin typeface="Times New Roman" pitchFamily="18" charset="0"/>
                <a:cs typeface="Times New Roman" pitchFamily="18" charset="0"/>
              </a:rPr>
              <a:t>Thứ</a:t>
            </a:r>
            <a:r>
              <a:rPr lang="en-US" sz="2800" b="1" i="1" dirty="0" smtClean="0">
                <a:solidFill>
                  <a:srgbClr val="002060"/>
                </a:solidFill>
                <a:latin typeface="Times New Roman" pitchFamily="18" charset="0"/>
                <a:cs typeface="Times New Roman" pitchFamily="18" charset="0"/>
              </a:rPr>
              <a:t> </a:t>
            </a:r>
            <a:r>
              <a:rPr lang="en-US" sz="2800" b="1" i="1" dirty="0" err="1" smtClean="0">
                <a:solidFill>
                  <a:srgbClr val="002060"/>
                </a:solidFill>
                <a:latin typeface="Times New Roman" pitchFamily="18" charset="0"/>
                <a:cs typeface="Times New Roman" pitchFamily="18" charset="0"/>
              </a:rPr>
              <a:t>Tư</a:t>
            </a:r>
            <a:r>
              <a:rPr lang="en-US" sz="2800" b="1" i="1" dirty="0" smtClean="0">
                <a:solidFill>
                  <a:srgbClr val="002060"/>
                </a:solidFill>
                <a:latin typeface="Times New Roman" pitchFamily="18" charset="0"/>
                <a:cs typeface="Times New Roman" pitchFamily="18" charset="0"/>
              </a:rPr>
              <a:t> </a:t>
            </a:r>
            <a:r>
              <a:rPr lang="en-US" sz="2800" b="1" i="1" dirty="0" err="1" smtClean="0">
                <a:solidFill>
                  <a:srgbClr val="002060"/>
                </a:solidFill>
                <a:latin typeface="Times New Roman" pitchFamily="18" charset="0"/>
                <a:cs typeface="Times New Roman" pitchFamily="18" charset="0"/>
              </a:rPr>
              <a:t>ngày</a:t>
            </a:r>
            <a:r>
              <a:rPr lang="en-US" sz="2800" b="1" i="1" dirty="0" smtClean="0">
                <a:solidFill>
                  <a:srgbClr val="002060"/>
                </a:solidFill>
                <a:latin typeface="Times New Roman" pitchFamily="18" charset="0"/>
                <a:cs typeface="Times New Roman" pitchFamily="18" charset="0"/>
              </a:rPr>
              <a:t> 30 </a:t>
            </a:r>
            <a:r>
              <a:rPr lang="en-US" sz="2800" b="1" i="1" dirty="0" err="1" smtClean="0">
                <a:solidFill>
                  <a:srgbClr val="002060"/>
                </a:solidFill>
                <a:latin typeface="Times New Roman" pitchFamily="18" charset="0"/>
                <a:cs typeface="Times New Roman" pitchFamily="18" charset="0"/>
              </a:rPr>
              <a:t>tháng</a:t>
            </a:r>
            <a:r>
              <a:rPr lang="en-US" sz="2800" b="1" i="1" dirty="0" smtClean="0">
                <a:solidFill>
                  <a:srgbClr val="002060"/>
                </a:solidFill>
                <a:latin typeface="Times New Roman" pitchFamily="18" charset="0"/>
                <a:cs typeface="Times New Roman" pitchFamily="18" charset="0"/>
              </a:rPr>
              <a:t> 3 </a:t>
            </a:r>
            <a:r>
              <a:rPr lang="en-US" sz="2800" b="1" i="1" dirty="0" err="1" smtClean="0">
                <a:solidFill>
                  <a:srgbClr val="002060"/>
                </a:solidFill>
                <a:latin typeface="Times New Roman" pitchFamily="18" charset="0"/>
                <a:cs typeface="Times New Roman" pitchFamily="18" charset="0"/>
              </a:rPr>
              <a:t>năm</a:t>
            </a:r>
            <a:r>
              <a:rPr lang="en-US" sz="2800" b="1" i="1" dirty="0" smtClean="0">
                <a:solidFill>
                  <a:srgbClr val="002060"/>
                </a:solidFill>
                <a:latin typeface="Times New Roman" pitchFamily="18" charset="0"/>
                <a:cs typeface="Times New Roman" pitchFamily="18" charset="0"/>
              </a:rPr>
              <a:t> 2022</a:t>
            </a:r>
            <a:endParaRPr lang="en-US" sz="2800" b="1" i="1" dirty="0">
              <a:solidFill>
                <a:srgbClr val="002060"/>
              </a:solidFill>
              <a:latin typeface="Times New Roman" pitchFamily="18" charset="0"/>
              <a:cs typeface="Times New Roman" pitchFamily="18" charset="0"/>
            </a:endParaRPr>
          </a:p>
        </p:txBody>
      </p:sp>
      <p:pic>
        <p:nvPicPr>
          <p:cNvPr id="2" name="Liên Khúc Nhạc Thiếu Nhi Con Vật Vui Nhộn Hay Nhấ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62600" y="4220784"/>
            <a:ext cx="609600" cy="457200"/>
          </a:xfrm>
          <a:prstGeom prst="rect">
            <a:avLst/>
          </a:prstGeom>
        </p:spPr>
      </p:pic>
      <p:pic>
        <p:nvPicPr>
          <p:cNvPr id="10" name="Picture 4" descr="Hình ảnh Những đứa Trẻ Hạnh Phúc Cùng Nhau Vẽ Lên Một Tờ Giấy Lớn, Trường  Học Trẻ Em, đứa Bé, ít Vector và PNG với nền trong suốt để tải xuố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0538"/>
            <a:ext cx="9143999" cy="516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8785"/>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40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0" y="-20538"/>
            <a:ext cx="9144000" cy="5143499"/>
          </a:xfrm>
        </p:spPr>
      </p:pic>
      <p:sp>
        <p:nvSpPr>
          <p:cNvPr id="6" name="Oval 5"/>
          <p:cNvSpPr/>
          <p:nvPr/>
        </p:nvSpPr>
        <p:spPr>
          <a:xfrm>
            <a:off x="179512" y="1041580"/>
            <a:ext cx="8784976" cy="1602178"/>
          </a:xfrm>
          <a:prstGeom prst="ellipse">
            <a:avLst/>
          </a:prstGeom>
          <a:solidFill>
            <a:srgbClr val="4E67C8"/>
          </a:solidFill>
          <a:ln w="15875" cap="flat" cmpd="sng" algn="ctr">
            <a:solidFill>
              <a:srgbClr val="4E67C8">
                <a:shade val="50000"/>
                <a:shade val="75000"/>
                <a:satMod val="125000"/>
                <a:lumMod val="75000"/>
              </a:srgbClr>
            </a:solidFill>
            <a:prstDash val="solid"/>
          </a:ln>
          <a:effectLst/>
        </p:spPr>
        <p:txBody>
          <a:bodyPr rtlCol="0" anchor="ctr"/>
          <a:lstStyle/>
          <a:p>
            <a:pPr algn="ctr"/>
            <a:r>
              <a:rPr lang="en-US" sz="3600" b="1" kern="0" dirty="0" err="1" smtClean="0">
                <a:solidFill>
                  <a:sysClr val="window" lastClr="FFFFFF"/>
                </a:solidFill>
                <a:latin typeface="Times New Roman" pitchFamily="18" charset="0"/>
                <a:cs typeface="Times New Roman" pitchFamily="18" charset="0"/>
              </a:rPr>
              <a:t>Hoạt</a:t>
            </a:r>
            <a:r>
              <a:rPr lang="en-US" sz="3600" b="1" kern="0" dirty="0" smtClean="0">
                <a:solidFill>
                  <a:sysClr val="window" lastClr="FFFFFF"/>
                </a:solidFill>
                <a:latin typeface="Times New Roman" pitchFamily="18" charset="0"/>
                <a:cs typeface="Times New Roman" pitchFamily="18" charset="0"/>
              </a:rPr>
              <a:t> </a:t>
            </a:r>
            <a:r>
              <a:rPr lang="en-US" sz="3600" b="1" kern="0" dirty="0" err="1" smtClean="0">
                <a:solidFill>
                  <a:sysClr val="window" lastClr="FFFFFF"/>
                </a:solidFill>
                <a:latin typeface="Times New Roman" pitchFamily="18" charset="0"/>
                <a:cs typeface="Times New Roman" pitchFamily="18" charset="0"/>
              </a:rPr>
              <a:t>động</a:t>
            </a:r>
            <a:r>
              <a:rPr lang="en-US" sz="3600" b="1" kern="0" dirty="0" smtClean="0">
                <a:solidFill>
                  <a:sysClr val="window" lastClr="FFFFFF"/>
                </a:solidFill>
                <a:latin typeface="Times New Roman" pitchFamily="18" charset="0"/>
                <a:cs typeface="Times New Roman" pitchFamily="18" charset="0"/>
              </a:rPr>
              <a:t> 4: </a:t>
            </a:r>
          </a:p>
          <a:p>
            <a:pPr algn="ctr"/>
            <a:r>
              <a:rPr lang="en-US" sz="3600" b="1" kern="0" dirty="0" err="1" smtClean="0">
                <a:solidFill>
                  <a:sysClr val="window" lastClr="FFFFFF"/>
                </a:solidFill>
                <a:latin typeface="Times New Roman" pitchFamily="18" charset="0"/>
                <a:cs typeface="Times New Roman" pitchFamily="18" charset="0"/>
              </a:rPr>
              <a:t>Vận</a:t>
            </a:r>
            <a:r>
              <a:rPr lang="en-US" sz="3600" b="1" kern="0" dirty="0" smtClean="0">
                <a:solidFill>
                  <a:sysClr val="window" lastClr="FFFFFF"/>
                </a:solidFill>
                <a:latin typeface="Times New Roman" pitchFamily="18" charset="0"/>
                <a:cs typeface="Times New Roman" pitchFamily="18" charset="0"/>
              </a:rPr>
              <a:t> </a:t>
            </a:r>
            <a:r>
              <a:rPr lang="en-US" sz="3600" b="1" kern="0" dirty="0" err="1" smtClean="0">
                <a:solidFill>
                  <a:sysClr val="window" lastClr="FFFFFF"/>
                </a:solidFill>
                <a:latin typeface="Times New Roman" pitchFamily="18" charset="0"/>
                <a:cs typeface="Times New Roman" pitchFamily="18" charset="0"/>
              </a:rPr>
              <a:t>dụng</a:t>
            </a:r>
            <a:r>
              <a:rPr lang="en-US" sz="3600" b="1" kern="0" dirty="0" smtClean="0">
                <a:solidFill>
                  <a:sysClr val="window" lastClr="FFFFFF"/>
                </a:solidFill>
                <a:latin typeface="Times New Roman" pitchFamily="18" charset="0"/>
                <a:cs typeface="Times New Roman" pitchFamily="18" charset="0"/>
              </a:rPr>
              <a:t> – </a:t>
            </a:r>
            <a:r>
              <a:rPr lang="en-US" sz="3600" b="1" kern="0" dirty="0" err="1" smtClean="0">
                <a:solidFill>
                  <a:sysClr val="window" lastClr="FFFFFF"/>
                </a:solidFill>
                <a:latin typeface="Times New Roman" pitchFamily="18" charset="0"/>
                <a:cs typeface="Times New Roman" pitchFamily="18" charset="0"/>
              </a:rPr>
              <a:t>Trải</a:t>
            </a:r>
            <a:r>
              <a:rPr lang="en-US" sz="3600" b="1" kern="0" dirty="0" smtClean="0">
                <a:solidFill>
                  <a:sysClr val="window" lastClr="FFFFFF"/>
                </a:solidFill>
                <a:latin typeface="Times New Roman" pitchFamily="18" charset="0"/>
                <a:cs typeface="Times New Roman" pitchFamily="18" charset="0"/>
              </a:rPr>
              <a:t> </a:t>
            </a:r>
            <a:r>
              <a:rPr lang="en-US" sz="3600" b="1" kern="0" dirty="0" err="1" smtClean="0">
                <a:solidFill>
                  <a:sysClr val="window" lastClr="FFFFFF"/>
                </a:solidFill>
                <a:latin typeface="Times New Roman" pitchFamily="18" charset="0"/>
                <a:cs typeface="Times New Roman" pitchFamily="18" charset="0"/>
              </a:rPr>
              <a:t>nghiệm</a:t>
            </a:r>
            <a:endParaRPr lang="en-US" sz="3600" b="1" kern="0" dirty="0">
              <a:solidFill>
                <a:sysClr val="window" lastClr="FFFFFF"/>
              </a:solidFill>
              <a:latin typeface="Times New Roman" pitchFamily="18" charset="0"/>
              <a:cs typeface="Times New Roman" pitchFamily="18" charset="0"/>
            </a:endParaRPr>
          </a:p>
        </p:txBody>
      </p:sp>
      <p:sp>
        <p:nvSpPr>
          <p:cNvPr id="3" name="TextBox 2"/>
          <p:cNvSpPr txBox="1"/>
          <p:nvPr/>
        </p:nvSpPr>
        <p:spPr>
          <a:xfrm>
            <a:off x="3347864" y="249492"/>
            <a:ext cx="5824803" cy="523220"/>
          </a:xfrm>
          <a:prstGeom prst="rect">
            <a:avLst/>
          </a:prstGeom>
          <a:noFill/>
        </p:spPr>
        <p:txBody>
          <a:bodyPr wrap="square" rtlCol="0">
            <a:spAutoFit/>
          </a:bodyPr>
          <a:lstStyle/>
          <a:p>
            <a:r>
              <a:rPr lang="en-US" sz="2800" b="1" i="1" err="1" smtClean="0">
                <a:solidFill>
                  <a:srgbClr val="002060"/>
                </a:solidFill>
                <a:latin typeface="Times New Roman" pitchFamily="18" charset="0"/>
                <a:cs typeface="Times New Roman" pitchFamily="18" charset="0"/>
              </a:rPr>
              <a:t>Thứ</a:t>
            </a:r>
            <a:r>
              <a:rPr lang="en-US" sz="2800" b="1" i="1" smtClean="0">
                <a:solidFill>
                  <a:srgbClr val="002060"/>
                </a:solidFill>
                <a:latin typeface="Times New Roman" pitchFamily="18" charset="0"/>
                <a:cs typeface="Times New Roman" pitchFamily="18" charset="0"/>
              </a:rPr>
              <a:t> Hai </a:t>
            </a:r>
            <a:r>
              <a:rPr lang="en-US" sz="2800" b="1" i="1" dirty="0" err="1" smtClean="0">
                <a:solidFill>
                  <a:srgbClr val="002060"/>
                </a:solidFill>
                <a:latin typeface="Times New Roman" pitchFamily="18" charset="0"/>
                <a:cs typeface="Times New Roman" pitchFamily="18" charset="0"/>
              </a:rPr>
              <a:t>ngày</a:t>
            </a:r>
            <a:r>
              <a:rPr lang="en-US" sz="2800" b="1" i="1" dirty="0" smtClean="0">
                <a:solidFill>
                  <a:srgbClr val="002060"/>
                </a:solidFill>
                <a:latin typeface="Times New Roman" pitchFamily="18" charset="0"/>
                <a:cs typeface="Times New Roman" pitchFamily="18" charset="0"/>
              </a:rPr>
              <a:t> 25 </a:t>
            </a:r>
            <a:r>
              <a:rPr lang="en-US" sz="2800" b="1" i="1" dirty="0" err="1" smtClean="0">
                <a:solidFill>
                  <a:srgbClr val="002060"/>
                </a:solidFill>
                <a:latin typeface="Times New Roman" pitchFamily="18" charset="0"/>
                <a:cs typeface="Times New Roman" pitchFamily="18" charset="0"/>
              </a:rPr>
              <a:t>tháng</a:t>
            </a:r>
            <a:r>
              <a:rPr lang="en-US" sz="2800" b="1" i="1" dirty="0" smtClean="0">
                <a:solidFill>
                  <a:srgbClr val="002060"/>
                </a:solidFill>
                <a:latin typeface="Times New Roman" pitchFamily="18" charset="0"/>
                <a:cs typeface="Times New Roman" pitchFamily="18" charset="0"/>
              </a:rPr>
              <a:t> 11 </a:t>
            </a:r>
            <a:r>
              <a:rPr lang="en-US" sz="2800" b="1" i="1" err="1" smtClean="0">
                <a:solidFill>
                  <a:srgbClr val="002060"/>
                </a:solidFill>
                <a:latin typeface="Times New Roman" pitchFamily="18" charset="0"/>
                <a:cs typeface="Times New Roman" pitchFamily="18" charset="0"/>
              </a:rPr>
              <a:t>năm</a:t>
            </a:r>
            <a:r>
              <a:rPr lang="en-US" sz="2800" b="1" i="1" smtClean="0">
                <a:solidFill>
                  <a:srgbClr val="002060"/>
                </a:solidFill>
                <a:latin typeface="Times New Roman" pitchFamily="18" charset="0"/>
                <a:cs typeface="Times New Roman" pitchFamily="18" charset="0"/>
              </a:rPr>
              <a:t> 2024</a:t>
            </a:r>
            <a:endParaRPr lang="en-US" sz="2800" b="1" i="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61928409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0" descr="Picture2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3124"/>
            <a:ext cx="9137651" cy="516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WordArt 7"/>
          <p:cNvSpPr>
            <a:spLocks noChangeArrowheads="1" noChangeShapeType="1" noTextEdit="1"/>
          </p:cNvSpPr>
          <p:nvPr/>
        </p:nvSpPr>
        <p:spPr bwMode="auto">
          <a:xfrm>
            <a:off x="251520" y="419217"/>
            <a:ext cx="8640960" cy="1864501"/>
          </a:xfrm>
          <a:prstGeom prst="rect">
            <a:avLst/>
          </a:prstGeom>
        </p:spPr>
        <p:txBody>
          <a:bodyPr wrap="none" fromWordArt="1">
            <a:prstTxWarp prst="textWave1">
              <a:avLst>
                <a:gd name="adj1" fmla="val 13005"/>
                <a:gd name="adj2" fmla="val 220"/>
              </a:avLst>
            </a:prstTxWarp>
          </a:bodyPr>
          <a:lstStyle/>
          <a:p>
            <a:r>
              <a:rPr lang="en-US" sz="3600" b="1" kern="10" dirty="0" smtClean="0">
                <a:ln w="9525" cap="sq">
                  <a:solidFill>
                    <a:srgbClr val="FF0000"/>
                  </a:solidFill>
                  <a:round/>
                  <a:headEnd type="none" w="sm" len="sm"/>
                  <a:tailEnd type="none" w="sm" len="sm"/>
                </a:ln>
                <a:solidFill>
                  <a:srgbClr val="000099"/>
                </a:solidFill>
                <a:effectLst>
                  <a:outerShdw dist="53882" dir="2700000" algn="ctr" rotWithShape="0">
                    <a:srgbClr val="C0C0C0">
                      <a:alpha val="79999"/>
                    </a:srgbClr>
                  </a:outerShdw>
                </a:effectLst>
                <a:latin typeface="Times New Roman"/>
                <a:cs typeface="Times New Roman"/>
              </a:rPr>
              <a:t>XIN CẢM ƠN QUÝ THẦY CÔ VÀ CÁC EM HỌC SINH</a:t>
            </a:r>
            <a:endParaRPr lang="en-US" sz="3600" b="1" kern="10" dirty="0">
              <a:ln w="9525" cap="sq">
                <a:solidFill>
                  <a:srgbClr val="FF0000"/>
                </a:solidFill>
                <a:round/>
                <a:headEnd type="none" w="sm" len="sm"/>
                <a:tailEnd type="none" w="sm" len="sm"/>
              </a:ln>
              <a:solidFill>
                <a:srgbClr val="000099"/>
              </a:solidFill>
              <a:effectLst>
                <a:outerShdw dist="53882" dir="2700000" algn="ctr" rotWithShape="0">
                  <a:srgbClr val="C0C0C0">
                    <a:alpha val="79999"/>
                  </a:srgbClr>
                </a:outerShdw>
              </a:effectLst>
              <a:latin typeface="Times New Roman"/>
              <a:cs typeface="Times New Roman"/>
            </a:endParaRPr>
          </a:p>
        </p:txBody>
      </p:sp>
      <p:pic>
        <p:nvPicPr>
          <p:cNvPr id="6" name="Picture 10" descr="DOV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03331">
            <a:off x="1970511" y="2317705"/>
            <a:ext cx="3048000" cy="155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Users\Administrator\Pictures\chim-bay.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3309"/>
          <a:stretch/>
        </p:blipFill>
        <p:spPr bwMode="auto">
          <a:xfrm>
            <a:off x="6586414" y="2286000"/>
            <a:ext cx="2378075" cy="1509886"/>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43"/>
          <p:cNvSpPr>
            <a:spLocks noChangeArrowheads="1"/>
          </p:cNvSpPr>
          <p:nvPr/>
        </p:nvSpPr>
        <p:spPr bwMode="auto">
          <a:xfrm>
            <a:off x="5652121" y="342900"/>
            <a:ext cx="403225" cy="294085"/>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 name="AutoShape 43"/>
          <p:cNvSpPr>
            <a:spLocks noChangeArrowheads="1"/>
          </p:cNvSpPr>
          <p:nvPr/>
        </p:nvSpPr>
        <p:spPr bwMode="auto">
          <a:xfrm>
            <a:off x="3131841" y="603480"/>
            <a:ext cx="403225" cy="294085"/>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 name="AutoShape 46"/>
          <p:cNvSpPr>
            <a:spLocks noChangeArrowheads="1"/>
          </p:cNvSpPr>
          <p:nvPr/>
        </p:nvSpPr>
        <p:spPr bwMode="auto">
          <a:xfrm>
            <a:off x="2123728" y="167190"/>
            <a:ext cx="609600" cy="514350"/>
          </a:xfrm>
          <a:prstGeom prst="star5">
            <a:avLst/>
          </a:prstGeom>
          <a:gradFill rotWithShape="1">
            <a:gsLst>
              <a:gs pos="0">
                <a:srgbClr val="1907FD"/>
              </a:gs>
              <a:gs pos="100000">
                <a:srgbClr val="FFFF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6514119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repeatCount="indefinite" fill="hold" nodeType="withEffect">
                                  <p:stCondLst>
                                    <p:cond delay="150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p:val>
                                            <p:fltVal val="0.5"/>
                                          </p:val>
                                        </p:tav>
                                        <p:tav tm="100000">
                                          <p:val>
                                            <p:strVal val="#ppt_x"/>
                                          </p:val>
                                        </p:tav>
                                      </p:tavLst>
                                    </p:anim>
                                    <p:anim calcmode="lin" valueType="num">
                                      <p:cBhvr>
                                        <p:cTn id="10" dur="1000" fill="hold"/>
                                        <p:tgtEl>
                                          <p:spTgt spid="9"/>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nodeType="withEffect">
                                  <p:stCondLst>
                                    <p:cond delay="150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ppt_x</p:attrName>
                                        </p:attrNameLst>
                                      </p:cBhvr>
                                      <p:tavLst>
                                        <p:tav tm="0">
                                          <p:val>
                                            <p:fltVal val="0.5"/>
                                          </p:val>
                                        </p:tav>
                                        <p:tav tm="100000">
                                          <p:val>
                                            <p:strVal val="#ppt_x"/>
                                          </p:val>
                                        </p:tav>
                                      </p:tavLst>
                                    </p:anim>
                                    <p:anim calcmode="lin" valueType="num">
                                      <p:cBhvr>
                                        <p:cTn id="16" dur="1000" fill="hold"/>
                                        <p:tgtEl>
                                          <p:spTgt spid="10"/>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nodeType="withEffect">
                                  <p:stCondLst>
                                    <p:cond delay="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ppt_x</p:attrName>
                                        </p:attrNameLst>
                                      </p:cBhvr>
                                      <p:tavLst>
                                        <p:tav tm="0">
                                          <p:val>
                                            <p:fltVal val="0.5"/>
                                          </p:val>
                                        </p:tav>
                                        <p:tav tm="100000">
                                          <p:val>
                                            <p:strVal val="#ppt_x"/>
                                          </p:val>
                                        </p:tav>
                                      </p:tavLst>
                                    </p:anim>
                                    <p:anim calcmode="lin" valueType="num">
                                      <p:cBhvr>
                                        <p:cTn id="22" dur="10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0" y="-20538"/>
            <a:ext cx="9144000" cy="5143499"/>
          </a:xfrm>
        </p:spPr>
      </p:pic>
      <p:sp>
        <p:nvSpPr>
          <p:cNvPr id="6" name="Oval 5"/>
          <p:cNvSpPr/>
          <p:nvPr/>
        </p:nvSpPr>
        <p:spPr>
          <a:xfrm>
            <a:off x="295908" y="1383618"/>
            <a:ext cx="8452556" cy="918102"/>
          </a:xfrm>
          <a:prstGeom prst="ellipse">
            <a:avLst/>
          </a:prstGeom>
          <a:solidFill>
            <a:srgbClr val="4E67C8"/>
          </a:solidFill>
          <a:ln w="15875" cap="flat" cmpd="sng" algn="ctr">
            <a:solidFill>
              <a:srgbClr val="4E67C8">
                <a:shade val="50000"/>
                <a:shade val="75000"/>
                <a:satMod val="125000"/>
                <a:lumMod val="75000"/>
              </a:srgbClr>
            </a:solidFill>
            <a:prstDash val="solid"/>
          </a:ln>
          <a:effectLst/>
        </p:spPr>
        <p:txBody>
          <a:bodyPr rtlCol="0" anchor="ctr"/>
          <a:lstStyle/>
          <a:p>
            <a:pPr algn="ctr"/>
            <a:r>
              <a:rPr lang="en-US" sz="3600" b="1" kern="0" dirty="0" err="1" smtClean="0">
                <a:solidFill>
                  <a:sysClr val="window" lastClr="FFFFFF"/>
                </a:solidFill>
                <a:latin typeface="Times New Roman" pitchFamily="18" charset="0"/>
                <a:cs typeface="Times New Roman" pitchFamily="18" charset="0"/>
              </a:rPr>
              <a:t>Hoạt</a:t>
            </a:r>
            <a:r>
              <a:rPr lang="en-US" sz="3600" b="1" kern="0" dirty="0" smtClean="0">
                <a:solidFill>
                  <a:sysClr val="window" lastClr="FFFFFF"/>
                </a:solidFill>
                <a:latin typeface="Times New Roman" pitchFamily="18" charset="0"/>
                <a:cs typeface="Times New Roman" pitchFamily="18" charset="0"/>
              </a:rPr>
              <a:t> </a:t>
            </a:r>
            <a:r>
              <a:rPr lang="en-US" sz="3600" b="1" kern="0" dirty="0" err="1" smtClean="0">
                <a:solidFill>
                  <a:sysClr val="window" lastClr="FFFFFF"/>
                </a:solidFill>
                <a:latin typeface="Times New Roman" pitchFamily="18" charset="0"/>
                <a:cs typeface="Times New Roman" pitchFamily="18" charset="0"/>
              </a:rPr>
              <a:t>động</a:t>
            </a:r>
            <a:r>
              <a:rPr lang="en-US" sz="3600" b="1" kern="0" dirty="0" smtClean="0">
                <a:solidFill>
                  <a:sysClr val="window" lastClr="FFFFFF"/>
                </a:solidFill>
                <a:latin typeface="Times New Roman" pitchFamily="18" charset="0"/>
                <a:cs typeface="Times New Roman" pitchFamily="18" charset="0"/>
              </a:rPr>
              <a:t> 1: </a:t>
            </a:r>
            <a:r>
              <a:rPr lang="en-US" sz="3600" b="1" kern="0" dirty="0" err="1" smtClean="0">
                <a:solidFill>
                  <a:sysClr val="window" lastClr="FFFFFF"/>
                </a:solidFill>
                <a:latin typeface="Times New Roman" pitchFamily="18" charset="0"/>
                <a:cs typeface="Times New Roman" pitchFamily="18" charset="0"/>
              </a:rPr>
              <a:t>Khởi</a:t>
            </a:r>
            <a:r>
              <a:rPr lang="en-US" sz="3600" b="1" kern="0" dirty="0" smtClean="0">
                <a:solidFill>
                  <a:sysClr val="window" lastClr="FFFFFF"/>
                </a:solidFill>
                <a:latin typeface="Times New Roman" pitchFamily="18" charset="0"/>
                <a:cs typeface="Times New Roman" pitchFamily="18" charset="0"/>
              </a:rPr>
              <a:t> </a:t>
            </a:r>
            <a:r>
              <a:rPr lang="en-US" sz="3600" b="1" kern="0" dirty="0" err="1" smtClean="0">
                <a:solidFill>
                  <a:sysClr val="window" lastClr="FFFFFF"/>
                </a:solidFill>
                <a:latin typeface="Times New Roman" pitchFamily="18" charset="0"/>
                <a:cs typeface="Times New Roman" pitchFamily="18" charset="0"/>
              </a:rPr>
              <a:t>động</a:t>
            </a:r>
            <a:endParaRPr lang="en-US" sz="3600" b="1" kern="0" dirty="0">
              <a:solidFill>
                <a:sysClr val="window" lastClr="FFFFFF"/>
              </a:solidFill>
              <a:latin typeface="Times New Roman" pitchFamily="18" charset="0"/>
              <a:cs typeface="Times New Roman" pitchFamily="18" charset="0"/>
            </a:endParaRPr>
          </a:p>
        </p:txBody>
      </p:sp>
      <p:sp>
        <p:nvSpPr>
          <p:cNvPr id="2" name="Rectangle 1"/>
          <p:cNvSpPr/>
          <p:nvPr/>
        </p:nvSpPr>
        <p:spPr>
          <a:xfrm>
            <a:off x="3131840" y="303498"/>
            <a:ext cx="5760640" cy="523220"/>
          </a:xfrm>
          <a:prstGeom prst="rect">
            <a:avLst/>
          </a:prstGeom>
        </p:spPr>
        <p:txBody>
          <a:bodyPr wrap="square">
            <a:spAutoFit/>
          </a:bodyPr>
          <a:lstStyle/>
          <a:p>
            <a:pPr lvl="0"/>
            <a:r>
              <a:rPr lang="en-US" sz="2800" b="1" i="1" err="1">
                <a:solidFill>
                  <a:srgbClr val="002060"/>
                </a:solidFill>
                <a:latin typeface="Times New Roman" pitchFamily="18" charset="0"/>
                <a:cs typeface="Times New Roman" pitchFamily="18" charset="0"/>
              </a:rPr>
              <a:t>Thứ</a:t>
            </a:r>
            <a:r>
              <a:rPr lang="en-US" sz="2800" b="1" i="1">
                <a:solidFill>
                  <a:srgbClr val="002060"/>
                </a:solidFill>
                <a:latin typeface="Times New Roman" pitchFamily="18" charset="0"/>
                <a:cs typeface="Times New Roman" pitchFamily="18" charset="0"/>
              </a:rPr>
              <a:t> </a:t>
            </a:r>
            <a:r>
              <a:rPr lang="en-US" sz="2800" b="1" i="1" smtClean="0">
                <a:solidFill>
                  <a:srgbClr val="002060"/>
                </a:solidFill>
                <a:latin typeface="Times New Roman" pitchFamily="18" charset="0"/>
                <a:cs typeface="Times New Roman" pitchFamily="18" charset="0"/>
              </a:rPr>
              <a:t>Hai </a:t>
            </a:r>
            <a:r>
              <a:rPr lang="en-US" sz="2800" b="1" i="1" dirty="0" err="1">
                <a:solidFill>
                  <a:srgbClr val="002060"/>
                </a:solidFill>
                <a:latin typeface="Times New Roman" pitchFamily="18" charset="0"/>
                <a:cs typeface="Times New Roman" pitchFamily="18" charset="0"/>
              </a:rPr>
              <a:t>ngày</a:t>
            </a:r>
            <a:r>
              <a:rPr lang="en-US" sz="2800" b="1" i="1" dirty="0">
                <a:solidFill>
                  <a:srgbClr val="002060"/>
                </a:solidFill>
                <a:latin typeface="Times New Roman" pitchFamily="18" charset="0"/>
                <a:cs typeface="Times New Roman" pitchFamily="18" charset="0"/>
              </a:rPr>
              <a:t> </a:t>
            </a:r>
            <a:r>
              <a:rPr lang="en-US" sz="2800" b="1" i="1" dirty="0" smtClean="0">
                <a:solidFill>
                  <a:srgbClr val="002060"/>
                </a:solidFill>
                <a:latin typeface="Times New Roman" pitchFamily="18" charset="0"/>
                <a:cs typeface="Times New Roman" pitchFamily="18" charset="0"/>
              </a:rPr>
              <a:t>25 </a:t>
            </a:r>
            <a:r>
              <a:rPr lang="en-US" sz="2800" b="1" i="1" dirty="0" err="1">
                <a:solidFill>
                  <a:srgbClr val="002060"/>
                </a:solidFill>
                <a:latin typeface="Times New Roman" pitchFamily="18" charset="0"/>
                <a:cs typeface="Times New Roman" pitchFamily="18" charset="0"/>
              </a:rPr>
              <a:t>tháng</a:t>
            </a:r>
            <a:r>
              <a:rPr lang="en-US" sz="2800" b="1" i="1" dirty="0">
                <a:solidFill>
                  <a:srgbClr val="002060"/>
                </a:solidFill>
                <a:latin typeface="Times New Roman" pitchFamily="18" charset="0"/>
                <a:cs typeface="Times New Roman" pitchFamily="18" charset="0"/>
              </a:rPr>
              <a:t> </a:t>
            </a:r>
            <a:r>
              <a:rPr lang="en-US" sz="2800" b="1" i="1" dirty="0" smtClean="0">
                <a:solidFill>
                  <a:srgbClr val="002060"/>
                </a:solidFill>
                <a:latin typeface="Times New Roman" pitchFamily="18" charset="0"/>
                <a:cs typeface="Times New Roman" pitchFamily="18" charset="0"/>
              </a:rPr>
              <a:t>11 </a:t>
            </a:r>
            <a:r>
              <a:rPr lang="en-US" sz="2800" b="1" i="1" err="1">
                <a:solidFill>
                  <a:srgbClr val="002060"/>
                </a:solidFill>
                <a:latin typeface="Times New Roman" pitchFamily="18" charset="0"/>
                <a:cs typeface="Times New Roman" pitchFamily="18" charset="0"/>
              </a:rPr>
              <a:t>năm</a:t>
            </a:r>
            <a:r>
              <a:rPr lang="en-US" sz="2800" b="1" i="1">
                <a:solidFill>
                  <a:srgbClr val="002060"/>
                </a:solidFill>
                <a:latin typeface="Times New Roman" pitchFamily="18" charset="0"/>
                <a:cs typeface="Times New Roman" pitchFamily="18" charset="0"/>
              </a:rPr>
              <a:t> </a:t>
            </a:r>
            <a:r>
              <a:rPr lang="en-US" sz="2800" b="1" i="1" smtClean="0">
                <a:solidFill>
                  <a:srgbClr val="002060"/>
                </a:solidFill>
                <a:latin typeface="Times New Roman" pitchFamily="18" charset="0"/>
                <a:cs typeface="Times New Roman" pitchFamily="18" charset="0"/>
              </a:rPr>
              <a:t>2024</a:t>
            </a:r>
            <a:endParaRPr lang="en-US" sz="2800" b="1" i="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61524432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0" y="-20538"/>
            <a:ext cx="9144000" cy="5143499"/>
          </a:xfrm>
        </p:spPr>
      </p:pic>
      <p:sp>
        <p:nvSpPr>
          <p:cNvPr id="2" name="Rectangle 1"/>
          <p:cNvSpPr/>
          <p:nvPr/>
        </p:nvSpPr>
        <p:spPr>
          <a:xfrm>
            <a:off x="1979712" y="51470"/>
            <a:ext cx="5760640" cy="954107"/>
          </a:xfrm>
          <a:prstGeom prst="rect">
            <a:avLst/>
          </a:prstGeom>
        </p:spPr>
        <p:txBody>
          <a:bodyPr wrap="square">
            <a:spAutoFit/>
          </a:bodyPr>
          <a:lstStyle/>
          <a:p>
            <a:r>
              <a:rPr lang="en-US" sz="2800" b="1" i="1" dirty="0" err="1" smtClean="0">
                <a:solidFill>
                  <a:srgbClr val="002060"/>
                </a:solidFill>
                <a:latin typeface="Times New Roman" pitchFamily="18" charset="0"/>
                <a:cs typeface="Times New Roman" pitchFamily="18" charset="0"/>
              </a:rPr>
              <a:t>Cầu</a:t>
            </a:r>
            <a:r>
              <a:rPr lang="en-US" sz="2800" b="1" i="1" dirty="0" smtClean="0">
                <a:solidFill>
                  <a:srgbClr val="002060"/>
                </a:solidFill>
                <a:latin typeface="Times New Roman" pitchFamily="18" charset="0"/>
                <a:cs typeface="Times New Roman" pitchFamily="18" charset="0"/>
              </a:rPr>
              <a:t> </a:t>
            </a:r>
            <a:r>
              <a:rPr lang="en-US" sz="2800" b="1" i="1" dirty="0" err="1" smtClean="0">
                <a:solidFill>
                  <a:srgbClr val="002060"/>
                </a:solidFill>
                <a:latin typeface="Times New Roman" pitchFamily="18" charset="0"/>
                <a:cs typeface="Times New Roman" pitchFamily="18" charset="0"/>
              </a:rPr>
              <a:t>gì</a:t>
            </a:r>
            <a:r>
              <a:rPr lang="en-US" sz="2800" b="1" i="1" dirty="0" smtClean="0">
                <a:solidFill>
                  <a:srgbClr val="002060"/>
                </a:solidFill>
                <a:latin typeface="Times New Roman" pitchFamily="18" charset="0"/>
                <a:cs typeface="Times New Roman" pitchFamily="18" charset="0"/>
              </a:rPr>
              <a:t> </a:t>
            </a:r>
            <a:r>
              <a:rPr lang="en-US" sz="2800" b="1" i="1" dirty="0" err="1" smtClean="0">
                <a:solidFill>
                  <a:srgbClr val="002060"/>
                </a:solidFill>
                <a:latin typeface="Times New Roman" pitchFamily="18" charset="0"/>
                <a:cs typeface="Times New Roman" pitchFamily="18" charset="0"/>
              </a:rPr>
              <a:t>chỉ</a:t>
            </a:r>
            <a:r>
              <a:rPr lang="en-US" sz="2800" b="1" i="1" dirty="0" smtClean="0">
                <a:solidFill>
                  <a:srgbClr val="002060"/>
                </a:solidFill>
                <a:latin typeface="Times New Roman" pitchFamily="18" charset="0"/>
                <a:cs typeface="Times New Roman" pitchFamily="18" charset="0"/>
              </a:rPr>
              <a:t> </a:t>
            </a:r>
            <a:r>
              <a:rPr lang="en-US" sz="2800" b="1" i="1" dirty="0" err="1" smtClean="0">
                <a:solidFill>
                  <a:srgbClr val="002060"/>
                </a:solidFill>
                <a:latin typeface="Times New Roman" pitchFamily="18" charset="0"/>
                <a:cs typeface="Times New Roman" pitchFamily="18" charset="0"/>
              </a:rPr>
              <a:t>mọc</a:t>
            </a:r>
            <a:r>
              <a:rPr lang="en-US" sz="2800" b="1" i="1" dirty="0" smtClean="0">
                <a:solidFill>
                  <a:srgbClr val="002060"/>
                </a:solidFill>
                <a:latin typeface="Times New Roman" pitchFamily="18" charset="0"/>
                <a:cs typeface="Times New Roman" pitchFamily="18" charset="0"/>
              </a:rPr>
              <a:t> </a:t>
            </a:r>
            <a:r>
              <a:rPr lang="en-US" sz="2800" b="1" i="1" dirty="0" err="1" smtClean="0">
                <a:solidFill>
                  <a:srgbClr val="002060"/>
                </a:solidFill>
                <a:latin typeface="Times New Roman" pitchFamily="18" charset="0"/>
                <a:cs typeface="Times New Roman" pitchFamily="18" charset="0"/>
              </a:rPr>
              <a:t>sau</a:t>
            </a:r>
            <a:r>
              <a:rPr lang="en-US" sz="2800" b="1" i="1" dirty="0" smtClean="0">
                <a:solidFill>
                  <a:srgbClr val="002060"/>
                </a:solidFill>
                <a:latin typeface="Times New Roman" pitchFamily="18" charset="0"/>
                <a:cs typeface="Times New Roman" pitchFamily="18" charset="0"/>
              </a:rPr>
              <a:t> </a:t>
            </a:r>
            <a:r>
              <a:rPr lang="en-US" sz="2800" b="1" i="1" dirty="0" err="1" smtClean="0">
                <a:solidFill>
                  <a:srgbClr val="002060"/>
                </a:solidFill>
                <a:latin typeface="Times New Roman" pitchFamily="18" charset="0"/>
                <a:cs typeface="Times New Roman" pitchFamily="18" charset="0"/>
              </a:rPr>
              <a:t>mưa</a:t>
            </a:r>
            <a:endParaRPr lang="en-US" sz="2800" b="1" i="1" dirty="0" smtClean="0">
              <a:solidFill>
                <a:srgbClr val="002060"/>
              </a:solidFill>
              <a:latin typeface="Times New Roman" pitchFamily="18" charset="0"/>
              <a:cs typeface="Times New Roman" pitchFamily="18" charset="0"/>
            </a:endParaRPr>
          </a:p>
          <a:p>
            <a:r>
              <a:rPr lang="en-US" sz="2800" b="1" i="1" dirty="0" smtClean="0">
                <a:solidFill>
                  <a:srgbClr val="002060"/>
                </a:solidFill>
                <a:latin typeface="Times New Roman" pitchFamily="18" charset="0"/>
                <a:cs typeface="Times New Roman" pitchFamily="18" charset="0"/>
              </a:rPr>
              <a:t>Lung </a:t>
            </a:r>
            <a:r>
              <a:rPr lang="en-US" sz="2800" b="1" i="1" dirty="0" err="1" smtClean="0">
                <a:solidFill>
                  <a:srgbClr val="002060"/>
                </a:solidFill>
                <a:latin typeface="Times New Roman" pitchFamily="18" charset="0"/>
                <a:cs typeface="Times New Roman" pitchFamily="18" charset="0"/>
              </a:rPr>
              <a:t>linh</a:t>
            </a:r>
            <a:r>
              <a:rPr lang="en-US" sz="2800" b="1" i="1" dirty="0" smtClean="0">
                <a:solidFill>
                  <a:srgbClr val="002060"/>
                </a:solidFill>
                <a:latin typeface="Times New Roman" pitchFamily="18" charset="0"/>
                <a:cs typeface="Times New Roman" pitchFamily="18" charset="0"/>
              </a:rPr>
              <a:t> </a:t>
            </a:r>
            <a:r>
              <a:rPr lang="en-US" sz="2800" b="1" i="1" dirty="0" err="1" smtClean="0">
                <a:solidFill>
                  <a:srgbClr val="002060"/>
                </a:solidFill>
                <a:latin typeface="Times New Roman" pitchFamily="18" charset="0"/>
                <a:cs typeface="Times New Roman" pitchFamily="18" charset="0"/>
              </a:rPr>
              <a:t>bảy</a:t>
            </a:r>
            <a:r>
              <a:rPr lang="en-US" sz="2800" b="1" i="1" dirty="0" smtClean="0">
                <a:solidFill>
                  <a:srgbClr val="002060"/>
                </a:solidFill>
                <a:latin typeface="Times New Roman" pitchFamily="18" charset="0"/>
                <a:cs typeface="Times New Roman" pitchFamily="18" charset="0"/>
              </a:rPr>
              <a:t> </a:t>
            </a:r>
            <a:r>
              <a:rPr lang="en-US" sz="2800" b="1" i="1" dirty="0" err="1" smtClean="0">
                <a:solidFill>
                  <a:srgbClr val="002060"/>
                </a:solidFill>
                <a:latin typeface="Times New Roman" pitchFamily="18" charset="0"/>
                <a:cs typeface="Times New Roman" pitchFamily="18" charset="0"/>
              </a:rPr>
              <a:t>sắc</a:t>
            </a:r>
            <a:r>
              <a:rPr lang="en-US" sz="2800" b="1" i="1" dirty="0" smtClean="0">
                <a:solidFill>
                  <a:srgbClr val="002060"/>
                </a:solidFill>
                <a:latin typeface="Times New Roman" pitchFamily="18" charset="0"/>
                <a:cs typeface="Times New Roman" pitchFamily="18" charset="0"/>
              </a:rPr>
              <a:t> </a:t>
            </a:r>
            <a:r>
              <a:rPr lang="en-US" sz="2800" b="1" i="1" dirty="0" err="1" smtClean="0">
                <a:solidFill>
                  <a:srgbClr val="002060"/>
                </a:solidFill>
                <a:latin typeface="Times New Roman" pitchFamily="18" charset="0"/>
                <a:cs typeface="Times New Roman" pitchFamily="18" charset="0"/>
              </a:rPr>
              <a:t>bắc</a:t>
            </a:r>
            <a:r>
              <a:rPr lang="en-US" sz="2800" b="1" i="1" dirty="0" smtClean="0">
                <a:solidFill>
                  <a:srgbClr val="002060"/>
                </a:solidFill>
                <a:latin typeface="Times New Roman" pitchFamily="18" charset="0"/>
                <a:cs typeface="Times New Roman" pitchFamily="18" charset="0"/>
              </a:rPr>
              <a:t> </a:t>
            </a:r>
            <a:r>
              <a:rPr lang="en-US" sz="2800" b="1" i="1" dirty="0" err="1" smtClean="0">
                <a:solidFill>
                  <a:srgbClr val="002060"/>
                </a:solidFill>
                <a:latin typeface="Times New Roman" pitchFamily="18" charset="0"/>
                <a:cs typeface="Times New Roman" pitchFamily="18" charset="0"/>
              </a:rPr>
              <a:t>vừa</a:t>
            </a:r>
            <a:r>
              <a:rPr lang="en-US" sz="2800" b="1" i="1" dirty="0" smtClean="0">
                <a:solidFill>
                  <a:srgbClr val="002060"/>
                </a:solidFill>
                <a:latin typeface="Times New Roman" pitchFamily="18" charset="0"/>
                <a:cs typeface="Times New Roman" pitchFamily="18" charset="0"/>
              </a:rPr>
              <a:t> </a:t>
            </a:r>
            <a:r>
              <a:rPr lang="en-US" sz="2800" b="1" i="1" dirty="0" err="1" smtClean="0">
                <a:solidFill>
                  <a:srgbClr val="002060"/>
                </a:solidFill>
                <a:latin typeface="Times New Roman" pitchFamily="18" charset="0"/>
                <a:cs typeface="Times New Roman" pitchFamily="18" charset="0"/>
              </a:rPr>
              <a:t>tới</a:t>
            </a:r>
            <a:r>
              <a:rPr lang="en-US" sz="2800" b="1" i="1" dirty="0" smtClean="0">
                <a:solidFill>
                  <a:srgbClr val="002060"/>
                </a:solidFill>
                <a:latin typeface="Times New Roman" pitchFamily="18" charset="0"/>
                <a:cs typeface="Times New Roman" pitchFamily="18" charset="0"/>
              </a:rPr>
              <a:t> </a:t>
            </a:r>
            <a:r>
              <a:rPr lang="en-US" sz="2800" b="1" i="1" dirty="0" err="1" smtClean="0">
                <a:solidFill>
                  <a:srgbClr val="002060"/>
                </a:solidFill>
                <a:latin typeface="Times New Roman" pitchFamily="18" charset="0"/>
                <a:cs typeface="Times New Roman" pitchFamily="18" charset="0"/>
              </a:rPr>
              <a:t>mây</a:t>
            </a:r>
            <a:r>
              <a:rPr lang="en-US" sz="2800" b="1" i="1" dirty="0" smtClean="0">
                <a:solidFill>
                  <a:srgbClr val="002060"/>
                </a:solidFill>
                <a:latin typeface="Times New Roman" pitchFamily="18" charset="0"/>
                <a:cs typeface="Times New Roman" pitchFamily="18" charset="0"/>
              </a:rPr>
              <a:t>?</a:t>
            </a:r>
            <a:endParaRPr lang="en-US" sz="2800" b="1" i="1" dirty="0">
              <a:solidFill>
                <a:srgbClr val="002060"/>
              </a:solidFill>
              <a:latin typeface="Times New Roman" pitchFamily="18" charset="0"/>
              <a:cs typeface="Times New Roman" pitchFamily="18" charset="0"/>
            </a:endParaRPr>
          </a:p>
        </p:txBody>
      </p:sp>
      <p:pic>
        <p:nvPicPr>
          <p:cNvPr id="1028" name="Picture 4" descr="Khám phá khoa học - Màu sắc của cầu vồng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29593"/>
            <a:ext cx="9144000" cy="4113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37705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0" y="-20538"/>
            <a:ext cx="9144000" cy="5143499"/>
          </a:xfrm>
        </p:spPr>
      </p:pic>
      <p:sp>
        <p:nvSpPr>
          <p:cNvPr id="2" name="Rectangle 1"/>
          <p:cNvSpPr/>
          <p:nvPr/>
        </p:nvSpPr>
        <p:spPr>
          <a:xfrm>
            <a:off x="1475656" y="51470"/>
            <a:ext cx="6696744" cy="954107"/>
          </a:xfrm>
          <a:prstGeom prst="rect">
            <a:avLst/>
          </a:prstGeom>
        </p:spPr>
        <p:txBody>
          <a:bodyPr wrap="square">
            <a:spAutoFit/>
          </a:bodyPr>
          <a:lstStyle/>
          <a:p>
            <a:r>
              <a:rPr lang="en-US" sz="2800" b="1" i="1" dirty="0" smtClean="0">
                <a:solidFill>
                  <a:srgbClr val="002060"/>
                </a:solidFill>
                <a:latin typeface="Times New Roman" pitchFamily="18" charset="0"/>
                <a:cs typeface="Times New Roman" pitchFamily="18" charset="0"/>
              </a:rPr>
              <a:t>Ba gang, </a:t>
            </a:r>
            <a:r>
              <a:rPr lang="en-US" sz="2800" b="1" i="1" dirty="0" err="1" smtClean="0">
                <a:solidFill>
                  <a:srgbClr val="002060"/>
                </a:solidFill>
                <a:latin typeface="Times New Roman" pitchFamily="18" charset="0"/>
                <a:cs typeface="Times New Roman" pitchFamily="18" charset="0"/>
              </a:rPr>
              <a:t>ba</a:t>
            </a:r>
            <a:r>
              <a:rPr lang="en-US" sz="2800" b="1" i="1" dirty="0" smtClean="0">
                <a:solidFill>
                  <a:srgbClr val="002060"/>
                </a:solidFill>
                <a:latin typeface="Times New Roman" pitchFamily="18" charset="0"/>
                <a:cs typeface="Times New Roman" pitchFamily="18" charset="0"/>
              </a:rPr>
              <a:t> </a:t>
            </a:r>
            <a:r>
              <a:rPr lang="en-US" sz="2800" b="1" i="1" dirty="0" err="1" smtClean="0">
                <a:solidFill>
                  <a:srgbClr val="002060"/>
                </a:solidFill>
                <a:latin typeface="Times New Roman" pitchFamily="18" charset="0"/>
                <a:cs typeface="Times New Roman" pitchFamily="18" charset="0"/>
              </a:rPr>
              <a:t>tấc</a:t>
            </a:r>
            <a:r>
              <a:rPr lang="en-US" sz="2800" b="1" i="1" dirty="0" smtClean="0">
                <a:solidFill>
                  <a:srgbClr val="002060"/>
                </a:solidFill>
                <a:latin typeface="Times New Roman" pitchFamily="18" charset="0"/>
                <a:cs typeface="Times New Roman" pitchFamily="18" charset="0"/>
              </a:rPr>
              <a:t> </a:t>
            </a:r>
            <a:r>
              <a:rPr lang="en-US" sz="2800" b="1" i="1" dirty="0" err="1" smtClean="0">
                <a:solidFill>
                  <a:srgbClr val="002060"/>
                </a:solidFill>
                <a:latin typeface="Times New Roman" pitchFamily="18" charset="0"/>
                <a:cs typeface="Times New Roman" pitchFamily="18" charset="0"/>
              </a:rPr>
              <a:t>đánh</a:t>
            </a:r>
            <a:r>
              <a:rPr lang="en-US" sz="2800" b="1" i="1" dirty="0" smtClean="0">
                <a:solidFill>
                  <a:srgbClr val="002060"/>
                </a:solidFill>
                <a:latin typeface="Times New Roman" pitchFamily="18" charset="0"/>
                <a:cs typeface="Times New Roman" pitchFamily="18" charset="0"/>
              </a:rPr>
              <a:t> </a:t>
            </a:r>
            <a:r>
              <a:rPr lang="en-US" sz="2800" b="1" i="1" dirty="0" err="1" smtClean="0">
                <a:solidFill>
                  <a:srgbClr val="002060"/>
                </a:solidFill>
                <a:latin typeface="Times New Roman" pitchFamily="18" charset="0"/>
                <a:cs typeface="Times New Roman" pitchFamily="18" charset="0"/>
              </a:rPr>
              <a:t>chết</a:t>
            </a:r>
            <a:r>
              <a:rPr lang="en-US" sz="2800" b="1" i="1" dirty="0" smtClean="0">
                <a:solidFill>
                  <a:srgbClr val="002060"/>
                </a:solidFill>
                <a:latin typeface="Times New Roman" pitchFamily="18" charset="0"/>
                <a:cs typeface="Times New Roman" pitchFamily="18" charset="0"/>
              </a:rPr>
              <a:t> </a:t>
            </a:r>
            <a:r>
              <a:rPr lang="en-US" sz="2800" b="1" i="1" dirty="0" err="1" smtClean="0">
                <a:solidFill>
                  <a:srgbClr val="002060"/>
                </a:solidFill>
                <a:latin typeface="Times New Roman" pitchFamily="18" charset="0"/>
                <a:cs typeface="Times New Roman" pitchFamily="18" charset="0"/>
              </a:rPr>
              <a:t>người</a:t>
            </a:r>
            <a:r>
              <a:rPr lang="en-US" sz="2800" b="1" i="1" dirty="0" smtClean="0">
                <a:solidFill>
                  <a:srgbClr val="002060"/>
                </a:solidFill>
                <a:latin typeface="Times New Roman" pitchFamily="18" charset="0"/>
                <a:cs typeface="Times New Roman" pitchFamily="18" charset="0"/>
              </a:rPr>
              <a:t> ta</a:t>
            </a:r>
          </a:p>
          <a:p>
            <a:r>
              <a:rPr lang="en-US" sz="2800" b="1" i="1" dirty="0" err="1" smtClean="0">
                <a:solidFill>
                  <a:srgbClr val="002060"/>
                </a:solidFill>
                <a:latin typeface="Times New Roman" pitchFamily="18" charset="0"/>
                <a:cs typeface="Times New Roman" pitchFamily="18" charset="0"/>
              </a:rPr>
              <a:t>Quan</a:t>
            </a:r>
            <a:r>
              <a:rPr lang="en-US" sz="2800" b="1" i="1" dirty="0" smtClean="0">
                <a:solidFill>
                  <a:srgbClr val="002060"/>
                </a:solidFill>
                <a:latin typeface="Times New Roman" pitchFamily="18" charset="0"/>
                <a:cs typeface="Times New Roman" pitchFamily="18" charset="0"/>
              </a:rPr>
              <a:t> </a:t>
            </a:r>
            <a:r>
              <a:rPr lang="en-US" sz="2800" b="1" i="1" dirty="0" err="1" smtClean="0">
                <a:solidFill>
                  <a:srgbClr val="002060"/>
                </a:solidFill>
                <a:latin typeface="Times New Roman" pitchFamily="18" charset="0"/>
                <a:cs typeface="Times New Roman" pitchFamily="18" charset="0"/>
              </a:rPr>
              <a:t>không</a:t>
            </a:r>
            <a:r>
              <a:rPr lang="en-US" sz="2800" b="1" i="1" dirty="0" smtClean="0">
                <a:solidFill>
                  <a:srgbClr val="002060"/>
                </a:solidFill>
                <a:latin typeface="Times New Roman" pitchFamily="18" charset="0"/>
                <a:cs typeface="Times New Roman" pitchFamily="18" charset="0"/>
              </a:rPr>
              <a:t> </a:t>
            </a:r>
            <a:r>
              <a:rPr lang="en-US" sz="2800" b="1" i="1" dirty="0" err="1" smtClean="0">
                <a:solidFill>
                  <a:srgbClr val="002060"/>
                </a:solidFill>
                <a:latin typeface="Times New Roman" pitchFamily="18" charset="0"/>
                <a:cs typeface="Times New Roman" pitchFamily="18" charset="0"/>
              </a:rPr>
              <a:t>dám</a:t>
            </a:r>
            <a:r>
              <a:rPr lang="en-US" sz="2800" b="1" i="1" dirty="0" smtClean="0">
                <a:solidFill>
                  <a:srgbClr val="002060"/>
                </a:solidFill>
                <a:latin typeface="Times New Roman" pitchFamily="18" charset="0"/>
                <a:cs typeface="Times New Roman" pitchFamily="18" charset="0"/>
              </a:rPr>
              <a:t> </a:t>
            </a:r>
            <a:r>
              <a:rPr lang="en-US" sz="2800" b="1" i="1" dirty="0" err="1" smtClean="0">
                <a:solidFill>
                  <a:srgbClr val="002060"/>
                </a:solidFill>
                <a:latin typeface="Times New Roman" pitchFamily="18" charset="0"/>
                <a:cs typeface="Times New Roman" pitchFamily="18" charset="0"/>
              </a:rPr>
              <a:t>tra</a:t>
            </a:r>
            <a:r>
              <a:rPr lang="en-US" sz="2800" b="1" i="1" dirty="0" smtClean="0">
                <a:solidFill>
                  <a:srgbClr val="002060"/>
                </a:solidFill>
                <a:latin typeface="Times New Roman" pitchFamily="18" charset="0"/>
                <a:cs typeface="Times New Roman" pitchFamily="18" charset="0"/>
              </a:rPr>
              <a:t>, </a:t>
            </a:r>
            <a:r>
              <a:rPr lang="en-US" sz="2800" b="1" i="1" dirty="0" err="1" smtClean="0">
                <a:solidFill>
                  <a:srgbClr val="002060"/>
                </a:solidFill>
                <a:latin typeface="Times New Roman" pitchFamily="18" charset="0"/>
                <a:cs typeface="Times New Roman" pitchFamily="18" charset="0"/>
              </a:rPr>
              <a:t>dân</a:t>
            </a:r>
            <a:r>
              <a:rPr lang="en-US" sz="2800" b="1" i="1" dirty="0" smtClean="0">
                <a:solidFill>
                  <a:srgbClr val="002060"/>
                </a:solidFill>
                <a:latin typeface="Times New Roman" pitchFamily="18" charset="0"/>
                <a:cs typeface="Times New Roman" pitchFamily="18" charset="0"/>
              </a:rPr>
              <a:t> </a:t>
            </a:r>
            <a:r>
              <a:rPr lang="en-US" sz="2800" b="1" i="1" dirty="0" err="1" smtClean="0">
                <a:solidFill>
                  <a:srgbClr val="002060"/>
                </a:solidFill>
                <a:latin typeface="Times New Roman" pitchFamily="18" charset="0"/>
                <a:cs typeface="Times New Roman" pitchFamily="18" charset="0"/>
              </a:rPr>
              <a:t>không</a:t>
            </a:r>
            <a:r>
              <a:rPr lang="en-US" sz="2800" b="1" i="1" dirty="0" smtClean="0">
                <a:solidFill>
                  <a:srgbClr val="002060"/>
                </a:solidFill>
                <a:latin typeface="Times New Roman" pitchFamily="18" charset="0"/>
                <a:cs typeface="Times New Roman" pitchFamily="18" charset="0"/>
              </a:rPr>
              <a:t> </a:t>
            </a:r>
            <a:r>
              <a:rPr lang="en-US" sz="2800" b="1" i="1" dirty="0" err="1" smtClean="0">
                <a:solidFill>
                  <a:srgbClr val="002060"/>
                </a:solidFill>
                <a:latin typeface="Times New Roman" pitchFamily="18" charset="0"/>
                <a:cs typeface="Times New Roman" pitchFamily="18" charset="0"/>
              </a:rPr>
              <a:t>dám</a:t>
            </a:r>
            <a:r>
              <a:rPr lang="en-US" sz="2800" b="1" i="1" dirty="0" smtClean="0">
                <a:solidFill>
                  <a:srgbClr val="002060"/>
                </a:solidFill>
                <a:latin typeface="Times New Roman" pitchFamily="18" charset="0"/>
                <a:cs typeface="Times New Roman" pitchFamily="18" charset="0"/>
              </a:rPr>
              <a:t> </a:t>
            </a:r>
            <a:r>
              <a:rPr lang="en-US" sz="2800" b="1" i="1" dirty="0" err="1" smtClean="0">
                <a:solidFill>
                  <a:srgbClr val="002060"/>
                </a:solidFill>
                <a:latin typeface="Times New Roman" pitchFamily="18" charset="0"/>
                <a:cs typeface="Times New Roman" pitchFamily="18" charset="0"/>
              </a:rPr>
              <a:t>xử</a:t>
            </a:r>
            <a:r>
              <a:rPr lang="en-US" sz="2800" b="1" i="1" dirty="0" smtClean="0">
                <a:solidFill>
                  <a:srgbClr val="002060"/>
                </a:solidFill>
                <a:latin typeface="Times New Roman" pitchFamily="18" charset="0"/>
                <a:cs typeface="Times New Roman" pitchFamily="18" charset="0"/>
              </a:rPr>
              <a:t>?</a:t>
            </a:r>
            <a:endParaRPr lang="en-US" sz="2800" b="1" i="1" dirty="0">
              <a:solidFill>
                <a:srgbClr val="002060"/>
              </a:solidFill>
              <a:latin typeface="Times New Roman" pitchFamily="18" charset="0"/>
              <a:cs typeface="Times New Roman" pitchFamily="18" charset="0"/>
            </a:endParaRPr>
          </a:p>
        </p:txBody>
      </p:sp>
      <p:pic>
        <p:nvPicPr>
          <p:cNvPr id="2050" name="Picture 2" descr="Chuyên gia hướng dẫn cách phòng tránh bị sét đánh khi mưa dông - Báo Đại  biểu Nhân dâ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31590"/>
            <a:ext cx="9143999"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235751"/>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3074" name="Picture 2" descr="C:\Users\Administrator\Pictures\dong-vat-215b03ccd981698_b6bd06fbaaccccf9dbaba4af72edfb6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352800" y="303498"/>
            <a:ext cx="5539680" cy="523220"/>
          </a:xfrm>
          <a:prstGeom prst="rect">
            <a:avLst/>
          </a:prstGeom>
        </p:spPr>
        <p:txBody>
          <a:bodyPr wrap="square">
            <a:spAutoFit/>
          </a:bodyPr>
          <a:lstStyle/>
          <a:p>
            <a:pPr lvl="0"/>
            <a:r>
              <a:rPr lang="en-US" sz="2800" b="1" i="1" dirty="0" err="1" smtClean="0">
                <a:solidFill>
                  <a:srgbClr val="002060"/>
                </a:solidFill>
                <a:latin typeface="Times New Roman" pitchFamily="18" charset="0"/>
                <a:cs typeface="Times New Roman" pitchFamily="18" charset="0"/>
              </a:rPr>
              <a:t>Thứ</a:t>
            </a:r>
            <a:r>
              <a:rPr lang="en-US" sz="2800" b="1" i="1" dirty="0" smtClean="0">
                <a:solidFill>
                  <a:srgbClr val="002060"/>
                </a:solidFill>
                <a:latin typeface="Times New Roman" pitchFamily="18" charset="0"/>
                <a:cs typeface="Times New Roman" pitchFamily="18" charset="0"/>
              </a:rPr>
              <a:t> </a:t>
            </a:r>
            <a:r>
              <a:rPr lang="en-US" sz="2800" b="1" i="1" dirty="0" err="1" smtClean="0">
                <a:solidFill>
                  <a:srgbClr val="002060"/>
                </a:solidFill>
                <a:latin typeface="Times New Roman" pitchFamily="18" charset="0"/>
                <a:cs typeface="Times New Roman" pitchFamily="18" charset="0"/>
              </a:rPr>
              <a:t>Tư</a:t>
            </a:r>
            <a:r>
              <a:rPr lang="en-US" sz="2800" b="1" i="1" dirty="0" smtClean="0">
                <a:solidFill>
                  <a:srgbClr val="002060"/>
                </a:solidFill>
                <a:latin typeface="Times New Roman" pitchFamily="18" charset="0"/>
                <a:cs typeface="Times New Roman" pitchFamily="18" charset="0"/>
              </a:rPr>
              <a:t> </a:t>
            </a:r>
            <a:r>
              <a:rPr lang="en-US" sz="2800" b="1" i="1" dirty="0" err="1" smtClean="0">
                <a:solidFill>
                  <a:srgbClr val="002060"/>
                </a:solidFill>
                <a:latin typeface="Times New Roman" pitchFamily="18" charset="0"/>
                <a:cs typeface="Times New Roman" pitchFamily="18" charset="0"/>
              </a:rPr>
              <a:t>ngày</a:t>
            </a:r>
            <a:r>
              <a:rPr lang="en-US" sz="2800" b="1" i="1" dirty="0" smtClean="0">
                <a:solidFill>
                  <a:srgbClr val="002060"/>
                </a:solidFill>
                <a:latin typeface="Times New Roman" pitchFamily="18" charset="0"/>
                <a:cs typeface="Times New Roman" pitchFamily="18" charset="0"/>
              </a:rPr>
              <a:t> 30 </a:t>
            </a:r>
            <a:r>
              <a:rPr lang="en-US" sz="2800" b="1" i="1" dirty="0" err="1" smtClean="0">
                <a:solidFill>
                  <a:srgbClr val="002060"/>
                </a:solidFill>
                <a:latin typeface="Times New Roman" pitchFamily="18" charset="0"/>
                <a:cs typeface="Times New Roman" pitchFamily="18" charset="0"/>
              </a:rPr>
              <a:t>tháng</a:t>
            </a:r>
            <a:r>
              <a:rPr lang="en-US" sz="2800" b="1" i="1" dirty="0" smtClean="0">
                <a:solidFill>
                  <a:srgbClr val="002060"/>
                </a:solidFill>
                <a:latin typeface="Times New Roman" pitchFamily="18" charset="0"/>
                <a:cs typeface="Times New Roman" pitchFamily="18" charset="0"/>
              </a:rPr>
              <a:t> </a:t>
            </a:r>
            <a:r>
              <a:rPr lang="en-US" sz="2800" b="1" i="1" dirty="0">
                <a:solidFill>
                  <a:srgbClr val="002060"/>
                </a:solidFill>
                <a:latin typeface="Times New Roman" pitchFamily="18" charset="0"/>
                <a:cs typeface="Times New Roman" pitchFamily="18" charset="0"/>
              </a:rPr>
              <a:t>3</a:t>
            </a:r>
            <a:r>
              <a:rPr lang="en-US" sz="2800" b="1" i="1" dirty="0" smtClean="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năm</a:t>
            </a:r>
            <a:r>
              <a:rPr lang="en-US" sz="2800" b="1" i="1" dirty="0">
                <a:solidFill>
                  <a:srgbClr val="002060"/>
                </a:solidFill>
                <a:latin typeface="Times New Roman" pitchFamily="18" charset="0"/>
                <a:cs typeface="Times New Roman" pitchFamily="18" charset="0"/>
              </a:rPr>
              <a:t> </a:t>
            </a:r>
            <a:r>
              <a:rPr lang="en-US" sz="2800" b="1" i="1" dirty="0" smtClean="0">
                <a:solidFill>
                  <a:srgbClr val="002060"/>
                </a:solidFill>
                <a:latin typeface="Times New Roman" pitchFamily="18" charset="0"/>
                <a:cs typeface="Times New Roman" pitchFamily="18" charset="0"/>
              </a:rPr>
              <a:t>2022</a:t>
            </a:r>
            <a:endParaRPr lang="en-US" sz="2800" b="1" i="1" dirty="0">
              <a:solidFill>
                <a:srgbClr val="002060"/>
              </a:solidFill>
              <a:latin typeface="Times New Roman" pitchFamily="18" charset="0"/>
              <a:cs typeface="Times New Roman" pitchFamily="18" charset="0"/>
            </a:endParaRPr>
          </a:p>
        </p:txBody>
      </p:sp>
      <p:sp>
        <p:nvSpPr>
          <p:cNvPr id="5" name="Rectangle 4"/>
          <p:cNvSpPr/>
          <p:nvPr/>
        </p:nvSpPr>
        <p:spPr>
          <a:xfrm>
            <a:off x="1043608" y="897564"/>
            <a:ext cx="7200800" cy="1200329"/>
          </a:xfrm>
          <a:prstGeom prst="rect">
            <a:avLst/>
          </a:prstGeom>
        </p:spPr>
        <p:txBody>
          <a:bodyPr wrap="square">
            <a:spAutoFit/>
          </a:bodyPr>
          <a:lstStyle/>
          <a:p>
            <a:pPr lvl="0" algn="ctr"/>
            <a:r>
              <a:rPr lang="en-US" sz="3600" b="1" u="sng" dirty="0" err="1">
                <a:solidFill>
                  <a:srgbClr val="C00000"/>
                </a:solidFill>
                <a:latin typeface="Times New Roman" pitchFamily="18" charset="0"/>
                <a:cs typeface="Times New Roman" pitchFamily="18" charset="0"/>
              </a:rPr>
              <a:t>Mĩ</a:t>
            </a:r>
            <a:r>
              <a:rPr lang="en-US" sz="3600" b="1" u="sng" dirty="0">
                <a:solidFill>
                  <a:srgbClr val="C00000"/>
                </a:solidFill>
                <a:latin typeface="Times New Roman" pitchFamily="18" charset="0"/>
                <a:cs typeface="Times New Roman" pitchFamily="18" charset="0"/>
              </a:rPr>
              <a:t> </a:t>
            </a:r>
            <a:r>
              <a:rPr lang="en-US" sz="3600" b="1" u="sng" dirty="0" err="1" smtClean="0">
                <a:solidFill>
                  <a:srgbClr val="C00000"/>
                </a:solidFill>
                <a:latin typeface="Times New Roman" pitchFamily="18" charset="0"/>
                <a:cs typeface="Times New Roman" pitchFamily="18" charset="0"/>
              </a:rPr>
              <a:t>thuật</a:t>
            </a:r>
            <a:r>
              <a:rPr lang="en-US" sz="3600" b="1" u="sng" dirty="0" smtClean="0">
                <a:solidFill>
                  <a:srgbClr val="C00000"/>
                </a:solidFill>
                <a:latin typeface="Times New Roman" pitchFamily="18" charset="0"/>
                <a:cs typeface="Times New Roman" pitchFamily="18" charset="0"/>
              </a:rPr>
              <a:t>:</a:t>
            </a:r>
            <a:endParaRPr lang="en-US" sz="3600" b="1" u="sng" dirty="0">
              <a:solidFill>
                <a:srgbClr val="C00000"/>
              </a:solidFill>
              <a:latin typeface="Times New Roman" pitchFamily="18" charset="0"/>
              <a:cs typeface="Times New Roman" pitchFamily="18" charset="0"/>
            </a:endParaRPr>
          </a:p>
          <a:p>
            <a:pPr lvl="0" algn="ctr"/>
            <a:r>
              <a:rPr lang="en-US" sz="3600" b="1" i="1" u="sng" dirty="0" err="1" smtClean="0">
                <a:solidFill>
                  <a:srgbClr val="FF0000"/>
                </a:solidFill>
                <a:latin typeface="Times New Roman" pitchFamily="18" charset="0"/>
                <a:cs typeface="Times New Roman" pitchFamily="18" charset="0"/>
              </a:rPr>
              <a:t>Chủ</a:t>
            </a:r>
            <a:r>
              <a:rPr lang="en-US" sz="3600" b="1" i="1" u="sng" dirty="0" smtClean="0">
                <a:solidFill>
                  <a:srgbClr val="FF0000"/>
                </a:solidFill>
                <a:latin typeface="Times New Roman" pitchFamily="18" charset="0"/>
                <a:cs typeface="Times New Roman" pitchFamily="18" charset="0"/>
              </a:rPr>
              <a:t> </a:t>
            </a:r>
            <a:r>
              <a:rPr lang="en-US" sz="3600" b="1" i="1" u="sng" dirty="0" err="1" smtClean="0">
                <a:solidFill>
                  <a:srgbClr val="FF0000"/>
                </a:solidFill>
                <a:latin typeface="Times New Roman" pitchFamily="18" charset="0"/>
                <a:cs typeface="Times New Roman" pitchFamily="18" charset="0"/>
              </a:rPr>
              <a:t>đề</a:t>
            </a:r>
            <a:r>
              <a:rPr lang="en-US" sz="3600" b="1" i="1" u="sng" dirty="0" smtClean="0">
                <a:solidFill>
                  <a:srgbClr val="FF0000"/>
                </a:solidFill>
                <a:latin typeface="Times New Roman" pitchFamily="18" charset="0"/>
                <a:cs typeface="Times New Roman" pitchFamily="18" charset="0"/>
              </a:rPr>
              <a:t> 7</a:t>
            </a:r>
            <a:r>
              <a:rPr lang="en-US" sz="3600" b="1" i="1" dirty="0" smtClean="0">
                <a:solidFill>
                  <a:srgbClr val="FF0000"/>
                </a:solidFill>
                <a:latin typeface="Times New Roman" pitchFamily="18" charset="0"/>
                <a:cs typeface="Times New Roman" pitchFamily="18" charset="0"/>
              </a:rPr>
              <a:t>: THIÊN NHIÊN (</a:t>
            </a:r>
            <a:r>
              <a:rPr lang="en-US" sz="3600" b="1" i="1" dirty="0" err="1" smtClean="0">
                <a:solidFill>
                  <a:srgbClr val="FF0000"/>
                </a:solidFill>
                <a:latin typeface="Times New Roman" pitchFamily="18" charset="0"/>
                <a:cs typeface="Times New Roman" pitchFamily="18" charset="0"/>
              </a:rPr>
              <a:t>Tiết</a:t>
            </a:r>
            <a:r>
              <a:rPr lang="en-US" sz="3600" b="1" i="1" dirty="0" smtClean="0">
                <a:solidFill>
                  <a:srgbClr val="FF0000"/>
                </a:solidFill>
                <a:latin typeface="Times New Roman" pitchFamily="18" charset="0"/>
                <a:cs typeface="Times New Roman" pitchFamily="18" charset="0"/>
              </a:rPr>
              <a:t> 3)</a:t>
            </a:r>
            <a:endParaRPr lang="en-US" sz="3600" b="1" i="1" dirty="0">
              <a:solidFill>
                <a:srgbClr val="FF0000"/>
              </a:solidFill>
              <a:latin typeface="Times New Roman" pitchFamily="18" charset="0"/>
              <a:cs typeface="Times New Roman" pitchFamily="18" charset="0"/>
            </a:endParaRPr>
          </a:p>
        </p:txBody>
      </p:sp>
      <p:pic>
        <p:nvPicPr>
          <p:cNvPr id="3076" name="Picture 4" descr="C:\Users\Administrator\Pictures\chim-ba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1" y="1856185"/>
            <a:ext cx="2378075" cy="1741679"/>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istrator\Pictures\tran-xuyen-sang-in-hinh-con-buom-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2193708"/>
            <a:ext cx="1003176" cy="49954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Administrator\Pictures\Hinh-nen-con-buom-xinh-dep-ohaylam.com-(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3648" y="2571750"/>
            <a:ext cx="648072" cy="7328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001 hình ảnh hoa cỏ Mùa Xuân tuyệt đẹp (có thơ ngắn hay) | IINI Blo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2" y="-20199"/>
            <a:ext cx="9180512" cy="516369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3275856" y="123478"/>
            <a:ext cx="5769024" cy="523220"/>
          </a:xfrm>
          <a:prstGeom prst="rect">
            <a:avLst/>
          </a:prstGeom>
        </p:spPr>
        <p:txBody>
          <a:bodyPr wrap="square">
            <a:spAutoFit/>
          </a:bodyPr>
          <a:lstStyle/>
          <a:p>
            <a:r>
              <a:rPr lang="en-US" sz="2800" b="1" i="1" err="1" smtClean="0">
                <a:latin typeface="Times New Roman" pitchFamily="18" charset="0"/>
                <a:cs typeface="Times New Roman" pitchFamily="18" charset="0"/>
              </a:rPr>
              <a:t>Thứ</a:t>
            </a:r>
            <a:r>
              <a:rPr lang="en-US" sz="2800" b="1" i="1" smtClean="0">
                <a:latin typeface="Times New Roman" pitchFamily="18" charset="0"/>
                <a:cs typeface="Times New Roman" pitchFamily="18" charset="0"/>
              </a:rPr>
              <a:t> Hai </a:t>
            </a:r>
            <a:r>
              <a:rPr lang="en-US" sz="2800" b="1" i="1" dirty="0" err="1" smtClean="0">
                <a:latin typeface="Times New Roman" pitchFamily="18" charset="0"/>
                <a:cs typeface="Times New Roman" pitchFamily="18" charset="0"/>
              </a:rPr>
              <a:t>ngày</a:t>
            </a:r>
            <a:r>
              <a:rPr lang="en-US" sz="2800" b="1" i="1" dirty="0" smtClean="0">
                <a:latin typeface="Times New Roman" pitchFamily="18" charset="0"/>
                <a:cs typeface="Times New Roman" pitchFamily="18" charset="0"/>
              </a:rPr>
              <a:t> 25 </a:t>
            </a:r>
            <a:r>
              <a:rPr lang="en-US" sz="2800" b="1" i="1" dirty="0" err="1" smtClean="0">
                <a:latin typeface="Times New Roman" pitchFamily="18" charset="0"/>
                <a:cs typeface="Times New Roman" pitchFamily="18" charset="0"/>
              </a:rPr>
              <a:t>tháng</a:t>
            </a:r>
            <a:r>
              <a:rPr lang="en-US" sz="2800" b="1" i="1" dirty="0" smtClean="0">
                <a:latin typeface="Times New Roman" pitchFamily="18" charset="0"/>
                <a:cs typeface="Times New Roman" pitchFamily="18" charset="0"/>
              </a:rPr>
              <a:t> 11 </a:t>
            </a:r>
            <a:r>
              <a:rPr lang="en-US" sz="2800" b="1" i="1" err="1">
                <a:latin typeface="Times New Roman" pitchFamily="18" charset="0"/>
                <a:cs typeface="Times New Roman" pitchFamily="18" charset="0"/>
              </a:rPr>
              <a:t>năm</a:t>
            </a:r>
            <a:r>
              <a:rPr lang="en-US" sz="2800" b="1" i="1">
                <a:latin typeface="Times New Roman" pitchFamily="18" charset="0"/>
                <a:cs typeface="Times New Roman" pitchFamily="18" charset="0"/>
              </a:rPr>
              <a:t> </a:t>
            </a:r>
            <a:r>
              <a:rPr lang="en-US" sz="2800" b="1" i="1" smtClean="0">
                <a:latin typeface="Times New Roman" pitchFamily="18" charset="0"/>
                <a:cs typeface="Times New Roman" pitchFamily="18" charset="0"/>
              </a:rPr>
              <a:t>2024</a:t>
            </a:r>
            <a:endParaRPr lang="en-US" sz="2800" b="1" i="1" dirty="0">
              <a:latin typeface="Times New Roman" pitchFamily="18" charset="0"/>
              <a:cs typeface="Times New Roman" pitchFamily="18" charset="0"/>
            </a:endParaRPr>
          </a:p>
        </p:txBody>
      </p:sp>
      <p:sp>
        <p:nvSpPr>
          <p:cNvPr id="14" name="Rectangle 13"/>
          <p:cNvSpPr/>
          <p:nvPr/>
        </p:nvSpPr>
        <p:spPr>
          <a:xfrm>
            <a:off x="323528" y="555526"/>
            <a:ext cx="8568952" cy="1754326"/>
          </a:xfrm>
          <a:prstGeom prst="rect">
            <a:avLst/>
          </a:prstGeom>
        </p:spPr>
        <p:txBody>
          <a:bodyPr wrap="square">
            <a:spAutoFit/>
          </a:bodyPr>
          <a:lstStyle/>
          <a:p>
            <a:pPr algn="ctr">
              <a:lnSpc>
                <a:spcPct val="150000"/>
              </a:lnSpc>
            </a:pPr>
            <a:r>
              <a:rPr lang="en-US" sz="3600" b="1" u="sng" dirty="0" err="1">
                <a:solidFill>
                  <a:srgbClr val="003CB4"/>
                </a:solidFill>
                <a:latin typeface="Times New Roman" pitchFamily="18" charset="0"/>
                <a:cs typeface="Times New Roman" pitchFamily="18" charset="0"/>
              </a:rPr>
              <a:t>Mĩ</a:t>
            </a:r>
            <a:r>
              <a:rPr lang="en-US" sz="3600" b="1" u="sng" dirty="0">
                <a:solidFill>
                  <a:srgbClr val="003CB4"/>
                </a:solidFill>
                <a:latin typeface="Times New Roman" pitchFamily="18" charset="0"/>
                <a:cs typeface="Times New Roman" pitchFamily="18" charset="0"/>
              </a:rPr>
              <a:t> </a:t>
            </a:r>
            <a:r>
              <a:rPr lang="en-US" sz="3600" b="1" u="sng" dirty="0" err="1" smtClean="0">
                <a:solidFill>
                  <a:srgbClr val="003CB4"/>
                </a:solidFill>
                <a:latin typeface="Times New Roman" pitchFamily="18" charset="0"/>
                <a:cs typeface="Times New Roman" pitchFamily="18" charset="0"/>
              </a:rPr>
              <a:t>thuật</a:t>
            </a:r>
            <a:r>
              <a:rPr lang="en-US" sz="3600" b="1" u="sng" dirty="0" smtClean="0">
                <a:solidFill>
                  <a:srgbClr val="003CB4"/>
                </a:solidFill>
                <a:latin typeface="Times New Roman" pitchFamily="18" charset="0"/>
                <a:cs typeface="Times New Roman" pitchFamily="18" charset="0"/>
              </a:rPr>
              <a:t>:</a:t>
            </a:r>
          </a:p>
          <a:p>
            <a:pPr algn="ctr">
              <a:lnSpc>
                <a:spcPct val="150000"/>
              </a:lnSpc>
            </a:pPr>
            <a:r>
              <a:rPr lang="en-US" sz="3600" b="1" i="1" smtClean="0">
                <a:solidFill>
                  <a:srgbClr val="FF0000"/>
                </a:solidFill>
                <a:latin typeface="Times New Roman" pitchFamily="18" charset="0"/>
                <a:cs typeface="Times New Roman" pitchFamily="18" charset="0"/>
              </a:rPr>
              <a:t>SẤM </a:t>
            </a:r>
            <a:r>
              <a:rPr lang="en-US" sz="3600" b="1" i="1" dirty="0" smtClean="0">
                <a:solidFill>
                  <a:srgbClr val="FF0000"/>
                </a:solidFill>
                <a:latin typeface="Times New Roman" pitchFamily="18" charset="0"/>
                <a:cs typeface="Times New Roman" pitchFamily="18" charset="0"/>
              </a:rPr>
              <a:t>CHỚP VÀ CẦU VỒNG</a:t>
            </a:r>
            <a:endParaRPr lang="en-US" sz="36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35820686"/>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0" y="-20538"/>
            <a:ext cx="9144000" cy="5143499"/>
          </a:xfrm>
        </p:spPr>
      </p:pic>
      <p:sp>
        <p:nvSpPr>
          <p:cNvPr id="6" name="Oval 5"/>
          <p:cNvSpPr/>
          <p:nvPr/>
        </p:nvSpPr>
        <p:spPr>
          <a:xfrm>
            <a:off x="295908" y="2589752"/>
            <a:ext cx="8452556" cy="1494166"/>
          </a:xfrm>
          <a:prstGeom prst="ellipse">
            <a:avLst/>
          </a:prstGeom>
          <a:solidFill>
            <a:srgbClr val="4E67C8"/>
          </a:solidFill>
          <a:ln w="15875" cap="flat" cmpd="sng" algn="ctr">
            <a:solidFill>
              <a:srgbClr val="4E67C8">
                <a:shade val="50000"/>
                <a:shade val="75000"/>
                <a:satMod val="125000"/>
                <a:lumMod val="75000"/>
              </a:srgbClr>
            </a:solidFill>
            <a:prstDash val="solid"/>
          </a:ln>
          <a:effectLst/>
        </p:spPr>
        <p:txBody>
          <a:bodyPr rtlCol="0" anchor="ctr"/>
          <a:lstStyle/>
          <a:p>
            <a:pPr algn="ctr"/>
            <a:r>
              <a:rPr lang="en-US" sz="3600" b="1" kern="0" dirty="0" err="1" smtClean="0">
                <a:solidFill>
                  <a:sysClr val="window" lastClr="FFFFFF"/>
                </a:solidFill>
                <a:latin typeface="Times New Roman" pitchFamily="18" charset="0"/>
                <a:cs typeface="Times New Roman" pitchFamily="18" charset="0"/>
              </a:rPr>
              <a:t>Hoạt</a:t>
            </a:r>
            <a:r>
              <a:rPr lang="en-US" sz="3600" b="1" kern="0" dirty="0" smtClean="0">
                <a:solidFill>
                  <a:sysClr val="window" lastClr="FFFFFF"/>
                </a:solidFill>
                <a:latin typeface="Times New Roman" pitchFamily="18" charset="0"/>
                <a:cs typeface="Times New Roman" pitchFamily="18" charset="0"/>
              </a:rPr>
              <a:t> </a:t>
            </a:r>
            <a:r>
              <a:rPr lang="en-US" sz="3600" b="1" kern="0" dirty="0" err="1" smtClean="0">
                <a:solidFill>
                  <a:sysClr val="window" lastClr="FFFFFF"/>
                </a:solidFill>
                <a:latin typeface="Times New Roman" pitchFamily="18" charset="0"/>
                <a:cs typeface="Times New Roman" pitchFamily="18" charset="0"/>
              </a:rPr>
              <a:t>động</a:t>
            </a:r>
            <a:r>
              <a:rPr lang="en-US" sz="3600" b="1" kern="0" dirty="0" smtClean="0">
                <a:solidFill>
                  <a:sysClr val="window" lastClr="FFFFFF"/>
                </a:solidFill>
                <a:latin typeface="Times New Roman" pitchFamily="18" charset="0"/>
                <a:cs typeface="Times New Roman" pitchFamily="18" charset="0"/>
              </a:rPr>
              <a:t> 2</a:t>
            </a:r>
            <a:r>
              <a:rPr lang="en-US" sz="3600" b="1" kern="0" smtClean="0">
                <a:solidFill>
                  <a:sysClr val="window" lastClr="FFFFFF"/>
                </a:solidFill>
                <a:latin typeface="Times New Roman" pitchFamily="18" charset="0"/>
                <a:cs typeface="Times New Roman" pitchFamily="18" charset="0"/>
              </a:rPr>
              <a:t>: </a:t>
            </a:r>
          </a:p>
          <a:p>
            <a:pPr algn="ctr"/>
            <a:r>
              <a:rPr lang="en-US" sz="3600" b="1" kern="0" smtClean="0">
                <a:solidFill>
                  <a:sysClr val="window" lastClr="FFFFFF"/>
                </a:solidFill>
                <a:latin typeface="Times New Roman" pitchFamily="18" charset="0"/>
                <a:cs typeface="Times New Roman" pitchFamily="18" charset="0"/>
              </a:rPr>
              <a:t>Hình thành kiến thức mới</a:t>
            </a:r>
            <a:endParaRPr lang="en-US" sz="3600" b="1" kern="0" dirty="0">
              <a:solidFill>
                <a:sysClr val="window" lastClr="FFFFFF"/>
              </a:solidFill>
              <a:latin typeface="Times New Roman" pitchFamily="18" charset="0"/>
              <a:cs typeface="Times New Roman" pitchFamily="18" charset="0"/>
            </a:endParaRPr>
          </a:p>
        </p:txBody>
      </p:sp>
      <p:sp>
        <p:nvSpPr>
          <p:cNvPr id="3" name="TextBox 2"/>
          <p:cNvSpPr txBox="1"/>
          <p:nvPr/>
        </p:nvSpPr>
        <p:spPr>
          <a:xfrm>
            <a:off x="3275856" y="343131"/>
            <a:ext cx="5968819" cy="523220"/>
          </a:xfrm>
          <a:prstGeom prst="rect">
            <a:avLst/>
          </a:prstGeom>
          <a:noFill/>
        </p:spPr>
        <p:txBody>
          <a:bodyPr wrap="square" rtlCol="0">
            <a:spAutoFit/>
          </a:bodyPr>
          <a:lstStyle/>
          <a:p>
            <a:r>
              <a:rPr lang="en-US" sz="2800" b="1" i="1" err="1" smtClean="0">
                <a:solidFill>
                  <a:srgbClr val="002060"/>
                </a:solidFill>
                <a:latin typeface="Times New Roman" pitchFamily="18" charset="0"/>
                <a:cs typeface="Times New Roman" pitchFamily="18" charset="0"/>
              </a:rPr>
              <a:t>Thứ</a:t>
            </a:r>
            <a:r>
              <a:rPr lang="en-US" sz="2800" b="1" i="1" smtClean="0">
                <a:solidFill>
                  <a:srgbClr val="002060"/>
                </a:solidFill>
                <a:latin typeface="Times New Roman" pitchFamily="18" charset="0"/>
                <a:cs typeface="Times New Roman" pitchFamily="18" charset="0"/>
              </a:rPr>
              <a:t> Hai </a:t>
            </a:r>
            <a:r>
              <a:rPr lang="en-US" sz="2800" b="1" i="1" dirty="0" err="1" smtClean="0">
                <a:solidFill>
                  <a:srgbClr val="002060"/>
                </a:solidFill>
                <a:latin typeface="Times New Roman" pitchFamily="18" charset="0"/>
                <a:cs typeface="Times New Roman" pitchFamily="18" charset="0"/>
              </a:rPr>
              <a:t>ngày</a:t>
            </a:r>
            <a:r>
              <a:rPr lang="en-US" sz="2800" b="1" i="1" dirty="0" smtClean="0">
                <a:solidFill>
                  <a:srgbClr val="002060"/>
                </a:solidFill>
                <a:latin typeface="Times New Roman" pitchFamily="18" charset="0"/>
                <a:cs typeface="Times New Roman" pitchFamily="18" charset="0"/>
              </a:rPr>
              <a:t> 25 </a:t>
            </a:r>
            <a:r>
              <a:rPr lang="en-US" sz="2800" b="1" i="1" dirty="0" err="1" smtClean="0">
                <a:solidFill>
                  <a:srgbClr val="002060"/>
                </a:solidFill>
                <a:latin typeface="Times New Roman" pitchFamily="18" charset="0"/>
                <a:cs typeface="Times New Roman" pitchFamily="18" charset="0"/>
              </a:rPr>
              <a:t>tháng</a:t>
            </a:r>
            <a:r>
              <a:rPr lang="en-US" sz="2800" b="1" i="1" dirty="0" smtClean="0">
                <a:solidFill>
                  <a:srgbClr val="002060"/>
                </a:solidFill>
                <a:latin typeface="Times New Roman" pitchFamily="18" charset="0"/>
                <a:cs typeface="Times New Roman" pitchFamily="18" charset="0"/>
              </a:rPr>
              <a:t> 11 </a:t>
            </a:r>
            <a:r>
              <a:rPr lang="en-US" sz="2800" b="1" i="1" err="1" smtClean="0">
                <a:solidFill>
                  <a:srgbClr val="002060"/>
                </a:solidFill>
                <a:latin typeface="Times New Roman" pitchFamily="18" charset="0"/>
                <a:cs typeface="Times New Roman" pitchFamily="18" charset="0"/>
              </a:rPr>
              <a:t>năm</a:t>
            </a:r>
            <a:r>
              <a:rPr lang="en-US" sz="2800" b="1" i="1" smtClean="0">
                <a:solidFill>
                  <a:srgbClr val="002060"/>
                </a:solidFill>
                <a:latin typeface="Times New Roman" pitchFamily="18" charset="0"/>
                <a:cs typeface="Times New Roman" pitchFamily="18" charset="0"/>
              </a:rPr>
              <a:t> 2024</a:t>
            </a:r>
            <a:endParaRPr lang="en-US" sz="2800" b="1" i="1" dirty="0">
              <a:solidFill>
                <a:srgbClr val="002060"/>
              </a:solidFill>
              <a:latin typeface="Times New Roman" pitchFamily="18" charset="0"/>
              <a:cs typeface="Times New Roman" pitchFamily="18" charset="0"/>
            </a:endParaRPr>
          </a:p>
        </p:txBody>
      </p:sp>
      <p:sp>
        <p:nvSpPr>
          <p:cNvPr id="5" name="Rectangle 4"/>
          <p:cNvSpPr/>
          <p:nvPr/>
        </p:nvSpPr>
        <p:spPr>
          <a:xfrm>
            <a:off x="539552" y="699542"/>
            <a:ext cx="8208912" cy="1654748"/>
          </a:xfrm>
          <a:prstGeom prst="rect">
            <a:avLst/>
          </a:prstGeom>
        </p:spPr>
        <p:txBody>
          <a:bodyPr wrap="square">
            <a:spAutoFit/>
          </a:bodyPr>
          <a:lstStyle/>
          <a:p>
            <a:pPr algn="ctr">
              <a:lnSpc>
                <a:spcPct val="150000"/>
              </a:lnSpc>
            </a:pPr>
            <a:r>
              <a:rPr lang="en-US" sz="3600" b="1" u="sng" dirty="0" err="1">
                <a:solidFill>
                  <a:srgbClr val="C00000"/>
                </a:solidFill>
                <a:latin typeface="Times New Roman" pitchFamily="18" charset="0"/>
                <a:cs typeface="Times New Roman" pitchFamily="18" charset="0"/>
              </a:rPr>
              <a:t>Mĩ</a:t>
            </a:r>
            <a:r>
              <a:rPr lang="en-US" sz="3600" b="1" u="sng" dirty="0">
                <a:solidFill>
                  <a:srgbClr val="C00000"/>
                </a:solidFill>
                <a:latin typeface="Times New Roman" pitchFamily="18" charset="0"/>
                <a:cs typeface="Times New Roman" pitchFamily="18" charset="0"/>
              </a:rPr>
              <a:t> </a:t>
            </a:r>
            <a:r>
              <a:rPr lang="en-US" sz="3600" b="1" u="sng" dirty="0" err="1" smtClean="0">
                <a:solidFill>
                  <a:srgbClr val="C00000"/>
                </a:solidFill>
                <a:latin typeface="Times New Roman" pitchFamily="18" charset="0"/>
                <a:cs typeface="Times New Roman" pitchFamily="18" charset="0"/>
              </a:rPr>
              <a:t>thuật</a:t>
            </a:r>
            <a:r>
              <a:rPr lang="en-US" sz="3600" b="1" u="sng" dirty="0" smtClean="0">
                <a:solidFill>
                  <a:srgbClr val="C00000"/>
                </a:solidFill>
                <a:latin typeface="Times New Roman" pitchFamily="18" charset="0"/>
                <a:cs typeface="Times New Roman" pitchFamily="18" charset="0"/>
              </a:rPr>
              <a:t>:</a:t>
            </a:r>
            <a:endParaRPr lang="en-US" sz="3600" b="1" u="sng" dirty="0">
              <a:solidFill>
                <a:srgbClr val="C00000"/>
              </a:solidFill>
              <a:latin typeface="Times New Roman" pitchFamily="18" charset="0"/>
              <a:cs typeface="Times New Roman" pitchFamily="18" charset="0"/>
            </a:endParaRPr>
          </a:p>
          <a:p>
            <a:pPr algn="ctr">
              <a:lnSpc>
                <a:spcPct val="150000"/>
              </a:lnSpc>
            </a:pPr>
            <a:r>
              <a:rPr lang="en-US" sz="3600" b="1" i="1" smtClean="0">
                <a:solidFill>
                  <a:srgbClr val="FF0000"/>
                </a:solidFill>
                <a:latin typeface="Times New Roman" pitchFamily="18" charset="0"/>
                <a:cs typeface="Times New Roman" pitchFamily="18" charset="0"/>
              </a:rPr>
              <a:t>SẤM </a:t>
            </a:r>
            <a:r>
              <a:rPr lang="en-US" sz="3600" b="1" i="1" dirty="0" smtClean="0">
                <a:solidFill>
                  <a:srgbClr val="FF0000"/>
                </a:solidFill>
                <a:latin typeface="Times New Roman" pitchFamily="18" charset="0"/>
                <a:cs typeface="Times New Roman" pitchFamily="18" charset="0"/>
              </a:rPr>
              <a:t>CHỚP VÀ CẦU VỒNG</a:t>
            </a:r>
            <a:endParaRPr lang="en-US" sz="36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1960455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Kinh đô sấm sét' Bangladesh trồng cọ để cây chịu sét thay con người - Thế  giới"/>
          <p:cNvPicPr/>
          <p:nvPr/>
        </p:nvPicPr>
        <p:blipFill>
          <a:blip r:embed="rId2">
            <a:extLst>
              <a:ext uri="{28A0092B-C50C-407E-A947-70E740481C1C}">
                <a14:useLocalDpi xmlns:a14="http://schemas.microsoft.com/office/drawing/2010/main" val="0"/>
              </a:ext>
            </a:extLst>
          </a:blip>
          <a:srcRect/>
          <a:stretch>
            <a:fillRect/>
          </a:stretch>
        </p:blipFill>
        <p:spPr bwMode="auto">
          <a:xfrm>
            <a:off x="35496" y="627534"/>
            <a:ext cx="4536504" cy="3645218"/>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descr="Sấm Chớp Và Cầu Vồng | Tổng hợp tranh của học sinh lớp 1 - YouTube"/>
          <p:cNvPicPr/>
          <p:nvPr/>
        </p:nvPicPr>
        <p:blipFill rotWithShape="1">
          <a:blip r:embed="rId3">
            <a:extLst>
              <a:ext uri="{28A0092B-C50C-407E-A947-70E740481C1C}">
                <a14:useLocalDpi xmlns:a14="http://schemas.microsoft.com/office/drawing/2010/main" val="0"/>
              </a:ext>
            </a:extLst>
          </a:blip>
          <a:srcRect l="49118" t="1829"/>
          <a:stretch/>
        </p:blipFill>
        <p:spPr bwMode="auto">
          <a:xfrm>
            <a:off x="4788024" y="627534"/>
            <a:ext cx="4297214" cy="3645218"/>
          </a:xfrm>
          <a:prstGeom prst="rect">
            <a:avLst/>
          </a:prstGeom>
          <a:ln w="88900" cap="sq" cmpd="thickThin">
            <a:solidFill>
              <a:srgbClr val="000000"/>
            </a:solidFill>
            <a:prstDash val="solid"/>
            <a:miter lim="800000"/>
          </a:ln>
          <a:effectLst>
            <a:innerShdw blurRad="76200">
              <a:srgbClr val="000000"/>
            </a:innerShdw>
          </a:effectLst>
          <a:extLst>
            <a:ext uri="{53640926-AAD7-44D8-BBD7-CCE9431645EC}">
              <a14:shadowObscured xmlns:a14="http://schemas.microsoft.com/office/drawing/2010/main"/>
            </a:ext>
          </a:extLst>
        </p:spPr>
      </p:pic>
      <p:sp>
        <p:nvSpPr>
          <p:cNvPr id="7" name="TextBox 6"/>
          <p:cNvSpPr txBox="1"/>
          <p:nvPr/>
        </p:nvSpPr>
        <p:spPr>
          <a:xfrm>
            <a:off x="1691680" y="4443958"/>
            <a:ext cx="1080120" cy="646331"/>
          </a:xfrm>
          <a:prstGeom prst="rect">
            <a:avLst/>
          </a:prstGeom>
          <a:noFill/>
        </p:spPr>
        <p:txBody>
          <a:bodyPr wrap="square" rtlCol="0">
            <a:spAutoFit/>
          </a:bodyPr>
          <a:lstStyle/>
          <a:p>
            <a:pPr algn="ctr"/>
            <a:r>
              <a:rPr lang="en-US" sz="3600" b="1" dirty="0" smtClean="0"/>
              <a:t>1</a:t>
            </a:r>
            <a:endParaRPr lang="en-US" sz="3600" b="1" dirty="0"/>
          </a:p>
        </p:txBody>
      </p:sp>
      <p:sp>
        <p:nvSpPr>
          <p:cNvPr id="8" name="TextBox 7"/>
          <p:cNvSpPr txBox="1"/>
          <p:nvPr/>
        </p:nvSpPr>
        <p:spPr>
          <a:xfrm>
            <a:off x="6228184" y="4443958"/>
            <a:ext cx="1296144" cy="646331"/>
          </a:xfrm>
          <a:prstGeom prst="rect">
            <a:avLst/>
          </a:prstGeom>
          <a:noFill/>
        </p:spPr>
        <p:txBody>
          <a:bodyPr wrap="square" rtlCol="0">
            <a:spAutoFit/>
          </a:bodyPr>
          <a:lstStyle/>
          <a:p>
            <a:pPr algn="ctr"/>
            <a:r>
              <a:rPr lang="en-US" sz="3600" b="1" dirty="0" smtClean="0"/>
              <a:t>2</a:t>
            </a:r>
            <a:endParaRPr lang="en-US" sz="3600" b="1" dirty="0"/>
          </a:p>
        </p:txBody>
      </p:sp>
    </p:spTree>
    <p:extLst>
      <p:ext uri="{BB962C8B-B14F-4D97-AF65-F5344CB8AC3E}">
        <p14:creationId xmlns:p14="http://schemas.microsoft.com/office/powerpoint/2010/main" val="2064409780"/>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4">
            <a:extLst>
              <a:ext uri="{28A0092B-C50C-407E-A947-70E740481C1C}">
                <a14:useLocalDpi xmlns:a14="http://schemas.microsoft.com/office/drawing/2010/main" val="0"/>
              </a:ext>
            </a:extLst>
          </a:blip>
          <a:stretch>
            <a:fillRect/>
          </a:stretch>
        </p:blipFill>
        <p:spPr>
          <a:xfrm>
            <a:off x="0" y="-20538"/>
            <a:ext cx="9144000" cy="5143499"/>
          </a:xfrm>
        </p:spPr>
      </p:pic>
      <p:pic>
        <p:nvPicPr>
          <p:cNvPr id="2" name="sấm chớ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4592976"/>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hững điều thú vị về bảy màu sắc của cầu vồng | Kiến thức khoa học vui"/>
          <p:cNvPicPr/>
          <p:nvPr/>
        </p:nvPicPr>
        <p:blipFill>
          <a:blip r:embed="rId2">
            <a:extLst>
              <a:ext uri="{28A0092B-C50C-407E-A947-70E740481C1C}">
                <a14:useLocalDpi xmlns:a14="http://schemas.microsoft.com/office/drawing/2010/main" val="0"/>
              </a:ext>
            </a:extLst>
          </a:blip>
          <a:srcRect/>
          <a:stretch>
            <a:fillRect/>
          </a:stretch>
        </p:blipFill>
        <p:spPr bwMode="auto">
          <a:xfrm>
            <a:off x="107504" y="627534"/>
            <a:ext cx="4536504" cy="3645218"/>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descr="Sấm Chớp Và Cầu Vồng | Tổng hợp tranh của học sinh lớp 1 - YouTube"/>
          <p:cNvPicPr/>
          <p:nvPr/>
        </p:nvPicPr>
        <p:blipFill rotWithShape="1">
          <a:blip r:embed="rId3">
            <a:extLst>
              <a:ext uri="{28A0092B-C50C-407E-A947-70E740481C1C}">
                <a14:useLocalDpi xmlns:a14="http://schemas.microsoft.com/office/drawing/2010/main" val="0"/>
              </a:ext>
            </a:extLst>
          </a:blip>
          <a:srcRect r="51452" b="-40"/>
          <a:stretch/>
        </p:blipFill>
        <p:spPr bwMode="auto">
          <a:xfrm>
            <a:off x="4846786" y="627534"/>
            <a:ext cx="4189710" cy="3645218"/>
          </a:xfrm>
          <a:prstGeom prst="rect">
            <a:avLst/>
          </a:prstGeom>
          <a:ln w="88900" cap="sq" cmpd="thickThin">
            <a:solidFill>
              <a:srgbClr val="000000"/>
            </a:solidFill>
            <a:prstDash val="solid"/>
            <a:miter lim="800000"/>
          </a:ln>
          <a:effectLst>
            <a:innerShdw blurRad="76200">
              <a:srgbClr val="000000"/>
            </a:innerShdw>
          </a:effectLst>
          <a:extLst>
            <a:ext uri="{53640926-AAD7-44D8-BBD7-CCE9431645EC}">
              <a14:shadowObscured xmlns:a14="http://schemas.microsoft.com/office/drawing/2010/main"/>
            </a:ext>
          </a:extLst>
        </p:spPr>
      </p:pic>
      <p:sp>
        <p:nvSpPr>
          <p:cNvPr id="2" name="TextBox 1"/>
          <p:cNvSpPr txBox="1"/>
          <p:nvPr/>
        </p:nvSpPr>
        <p:spPr>
          <a:xfrm>
            <a:off x="1979712" y="4443958"/>
            <a:ext cx="864096" cy="646331"/>
          </a:xfrm>
          <a:prstGeom prst="rect">
            <a:avLst/>
          </a:prstGeom>
          <a:noFill/>
        </p:spPr>
        <p:txBody>
          <a:bodyPr wrap="square" rtlCol="0">
            <a:spAutoFit/>
          </a:bodyPr>
          <a:lstStyle/>
          <a:p>
            <a:pPr algn="ctr"/>
            <a:r>
              <a:rPr lang="en-US" sz="3600" b="1" dirty="0" smtClean="0"/>
              <a:t>3</a:t>
            </a:r>
            <a:endParaRPr lang="en-US" sz="3600" b="1" dirty="0"/>
          </a:p>
        </p:txBody>
      </p:sp>
      <p:sp>
        <p:nvSpPr>
          <p:cNvPr id="3" name="TextBox 2"/>
          <p:cNvSpPr txBox="1"/>
          <p:nvPr/>
        </p:nvSpPr>
        <p:spPr>
          <a:xfrm>
            <a:off x="6444208" y="4373691"/>
            <a:ext cx="1008112" cy="646331"/>
          </a:xfrm>
          <a:prstGeom prst="rect">
            <a:avLst/>
          </a:prstGeom>
          <a:noFill/>
        </p:spPr>
        <p:txBody>
          <a:bodyPr wrap="square" rtlCol="0">
            <a:spAutoFit/>
          </a:bodyPr>
          <a:lstStyle/>
          <a:p>
            <a:pPr algn="ctr"/>
            <a:r>
              <a:rPr lang="en-US" sz="3600" b="1" dirty="0" smtClean="0"/>
              <a:t>4</a:t>
            </a:r>
            <a:endParaRPr lang="en-US" sz="3600" b="1" dirty="0"/>
          </a:p>
        </p:txBody>
      </p:sp>
    </p:spTree>
    <p:extLst>
      <p:ext uri="{BB962C8B-B14F-4D97-AF65-F5344CB8AC3E}">
        <p14:creationId xmlns:p14="http://schemas.microsoft.com/office/powerpoint/2010/main" val="4078558875"/>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3.xml><?xml version="1.0" encoding="utf-8"?>
<a:theme xmlns:a="http://schemas.openxmlformats.org/drawingml/2006/main" name="1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4.xml><?xml version="1.0" encoding="utf-8"?>
<a:theme xmlns:a="http://schemas.openxmlformats.org/drawingml/2006/main" name="2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5366</TotalTime>
  <Words>213</Words>
  <Application>Microsoft Office PowerPoint</Application>
  <PresentationFormat>On-screen Show (16:9)</PresentationFormat>
  <Paragraphs>37</Paragraphs>
  <Slides>14</Slides>
  <Notes>2</Notes>
  <HiddenSlides>0</HiddenSlides>
  <MMClips>3</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14</vt:i4>
      </vt:variant>
    </vt:vector>
  </HeadingPairs>
  <TitlesOfParts>
    <vt:vector size="27" baseType="lpstr">
      <vt:lpstr>Arial</vt:lpstr>
      <vt:lpstr>Calibri</vt:lpstr>
      <vt:lpstr>Franklin Gothic Book</vt:lpstr>
      <vt:lpstr>Garamond</vt:lpstr>
      <vt:lpstr>Georgia</vt:lpstr>
      <vt:lpstr>Perpetua</vt:lpstr>
      <vt:lpstr>Times New Roman</vt:lpstr>
      <vt:lpstr>Trebuchet MS</vt:lpstr>
      <vt:lpstr>Wingdings 2</vt:lpstr>
      <vt:lpstr>Equity</vt:lpstr>
      <vt:lpstr>Slipstream</vt:lpstr>
      <vt:lpstr>1_Equity</vt:lpstr>
      <vt:lpstr>2_Equity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417</cp:revision>
  <dcterms:created xsi:type="dcterms:W3CDTF">2020-12-02T01:54:26Z</dcterms:created>
  <dcterms:modified xsi:type="dcterms:W3CDTF">2024-11-29T02:47:56Z</dcterms:modified>
</cp:coreProperties>
</file>