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0" r:id="rId2"/>
    <p:sldId id="322" r:id="rId3"/>
    <p:sldId id="256" r:id="rId4"/>
    <p:sldId id="455" r:id="rId5"/>
    <p:sldId id="258" r:id="rId6"/>
    <p:sldId id="465" r:id="rId7"/>
    <p:sldId id="323" r:id="rId8"/>
    <p:sldId id="464" r:id="rId9"/>
    <p:sldId id="330" r:id="rId10"/>
    <p:sldId id="328" r:id="rId11"/>
    <p:sldId id="463" r:id="rId12"/>
    <p:sldId id="315" r:id="rId13"/>
    <p:sldId id="316" r:id="rId14"/>
    <p:sldId id="317" r:id="rId15"/>
    <p:sldId id="318" r:id="rId16"/>
    <p:sldId id="462" r:id="rId17"/>
    <p:sldId id="257" r:id="rId18"/>
    <p:sldId id="460" r:id="rId19"/>
    <p:sldId id="331" r:id="rId20"/>
    <p:sldId id="269" r:id="rId21"/>
    <p:sldId id="461" r:id="rId22"/>
    <p:sldId id="319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8F9"/>
    <a:srgbClr val="FF33CC"/>
    <a:srgbClr val="FF9900"/>
    <a:srgbClr val="00CC00"/>
    <a:srgbClr val="FF00FF"/>
    <a:srgbClr val="3333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66"/>
      </p:cViewPr>
      <p:guideLst>
        <p:guide orient="horz" pos="4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7BC08-C975-435F-9D1C-D5D439D3B109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0BC72-6CEE-40A4-9BDF-00C23F3A94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6723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81921">
            <a:extLst>
              <a:ext uri="{FF2B5EF4-FFF2-40B4-BE49-F238E27FC236}">
                <a16:creationId xmlns:a16="http://schemas.microsoft.com/office/drawing/2014/main" id="{726CC543-BC02-1D61-533E-8C69151089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/>
        </p:spPr>
      </p:sp>
      <p:sp>
        <p:nvSpPr>
          <p:cNvPr id="30723" name="文本占位符 81922">
            <a:extLst>
              <a:ext uri="{FF2B5EF4-FFF2-40B4-BE49-F238E27FC236}">
                <a16:creationId xmlns:a16="http://schemas.microsoft.com/office/drawing/2014/main" id="{ED12AC7E-DE07-A040-B19A-B21E7BF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ea typeface="等线" panose="02010600030101010101" pitchFamily="2" charset="-122"/>
            </a:endParaRPr>
          </a:p>
        </p:txBody>
      </p:sp>
      <p:sp>
        <p:nvSpPr>
          <p:cNvPr id="30724" name="灯片编号占位符 1">
            <a:extLst>
              <a:ext uri="{FF2B5EF4-FFF2-40B4-BE49-F238E27FC236}">
                <a16:creationId xmlns:a16="http://schemas.microsoft.com/office/drawing/2014/main" id="{7D11C5C1-0247-7B61-A1A5-366BC1398B28}"/>
              </a:ext>
            </a:extLst>
          </p:cNvPr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ECBA0E62-1F4C-432E-94D2-E2209939E2A2}" type="slidenum">
              <a:rPr lang="en-US" altLang="zh-CN"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10</a:t>
            </a:fld>
            <a:endParaRPr lang="en-US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81921">
            <a:extLst>
              <a:ext uri="{FF2B5EF4-FFF2-40B4-BE49-F238E27FC236}">
                <a16:creationId xmlns:a16="http://schemas.microsoft.com/office/drawing/2014/main" id="{7566EF79-01E9-5E20-A351-C11C46973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/>
        </p:spPr>
      </p:sp>
      <p:sp>
        <p:nvSpPr>
          <p:cNvPr id="43011" name="文本占位符 81922">
            <a:extLst>
              <a:ext uri="{FF2B5EF4-FFF2-40B4-BE49-F238E27FC236}">
                <a16:creationId xmlns:a16="http://schemas.microsoft.com/office/drawing/2014/main" id="{C9FD51D1-04A4-645F-37AF-3B3E4C744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ea typeface="等线" panose="02010600030101010101" pitchFamily="2" charset="-122"/>
            </a:endParaRPr>
          </a:p>
        </p:txBody>
      </p:sp>
      <p:sp>
        <p:nvSpPr>
          <p:cNvPr id="43012" name="灯片编号占位符 1">
            <a:extLst>
              <a:ext uri="{FF2B5EF4-FFF2-40B4-BE49-F238E27FC236}">
                <a16:creationId xmlns:a16="http://schemas.microsoft.com/office/drawing/2014/main" id="{5E3769FA-5270-B284-DC17-081D3F6ADB8D}"/>
              </a:ext>
            </a:extLst>
          </p:cNvPr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41910385-07E7-41D6-BED2-B1890E563391}" type="slidenum">
              <a:rPr lang="en-US" altLang="zh-CN"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19</a:t>
            </a:fld>
            <a:endParaRPr lang="en-US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A7059-1D98-484E-A9B5-62BE58457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7911A-C777-4D23-B9A4-2083E86A8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B9309-F3DA-4F63-B0F1-BE49BF49E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5BCAF-4B76-42D4-9CB1-B79C3E70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94F44-96DF-4FF8-A084-EEA4A996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923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CE64C-B290-45C0-8ACF-9323C6095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CA7E66-6B8D-4386-AB84-7D2DE9DAE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24539-FA5A-4543-9BC7-42723515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99B6B-922F-44D9-8DCC-86B4C650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01ED2-EB67-4554-B5E7-62CC4FD50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83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9F6093-3A63-40AC-8BC2-E7DC7DF2D4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C8CFD-1429-4A7B-B094-390EBA4DD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51724-0393-4ADD-8385-28E91BB64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6219D-5BA1-4BF7-8D34-1038CAB6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A5004-95EA-4054-BE7B-2B14C56B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71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5CE49-93C0-421C-80FC-250E806172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9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F762-DB1E-451F-AE85-82980FCA5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603F-A0BD-47FB-B570-FC4F0B65B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5906F-96C6-40F8-BDA0-FB129540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6BA9-F050-4C1A-9FC9-531D317E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8233C-80F9-49FB-B693-31BB43DD2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54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B96EA-53CD-4335-ACCE-DFA9508B4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A37E6-5BA6-4179-AAE6-5AF18BA59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88223-87DD-40E6-ABA1-14D337AE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F52D5-0D71-4342-84BE-B09485510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91DB5-C475-4DA1-A07B-EAC02D66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97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9428-7E2D-4EB5-9747-B9D743AD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28AD0-257A-46FE-861A-230A39F13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CFC9D-6259-408F-B05D-B9003EDE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9AC18A-DC0F-49EA-BE90-2912C5E6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34C72-6A59-4486-89D3-6F5B073A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E80AF-8FF8-401F-9910-506944EC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209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FDF98-C704-4CBE-AB82-2D93620F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9497B-3FF5-4D4D-A31F-5EBD19FB8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79D19-74F3-465E-8436-5647BA33A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C20E3-A9C4-4254-9E9A-3EA1362C0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F0545-5AEB-414F-9C2A-44C6C04BF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BB0CBC-300E-4A7A-9F2D-9CA89F34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CD1AD0-2B39-421B-8E76-D782A36A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F83AD-3FEE-44E6-A8FE-57463A2B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696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5B96D-E17D-4217-986A-917011CE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35099-B3A4-434C-9F08-D9B84FEC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76FD4-84C5-4163-857E-34EB0A16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D5959-9AB4-4781-A58C-60608AF7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909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D68C28-929D-4590-AB01-57483F22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5C905-FEE8-4F7E-8488-E5E34987D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B9E05-9379-43E4-A009-DA3A13F6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23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C43BD-C74C-4391-B76B-9D758C2D0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52B57-5D5A-4551-98DB-109F8AA90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BBA85-2868-4FD3-BB43-D629BA8E7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395A3-2A16-405D-9281-64F294095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E37BA-E8BB-4255-B383-5D437780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E572C-0851-4BFE-9728-7820840C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801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FC69D-55C1-4AD0-9997-CBB69ED5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501A4A-CFDD-4720-9F85-D2C9B9DA6E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CDA39-6BC7-4F6B-B286-D0C8788D6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ADC90-00D5-4296-A182-0892DB083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A72F9-4EC2-4436-8B45-72BCD19C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985FB-3863-4661-B45C-CF983A0B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04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840280-A481-4970-8361-2F3F70B7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854FE-3818-44BD-82F4-4D9394E4C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59FDF-3E87-4613-A6B4-9E9793F9C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02330-313E-489F-BEA9-B1C90DF2F00C}" type="datetimeFigureOut">
              <a:rPr lang="vi-VN" smtClean="0"/>
              <a:t>28/11/2024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910-F580-49C8-AB8A-EADE83452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1CEF-0B79-437A-BC36-C51FE6C47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A5FFA-9EEF-4609-8549-545B3785A6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0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HONG%20PHUC\Downloads\y2mat%20Tr&#7901;i%20N&#7855;ng%20Tr&#7901;i%20M&#432;a%20_1080p%20(online-video-cutter.com).mp4" TargetMode="External"/><Relationship Id="rId1" Type="http://schemas.microsoft.com/office/2007/relationships/media" Target="file:///C:\Users\HONG%20PHUC\Downloads\y2mat%20Tr&#7901;i%20N&#7855;ng%20Tr&#7901;i%20M&#432;a%20_1080p%20(online-video-cutter.com).mp4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HONG%20PHUC\Downloads\y2mate.com%20-%20R&#7917;a%20M&#7863;t%20Nh&#432;%20M&#232;o%20&#272;&#224;n%20G&#224;%20Trong%20S&#226;n%20Nh&#7841;c%20Thi&#7871;u%20Nhi%20Vui%20nh&#7897;n%20Cho%20B&#233;%20&#258;n%20ngon_1080p%20(online-video-cutter.com).mp4" TargetMode="External"/><Relationship Id="rId1" Type="http://schemas.microsoft.com/office/2007/relationships/media" Target="file:///C:\Users\HONG%20PHUC\Downloads\y2mate.com%20-%20R&#7917;a%20M&#7863;t%20Nh&#432;%20M&#232;o%20&#272;&#224;n%20G&#224;%20Trong%20S&#226;n%20Nh&#7841;c%20Thi&#7871;u%20Nhi%20Vui%20nh&#7897;n%20Cho%20B&#233;%20&#258;n%20ngon_1080p%20(online-video-cutter.com).mp4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549" y="498980"/>
            <a:ext cx="10733703" cy="60347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rgbClr val="B9B9B9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MỸ HOÀ</a:t>
            </a:r>
            <a:endParaRPr lang="en-US" sz="5400" b="1" cap="none" spc="0" dirty="0">
              <a:ln w="9525">
                <a:solidFill>
                  <a:srgbClr val="B9B9B9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51795" y="2164579"/>
            <a:ext cx="28985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LỚP 1</a:t>
            </a:r>
            <a:r>
              <a:rPr lang="en-US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" name="Picture 4" descr="daisy_button_pink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7" y="1609748"/>
            <a:ext cx="739775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516368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buClr>
                <a:srgbClr val="000000"/>
              </a:buClr>
            </a:pP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GIÁO VIÊN:TRƯƠNG</a:t>
            </a:r>
            <a:r>
              <a:rPr kumimoji="0" lang="en-US" altLang="en-US" sz="4800" b="1" i="1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THỊ HỒNG PHÚC</a:t>
            </a:r>
            <a:endParaRPr kumimoji="0" lang="en-US" altLang="en-US" sz="4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8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657" y="873986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" y="3861845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52" y="2411004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134" y="2549291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56" y="1239060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342967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43" y="4773556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459" y="4932520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546" y="3516368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43" y="177022"/>
            <a:ext cx="1600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Dear Lissy: How To Write Lesson Plans for A Real &lt;strong&gt;Book&lt;/strong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8337"/>
            <a:ext cx="1769283" cy="1138085"/>
          </a:xfrm>
          <a:prstGeom prst="rect">
            <a:avLst/>
          </a:prstGeom>
        </p:spPr>
      </p:pic>
      <p:pic>
        <p:nvPicPr>
          <p:cNvPr id="20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291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Dear Lissy: How To Write Lesson Plans for A Real &lt;strong&gt;Book&lt;/strong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717" y="5994558"/>
            <a:ext cx="1769283" cy="103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>
            <a:extLst>
              <a:ext uri="{FF2B5EF4-FFF2-40B4-BE49-F238E27FC236}">
                <a16:creationId xmlns:a16="http://schemas.microsoft.com/office/drawing/2014/main" id="{CC671509-9234-1447-F6BD-A252D90CA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>
            <a:extLst>
              <a:ext uri="{FF2B5EF4-FFF2-40B4-BE49-F238E27FC236}">
                <a16:creationId xmlns:a16="http://schemas.microsoft.com/office/drawing/2014/main" id="{658742AA-1B2E-E3C7-674E-54ADE723A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025" y="2970213"/>
            <a:ext cx="54991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640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 bảng con</a:t>
            </a:r>
            <a:endParaRPr lang="en-US" altLang="en-US" sz="6400" b="1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AAC2767-C803-B6DD-2015-6E1CD9427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">
            <a:extLst>
              <a:ext uri="{FF2B5EF4-FFF2-40B4-BE49-F238E27FC236}">
                <a16:creationId xmlns:a16="http://schemas.microsoft.com/office/drawing/2014/main" id="{5BE4C8F2-3FB7-4DC8-22FE-0C66B882C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0"/>
            <a:ext cx="9232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9939" name="Text Box 8">
            <a:extLst>
              <a:ext uri="{FF2B5EF4-FFF2-40B4-BE49-F238E27FC236}">
                <a16:creationId xmlns:a16="http://schemas.microsoft.com/office/drawing/2014/main" id="{BE9A470A-A96E-EECD-52A5-2F8E407C3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1081088"/>
            <a:ext cx="7458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9940" name="Text Box 9">
            <a:extLst>
              <a:ext uri="{FF2B5EF4-FFF2-40B4-BE49-F238E27FC236}">
                <a16:creationId xmlns:a16="http://schemas.microsoft.com/office/drawing/2014/main" id="{C5ACE366-247D-C1C3-0031-1CD76D3CF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536575"/>
            <a:ext cx="72723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Sáu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25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</a:rPr>
              <a:t> 10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2024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941" name="Text Box 10">
            <a:extLst>
              <a:ext uri="{FF2B5EF4-FFF2-40B4-BE49-F238E27FC236}">
                <a16:creationId xmlns:a16="http://schemas.microsoft.com/office/drawing/2014/main" id="{6E2F8CE0-54D9-4AFD-D36F-7B3552ABB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222500"/>
            <a:ext cx="1552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2" name="Text Box 11">
            <a:extLst>
              <a:ext uri="{FF2B5EF4-FFF2-40B4-BE49-F238E27FC236}">
                <a16:creationId xmlns:a16="http://schemas.microsoft.com/office/drawing/2014/main" id="{5B960008-D975-11DB-4F46-287F90FE6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1828800"/>
            <a:ext cx="798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9943" name="Group 9">
            <a:extLst>
              <a:ext uri="{FF2B5EF4-FFF2-40B4-BE49-F238E27FC236}">
                <a16:creationId xmlns:a16="http://schemas.microsoft.com/office/drawing/2014/main" id="{E680CA50-F2D9-5DF2-F776-3A1052F27FFB}"/>
              </a:ext>
            </a:extLst>
          </p:cNvPr>
          <p:cNvGrpSpPr>
            <a:grpSpLocks/>
          </p:cNvGrpSpPr>
          <p:nvPr/>
        </p:nvGrpSpPr>
        <p:grpSpPr bwMode="auto">
          <a:xfrm>
            <a:off x="779463" y="1419225"/>
            <a:ext cx="2141537" cy="1585913"/>
            <a:chOff x="3981157" y="927481"/>
            <a:chExt cx="1596638" cy="1492471"/>
          </a:xfrm>
        </p:grpSpPr>
        <p:sp>
          <p:nvSpPr>
            <p:cNvPr id="4" name="7-Point Star 3">
              <a:extLst>
                <a:ext uri="{FF2B5EF4-FFF2-40B4-BE49-F238E27FC236}">
                  <a16:creationId xmlns:a16="http://schemas.microsoft.com/office/drawing/2014/main" id="{5203EA79-C479-8E9E-DCCA-6644618A766D}"/>
                </a:ext>
              </a:extLst>
            </p:cNvPr>
            <p:cNvSpPr/>
            <p:nvPr/>
          </p:nvSpPr>
          <p:spPr>
            <a:xfrm>
              <a:off x="3981157" y="927481"/>
              <a:ext cx="1596638" cy="1492471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8C3C26-871B-69B4-815B-EB8C96DEFE6A}"/>
                </a:ext>
              </a:extLst>
            </p:cNvPr>
            <p:cNvSpPr txBox="1"/>
            <p:nvPr/>
          </p:nvSpPr>
          <p:spPr>
            <a:xfrm>
              <a:off x="4163427" y="1365213"/>
              <a:ext cx="1325600" cy="803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</a:rPr>
                <a:t> 1:</a:t>
              </a:r>
            </a:p>
            <a:p>
              <a:pPr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944" name="Group 1">
            <a:extLst>
              <a:ext uri="{FF2B5EF4-FFF2-40B4-BE49-F238E27FC236}">
                <a16:creationId xmlns:a16="http://schemas.microsoft.com/office/drawing/2014/main" id="{26CB4DBF-8B34-6753-B794-B1EA9961CE77}"/>
              </a:ext>
            </a:extLst>
          </p:cNvPr>
          <p:cNvGrpSpPr>
            <a:grpSpLocks/>
          </p:cNvGrpSpPr>
          <p:nvPr/>
        </p:nvGrpSpPr>
        <p:grpSpPr bwMode="auto">
          <a:xfrm>
            <a:off x="3706813" y="1830388"/>
            <a:ext cx="5167312" cy="1200329"/>
            <a:chOff x="1580272" y="-220092"/>
            <a:chExt cx="5558843" cy="148656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1904D36-19A9-C7E5-EDCD-B3CD6C2C14DF}"/>
                </a:ext>
              </a:extLst>
            </p:cNvPr>
            <p:cNvSpPr/>
            <p:nvPr/>
          </p:nvSpPr>
          <p:spPr>
            <a:xfrm>
              <a:off x="1580272" y="57123"/>
              <a:ext cx="5558843" cy="1169810"/>
            </a:xfrm>
            <a:prstGeom prst="roundRect">
              <a:avLst/>
            </a:prstGeom>
            <a:solidFill>
              <a:srgbClr val="8111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39946" name="TextBox 4">
              <a:extLst>
                <a:ext uri="{FF2B5EF4-FFF2-40B4-BE49-F238E27FC236}">
                  <a16:creationId xmlns:a16="http://schemas.microsoft.com/office/drawing/2014/main" id="{EB825544-FA4D-E142-61FE-A764B9CB0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319" y="-220092"/>
              <a:ext cx="971218" cy="148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ai</a:t>
              </a:r>
              <a:endPara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47" name="TextBox 6">
              <a:extLst>
                <a:ext uri="{FF2B5EF4-FFF2-40B4-BE49-F238E27FC236}">
                  <a16:creationId xmlns:a16="http://schemas.microsoft.com/office/drawing/2014/main" id="{63E17202-637E-4F97-35A0-CC354F769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501" y="-220092"/>
              <a:ext cx="1166418" cy="14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oi</a:t>
              </a:r>
              <a:endPara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487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701" y="185737"/>
            <a:ext cx="5880319" cy="45910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67250" y="4591051"/>
            <a:ext cx="203835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515" y="22938"/>
            <a:ext cx="4892948" cy="5075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73235" y="1386443"/>
            <a:ext cx="533400" cy="107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61" y="203055"/>
            <a:ext cx="6606332" cy="4988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29427" y="1315923"/>
            <a:ext cx="533400" cy="107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68344" y="3094036"/>
            <a:ext cx="137319" cy="8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688" y="0"/>
            <a:ext cx="4946658" cy="51006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39470" y="2830729"/>
            <a:ext cx="137319" cy="8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668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A9C9693-3B19-D45B-579E-E1E47F2EA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">
            <a:extLst>
              <a:ext uri="{FF2B5EF4-FFF2-40B4-BE49-F238E27FC236}">
                <a16:creationId xmlns:a16="http://schemas.microsoft.com/office/drawing/2014/main" id="{0E844810-B6DD-8D99-1183-97BCD17CA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0"/>
            <a:ext cx="9232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9939" name="Text Box 8">
            <a:extLst>
              <a:ext uri="{FF2B5EF4-FFF2-40B4-BE49-F238E27FC236}">
                <a16:creationId xmlns:a16="http://schemas.microsoft.com/office/drawing/2014/main" id="{A68AAD09-30F4-47E5-AD12-2D04BCA20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1081088"/>
            <a:ext cx="7458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9940" name="Text Box 9">
            <a:extLst>
              <a:ext uri="{FF2B5EF4-FFF2-40B4-BE49-F238E27FC236}">
                <a16:creationId xmlns:a16="http://schemas.microsoft.com/office/drawing/2014/main" id="{4F85536A-9F99-CA6E-3188-7DE8B6FA4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536575"/>
            <a:ext cx="72723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Sáu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25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</a:rPr>
              <a:t> 10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2024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941" name="Text Box 10">
            <a:extLst>
              <a:ext uri="{FF2B5EF4-FFF2-40B4-BE49-F238E27FC236}">
                <a16:creationId xmlns:a16="http://schemas.microsoft.com/office/drawing/2014/main" id="{ABBF9F32-7ECA-8116-0D6A-6B464A53B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222500"/>
            <a:ext cx="1552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2" name="Text Box 11">
            <a:extLst>
              <a:ext uri="{FF2B5EF4-FFF2-40B4-BE49-F238E27FC236}">
                <a16:creationId xmlns:a16="http://schemas.microsoft.com/office/drawing/2014/main" id="{ED2CFD7B-698B-7B4F-7E29-61B9AB962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1828800"/>
            <a:ext cx="798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9943" name="Group 9">
            <a:extLst>
              <a:ext uri="{FF2B5EF4-FFF2-40B4-BE49-F238E27FC236}">
                <a16:creationId xmlns:a16="http://schemas.microsoft.com/office/drawing/2014/main" id="{02544FA9-DFE3-A593-E7D1-F89A8F374BE7}"/>
              </a:ext>
            </a:extLst>
          </p:cNvPr>
          <p:cNvGrpSpPr>
            <a:grpSpLocks/>
          </p:cNvGrpSpPr>
          <p:nvPr/>
        </p:nvGrpSpPr>
        <p:grpSpPr bwMode="auto">
          <a:xfrm>
            <a:off x="779463" y="1419225"/>
            <a:ext cx="2141537" cy="1585913"/>
            <a:chOff x="3981157" y="927481"/>
            <a:chExt cx="1596638" cy="1492471"/>
          </a:xfrm>
        </p:grpSpPr>
        <p:sp>
          <p:nvSpPr>
            <p:cNvPr id="4" name="7-Point Star 3">
              <a:extLst>
                <a:ext uri="{FF2B5EF4-FFF2-40B4-BE49-F238E27FC236}">
                  <a16:creationId xmlns:a16="http://schemas.microsoft.com/office/drawing/2014/main" id="{08FDB1D4-0CAB-EFD9-DACD-22B331C7D6A7}"/>
                </a:ext>
              </a:extLst>
            </p:cNvPr>
            <p:cNvSpPr/>
            <p:nvPr/>
          </p:nvSpPr>
          <p:spPr>
            <a:xfrm>
              <a:off x="3981157" y="927481"/>
              <a:ext cx="1596638" cy="1492471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4D5473-9446-E926-3867-B97A5A1FA2A4}"/>
                </a:ext>
              </a:extLst>
            </p:cNvPr>
            <p:cNvSpPr txBox="1"/>
            <p:nvPr/>
          </p:nvSpPr>
          <p:spPr>
            <a:xfrm>
              <a:off x="4163427" y="1365213"/>
              <a:ext cx="1325600" cy="803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</a:rPr>
                <a:t> 1:</a:t>
              </a:r>
            </a:p>
            <a:p>
              <a:pPr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944" name="Group 1">
            <a:extLst>
              <a:ext uri="{FF2B5EF4-FFF2-40B4-BE49-F238E27FC236}">
                <a16:creationId xmlns:a16="http://schemas.microsoft.com/office/drawing/2014/main" id="{0A57FF54-3F55-B0C0-230A-343799299004}"/>
              </a:ext>
            </a:extLst>
          </p:cNvPr>
          <p:cNvGrpSpPr>
            <a:grpSpLocks/>
          </p:cNvGrpSpPr>
          <p:nvPr/>
        </p:nvGrpSpPr>
        <p:grpSpPr bwMode="auto">
          <a:xfrm>
            <a:off x="3706813" y="1830388"/>
            <a:ext cx="5167312" cy="1200329"/>
            <a:chOff x="1580272" y="-220092"/>
            <a:chExt cx="5558843" cy="148656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3EB9B50-7FEB-5E03-D28B-84340F2145D0}"/>
                </a:ext>
              </a:extLst>
            </p:cNvPr>
            <p:cNvSpPr/>
            <p:nvPr/>
          </p:nvSpPr>
          <p:spPr>
            <a:xfrm>
              <a:off x="1580272" y="57123"/>
              <a:ext cx="5558843" cy="1169810"/>
            </a:xfrm>
            <a:prstGeom prst="roundRect">
              <a:avLst/>
            </a:prstGeom>
            <a:solidFill>
              <a:srgbClr val="8111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39946" name="TextBox 4">
              <a:extLst>
                <a:ext uri="{FF2B5EF4-FFF2-40B4-BE49-F238E27FC236}">
                  <a16:creationId xmlns:a16="http://schemas.microsoft.com/office/drawing/2014/main" id="{734D3EF8-EA5A-E103-07F5-433586100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319" y="-220092"/>
              <a:ext cx="971218" cy="148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ai</a:t>
              </a:r>
              <a:endPara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47" name="TextBox 6">
              <a:extLst>
                <a:ext uri="{FF2B5EF4-FFF2-40B4-BE49-F238E27FC236}">
                  <a16:creationId xmlns:a16="http://schemas.microsoft.com/office/drawing/2014/main" id="{49FA1583-AD55-30B9-E795-E34F07326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501" y="-220092"/>
              <a:ext cx="1166418" cy="14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oi</a:t>
              </a:r>
              <a:endPara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316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BC16D4-2216-41CC-ADEC-1E2BD87523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t="58174" r="22201" b="33253"/>
          <a:stretch/>
        </p:blipFill>
        <p:spPr>
          <a:xfrm>
            <a:off x="0" y="1757464"/>
            <a:ext cx="12007398" cy="34831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BCD97C-2FF7-431C-A741-C7D18DB681E1}"/>
              </a:ext>
            </a:extLst>
          </p:cNvPr>
          <p:cNvCxnSpPr>
            <a:cxnSpLocks/>
          </p:cNvCxnSpPr>
          <p:nvPr/>
        </p:nvCxnSpPr>
        <p:spPr>
          <a:xfrm>
            <a:off x="5929746" y="3690737"/>
            <a:ext cx="697651" cy="8427"/>
          </a:xfrm>
          <a:prstGeom prst="line">
            <a:avLst/>
          </a:prstGeom>
          <a:ln w="76200">
            <a:solidFill>
              <a:srgbClr val="3333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F3CCF7-D509-4C99-A895-4A8B8FC566B0}"/>
              </a:ext>
            </a:extLst>
          </p:cNvPr>
          <p:cNvCxnSpPr>
            <a:cxnSpLocks/>
          </p:cNvCxnSpPr>
          <p:nvPr/>
        </p:nvCxnSpPr>
        <p:spPr>
          <a:xfrm>
            <a:off x="10578625" y="2731220"/>
            <a:ext cx="723069" cy="0"/>
          </a:xfrm>
          <a:prstGeom prst="line">
            <a:avLst/>
          </a:prstGeom>
          <a:ln w="76200">
            <a:solidFill>
              <a:srgbClr val="3333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F3CCF7-D509-4C99-A895-4A8B8FC566B0}"/>
              </a:ext>
            </a:extLst>
          </p:cNvPr>
          <p:cNvCxnSpPr>
            <a:cxnSpLocks/>
          </p:cNvCxnSpPr>
          <p:nvPr/>
        </p:nvCxnSpPr>
        <p:spPr>
          <a:xfrm>
            <a:off x="8063705" y="3725764"/>
            <a:ext cx="723069" cy="0"/>
          </a:xfrm>
          <a:prstGeom prst="line">
            <a:avLst/>
          </a:prstGeom>
          <a:ln w="76200">
            <a:solidFill>
              <a:srgbClr val="3333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F3CCF7-D509-4C99-A895-4A8B8FC566B0}"/>
              </a:ext>
            </a:extLst>
          </p:cNvPr>
          <p:cNvCxnSpPr>
            <a:cxnSpLocks/>
          </p:cNvCxnSpPr>
          <p:nvPr/>
        </p:nvCxnSpPr>
        <p:spPr>
          <a:xfrm>
            <a:off x="6995343" y="2805111"/>
            <a:ext cx="723069" cy="0"/>
          </a:xfrm>
          <a:prstGeom prst="line">
            <a:avLst/>
          </a:prstGeom>
          <a:ln w="76200">
            <a:solidFill>
              <a:srgbClr val="3333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BCD97C-2FF7-431C-A741-C7D18DB681E1}"/>
              </a:ext>
            </a:extLst>
          </p:cNvPr>
          <p:cNvCxnSpPr>
            <a:cxnSpLocks/>
          </p:cNvCxnSpPr>
          <p:nvPr/>
        </p:nvCxnSpPr>
        <p:spPr>
          <a:xfrm>
            <a:off x="9203570" y="3699164"/>
            <a:ext cx="697651" cy="8427"/>
          </a:xfrm>
          <a:prstGeom prst="line">
            <a:avLst/>
          </a:prstGeom>
          <a:ln w="76200">
            <a:solidFill>
              <a:srgbClr val="3333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3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at Trời Nắng Trời Mưa _1080p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C7845A0E-ABD1-D070-6D69-9FE18E608190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0"/>
            <a:ext cx="11715750" cy="699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>
            <a:extLst>
              <a:ext uri="{FF2B5EF4-FFF2-40B4-BE49-F238E27FC236}">
                <a16:creationId xmlns:a16="http://schemas.microsoft.com/office/drawing/2014/main" id="{D101726B-AA48-4AB6-8024-1BEE764F3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4">
            <a:extLst>
              <a:ext uri="{FF2B5EF4-FFF2-40B4-BE49-F238E27FC236}">
                <a16:creationId xmlns:a16="http://schemas.microsoft.com/office/drawing/2014/main" id="{D975D860-C659-5F4A-F786-8118D384E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788" y="2970213"/>
            <a:ext cx="6450012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640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 vở Tập viết</a:t>
            </a:r>
            <a:endParaRPr lang="en-US" altLang="en-US" sz="6400" b="1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4470400" y="0"/>
            <a:ext cx="5486400" cy="2590800"/>
          </a:xfrm>
          <a:prstGeom prst="cloudCallout">
            <a:avLst>
              <a:gd name="adj1" fmla="val -43750"/>
              <a:gd name="adj2" fmla="val 77634"/>
            </a:avLst>
          </a:prstGeom>
          <a:solidFill>
            <a:schemeClr val="bg1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54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1760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0265-43E1-4BCD-8294-BC49ACB17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8" t="68951" r="26726" b="14094"/>
          <a:stretch/>
        </p:blipFill>
        <p:spPr>
          <a:xfrm>
            <a:off x="1194322" y="176178"/>
            <a:ext cx="9601831" cy="6681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C86475-31E3-4560-A503-B0E8B55FC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67832" r="68825" b="26976"/>
          <a:stretch/>
        </p:blipFill>
        <p:spPr>
          <a:xfrm>
            <a:off x="0" y="176178"/>
            <a:ext cx="3815716" cy="134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7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B11BBDE-6ED3-3859-9BC9-868090CB4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">
            <a:extLst>
              <a:ext uri="{FF2B5EF4-FFF2-40B4-BE49-F238E27FC236}">
                <a16:creationId xmlns:a16="http://schemas.microsoft.com/office/drawing/2014/main" id="{E3F40364-B340-9E96-7E64-9149A25B1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0"/>
            <a:ext cx="9232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9939" name="Text Box 8">
            <a:extLst>
              <a:ext uri="{FF2B5EF4-FFF2-40B4-BE49-F238E27FC236}">
                <a16:creationId xmlns:a16="http://schemas.microsoft.com/office/drawing/2014/main" id="{571D7B52-4DD4-50FF-3CAA-37C41AA57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1081088"/>
            <a:ext cx="7458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9940" name="Text Box 9">
            <a:extLst>
              <a:ext uri="{FF2B5EF4-FFF2-40B4-BE49-F238E27FC236}">
                <a16:creationId xmlns:a16="http://schemas.microsoft.com/office/drawing/2014/main" id="{77E87C37-6165-3E52-3BBE-B265029D1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536575"/>
            <a:ext cx="72723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Sáu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25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</a:rPr>
              <a:t> 10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2024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941" name="Text Box 10">
            <a:extLst>
              <a:ext uri="{FF2B5EF4-FFF2-40B4-BE49-F238E27FC236}">
                <a16:creationId xmlns:a16="http://schemas.microsoft.com/office/drawing/2014/main" id="{0B0C1589-5D95-1FD8-5EDB-D6E1B5513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222500"/>
            <a:ext cx="1552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2" name="Text Box 11">
            <a:extLst>
              <a:ext uri="{FF2B5EF4-FFF2-40B4-BE49-F238E27FC236}">
                <a16:creationId xmlns:a16="http://schemas.microsoft.com/office/drawing/2014/main" id="{77673518-D03B-B425-A6CB-17B82D6BC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1828800"/>
            <a:ext cx="798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9943" name="Group 9">
            <a:extLst>
              <a:ext uri="{FF2B5EF4-FFF2-40B4-BE49-F238E27FC236}">
                <a16:creationId xmlns:a16="http://schemas.microsoft.com/office/drawing/2014/main" id="{79249AD1-191F-80C9-257F-56D8FB49ED22}"/>
              </a:ext>
            </a:extLst>
          </p:cNvPr>
          <p:cNvGrpSpPr>
            <a:grpSpLocks/>
          </p:cNvGrpSpPr>
          <p:nvPr/>
        </p:nvGrpSpPr>
        <p:grpSpPr bwMode="auto">
          <a:xfrm>
            <a:off x="779463" y="1419225"/>
            <a:ext cx="2141537" cy="1585913"/>
            <a:chOff x="3981157" y="927481"/>
            <a:chExt cx="1596638" cy="1492471"/>
          </a:xfrm>
        </p:grpSpPr>
        <p:sp>
          <p:nvSpPr>
            <p:cNvPr id="4" name="7-Point Star 3">
              <a:extLst>
                <a:ext uri="{FF2B5EF4-FFF2-40B4-BE49-F238E27FC236}">
                  <a16:creationId xmlns:a16="http://schemas.microsoft.com/office/drawing/2014/main" id="{9AA93A5F-2E09-7A02-7E21-E65F0042A8C3}"/>
                </a:ext>
              </a:extLst>
            </p:cNvPr>
            <p:cNvSpPr/>
            <p:nvPr/>
          </p:nvSpPr>
          <p:spPr>
            <a:xfrm>
              <a:off x="3981157" y="927481"/>
              <a:ext cx="1596638" cy="1492471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D65432-A634-F6C8-09E2-D89372BAC60E}"/>
                </a:ext>
              </a:extLst>
            </p:cNvPr>
            <p:cNvSpPr txBox="1"/>
            <p:nvPr/>
          </p:nvSpPr>
          <p:spPr>
            <a:xfrm>
              <a:off x="4163427" y="1365213"/>
              <a:ext cx="1325600" cy="803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</a:rPr>
                <a:t> 1:</a:t>
              </a:r>
            </a:p>
            <a:p>
              <a:pPr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944" name="Group 1">
            <a:extLst>
              <a:ext uri="{FF2B5EF4-FFF2-40B4-BE49-F238E27FC236}">
                <a16:creationId xmlns:a16="http://schemas.microsoft.com/office/drawing/2014/main" id="{125BD019-AEBE-D12F-B661-02F0632989CC}"/>
              </a:ext>
            </a:extLst>
          </p:cNvPr>
          <p:cNvGrpSpPr>
            <a:grpSpLocks/>
          </p:cNvGrpSpPr>
          <p:nvPr/>
        </p:nvGrpSpPr>
        <p:grpSpPr bwMode="auto">
          <a:xfrm>
            <a:off x="3706813" y="1830388"/>
            <a:ext cx="5167312" cy="1200329"/>
            <a:chOff x="1580272" y="-220092"/>
            <a:chExt cx="5558843" cy="148656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1863390-D517-B668-1675-6F5C7D4B02DC}"/>
                </a:ext>
              </a:extLst>
            </p:cNvPr>
            <p:cNvSpPr/>
            <p:nvPr/>
          </p:nvSpPr>
          <p:spPr>
            <a:xfrm>
              <a:off x="1580272" y="57123"/>
              <a:ext cx="5558843" cy="1169810"/>
            </a:xfrm>
            <a:prstGeom prst="roundRect">
              <a:avLst/>
            </a:prstGeom>
            <a:solidFill>
              <a:srgbClr val="8111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39946" name="TextBox 4">
              <a:extLst>
                <a:ext uri="{FF2B5EF4-FFF2-40B4-BE49-F238E27FC236}">
                  <a16:creationId xmlns:a16="http://schemas.microsoft.com/office/drawing/2014/main" id="{8A33771A-5DF0-0F6E-2A0A-7A4973374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319" y="-220092"/>
              <a:ext cx="971218" cy="148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ai</a:t>
              </a:r>
              <a:endPara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47" name="TextBox 6">
              <a:extLst>
                <a:ext uri="{FF2B5EF4-FFF2-40B4-BE49-F238E27FC236}">
                  <a16:creationId xmlns:a16="http://schemas.microsoft.com/office/drawing/2014/main" id="{C5C4FBAA-310C-B1FF-12E6-59B4ACBCC5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501" y="-220092"/>
              <a:ext cx="1166418" cy="14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oi</a:t>
              </a:r>
              <a:endPara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106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31" y="0"/>
            <a:ext cx="1232953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29959" y="1542128"/>
            <a:ext cx="67161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 tạm biệt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2619" y="2767280"/>
            <a:ext cx="34034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con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03CC47-7306-47F3-BB01-899DE6F8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 t="30842" r="6132" b="44916"/>
          <a:stretch/>
        </p:blipFill>
        <p:spPr>
          <a:xfrm>
            <a:off x="1534106" y="1461193"/>
            <a:ext cx="9935340" cy="55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4D65BC7-EE4B-4DFC-10EA-BA713013D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">
            <a:extLst>
              <a:ext uri="{FF2B5EF4-FFF2-40B4-BE49-F238E27FC236}">
                <a16:creationId xmlns:a16="http://schemas.microsoft.com/office/drawing/2014/main" id="{5B00E0D0-BA9D-43AC-7961-B4CB340D9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0"/>
            <a:ext cx="9232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9219" name="Text Box 8">
            <a:extLst>
              <a:ext uri="{FF2B5EF4-FFF2-40B4-BE49-F238E27FC236}">
                <a16:creationId xmlns:a16="http://schemas.microsoft.com/office/drawing/2014/main" id="{9557641D-48C8-8A57-09B1-3652C7F2C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1081088"/>
            <a:ext cx="7458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9220" name="Text Box 11">
            <a:extLst>
              <a:ext uri="{FF2B5EF4-FFF2-40B4-BE49-F238E27FC236}">
                <a16:creationId xmlns:a16="http://schemas.microsoft.com/office/drawing/2014/main" id="{EA212100-8A47-A422-70A7-0DB4E5C7B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536575"/>
            <a:ext cx="72723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Sáu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25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10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2024</a:t>
            </a:r>
            <a:endParaRPr lang="en-US" altLang="en-US" sz="3200" dirty="0">
              <a:latin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221" name="Text Box 12">
            <a:extLst>
              <a:ext uri="{FF2B5EF4-FFF2-40B4-BE49-F238E27FC236}">
                <a16:creationId xmlns:a16="http://schemas.microsoft.com/office/drawing/2014/main" id="{A6E92063-1C70-ED0F-5601-45E7A7E85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222500"/>
            <a:ext cx="1552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Text Box 14">
            <a:extLst>
              <a:ext uri="{FF2B5EF4-FFF2-40B4-BE49-F238E27FC236}">
                <a16:creationId xmlns:a16="http://schemas.microsoft.com/office/drawing/2014/main" id="{1F8118A8-E3F2-AD44-CA56-BA32ED43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1828800"/>
            <a:ext cx="798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1760" name="Group 9">
            <a:extLst>
              <a:ext uri="{FF2B5EF4-FFF2-40B4-BE49-F238E27FC236}">
                <a16:creationId xmlns:a16="http://schemas.microsoft.com/office/drawing/2014/main" id="{3A31A0F3-68EB-C2FE-3579-771FF9700800}"/>
              </a:ext>
            </a:extLst>
          </p:cNvPr>
          <p:cNvGrpSpPr>
            <a:grpSpLocks/>
          </p:cNvGrpSpPr>
          <p:nvPr/>
        </p:nvGrpSpPr>
        <p:grpSpPr bwMode="auto">
          <a:xfrm>
            <a:off x="779463" y="1419225"/>
            <a:ext cx="2141537" cy="1585913"/>
            <a:chOff x="3981157" y="927481"/>
            <a:chExt cx="1596638" cy="1492471"/>
          </a:xfrm>
        </p:grpSpPr>
        <p:sp>
          <p:nvSpPr>
            <p:cNvPr id="4" name="7-Point Star 3">
              <a:extLst>
                <a:ext uri="{FF2B5EF4-FFF2-40B4-BE49-F238E27FC236}">
                  <a16:creationId xmlns:a16="http://schemas.microsoft.com/office/drawing/2014/main" id="{C94E7933-8CE2-7F4B-8BC3-48EAD0D93112}"/>
                </a:ext>
              </a:extLst>
            </p:cNvPr>
            <p:cNvSpPr/>
            <p:nvPr/>
          </p:nvSpPr>
          <p:spPr>
            <a:xfrm>
              <a:off x="3981157" y="927481"/>
              <a:ext cx="1596638" cy="1492471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199C97-7C29-D2C7-A4F3-DEF5DCFC2024}"/>
                </a:ext>
              </a:extLst>
            </p:cNvPr>
            <p:cNvSpPr txBox="1"/>
            <p:nvPr/>
          </p:nvSpPr>
          <p:spPr>
            <a:xfrm>
              <a:off x="4163427" y="1365213"/>
              <a:ext cx="1325600" cy="803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</a:rPr>
                <a:t> 1:</a:t>
              </a:r>
            </a:p>
            <a:p>
              <a:pPr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1763" name="Group 1">
            <a:extLst>
              <a:ext uri="{FF2B5EF4-FFF2-40B4-BE49-F238E27FC236}">
                <a16:creationId xmlns:a16="http://schemas.microsoft.com/office/drawing/2014/main" id="{618FBFBC-3D91-103C-51A5-ADB023515EC4}"/>
              </a:ext>
            </a:extLst>
          </p:cNvPr>
          <p:cNvGrpSpPr>
            <a:grpSpLocks/>
          </p:cNvGrpSpPr>
          <p:nvPr/>
        </p:nvGrpSpPr>
        <p:grpSpPr bwMode="auto">
          <a:xfrm>
            <a:off x="3706813" y="1830388"/>
            <a:ext cx="5167312" cy="1200329"/>
            <a:chOff x="1580272" y="-220092"/>
            <a:chExt cx="5558843" cy="148679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A0BA293-63B0-B66D-C0ED-9A6D211A7E6B}"/>
                </a:ext>
              </a:extLst>
            </p:cNvPr>
            <p:cNvSpPr/>
            <p:nvPr/>
          </p:nvSpPr>
          <p:spPr>
            <a:xfrm>
              <a:off x="1580272" y="57164"/>
              <a:ext cx="5558843" cy="1169985"/>
            </a:xfrm>
            <a:prstGeom prst="roundRect">
              <a:avLst/>
            </a:prstGeom>
            <a:solidFill>
              <a:srgbClr val="8111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9226" name="TextBox 4">
              <a:extLst>
                <a:ext uri="{FF2B5EF4-FFF2-40B4-BE49-F238E27FC236}">
                  <a16:creationId xmlns:a16="http://schemas.microsoft.com/office/drawing/2014/main" id="{3B2C1160-B587-60F8-1A65-08533DF297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320" y="-220092"/>
              <a:ext cx="971218" cy="1486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ai</a:t>
              </a:r>
            </a:p>
          </p:txBody>
        </p:sp>
        <p:sp>
          <p:nvSpPr>
            <p:cNvPr id="9227" name="TextBox 6">
              <a:extLst>
                <a:ext uri="{FF2B5EF4-FFF2-40B4-BE49-F238E27FC236}">
                  <a16:creationId xmlns:a16="http://schemas.microsoft.com/office/drawing/2014/main" id="{320571E3-ED31-4ADB-A700-30E38DACEC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501" y="-220092"/>
              <a:ext cx="2196012" cy="148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oi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08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2099D2-850F-40B4-B77A-1F3D568FC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62879" r="59607" b="24394"/>
          <a:stretch/>
        </p:blipFill>
        <p:spPr>
          <a:xfrm>
            <a:off x="2922494" y="780203"/>
            <a:ext cx="6920753" cy="48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B44F57-8664-2AC1-8B48-758AB668A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">
            <a:extLst>
              <a:ext uri="{FF2B5EF4-FFF2-40B4-BE49-F238E27FC236}">
                <a16:creationId xmlns:a16="http://schemas.microsoft.com/office/drawing/2014/main" id="{E614CAF9-8A55-1C32-5CD6-C116393C8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0"/>
            <a:ext cx="9232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9939" name="Text Box 8">
            <a:extLst>
              <a:ext uri="{FF2B5EF4-FFF2-40B4-BE49-F238E27FC236}">
                <a16:creationId xmlns:a16="http://schemas.microsoft.com/office/drawing/2014/main" id="{455E23E1-072E-DA22-C166-9EED133A9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1081088"/>
            <a:ext cx="7458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9940" name="Text Box 9">
            <a:extLst>
              <a:ext uri="{FF2B5EF4-FFF2-40B4-BE49-F238E27FC236}">
                <a16:creationId xmlns:a16="http://schemas.microsoft.com/office/drawing/2014/main" id="{30CF131E-110F-289C-8C6F-CF5057964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536575"/>
            <a:ext cx="72723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Sáu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25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</a:rPr>
              <a:t> 10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2024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941" name="Text Box 10">
            <a:extLst>
              <a:ext uri="{FF2B5EF4-FFF2-40B4-BE49-F238E27FC236}">
                <a16:creationId xmlns:a16="http://schemas.microsoft.com/office/drawing/2014/main" id="{E77715F6-2685-C5AB-2B12-2F3AF3C25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222500"/>
            <a:ext cx="1552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2" name="Text Box 11">
            <a:extLst>
              <a:ext uri="{FF2B5EF4-FFF2-40B4-BE49-F238E27FC236}">
                <a16:creationId xmlns:a16="http://schemas.microsoft.com/office/drawing/2014/main" id="{AECE95A6-980F-D40C-26A1-758507568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1828800"/>
            <a:ext cx="798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9943" name="Group 9">
            <a:extLst>
              <a:ext uri="{FF2B5EF4-FFF2-40B4-BE49-F238E27FC236}">
                <a16:creationId xmlns:a16="http://schemas.microsoft.com/office/drawing/2014/main" id="{D90E3640-249A-FAA9-CF70-2056039F01DD}"/>
              </a:ext>
            </a:extLst>
          </p:cNvPr>
          <p:cNvGrpSpPr>
            <a:grpSpLocks/>
          </p:cNvGrpSpPr>
          <p:nvPr/>
        </p:nvGrpSpPr>
        <p:grpSpPr bwMode="auto">
          <a:xfrm>
            <a:off x="779463" y="1419225"/>
            <a:ext cx="2141537" cy="1585913"/>
            <a:chOff x="3981157" y="927481"/>
            <a:chExt cx="1596638" cy="1492471"/>
          </a:xfrm>
        </p:grpSpPr>
        <p:sp>
          <p:nvSpPr>
            <p:cNvPr id="4" name="7-Point Star 3">
              <a:extLst>
                <a:ext uri="{FF2B5EF4-FFF2-40B4-BE49-F238E27FC236}">
                  <a16:creationId xmlns:a16="http://schemas.microsoft.com/office/drawing/2014/main" id="{3D113251-2AFF-5AD1-7B12-ACE4D730AB90}"/>
                </a:ext>
              </a:extLst>
            </p:cNvPr>
            <p:cNvSpPr/>
            <p:nvPr/>
          </p:nvSpPr>
          <p:spPr>
            <a:xfrm>
              <a:off x="3981157" y="927481"/>
              <a:ext cx="1596638" cy="1492471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4A6A07-8A37-C0F0-5C4D-BA736F450C44}"/>
                </a:ext>
              </a:extLst>
            </p:cNvPr>
            <p:cNvSpPr txBox="1"/>
            <p:nvPr/>
          </p:nvSpPr>
          <p:spPr>
            <a:xfrm>
              <a:off x="4163427" y="1365213"/>
              <a:ext cx="1325600" cy="803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</a:rPr>
                <a:t> 1:</a:t>
              </a:r>
            </a:p>
            <a:p>
              <a:pPr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944" name="Group 1">
            <a:extLst>
              <a:ext uri="{FF2B5EF4-FFF2-40B4-BE49-F238E27FC236}">
                <a16:creationId xmlns:a16="http://schemas.microsoft.com/office/drawing/2014/main" id="{0E77D0C8-EA1D-6049-C1E1-0AB697451E26}"/>
              </a:ext>
            </a:extLst>
          </p:cNvPr>
          <p:cNvGrpSpPr>
            <a:grpSpLocks/>
          </p:cNvGrpSpPr>
          <p:nvPr/>
        </p:nvGrpSpPr>
        <p:grpSpPr bwMode="auto">
          <a:xfrm>
            <a:off x="3706813" y="1830388"/>
            <a:ext cx="5167312" cy="1200329"/>
            <a:chOff x="1580272" y="-220092"/>
            <a:chExt cx="5558843" cy="148656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C59EAE8-8404-E9C4-2074-C1331141C407}"/>
                </a:ext>
              </a:extLst>
            </p:cNvPr>
            <p:cNvSpPr/>
            <p:nvPr/>
          </p:nvSpPr>
          <p:spPr>
            <a:xfrm>
              <a:off x="1580272" y="57123"/>
              <a:ext cx="5558843" cy="1169810"/>
            </a:xfrm>
            <a:prstGeom prst="roundRect">
              <a:avLst/>
            </a:prstGeom>
            <a:solidFill>
              <a:srgbClr val="8111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39946" name="TextBox 4">
              <a:extLst>
                <a:ext uri="{FF2B5EF4-FFF2-40B4-BE49-F238E27FC236}">
                  <a16:creationId xmlns:a16="http://schemas.microsoft.com/office/drawing/2014/main" id="{C13D4039-5569-2CC6-5D1F-ADD64E578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319" y="-220092"/>
              <a:ext cx="971218" cy="148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ai</a:t>
              </a:r>
              <a:endPara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47" name="TextBox 6">
              <a:extLst>
                <a:ext uri="{FF2B5EF4-FFF2-40B4-BE49-F238E27FC236}">
                  <a16:creationId xmlns:a16="http://schemas.microsoft.com/office/drawing/2014/main" id="{8778859A-4FA0-8340-5E0F-CD87A5A42D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501" y="-220092"/>
              <a:ext cx="1166418" cy="14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oi</a:t>
              </a:r>
              <a:endPara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5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CCA9A-6933-1881-60C8-33A7BF4A7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96A812-3FAD-417B-C050-4FB6E8224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62716" r="10849" b="24557"/>
          <a:stretch/>
        </p:blipFill>
        <p:spPr>
          <a:xfrm>
            <a:off x="3795886" y="968405"/>
            <a:ext cx="5267432" cy="456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8E6044B-1C73-C0C3-3E48-896726689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">
            <a:extLst>
              <a:ext uri="{FF2B5EF4-FFF2-40B4-BE49-F238E27FC236}">
                <a16:creationId xmlns:a16="http://schemas.microsoft.com/office/drawing/2014/main" id="{B2C9E67A-00E1-E97A-41F6-995E0281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0"/>
            <a:ext cx="9232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9939" name="Text Box 8">
            <a:extLst>
              <a:ext uri="{FF2B5EF4-FFF2-40B4-BE49-F238E27FC236}">
                <a16:creationId xmlns:a16="http://schemas.microsoft.com/office/drawing/2014/main" id="{F8D6CF98-75DB-9332-6660-A20A62CD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1081088"/>
            <a:ext cx="7458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9940" name="Text Box 9">
            <a:extLst>
              <a:ext uri="{FF2B5EF4-FFF2-40B4-BE49-F238E27FC236}">
                <a16:creationId xmlns:a16="http://schemas.microsoft.com/office/drawing/2014/main" id="{D0321352-1C48-3159-5000-5BE059559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536575"/>
            <a:ext cx="72723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Sáu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25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</a:rPr>
              <a:t> 10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2024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9941" name="Text Box 10">
            <a:extLst>
              <a:ext uri="{FF2B5EF4-FFF2-40B4-BE49-F238E27FC236}">
                <a16:creationId xmlns:a16="http://schemas.microsoft.com/office/drawing/2014/main" id="{6B387AB6-6883-5F08-BEE2-12A526174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222500"/>
            <a:ext cx="1552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2" name="Text Box 11">
            <a:extLst>
              <a:ext uri="{FF2B5EF4-FFF2-40B4-BE49-F238E27FC236}">
                <a16:creationId xmlns:a16="http://schemas.microsoft.com/office/drawing/2014/main" id="{672D3E3C-F27F-F3BE-4BCB-6A78E798A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1828800"/>
            <a:ext cx="798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9943" name="Group 9">
            <a:extLst>
              <a:ext uri="{FF2B5EF4-FFF2-40B4-BE49-F238E27FC236}">
                <a16:creationId xmlns:a16="http://schemas.microsoft.com/office/drawing/2014/main" id="{C24FCD9F-339C-9E3B-485F-FF12234EB4B7}"/>
              </a:ext>
            </a:extLst>
          </p:cNvPr>
          <p:cNvGrpSpPr>
            <a:grpSpLocks/>
          </p:cNvGrpSpPr>
          <p:nvPr/>
        </p:nvGrpSpPr>
        <p:grpSpPr bwMode="auto">
          <a:xfrm>
            <a:off x="779463" y="1419225"/>
            <a:ext cx="2141537" cy="1585913"/>
            <a:chOff x="3981157" y="927481"/>
            <a:chExt cx="1596638" cy="1492471"/>
          </a:xfrm>
        </p:grpSpPr>
        <p:sp>
          <p:nvSpPr>
            <p:cNvPr id="4" name="7-Point Star 3">
              <a:extLst>
                <a:ext uri="{FF2B5EF4-FFF2-40B4-BE49-F238E27FC236}">
                  <a16:creationId xmlns:a16="http://schemas.microsoft.com/office/drawing/2014/main" id="{4A41541C-0145-0799-4CC8-A7FC2B40B341}"/>
                </a:ext>
              </a:extLst>
            </p:cNvPr>
            <p:cNvSpPr/>
            <p:nvPr/>
          </p:nvSpPr>
          <p:spPr>
            <a:xfrm>
              <a:off x="3981157" y="927481"/>
              <a:ext cx="1596638" cy="1492471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F3B01F-DF1B-AA53-2686-68F085C8585B}"/>
                </a:ext>
              </a:extLst>
            </p:cNvPr>
            <p:cNvSpPr txBox="1"/>
            <p:nvPr/>
          </p:nvSpPr>
          <p:spPr>
            <a:xfrm>
              <a:off x="4163427" y="1365213"/>
              <a:ext cx="1325600" cy="8037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</a:rPr>
                <a:t> 1:</a:t>
              </a:r>
            </a:p>
            <a:p>
              <a:pPr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944" name="Group 1">
            <a:extLst>
              <a:ext uri="{FF2B5EF4-FFF2-40B4-BE49-F238E27FC236}">
                <a16:creationId xmlns:a16="http://schemas.microsoft.com/office/drawing/2014/main" id="{D49BFEE0-E2BF-66CD-B809-77A9B36D37A1}"/>
              </a:ext>
            </a:extLst>
          </p:cNvPr>
          <p:cNvGrpSpPr>
            <a:grpSpLocks/>
          </p:cNvGrpSpPr>
          <p:nvPr/>
        </p:nvGrpSpPr>
        <p:grpSpPr bwMode="auto">
          <a:xfrm>
            <a:off x="3706813" y="1830388"/>
            <a:ext cx="5167312" cy="1200329"/>
            <a:chOff x="1580272" y="-220092"/>
            <a:chExt cx="5558843" cy="148656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3194489-0BCA-0465-5A92-2710A3383EEA}"/>
                </a:ext>
              </a:extLst>
            </p:cNvPr>
            <p:cNvSpPr/>
            <p:nvPr/>
          </p:nvSpPr>
          <p:spPr>
            <a:xfrm>
              <a:off x="1580272" y="57123"/>
              <a:ext cx="5558843" cy="1169810"/>
            </a:xfrm>
            <a:prstGeom prst="roundRect">
              <a:avLst/>
            </a:prstGeom>
            <a:solidFill>
              <a:srgbClr val="8111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39946" name="TextBox 4">
              <a:extLst>
                <a:ext uri="{FF2B5EF4-FFF2-40B4-BE49-F238E27FC236}">
                  <a16:creationId xmlns:a16="http://schemas.microsoft.com/office/drawing/2014/main" id="{90813B96-889A-CA92-43FF-17E89D0444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319" y="-220092"/>
              <a:ext cx="971218" cy="148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ai</a:t>
              </a:r>
              <a:endPara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47" name="TextBox 6">
              <a:extLst>
                <a:ext uri="{FF2B5EF4-FFF2-40B4-BE49-F238E27FC236}">
                  <a16:creationId xmlns:a16="http://schemas.microsoft.com/office/drawing/2014/main" id="{9902FBC3-4F0A-FFA5-C8A3-211F274DD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5501" y="-220092"/>
              <a:ext cx="1166418" cy="14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oi</a:t>
              </a:r>
              <a:endPara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535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Rửa Mặt Như Mèo Đàn Gà Trong Sân Nhạc Thiếu Nhi Vui nhộn Cho Bé Ăn ngon_1080p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224A1543-B86F-2107-8575-F585F0D3AC6C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98425"/>
            <a:ext cx="12030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126</Words>
  <Application>Microsoft Office PowerPoint</Application>
  <PresentationFormat>Widescreen</PresentationFormat>
  <Paragraphs>40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SimSun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</dc:title>
  <dc:creator>Lê Hạnh</dc:creator>
  <cp:lastModifiedBy>Admin</cp:lastModifiedBy>
  <cp:revision>358</cp:revision>
  <dcterms:created xsi:type="dcterms:W3CDTF">2020-08-02T23:50:38Z</dcterms:created>
  <dcterms:modified xsi:type="dcterms:W3CDTF">2024-11-28T00:39:15Z</dcterms:modified>
</cp:coreProperties>
</file>