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8" r:id="rId2"/>
    <p:sldMasterId id="2147483720" r:id="rId3"/>
    <p:sldMasterId id="2147483732" r:id="rId4"/>
    <p:sldMasterId id="2147483792" r:id="rId5"/>
    <p:sldMasterId id="2147483804" r:id="rId6"/>
  </p:sldMasterIdLst>
  <p:notesMasterIdLst>
    <p:notesMasterId r:id="rId27"/>
  </p:notesMasterIdLst>
  <p:sldIdLst>
    <p:sldId id="346" r:id="rId7"/>
    <p:sldId id="347" r:id="rId8"/>
    <p:sldId id="348" r:id="rId9"/>
    <p:sldId id="349" r:id="rId10"/>
    <p:sldId id="351" r:id="rId11"/>
    <p:sldId id="352" r:id="rId12"/>
    <p:sldId id="353" r:id="rId13"/>
    <p:sldId id="317" r:id="rId14"/>
    <p:sldId id="324" r:id="rId15"/>
    <p:sldId id="318" r:id="rId16"/>
    <p:sldId id="319" r:id="rId17"/>
    <p:sldId id="320" r:id="rId18"/>
    <p:sldId id="321" r:id="rId19"/>
    <p:sldId id="323" r:id="rId20"/>
    <p:sldId id="354" r:id="rId21"/>
    <p:sldId id="336" r:id="rId22"/>
    <p:sldId id="264" r:id="rId23"/>
    <p:sldId id="265" r:id="rId24"/>
    <p:sldId id="256" r:id="rId25"/>
    <p:sldId id="266" r:id="rId26"/>
  </p:sldIdLst>
  <p:sldSz cx="12192000" cy="6858000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149" autoAdjust="0"/>
  </p:normalViewPr>
  <p:slideViewPr>
    <p:cSldViewPr>
      <p:cViewPr varScale="1">
        <p:scale>
          <a:sx n="91" d="100"/>
          <a:sy n="91" d="100"/>
        </p:scale>
        <p:origin x="53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369B4-BC58-40B6-8988-86EE9EF6285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C39B7-58C1-4F3C-8C92-77340BBA8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2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9002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9A97E-F892-478B-9338-EACEF9ED7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E3F2FD-D9D3-43F7-BDAF-17D3E834B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C027-FDE3-4A60-8CA7-D7F7D6BB3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752E-115C-4171-A0F8-43304712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06B70-BC8C-4974-B547-1AD83BEF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3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BD1D1-0E45-4BFC-BB50-29EA48081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0A5E0F-DB4F-4265-AF1B-471A8628B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2B1B0-4E3C-4835-B6D5-D92958602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34C0B-4E05-41FD-B07C-702D7EA2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BD4EE-704D-4667-A7D4-39238971F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6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079A37-6AAA-46C9-B79E-3E7A701B9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E429FE-CEB5-48B2-A1A4-62118B6233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EE68B-10BF-4592-8167-3D12DC3D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DBA6E-625F-4D06-BA1B-51445108E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FD33E-1DDB-4D5B-B133-ED6C1E31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6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3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61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1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686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5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6F66D-FEF9-4B07-84B6-4A50AF88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88524-BC97-472A-9EE5-0C9AA80DE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8192F-958D-4473-A7CF-2BCF44E0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A2CD0-6D7C-4AD9-B7DD-61AD7EB13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9A80E-B051-4623-8427-7359FC71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97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62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0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7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0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72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19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3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283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54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4AB9-FBA6-4997-A65B-B1DAAA46D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5A5F9-7111-41DC-BBEA-742B2A8C4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4499D-FC9D-4682-848B-884157AEA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57739-D7E0-47A8-9188-06C6C1A60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F7163-80E4-4D7F-9A57-6AF41BA2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144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86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64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50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8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83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351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54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44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6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A10D9-6284-41EC-9F76-F143869A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3C64E-DB6A-4E50-859C-CF78CA75E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09C1A-DC19-4ABD-9955-762C14A58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93D7-9B13-4CDB-A3EC-2395041D6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86447A-E3DB-48EB-B9ED-8EAB2573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CAB00-E2CC-46C9-BB28-EA8AC505C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9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028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109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78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36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3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173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108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045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92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81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F9DC4-1BAD-4D00-9D88-3F7A6FA21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72C29-4E64-4E74-BC02-11AE693EF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9E4023-D4D3-4840-A634-A1D80140D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85F5E3-F223-4F75-B208-473FAC8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F4DD93-C2A8-4F92-AA7D-B98A42BB03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D66E05-2325-4C6C-84E5-74783F4A8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19356A-21BA-4842-9ACB-FED9DD77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232D1-9EB9-43A8-A2DD-8F280EDA8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252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52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502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0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37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793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257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84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487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47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56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7B3F0-D52C-498A-B9D3-A09577019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08B654-BCBC-4C8C-A20C-0FE6C0A2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F1F01-88E8-41A3-ABAE-2688EB2C4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90FC9-B4F4-4114-ADF4-380FF670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76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0242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752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3814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2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173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295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78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146DA-CD7D-4447-B573-76202C20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547974-3675-427D-83D6-2C107399B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34F78-4338-4491-B3B6-4064D8AA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0940-5A49-47C9-B10D-91F8D8A3D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C0598-491A-4C55-9AD5-598E93326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0D0CBC-4674-4850-B819-8C29CD3CA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7DC5A-AD66-400B-8AEF-A7F6A2F21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EED3C-A424-4800-A987-39BBC974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22FBB-2834-48D3-905B-84DF9FCF8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4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D160A-1CC4-4BEE-AC4A-C3623EB60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D3074-C730-4DA6-B7D9-D253F1FD98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BFD5A8-64F7-4DDF-B980-77331013B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9A59E-5B57-4D3B-A5EE-2D28C34FB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3D83D-AB9B-49DA-9C1E-CCE3B264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2D83F-2233-420E-B564-A82A7F48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6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88BEF1C-8FDC-4DFB-BAD1-314DAB15639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B1A338-2C23-4405-AED8-72ECF38C6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5E326-9B3A-4C94-A858-7136D4E120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48782-82D7-4FC7-A801-3876FCA2C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73955-ABA4-42BA-B881-E469DB466AA5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2B7CB-CEE7-4AD1-ABE4-0A2B4297A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ED412-A6B0-4C9D-8D8B-6022EC65D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9BD9-4470-4134-995D-CD34192D0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7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2782FDE-A785-47A7-966E-FA2BB5AB1C6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3975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C31B205-F362-4508-A159-1A6A0231E512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9414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6158E34E-7D33-463D-A1FB-D8ACC6EDDAE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078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0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20488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image" Target="../media/image28.png"/><Relationship Id="rId21" Type="http://schemas.openxmlformats.org/officeDocument/2006/relationships/image" Target="../media/image31.svg"/><Relationship Id="rId34" Type="http://schemas.openxmlformats.org/officeDocument/2006/relationships/slide" Target="slide15.xml"/><Relationship Id="rId7" Type="http://schemas.openxmlformats.org/officeDocument/2006/relationships/image" Target="../media/image30.png"/><Relationship Id="rId12" Type="http://schemas.openxmlformats.org/officeDocument/2006/relationships/image" Target="../media/image19.png"/><Relationship Id="rId17" Type="http://schemas.openxmlformats.org/officeDocument/2006/relationships/image" Target="../media/image35.svg"/><Relationship Id="rId25" Type="http://schemas.openxmlformats.org/officeDocument/2006/relationships/image" Target="../media/image40.png"/><Relationship Id="rId33" Type="http://schemas.openxmlformats.org/officeDocument/2006/relationships/slide" Target="slide14.xml"/><Relationship Id="rId2" Type="http://schemas.openxmlformats.org/officeDocument/2006/relationships/image" Target="../media/image18.jpeg"/><Relationship Id="rId16" Type="http://schemas.openxmlformats.org/officeDocument/2006/relationships/image" Target="../media/image35.png"/><Relationship Id="rId20" Type="http://schemas.openxmlformats.org/officeDocument/2006/relationships/image" Target="../media/image24.png"/><Relationship Id="rId29" Type="http://schemas.openxmlformats.org/officeDocument/2006/relationships/image" Target="../media/image2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svg"/><Relationship Id="rId11" Type="http://schemas.openxmlformats.org/officeDocument/2006/relationships/image" Target="../media/image33.png"/><Relationship Id="rId24" Type="http://schemas.openxmlformats.org/officeDocument/2006/relationships/image" Target="../media/image39.png"/><Relationship Id="rId32" Type="http://schemas.openxmlformats.org/officeDocument/2006/relationships/slide" Target="slide13.xml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23" Type="http://schemas.openxmlformats.org/officeDocument/2006/relationships/image" Target="../media/image38.png"/><Relationship Id="rId28" Type="http://schemas.openxmlformats.org/officeDocument/2006/relationships/image" Target="../media/image42.png"/><Relationship Id="rId10" Type="http://schemas.openxmlformats.org/officeDocument/2006/relationships/image" Target="../media/image42.svg"/><Relationship Id="rId19" Type="http://schemas.openxmlformats.org/officeDocument/2006/relationships/image" Target="../media/image46.svg"/><Relationship Id="rId31" Type="http://schemas.openxmlformats.org/officeDocument/2006/relationships/slide" Target="slide12.xml"/><Relationship Id="rId4" Type="http://schemas.openxmlformats.org/officeDocument/2006/relationships/image" Target="../media/image38.svg"/><Relationship Id="rId9" Type="http://schemas.openxmlformats.org/officeDocument/2006/relationships/image" Target="../media/image32.png"/><Relationship Id="rId14" Type="http://schemas.openxmlformats.org/officeDocument/2006/relationships/image" Target="../media/image34.svg"/><Relationship Id="rId22" Type="http://schemas.openxmlformats.org/officeDocument/2006/relationships/image" Target="../media/image37.png"/><Relationship Id="rId27" Type="http://schemas.openxmlformats.org/officeDocument/2006/relationships/slide" Target="slide16.xml"/><Relationship Id="rId30" Type="http://schemas.openxmlformats.org/officeDocument/2006/relationships/slide" Target="slide11.xml"/><Relationship Id="rId8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10.xml"/><Relationship Id="rId7" Type="http://schemas.openxmlformats.org/officeDocument/2006/relationships/image" Target="../media/image4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25.jpeg"/><Relationship Id="rId4" Type="http://schemas.openxmlformats.org/officeDocument/2006/relationships/image" Target="../media/image43.png"/><Relationship Id="rId9" Type="http://schemas.openxmlformats.org/officeDocument/2006/relationships/image" Target="../media/image5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slide" Target="slide1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44.png"/><Relationship Id="rId7" Type="http://schemas.openxmlformats.org/officeDocument/2006/relationships/image" Target="../media/image5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25.jpeg"/><Relationship Id="rId4" Type="http://schemas.openxmlformats.org/officeDocument/2006/relationships/image" Target="../media/image45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4.png"/><Relationship Id="rId7" Type="http://schemas.openxmlformats.org/officeDocument/2006/relationships/slide" Target="slide1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5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4.png"/><Relationship Id="rId7" Type="http://schemas.openxmlformats.org/officeDocument/2006/relationships/image" Target="../media/image4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youtube.com/@hoc1biet10" TargetMode="Externa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1/1/390/100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10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image" Target="../media/image18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jpeg"/><Relationship Id="rId10" Type="http://schemas.openxmlformats.org/officeDocument/2006/relationships/image" Target="../media/image27.sv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34.svg"/><Relationship Id="rId10" Type="http://schemas.openxmlformats.org/officeDocument/2006/relationships/image" Target="../media/image29.svg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 1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727107" y="219542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Tuần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16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45: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72706" y="1149308"/>
            <a:ext cx="1047806" cy="1078821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12501572" y="798795"/>
            <a:ext cx="4633126" cy="2110052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892473" y="1143110"/>
            <a:ext cx="1818794" cy="1224353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726200" y="936880"/>
            <a:ext cx="4563836" cy="5178822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3908989" y="4725084"/>
            <a:ext cx="1371282" cy="1422861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537" r="9213" b="26675"/>
          <a:stretch/>
        </p:blipFill>
        <p:spPr>
          <a:xfrm>
            <a:off x="3960043" y="2531096"/>
            <a:ext cx="903113" cy="995195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0181" r="14334" b="27730"/>
          <a:stretch/>
        </p:blipFill>
        <p:spPr>
          <a:xfrm>
            <a:off x="5072835" y="1515312"/>
            <a:ext cx="871211" cy="99519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0291"/>
          <a:stretch/>
        </p:blipFill>
        <p:spPr>
          <a:xfrm>
            <a:off x="6222846" y="1603655"/>
            <a:ext cx="938247" cy="927608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5742"/>
          <a:stretch/>
        </p:blipFill>
        <p:spPr>
          <a:xfrm>
            <a:off x="6951239" y="2423279"/>
            <a:ext cx="1059997" cy="945906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1840" r="12675" b="24333"/>
          <a:stretch/>
        </p:blipFill>
        <p:spPr>
          <a:xfrm>
            <a:off x="6773566" y="3338905"/>
            <a:ext cx="871210" cy="1026984"/>
          </a:xfrm>
          <a:prstGeom prst="rect">
            <a:avLst/>
          </a:prstGeom>
        </p:spPr>
      </p:pic>
      <p:pic>
        <p:nvPicPr>
          <p:cNvPr id="105" name="Picture 104">
            <a:hlinkClick r:id="rId27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284266" y="4577217"/>
            <a:ext cx="1733701" cy="1634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582A-DD4F-C24A-E1E6-D06DE18C0FC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Oval 3">
            <a:hlinkClick r:id="rId30" action="ppaction://hlinksldjump"/>
            <a:extLst>
              <a:ext uri="{FF2B5EF4-FFF2-40B4-BE49-F238E27FC236}">
                <a16:creationId xmlns:a16="http://schemas.microsoft.com/office/drawing/2014/main" id="{ACCE366F-2D74-E4D8-A866-F8C3A93D13B6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" name="Oval 4">
            <a:hlinkClick r:id="rId31" action="ppaction://hlinksldjump"/>
            <a:extLst>
              <a:ext uri="{FF2B5EF4-FFF2-40B4-BE49-F238E27FC236}">
                <a16:creationId xmlns:a16="http://schemas.microsoft.com/office/drawing/2014/main" id="{DFA54EBE-F553-6947-75D0-48751281A44A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" name="Oval 5">
            <a:hlinkClick r:id="rId32" action="ppaction://hlinksldjump"/>
            <a:extLst>
              <a:ext uri="{FF2B5EF4-FFF2-40B4-BE49-F238E27FC236}">
                <a16:creationId xmlns:a16="http://schemas.microsoft.com/office/drawing/2014/main" id="{C15AE007-CAA5-A632-3233-98301CB0F79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7" name="Oval 6">
            <a:hlinkClick r:id="rId33" action="ppaction://hlinksldjump"/>
            <a:extLst>
              <a:ext uri="{FF2B5EF4-FFF2-40B4-BE49-F238E27FC236}">
                <a16:creationId xmlns:a16="http://schemas.microsoft.com/office/drawing/2014/main" id="{1C747B75-9DD3-ACA6-B11D-445B6635E725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8" name="Oval 7">
            <a:hlinkClick r:id="rId34" action="ppaction://hlinksldjump"/>
            <a:extLst>
              <a:ext uri="{FF2B5EF4-FFF2-40B4-BE49-F238E27FC236}">
                <a16:creationId xmlns:a16="http://schemas.microsoft.com/office/drawing/2014/main" id="{3FCD31F2-6ED8-2301-22E5-C19A04CDF88A}"/>
              </a:ext>
            </a:extLst>
          </p:cNvPr>
          <p:cNvSpPr/>
          <p:nvPr/>
        </p:nvSpPr>
        <p:spPr>
          <a:xfrm>
            <a:off x="7352434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6F8727-2B33-9F61-5616-1B7E37F7A227}"/>
              </a:ext>
            </a:extLst>
          </p:cNvPr>
          <p:cNvSpPr/>
          <p:nvPr/>
        </p:nvSpPr>
        <p:spPr>
          <a:xfrm>
            <a:off x="1555315" y="5793287"/>
            <a:ext cx="1492684" cy="6993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hỏi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C67D59E1-CA09-6BD7-3EF3-13D47D35D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92976E5E-77AF-74C8-2515-577CCD7C7CE9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20 050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4">
            <a:extLst>
              <a:ext uri="{FF2B5EF4-FFF2-40B4-BE49-F238E27FC236}">
                <a16:creationId xmlns:a16="http://schemas.microsoft.com/office/drawing/2014/main" id="{A71BF0D1-D7CC-7757-5BC4-B9A29EA7653F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20 500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C0E12876-3E59-D24F-F5B7-9DB122A77803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20 005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18D06C84-6281-9F07-2DB9-9E6267ACA585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25 050</a:t>
            </a:r>
            <a:r>
              <a:rPr lang="vi-VN" sz="2600" dirty="0"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18">
            <a:extLst>
              <a:ext uri="{FF2B5EF4-FFF2-40B4-BE49-F238E27FC236}">
                <a16:creationId xmlns:a16="http://schemas.microsoft.com/office/drawing/2014/main" id="{3BFE54EA-411C-D276-C7DA-68B8298F7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EE02D090-2F54-3C90-086D-E028ABC9F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564FB06-23A9-EE2A-F96C-CB69DEC5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6CB05C2-51F9-21CC-5DC5-F0B3D10B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E1AB162-3626-A542-BD26-A476B4AD42F0}"/>
                  </a:ext>
                </a:extLst>
              </p:cNvPr>
              <p:cNvSpPr/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 pitchFamily="34" charset="0"/>
                  </a:rPr>
                  <a:t> 1: 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20 000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2 000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40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E1AB162-3626-A542-BD26-A476B4AD42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5E3318B9-02A0-92DE-E04B-ABC17E21AE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D5F7CB3F-EF50-DFC2-4FE3-EE63F8769E55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14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chỗ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4">
            <a:extLst>
              <a:ext uri="{FF2B5EF4-FFF2-40B4-BE49-F238E27FC236}">
                <a16:creationId xmlns:a16="http://schemas.microsoft.com/office/drawing/2014/main" id="{21F806C7-E5D8-26AB-42D3-E33CF097B3FC}"/>
              </a:ext>
            </a:extLst>
          </p:cNvPr>
          <p:cNvSpPr/>
          <p:nvPr/>
        </p:nvSpPr>
        <p:spPr>
          <a:xfrm>
            <a:off x="6512895" y="2715768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10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chỗ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15">
            <a:extLst>
              <a:ext uri="{FF2B5EF4-FFF2-40B4-BE49-F238E27FC236}">
                <a16:creationId xmlns:a16="http://schemas.microsoft.com/office/drawing/2014/main" id="{B43B80B1-D000-3CFB-33F4-1C530133A614}"/>
              </a:ext>
            </a:extLst>
          </p:cNvPr>
          <p:cNvSpPr/>
          <p:nvPr/>
        </p:nvSpPr>
        <p:spPr>
          <a:xfrm>
            <a:off x="841150" y="455744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16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chỗ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6">
            <a:extLst>
              <a:ext uri="{FF2B5EF4-FFF2-40B4-BE49-F238E27FC236}">
                <a16:creationId xmlns:a16="http://schemas.microsoft.com/office/drawing/2014/main" id="{EC7F3F96-A0F6-84CA-92FB-60A26CD0D9CF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12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chỗ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ngồi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8">
            <a:extLst>
              <a:ext uri="{FF2B5EF4-FFF2-40B4-BE49-F238E27FC236}">
                <a16:creationId xmlns:a16="http://schemas.microsoft.com/office/drawing/2014/main" id="{CB23AE58-331F-A5E2-3977-41D2F6D3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4" y="524089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D289B137-58F4-F149-D951-FEA54ACDD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060518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76FB5D-3010-7E54-631C-3CD7AA98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873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4FD5FD-0992-F869-0B96-0618006E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83" y="3386821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5A4315-6207-4573-74FD-5A59CA4E9C30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2: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buổi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biểu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diễn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1 088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xếp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68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chỗ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  <a:cs typeface="Arial" panose="020B0604020202020204" pitchFamily="34" charset="0"/>
              </a:rPr>
              <a:t>ngồi</a:t>
            </a:r>
            <a:r>
              <a:rPr lang="en-US" sz="26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x-none" sz="2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id="{9BD25EE9-70EC-28D8-672E-9DD459239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A75AD7-3C25-BC9A-0059-F3212F5098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FC67F783-E73E-C151-B1EA-59B8F14251E3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30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4B3BA04F-6471-2C1E-45DC-1980C7B82FA5}"/>
              </a:ext>
            </a:extLst>
          </p:cNvPr>
          <p:cNvSpPr/>
          <p:nvPr/>
        </p:nvSpPr>
        <p:spPr>
          <a:xfrm>
            <a:off x="6472071" y="452766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40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48BFBB-953E-DC83-D76B-240E9E372944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50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41905CA5-7532-D072-4331-6555CBB2EB69}"/>
              </a:ext>
            </a:extLst>
          </p:cNvPr>
          <p:cNvSpPr/>
          <p:nvPr/>
        </p:nvSpPr>
        <p:spPr>
          <a:xfrm>
            <a:off x="865893" y="4557446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45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8">
            <a:extLst>
              <a:ext uri="{FF2B5EF4-FFF2-40B4-BE49-F238E27FC236}">
                <a16:creationId xmlns:a16="http://schemas.microsoft.com/office/drawing/2014/main" id="{D59844BA-0978-AE75-5539-D6AEBBB0D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581" y="518038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74EFD9-E009-4A3C-B71A-82362A0A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119" y="518038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82519F-B1DE-207F-7920-2CD665393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580" y="3429543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8AEDE5-941F-FE75-A8CB-1038B340D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10" y="337508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A62EF3-7C2A-5336-707B-5F0E0E749F01}"/>
                  </a:ext>
                </a:extLst>
              </p:cNvPr>
              <p:cNvSpPr/>
              <p:nvPr/>
            </p:nvSpPr>
            <p:spPr>
              <a:xfrm>
                <a:off x="841150" y="931542"/>
                <a:ext cx="9725593" cy="1645822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kumimoji="0" lang="en-US" sz="2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 pitchFamily="34" charset="0"/>
                  </a:rPr>
                  <a:t> 3: </a:t>
                </a:r>
                <a:r>
                  <a:rPr lang="vi-VN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 thương của phép chia </a:t>
                </a:r>
              </a:p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lang="vi-VN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2 120 </a:t>
                </a:r>
                <a14:m>
                  <m:oMath xmlns:m="http://schemas.openxmlformats.org/officeDocument/2006/math">
                    <m:r>
                      <a:rPr lang="vi-V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53 </a:t>
                </a:r>
                <a14:m>
                  <m:oMath xmlns:m="http://schemas.openxmlformats.org/officeDocument/2006/math">
                    <m:r>
                      <a:rPr lang="vi-VN" sz="2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vi-VN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A62EF3-7C2A-5336-707B-5F0E0E749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931542"/>
                <a:ext cx="9725593" cy="164582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hlinkClick r:id="rId8" action="ppaction://hlinksldjump"/>
            <a:extLst>
              <a:ext uri="{FF2B5EF4-FFF2-40B4-BE49-F238E27FC236}">
                <a16:creationId xmlns:a16="http://schemas.microsoft.com/office/drawing/2014/main" id="{4FC6BC68-A66F-29C6-8149-D17D90399D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6B390E6-8999-E891-1A81-5F875A1B29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6470AE41-2075-4B72-98F1-CC38E9063BF1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619 982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3E6B0BE7-7F5E-6DF3-18F8-EF2570B8F235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691 982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84D44E9B-0542-B64B-9645-E5FA7ED1A437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629 981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AD81BA6C-4D07-D85F-2239-6B59BF94F369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621 998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FDDF26B5-8F7F-159D-0807-56CD0DC0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A16F9083-1C59-F55D-0CE9-E09A8130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061262-5DF2-1FE1-DB7A-D51CC672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D218BE8-1C43-E1E6-8D1B-7956E943955E}"/>
                  </a:ext>
                </a:extLst>
              </p:cNvPr>
              <p:cNvSpPr/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 panose="020B0604020202020204" pitchFamily="34" charset="0"/>
                  </a:rPr>
                  <a:t>Câu 4: 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Tìm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giá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trị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thức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6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 lvl="0" algn="ctr" defTabSz="609539">
                  <a:lnSpc>
                    <a:spcPct val="150000"/>
                  </a:lnSpc>
                  <a:defRPr/>
                </a:pPr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620 102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4 200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35 </a:t>
                </a:r>
                <a14:m>
                  <m:oMath xmlns:m="http://schemas.openxmlformats.org/officeDocument/2006/math">
                    <m:r>
                      <a:rPr lang="en-US" sz="26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6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?</a:t>
                </a:r>
              </a:p>
            </p:txBody>
          </p:sp>
        </mc:Choice>
        <mc:Fallback xmlns=""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D218BE8-1C43-E1E6-8D1B-7956E94395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50" y="376088"/>
                <a:ext cx="9725593" cy="2201276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0">
            <a:extLst>
              <a:ext uri="{FF2B5EF4-FFF2-40B4-BE49-F238E27FC236}">
                <a16:creationId xmlns:a16="http://schemas.microsoft.com/office/drawing/2014/main" id="{C04B9BD6-DEF3-50A0-1E77-6ECF0B04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2" y="5183245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7" action="ppaction://hlinksldjump"/>
            <a:extLst>
              <a:ext uri="{FF2B5EF4-FFF2-40B4-BE49-F238E27FC236}">
                <a16:creationId xmlns:a16="http://schemas.microsoft.com/office/drawing/2014/main" id="{70F3EDAD-C23C-60A5-852A-799AFF656A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F8F7AA-1170-CA98-5C27-84A800C8D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4955F5-F9D9-E577-C1F7-512B87D4F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13">
            <a:extLst>
              <a:ext uri="{FF2B5EF4-FFF2-40B4-BE49-F238E27FC236}">
                <a16:creationId xmlns:a16="http://schemas.microsoft.com/office/drawing/2014/main" id="{B904C8C6-B519-EE77-66FE-AF51F98778F5}"/>
              </a:ext>
            </a:extLst>
          </p:cNvPr>
          <p:cNvSpPr/>
          <p:nvPr/>
        </p:nvSpPr>
        <p:spPr>
          <a:xfrm>
            <a:off x="6395650" y="285417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A33C4F12-EA05-7B96-473B-C013A35FB935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C.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40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2731A027-EA84-DC9E-2802-07721BF148C2}"/>
              </a:ext>
            </a:extLst>
          </p:cNvPr>
          <p:cNvSpPr/>
          <p:nvPr/>
        </p:nvSpPr>
        <p:spPr>
          <a:xfrm>
            <a:off x="870010" y="2854172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A.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60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2CC2F70D-2680-1824-B2A9-85F60F5C537A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D.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C0CFBB61-0924-F79D-0AD0-0FA7F9621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347" y="3537264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>
            <a:extLst>
              <a:ext uri="{FF2B5EF4-FFF2-40B4-BE49-F238E27FC236}">
                <a16:creationId xmlns:a16="http://schemas.microsoft.com/office/drawing/2014/main" id="{3A4BFF84-BA5D-4604-67E4-4CEB52D17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3323F3-DD59-1D90-6F87-FCF24442C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29" y="3455126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1761F1E-D14C-0EBE-CA14-B2F2AAC7DD63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95330">
              <a:lnSpc>
                <a:spcPct val="150000"/>
              </a:lnSpc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tiệm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3 000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đều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60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x-none" sz="2600" dirty="0">
              <a:solidFill>
                <a:schemeClr val="tx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0">
            <a:extLst>
              <a:ext uri="{FF2B5EF4-FFF2-40B4-BE49-F238E27FC236}">
                <a16:creationId xmlns:a16="http://schemas.microsoft.com/office/drawing/2014/main" id="{F0E9894D-7063-8B09-C8AE-276D6775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2" y="5158398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hlinkClick r:id="rId6" action="ppaction://hlinksldjump"/>
            <a:extLst>
              <a:ext uri="{FF2B5EF4-FFF2-40B4-BE49-F238E27FC236}">
                <a16:creationId xmlns:a16="http://schemas.microsoft.com/office/drawing/2014/main" id="{7A7FE3ED-7D11-6BF1-F38E-A22C36855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B49E1A-9112-CCF9-F86D-CA3563BA0D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473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Qua bài học hôm nay, em biết thêm được điều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4EAE2801-730C-4A9F-9B7A-FDE28D2434E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507249" y="1926055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5832" y="1926055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930637" y="2092863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Ôn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học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2725" y="2067300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BT</a:t>
            </a:r>
            <a:endParaRPr kumimoji="0" lang="x-none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5060" y="3151954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4310" y="3099645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810F42FC-79D7-1029-E0CC-F4A535131F09}"/>
              </a:ext>
            </a:extLst>
          </p:cNvPr>
          <p:cNvGrpSpPr/>
          <p:nvPr/>
        </p:nvGrpSpPr>
        <p:grpSpPr>
          <a:xfrm>
            <a:off x="3967889" y="4156573"/>
            <a:ext cx="4235260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804F7702-D1B0-B25E-1A8A-E1071C143D6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3B4E7149-D0C7-C536-53AE-2DFEDC964FBA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3F4BA2A6-8B1D-9106-892B-21D67F2AD90F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F2E92673-6BAF-8323-8381-8865534F31BD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4C28A039-D48D-1F88-169D-E765A1A8535C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34261B0-F262-5A22-90B1-12810B928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136" y="5533944"/>
            <a:ext cx="932769" cy="93276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54A39B7-C5AA-6AB1-02D0-AEC7B9815E74}"/>
              </a:ext>
            </a:extLst>
          </p:cNvPr>
          <p:cNvSpPr txBox="1"/>
          <p:nvPr/>
        </p:nvSpPr>
        <p:spPr>
          <a:xfrm>
            <a:off x="4386824" y="4322091"/>
            <a:ext cx="3397282" cy="95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Đọc và chuẩn bị trước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000" b="1" ker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Bài 46: Luyện tập chung </a:t>
            </a:r>
            <a:endParaRPr kumimoji="0" lang="vi-V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92;p6">
            <a:hlinkClick r:id="rId4"/>
            <a:extLst>
              <a:ext uri="{FF2B5EF4-FFF2-40B4-BE49-F238E27FC236}">
                <a16:creationId xmlns:a16="http://schemas.microsoft.com/office/drawing/2014/main" id="{146B8DF3-DAED-49CB-9E4A-284D45753AF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068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52630" y="1592049"/>
            <a:ext cx="5610170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Clr>
                <a:srgbClr val="000000"/>
              </a:buClr>
              <a:defRPr/>
            </a:pPr>
            <a:r>
              <a:rPr lang="vi-VN" sz="2400" b="1" kern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 giá trị của mỗi biểu thức sau:</a:t>
            </a:r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6F31E7A1-A216-4926-B884-6E5EBAD9C68F}"/>
              </a:ext>
            </a:extLst>
          </p:cNvPr>
          <p:cNvSpPr/>
          <p:nvPr/>
        </p:nvSpPr>
        <p:spPr>
          <a:xfrm>
            <a:off x="812800" y="3153046"/>
            <a:ext cx="4649749" cy="3019154"/>
          </a:xfrm>
          <a:custGeom>
            <a:avLst/>
            <a:gdLst/>
            <a:ahLst/>
            <a:cxnLst/>
            <a:rect l="l" t="t" r="r" b="b"/>
            <a:pathLst>
              <a:path w="6632231" h="5388688">
                <a:moveTo>
                  <a:pt x="0" y="0"/>
                </a:moveTo>
                <a:lnTo>
                  <a:pt x="6632231" y="0"/>
                </a:lnTo>
                <a:lnTo>
                  <a:pt x="6632231" y="5388688"/>
                </a:lnTo>
                <a:lnTo>
                  <a:pt x="0" y="53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2073"/>
            </a:stretch>
          </a:blipFill>
        </p:spPr>
        <p:txBody>
          <a:bodyPr/>
          <a:lstStyle/>
          <a:p>
            <a:endParaRPr lang="x-none" sz="800" dirty="0"/>
          </a:p>
        </p:txBody>
      </p:sp>
      <p:sp>
        <p:nvSpPr>
          <p:cNvPr id="50" name="Freeform 3">
            <a:extLst>
              <a:ext uri="{FF2B5EF4-FFF2-40B4-BE49-F238E27FC236}">
                <a16:creationId xmlns:a16="http://schemas.microsoft.com/office/drawing/2014/main" id="{14C1D5D1-5512-4367-9F06-D3D7BE6089CE}"/>
              </a:ext>
            </a:extLst>
          </p:cNvPr>
          <p:cNvSpPr/>
          <p:nvPr/>
        </p:nvSpPr>
        <p:spPr>
          <a:xfrm>
            <a:off x="6693531" y="3153046"/>
            <a:ext cx="4649749" cy="3019154"/>
          </a:xfrm>
          <a:custGeom>
            <a:avLst/>
            <a:gdLst/>
            <a:ahLst/>
            <a:cxnLst/>
            <a:rect l="l" t="t" r="r" b="b"/>
            <a:pathLst>
              <a:path w="6632231" h="5388688">
                <a:moveTo>
                  <a:pt x="0" y="0"/>
                </a:moveTo>
                <a:lnTo>
                  <a:pt x="6632231" y="0"/>
                </a:lnTo>
                <a:lnTo>
                  <a:pt x="6632231" y="5388688"/>
                </a:lnTo>
                <a:lnTo>
                  <a:pt x="0" y="5388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b="-22073"/>
            </a:stretch>
          </a:blipFill>
        </p:spPr>
        <p:txBody>
          <a:bodyPr/>
          <a:lstStyle/>
          <a:p>
            <a:endParaRPr lang="x-none" sz="8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90CD3CC-BC52-4FA2-9313-834F0816C6EB}"/>
              </a:ext>
            </a:extLst>
          </p:cNvPr>
          <p:cNvGrpSpPr/>
          <p:nvPr/>
        </p:nvGrpSpPr>
        <p:grpSpPr>
          <a:xfrm>
            <a:off x="557454" y="2387202"/>
            <a:ext cx="5162571" cy="866745"/>
            <a:chOff x="10715764" y="70540"/>
            <a:chExt cx="7543694" cy="1533434"/>
          </a:xfrm>
        </p:grpSpPr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27645821-1AD8-4857-A3E3-3F520384AE7E}"/>
                </a:ext>
              </a:extLst>
            </p:cNvPr>
            <p:cNvSpPr/>
            <p:nvPr/>
          </p:nvSpPr>
          <p:spPr>
            <a:xfrm rot="142549">
              <a:off x="10715764" y="70540"/>
              <a:ext cx="7543694" cy="1533434"/>
            </a:xfrm>
            <a:custGeom>
              <a:avLst/>
              <a:gdLst/>
              <a:ahLst/>
              <a:cxnLst/>
              <a:rect l="l" t="t" r="r" b="b"/>
              <a:pathLst>
                <a:path w="7543694" h="1533434">
                  <a:moveTo>
                    <a:pt x="0" y="0"/>
                  </a:moveTo>
                  <a:lnTo>
                    <a:pt x="7543694" y="0"/>
                  </a:lnTo>
                  <a:lnTo>
                    <a:pt x="7543694" y="1533434"/>
                  </a:lnTo>
                  <a:lnTo>
                    <a:pt x="0" y="1533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3578"/>
              </a:stretch>
            </a:blipFill>
          </p:spPr>
          <p:txBody>
            <a:bodyPr/>
            <a:lstStyle/>
            <a:p>
              <a:endParaRPr lang="x-none" sz="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">
                  <a:extLst>
                    <a:ext uri="{FF2B5EF4-FFF2-40B4-BE49-F238E27FC236}">
                      <a16:creationId xmlns:a16="http://schemas.microsoft.com/office/drawing/2014/main" id="{F0EC83FF-9113-480D-A3A7-9DE36E186B00}"/>
                    </a:ext>
                  </a:extLst>
                </p:cNvPr>
                <p:cNvSpPr txBox="1"/>
                <p:nvPr/>
              </p:nvSpPr>
              <p:spPr>
                <a:xfrm>
                  <a:off x="11033157" y="489340"/>
                  <a:ext cx="6908907" cy="81507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25 918 </a:t>
                  </a:r>
                  <a14:m>
                    <m:oMath xmlns:m="http://schemas.openxmlformats.org/officeDocument/2006/math">
                      <m:r>
                        <a:rPr lang="en-US" sz="2933" b="1" i="1" spc="140" dirty="0" smtClean="0">
                          <a:solidFill>
                            <a:srgbClr val="007D7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</m:oMath>
                  </a14:m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1 988 </a:t>
                  </a:r>
                  <a14:m>
                    <m:oMath xmlns:m="http://schemas.openxmlformats.org/officeDocument/2006/math">
                      <m:r>
                        <a:rPr lang="en-US" sz="2933" b="1" i="1" spc="140" dirty="0" smtClean="0">
                          <a:solidFill>
                            <a:srgbClr val="007D7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14</a:t>
                  </a:r>
                </a:p>
              </p:txBody>
            </p:sp>
          </mc:Choice>
          <mc:Fallback xmlns="">
            <p:sp>
              <p:nvSpPr>
                <p:cNvPr id="53" name="TextBox 5">
                  <a:extLst>
                    <a:ext uri="{FF2B5EF4-FFF2-40B4-BE49-F238E27FC236}">
                      <a16:creationId xmlns:a16="http://schemas.microsoft.com/office/drawing/2014/main" id="{F0EC83FF-9113-480D-A3A7-9DE36E186B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3157" y="489340"/>
                  <a:ext cx="6908907" cy="815072"/>
                </a:xfrm>
                <a:prstGeom prst="rect">
                  <a:avLst/>
                </a:prstGeom>
                <a:blipFill>
                  <a:blip r:embed="rId8"/>
                  <a:stretch>
                    <a:fillRect t="-22368" b="-460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5DE9006-00B9-4758-9CA5-87095F018D17}"/>
              </a:ext>
            </a:extLst>
          </p:cNvPr>
          <p:cNvGrpSpPr/>
          <p:nvPr/>
        </p:nvGrpSpPr>
        <p:grpSpPr>
          <a:xfrm>
            <a:off x="6437121" y="2455623"/>
            <a:ext cx="5162571" cy="866745"/>
            <a:chOff x="10715764" y="70540"/>
            <a:chExt cx="7543694" cy="1533434"/>
          </a:xfrm>
        </p:grpSpPr>
        <p:sp>
          <p:nvSpPr>
            <p:cNvPr id="55" name="Freeform 4">
              <a:extLst>
                <a:ext uri="{FF2B5EF4-FFF2-40B4-BE49-F238E27FC236}">
                  <a16:creationId xmlns:a16="http://schemas.microsoft.com/office/drawing/2014/main" id="{E6CF1A8B-1F77-49C5-B74F-797B07DED494}"/>
                </a:ext>
              </a:extLst>
            </p:cNvPr>
            <p:cNvSpPr/>
            <p:nvPr/>
          </p:nvSpPr>
          <p:spPr>
            <a:xfrm rot="142549">
              <a:off x="10715764" y="70540"/>
              <a:ext cx="7543694" cy="1533434"/>
            </a:xfrm>
            <a:custGeom>
              <a:avLst/>
              <a:gdLst/>
              <a:ahLst/>
              <a:cxnLst/>
              <a:rect l="l" t="t" r="r" b="b"/>
              <a:pathLst>
                <a:path w="7543694" h="1533434">
                  <a:moveTo>
                    <a:pt x="0" y="0"/>
                  </a:moveTo>
                  <a:lnTo>
                    <a:pt x="7543694" y="0"/>
                  </a:lnTo>
                  <a:lnTo>
                    <a:pt x="7543694" y="1533434"/>
                  </a:lnTo>
                  <a:lnTo>
                    <a:pt x="0" y="1533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 l="-3578"/>
              </a:stretch>
            </a:blipFill>
          </p:spPr>
          <p:txBody>
            <a:bodyPr/>
            <a:lstStyle/>
            <a:p>
              <a:endParaRPr lang="x-none" sz="8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">
                  <a:extLst>
                    <a:ext uri="{FF2B5EF4-FFF2-40B4-BE49-F238E27FC236}">
                      <a16:creationId xmlns:a16="http://schemas.microsoft.com/office/drawing/2014/main" id="{BDFB6825-3134-49C0-BC4E-F82333CA7EF4}"/>
                    </a:ext>
                  </a:extLst>
                </p:cNvPr>
                <p:cNvSpPr txBox="1"/>
                <p:nvPr/>
              </p:nvSpPr>
              <p:spPr>
                <a:xfrm>
                  <a:off x="11033157" y="489340"/>
                  <a:ext cx="6908907" cy="815072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3920"/>
                    </a:lnSpc>
                    <a:spcBef>
                      <a:spcPct val="0"/>
                    </a:spcBef>
                  </a:pPr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601 759 </a:t>
                  </a:r>
                  <a14:m>
                    <m:oMath xmlns:m="http://schemas.openxmlformats.org/officeDocument/2006/math">
                      <m:r>
                        <a:rPr lang="en-US" sz="2933" b="1" i="1" spc="140" dirty="0" smtClean="0">
                          <a:solidFill>
                            <a:srgbClr val="007D7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–</m:t>
                      </m:r>
                    </m:oMath>
                  </a14:m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8 760 </a:t>
                  </a:r>
                  <a14:m>
                    <m:oMath xmlns:m="http://schemas.openxmlformats.org/officeDocument/2006/math">
                      <m:r>
                        <a:rPr lang="en-US" sz="2933" b="1" i="1" spc="140" dirty="0" smtClean="0">
                          <a:solidFill>
                            <a:srgbClr val="007D7B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2933" b="1" spc="140" dirty="0">
                      <a:solidFill>
                        <a:srgbClr val="007D7B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 24</a:t>
                  </a:r>
                </a:p>
              </p:txBody>
            </p:sp>
          </mc:Choice>
          <mc:Fallback xmlns="">
            <p:sp>
              <p:nvSpPr>
                <p:cNvPr id="56" name="TextBox 5">
                  <a:extLst>
                    <a:ext uri="{FF2B5EF4-FFF2-40B4-BE49-F238E27FC236}">
                      <a16:creationId xmlns:a16="http://schemas.microsoft.com/office/drawing/2014/main" id="{BDFB6825-3134-49C0-BC4E-F82333CA7E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33157" y="489340"/>
                  <a:ext cx="6908907" cy="815072"/>
                </a:xfrm>
                <a:prstGeom prst="rect">
                  <a:avLst/>
                </a:prstGeom>
                <a:blipFill>
                  <a:blip r:embed="rId9"/>
                  <a:stretch>
                    <a:fillRect t="-24000" b="-4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FC1C98F-D8D9-4E45-B365-243D8F50B429}"/>
                  </a:ext>
                </a:extLst>
              </p:cNvPr>
              <p:cNvSpPr txBox="1"/>
              <p:nvPr/>
            </p:nvSpPr>
            <p:spPr>
              <a:xfrm>
                <a:off x="1462608" y="3520105"/>
                <a:ext cx="3517822" cy="22193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25 918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1 988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25 918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142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26 060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FC1C98F-D8D9-4E45-B365-243D8F50B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2608" y="3520105"/>
                <a:ext cx="3517822" cy="2219390"/>
              </a:xfrm>
              <a:prstGeom prst="rect">
                <a:avLst/>
              </a:prstGeom>
              <a:blipFill>
                <a:blip r:embed="rId10"/>
                <a:stretch>
                  <a:fillRect l="-3813" r="-2253" b="-6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EC7FE73-6813-44A0-A846-7DFF73072F04}"/>
                  </a:ext>
                </a:extLst>
              </p:cNvPr>
              <p:cNvSpPr txBox="1"/>
              <p:nvPr/>
            </p:nvSpPr>
            <p:spPr>
              <a:xfrm>
                <a:off x="7280366" y="3474712"/>
                <a:ext cx="3692434" cy="2207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601 759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8 760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24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601 759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–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365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67"/>
                  </a:spcAft>
                </a:pP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601 394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BEC7FE73-6813-44A0-A846-7DFF73072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0366" y="3474712"/>
                <a:ext cx="3692434" cy="2207143"/>
              </a:xfrm>
              <a:prstGeom prst="rect">
                <a:avLst/>
              </a:prstGeom>
              <a:blipFill>
                <a:blip r:embed="rId11"/>
                <a:stretch>
                  <a:fillRect l="-3630" r="-2970" b="-7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8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9" grpId="0" animBg="1"/>
      <p:bldP spid="50" grpId="0" animBg="1"/>
      <p:bldP spid="57" grpId="0"/>
      <p:bldP spid="5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9832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548758" y="1694597"/>
            <a:ext cx="10056745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Clr>
                <a:srgbClr val="000000"/>
              </a:buClr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 sân khấu biểu diễn ngoài trời có 1 088 chỗ ngồi, được xếp đều thành 68 hàng. Hỏi mỗi hàng có bao nhiêu chỗ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BF058-E677-455C-A337-EEA870078F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4" t="20459" r="16250" b="4553"/>
          <a:stretch/>
        </p:blipFill>
        <p:spPr>
          <a:xfrm>
            <a:off x="6344162" y="2971800"/>
            <a:ext cx="5261341" cy="327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63733-F923-4E3E-8243-520A81337C47}"/>
                  </a:ext>
                </a:extLst>
              </p:cNvPr>
              <p:cNvSpPr txBox="1"/>
              <p:nvPr/>
            </p:nvSpPr>
            <p:spPr>
              <a:xfrm>
                <a:off x="586497" y="2999630"/>
                <a:ext cx="5596270" cy="2986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x-none" sz="2933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ngồi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ở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1 088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68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16 (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16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ngồi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963733-F923-4E3E-8243-520A81337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497" y="2999630"/>
                <a:ext cx="5596270" cy="2986202"/>
              </a:xfrm>
              <a:prstGeom prst="rect">
                <a:avLst/>
              </a:prstGeom>
              <a:blipFill>
                <a:blip r:embed="rId5"/>
                <a:stretch>
                  <a:fillRect b="-4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B9B5FC17-7F62-46F6-9ABB-6F14F5D083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23F6D2-F5C7-E43F-C44F-FBE1C8FB173C}"/>
              </a:ext>
            </a:extLst>
          </p:cNvPr>
          <p:cNvSpPr txBox="1"/>
          <p:nvPr/>
        </p:nvSpPr>
        <p:spPr>
          <a:xfrm>
            <a:off x="1600200" y="1524000"/>
            <a:ext cx="9542395" cy="1741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00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 vận động viên đua xe đạp, trong 1 giờ 5 phút đi được 33 km 215 m. Hỏi trung bình mỗi phút người đó đi được bao nhiêu mét?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49FA4-2280-4B50-B89E-D9E9C5E9D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2712" r="16250" b="4969"/>
          <a:stretch/>
        </p:blipFill>
        <p:spPr>
          <a:xfrm>
            <a:off x="2362200" y="3265887"/>
            <a:ext cx="5755941" cy="34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</a:t>
            </a:r>
            <a:r>
              <a:rPr kumimoji="0" lang="vi-VN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9A08-554A-4C88-92EB-D7C052F9C67E}"/>
                  </a:ext>
                </a:extLst>
              </p:cNvPr>
              <p:cNvSpPr txBox="1"/>
              <p:nvPr/>
            </p:nvSpPr>
            <p:spPr>
              <a:xfrm>
                <a:off x="2475719" y="1498600"/>
                <a:ext cx="7240561" cy="4507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u="sng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b="1" u="sng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giải</a:t>
                </a:r>
                <a:endParaRPr lang="x-none" sz="2933" b="1" u="sng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giờ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65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33 km 215 m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33 215 m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phút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người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33 215</a:t>
                </a:r>
                <a:r>
                  <a:rPr lang="vi-VN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65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511 (m)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667"/>
                  </a:spcAft>
                </a:pP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Đáp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933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 511 m.</a:t>
                </a:r>
                <a:endParaRPr lang="x-none" sz="2933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B8C9A08-554A-4C88-92EB-D7C052F9C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5719" y="1498600"/>
                <a:ext cx="7240561" cy="4507581"/>
              </a:xfrm>
              <a:prstGeom prst="rect">
                <a:avLst/>
              </a:prstGeom>
              <a:blipFill>
                <a:blip r:embed="rId3"/>
                <a:stretch>
                  <a:fillRect l="-842" r="-2273" b="-2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Freeform 9">
            <a:extLst>
              <a:ext uri="{FF2B5EF4-FFF2-40B4-BE49-F238E27FC236}">
                <a16:creationId xmlns:a16="http://schemas.microsoft.com/office/drawing/2014/main" id="{B0604938-42A7-4802-B148-9D602389A000}"/>
              </a:ext>
            </a:extLst>
          </p:cNvPr>
          <p:cNvSpPr/>
          <p:nvPr/>
        </p:nvSpPr>
        <p:spPr>
          <a:xfrm>
            <a:off x="-5719" y="4621264"/>
            <a:ext cx="1830620" cy="2236736"/>
          </a:xfrm>
          <a:custGeom>
            <a:avLst/>
            <a:gdLst/>
            <a:ahLst/>
            <a:cxnLst/>
            <a:rect l="l" t="t" r="r" b="b"/>
            <a:pathLst>
              <a:path w="2745930" h="3355104">
                <a:moveTo>
                  <a:pt x="0" y="0"/>
                </a:moveTo>
                <a:lnTo>
                  <a:pt x="2745930" y="0"/>
                </a:lnTo>
                <a:lnTo>
                  <a:pt x="2745930" y="3355104"/>
                </a:lnTo>
                <a:lnTo>
                  <a:pt x="0" y="335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523" b="-27107"/>
            </a:stretch>
          </a:blipFill>
        </p:spPr>
        <p:txBody>
          <a:bodyPr/>
          <a:lstStyle/>
          <a:p>
            <a:endParaRPr lang="x-none" sz="8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A84805-E75E-45BE-9547-313787D61CF0}"/>
              </a:ext>
            </a:extLst>
          </p:cNvPr>
          <p:cNvSpPr/>
          <p:nvPr/>
        </p:nvSpPr>
        <p:spPr>
          <a:xfrm>
            <a:off x="10387589" y="4925014"/>
            <a:ext cx="1804411" cy="1932986"/>
          </a:xfrm>
          <a:custGeom>
            <a:avLst/>
            <a:gdLst/>
            <a:ahLst/>
            <a:cxnLst/>
            <a:rect l="l" t="t" r="r" b="b"/>
            <a:pathLst>
              <a:path w="2706616" h="2899479">
                <a:moveTo>
                  <a:pt x="0" y="0"/>
                </a:moveTo>
                <a:lnTo>
                  <a:pt x="2706616" y="0"/>
                </a:lnTo>
                <a:lnTo>
                  <a:pt x="2706616" y="2899479"/>
                </a:lnTo>
                <a:lnTo>
                  <a:pt x="0" y="2899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52889" b="-12391"/>
            </a:stretch>
          </a:blipFill>
        </p:spPr>
        <p:txBody>
          <a:bodyPr/>
          <a:lstStyle/>
          <a:p>
            <a:endParaRPr lang="x-none" sz="800"/>
          </a:p>
        </p:txBody>
      </p:sp>
    </p:spTree>
    <p:extLst>
      <p:ext uri="{BB962C8B-B14F-4D97-AF65-F5344CB8AC3E}">
        <p14:creationId xmlns:p14="http://schemas.microsoft.com/office/powerpoint/2010/main" val="31922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371044" y="2492057"/>
            <a:ext cx="4563836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8463F1-6CD6-D3D2-9F0E-9E3A6694B7F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B3173F92-E840-EDFD-1E0D-E4B1BD1248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31060" y="-11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43000" y="4651140"/>
            <a:ext cx="781867" cy="766555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52962" y="3933792"/>
            <a:ext cx="712777" cy="148109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33637" y="4269930"/>
            <a:ext cx="1157985" cy="1144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929442" y="5142638"/>
            <a:ext cx="10330640" cy="574367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223226" y="799305"/>
            <a:ext cx="5077748" cy="5344998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03229" y="4635834"/>
            <a:ext cx="1371282" cy="142286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A999D8-8720-C913-BBDE-129616D2D0AF}"/>
              </a:ext>
            </a:extLst>
          </p:cNvPr>
          <p:cNvGrpSpPr/>
          <p:nvPr/>
        </p:nvGrpSpPr>
        <p:grpSpPr>
          <a:xfrm>
            <a:off x="648370" y="935822"/>
            <a:ext cx="9089047" cy="4781183"/>
            <a:chOff x="1661112" y="1607820"/>
            <a:chExt cx="9089047" cy="4781183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id="{E91FF93C-31FD-B474-1013-61D43266335C}"/>
                </a:ext>
              </a:extLst>
            </p:cNvPr>
            <p:cNvSpPr/>
            <p:nvPr/>
          </p:nvSpPr>
          <p:spPr>
            <a:xfrm>
              <a:off x="1661112" y="1607820"/>
              <a:ext cx="9089047" cy="4781183"/>
            </a:xfrm>
            <a:prstGeom prst="horizontalScroll">
              <a:avLst>
                <a:gd name="adj" fmla="val 9960"/>
              </a:avLst>
            </a:prstGeom>
            <a:solidFill>
              <a:schemeClr val="bg1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317A495D-6E84-6800-3D80-88DF82CD647F}"/>
                </a:ext>
              </a:extLst>
            </p:cNvPr>
            <p:cNvSpPr txBox="1">
              <a:spLocks/>
            </p:cNvSpPr>
            <p:nvPr/>
          </p:nvSpPr>
          <p:spPr>
            <a:xfrm>
              <a:off x="4068487" y="2245457"/>
              <a:ext cx="4563836" cy="566058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Hướng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glow rad="635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dẫn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63500">
                    <a:srgbClr val="C0504D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B365920F-0D9A-4BAC-B30D-625FD2C970A6}"/>
                </a:ext>
              </a:extLst>
            </p:cNvPr>
            <p:cNvSpPr txBox="1">
              <a:spLocks/>
            </p:cNvSpPr>
            <p:nvPr/>
          </p:nvSpPr>
          <p:spPr>
            <a:xfrm>
              <a:off x="2465500" y="2618808"/>
              <a:ext cx="8218372" cy="3000369"/>
            </a:xfrm>
            <a:prstGeom prst="rect">
              <a:avLst/>
            </a:prstGeom>
          </p:spPr>
          <p:txBody>
            <a:bodyPr vert="horz" lIns="74295" tIns="37148" rIns="74295" bIns="37148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GV click “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”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bắt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đầu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chơi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l" defTabSz="495330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- 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Mỗi quả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táo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+mj-ea"/>
                  <a:cs typeface="Arial" panose="020B0604020202020204" pitchFamily="34" charset="0"/>
                </a:rPr>
                <a:t> tương ứng với 1 câu hỏi.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- GV click vào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chứa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Sau khi chọn đáp án, GV click vào bảng “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Q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uay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về" để về màn hình hái táo. </a:t>
              </a:r>
            </a:p>
            <a:p>
              <a:pPr marL="0" marR="0" lvl="0" indent="0" algn="just" defTabSz="536387" rtl="0" eaLnBrk="1" fontAlgn="auto" latinLnBrk="0" hangingPunct="1">
                <a:lnSpc>
                  <a:spcPct val="15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- </a:t>
              </a:r>
              <a:r>
                <a:rPr kumimoji="0" lang="vi-V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Click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 vào quả táo 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tương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/>
                  <a:ea typeface="Times New Roman" panose="02020603050405020304" pitchFamily="18" charset="0"/>
                  <a:cs typeface="Arial"/>
                </a:rPr>
                <a:t>ứng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</a:rPr>
                <a:t>, quả táo sẽ rơi xuống.</a:t>
              </a:r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3780496-1268-3BAB-94D8-21FE9D9B1D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7345" y="4674339"/>
            <a:ext cx="3140474" cy="2209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EB616-6C5E-62C2-2745-1157B39B2E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520</Words>
  <Application>Microsoft Office PowerPoint</Application>
  <PresentationFormat>Widescreen</PresentationFormat>
  <Paragraphs>75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UTM Avo</vt:lpstr>
      <vt:lpstr>Calibri Light</vt:lpstr>
      <vt:lpstr>Calibri</vt:lpstr>
      <vt:lpstr>Cambria Math</vt:lpstr>
      <vt:lpstr>Arial</vt:lpstr>
      <vt:lpstr>Times New Roman</vt:lpstr>
      <vt:lpstr>Office Theme</vt:lpstr>
      <vt:lpstr>3_Office Theme</vt:lpstr>
      <vt:lpstr>6_Office Theme</vt:lpstr>
      <vt:lpstr>7_Office Theme</vt:lpstr>
      <vt:lpstr>2_Office Theme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Monkey</dc:creator>
  <dc:description>9Slide.vn</dc:description>
  <cp:lastModifiedBy>Admin</cp:lastModifiedBy>
  <cp:revision>18</cp:revision>
  <dcterms:created xsi:type="dcterms:W3CDTF">2023-10-30T08:44:37Z</dcterms:created>
  <dcterms:modified xsi:type="dcterms:W3CDTF">2024-12-18T08:47:48Z</dcterms:modified>
  <cp:category>9Slide.vn</cp:category>
</cp:coreProperties>
</file>