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6" r:id="rId2"/>
    <p:sldId id="502" r:id="rId3"/>
    <p:sldId id="549" r:id="rId4"/>
    <p:sldId id="320" r:id="rId5"/>
    <p:sldId id="288" r:id="rId6"/>
    <p:sldId id="326" r:id="rId7"/>
    <p:sldId id="391" r:id="rId8"/>
    <p:sldId id="551" r:id="rId9"/>
    <p:sldId id="392" r:id="rId10"/>
    <p:sldId id="552" r:id="rId11"/>
    <p:sldId id="393" r:id="rId12"/>
    <p:sldId id="557" r:id="rId13"/>
    <p:sldId id="296" r:id="rId14"/>
    <p:sldId id="297" r:id="rId15"/>
    <p:sldId id="310" r:id="rId16"/>
    <p:sldId id="299" r:id="rId17"/>
    <p:sldId id="311" r:id="rId18"/>
    <p:sldId id="314" r:id="rId19"/>
    <p:sldId id="313" r:id="rId20"/>
    <p:sldId id="315" r:id="rId21"/>
    <p:sldId id="312" r:id="rId22"/>
    <p:sldId id="30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3399"/>
    <a:srgbClr val="C9DB2C"/>
    <a:srgbClr val="7CADCE"/>
    <a:srgbClr val="ECC5C8"/>
    <a:srgbClr val="85FFBC"/>
    <a:srgbClr val="FFC44F"/>
    <a:srgbClr val="D1B3E7"/>
    <a:srgbClr val="DAC2EC"/>
    <a:srgbClr val="00E7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72" autoAdjust="0"/>
    <p:restoredTop sz="94660"/>
  </p:normalViewPr>
  <p:slideViewPr>
    <p:cSldViewPr snapToGrid="0">
      <p:cViewPr varScale="1">
        <p:scale>
          <a:sx n="71" d="100"/>
          <a:sy n="71" d="100"/>
        </p:scale>
        <p:origin x="62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045A98-C132-4CE3-B879-B2E401A868B0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0AA3F-9FD9-4FA8-B653-072713AB9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351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7" name="Google Shape;3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8" name="Google Shape;312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2013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1B753-D3DD-49E6-B7CD-B2304C1235D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9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1B753-D3DD-49E6-B7CD-B2304C1235D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238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1B753-D3DD-49E6-B7CD-B2304C1235D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5970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1B753-D3DD-49E6-B7CD-B2304C1235D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9749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</a:t>
            </a:r>
            <a:r>
              <a:rPr lang="en-US" sz="1200" b="0" cap="none" spc="0" baseline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Facebook: Dạy và học cùng công nghệ.</a:t>
            </a: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1B753-D3DD-49E6-B7CD-B2304C1235D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72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3" name="Google Shape;376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64" name="Google Shape;3764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2602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3" name="Google Shape;2653;g1182f03aaaf_0_4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4" name="Google Shape;2654;g1182f03aaaf_0_4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8446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3" name="Google Shape;2653;g1182f03aaaf_0_4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4" name="Google Shape;2654;g1182f03aaaf_0_4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8857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1B753-D3DD-49E6-B7CD-B2304C1235D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70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1B753-D3DD-49E6-B7CD-B2304C1235D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36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1B753-D3DD-49E6-B7CD-B2304C1235D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13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1B753-D3DD-49E6-B7CD-B2304C1235D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059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1B753-D3DD-49E6-B7CD-B2304C1235D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99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0791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8201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99AE18-99A8-4406-9555-1F2887105B37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4CFC81-6B06-4786-B585-2BED721BE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873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0"/>
          <p:cNvSpPr txBox="1">
            <a:spLocks noGrp="1"/>
          </p:cNvSpPr>
          <p:nvPr>
            <p:ph type="title"/>
          </p:nvPr>
        </p:nvSpPr>
        <p:spPr>
          <a:xfrm>
            <a:off x="2354600" y="3518284"/>
            <a:ext cx="7482800" cy="1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75" name="Google Shape;75;p60"/>
          <p:cNvSpPr txBox="1">
            <a:spLocks noGrp="1"/>
          </p:cNvSpPr>
          <p:nvPr>
            <p:ph type="title" idx="2"/>
          </p:nvPr>
        </p:nvSpPr>
        <p:spPr>
          <a:xfrm>
            <a:off x="5062400" y="1401949"/>
            <a:ext cx="2066800" cy="17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10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76" name="Google Shape;76;p60"/>
          <p:cNvSpPr txBox="1">
            <a:spLocks noGrp="1"/>
          </p:cNvSpPr>
          <p:nvPr>
            <p:ph type="subTitle" idx="1"/>
          </p:nvPr>
        </p:nvSpPr>
        <p:spPr>
          <a:xfrm rot="280">
            <a:off x="3640333" y="4987824"/>
            <a:ext cx="49112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7" name="Google Shape;77;p60"/>
          <p:cNvGrpSpPr/>
          <p:nvPr/>
        </p:nvGrpSpPr>
        <p:grpSpPr>
          <a:xfrm>
            <a:off x="-36" y="-203161"/>
            <a:ext cx="12192075" cy="7262484"/>
            <a:chOff x="-27" y="-152371"/>
            <a:chExt cx="9144056" cy="5446863"/>
          </a:xfrm>
        </p:grpSpPr>
        <p:sp>
          <p:nvSpPr>
            <p:cNvPr id="78" name="Google Shape;78;p60"/>
            <p:cNvSpPr/>
            <p:nvPr/>
          </p:nvSpPr>
          <p:spPr>
            <a:xfrm rot="5400000">
              <a:off x="5844182" y="19946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60"/>
            <p:cNvSpPr/>
            <p:nvPr/>
          </p:nvSpPr>
          <p:spPr>
            <a:xfrm rot="-5400000">
              <a:off x="-1842243" y="16898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60"/>
            <p:cNvSpPr/>
            <p:nvPr/>
          </p:nvSpPr>
          <p:spPr>
            <a:xfrm rot="5400000">
              <a:off x="5844182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60"/>
            <p:cNvSpPr/>
            <p:nvPr/>
          </p:nvSpPr>
          <p:spPr>
            <a:xfrm rot="-5400000">
              <a:off x="-1842243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" name="Google Shape;82;p60"/>
          <p:cNvGrpSpPr/>
          <p:nvPr/>
        </p:nvGrpSpPr>
        <p:grpSpPr>
          <a:xfrm>
            <a:off x="265368" y="231264"/>
            <a:ext cx="11560069" cy="3541661"/>
            <a:chOff x="199026" y="173448"/>
            <a:chExt cx="8670052" cy="2656246"/>
          </a:xfrm>
        </p:grpSpPr>
        <p:grpSp>
          <p:nvGrpSpPr>
            <p:cNvPr id="83" name="Google Shape;83;p60"/>
            <p:cNvGrpSpPr/>
            <p:nvPr/>
          </p:nvGrpSpPr>
          <p:grpSpPr>
            <a:xfrm>
              <a:off x="199026" y="173448"/>
              <a:ext cx="852703" cy="1994409"/>
              <a:chOff x="199026" y="173448"/>
              <a:chExt cx="852703" cy="1994409"/>
            </a:xfrm>
          </p:grpSpPr>
          <p:sp>
            <p:nvSpPr>
              <p:cNvPr id="84" name="Google Shape;84;p60"/>
              <p:cNvSpPr/>
              <p:nvPr/>
            </p:nvSpPr>
            <p:spPr>
              <a:xfrm>
                <a:off x="259761" y="6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60"/>
              <p:cNvSpPr/>
              <p:nvPr/>
            </p:nvSpPr>
            <p:spPr>
              <a:xfrm>
                <a:off x="199026" y="445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60"/>
              <p:cNvSpPr/>
              <p:nvPr/>
            </p:nvSpPr>
            <p:spPr>
              <a:xfrm>
                <a:off x="349987" y="13661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60"/>
              <p:cNvSpPr/>
              <p:nvPr/>
            </p:nvSpPr>
            <p:spPr>
              <a:xfrm>
                <a:off x="542530" y="15863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60"/>
              <p:cNvSpPr/>
              <p:nvPr/>
            </p:nvSpPr>
            <p:spPr>
              <a:xfrm>
                <a:off x="465962" y="543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60"/>
              <p:cNvSpPr/>
              <p:nvPr/>
            </p:nvSpPr>
            <p:spPr>
              <a:xfrm>
                <a:off x="560436" y="1734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60"/>
              <p:cNvSpPr/>
              <p:nvPr/>
            </p:nvSpPr>
            <p:spPr>
              <a:xfrm>
                <a:off x="957262" y="1853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60"/>
              <p:cNvSpPr/>
              <p:nvPr/>
            </p:nvSpPr>
            <p:spPr>
              <a:xfrm>
                <a:off x="307211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60"/>
              <p:cNvSpPr/>
              <p:nvPr/>
            </p:nvSpPr>
            <p:spPr>
              <a:xfrm>
                <a:off x="783761" y="20296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60"/>
              <p:cNvSpPr/>
              <p:nvPr/>
            </p:nvSpPr>
            <p:spPr>
              <a:xfrm>
                <a:off x="542526" y="11775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60"/>
              <p:cNvSpPr/>
              <p:nvPr/>
            </p:nvSpPr>
            <p:spPr>
              <a:xfrm>
                <a:off x="794026" y="17704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60"/>
              <p:cNvSpPr/>
              <p:nvPr/>
            </p:nvSpPr>
            <p:spPr>
              <a:xfrm>
                <a:off x="991001" y="2084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6" name="Google Shape;96;p60"/>
            <p:cNvGrpSpPr/>
            <p:nvPr/>
          </p:nvGrpSpPr>
          <p:grpSpPr>
            <a:xfrm>
              <a:off x="8054876" y="201324"/>
              <a:ext cx="814202" cy="2628370"/>
              <a:chOff x="8054876" y="201324"/>
              <a:chExt cx="814202" cy="2628370"/>
            </a:xfrm>
          </p:grpSpPr>
          <p:sp>
            <p:nvSpPr>
              <p:cNvPr id="97" name="Google Shape;97;p60"/>
              <p:cNvSpPr/>
              <p:nvPr/>
            </p:nvSpPr>
            <p:spPr>
              <a:xfrm>
                <a:off x="8230787" y="201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60"/>
              <p:cNvSpPr/>
              <p:nvPr/>
            </p:nvSpPr>
            <p:spPr>
              <a:xfrm>
                <a:off x="8774612" y="705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60"/>
              <p:cNvSpPr/>
              <p:nvPr/>
            </p:nvSpPr>
            <p:spPr>
              <a:xfrm>
                <a:off x="8460662" y="9566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60"/>
              <p:cNvSpPr/>
              <p:nvPr/>
            </p:nvSpPr>
            <p:spPr>
              <a:xfrm>
                <a:off x="8115612" y="273489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60"/>
              <p:cNvSpPr/>
              <p:nvPr/>
            </p:nvSpPr>
            <p:spPr>
              <a:xfrm>
                <a:off x="8237386" y="25294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60"/>
              <p:cNvSpPr/>
              <p:nvPr/>
            </p:nvSpPr>
            <p:spPr>
              <a:xfrm>
                <a:off x="8632936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60"/>
              <p:cNvSpPr/>
              <p:nvPr/>
            </p:nvSpPr>
            <p:spPr>
              <a:xfrm>
                <a:off x="8714211" y="3470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60"/>
              <p:cNvSpPr/>
              <p:nvPr/>
            </p:nvSpPr>
            <p:spPr>
              <a:xfrm>
                <a:off x="8325261" y="3608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60"/>
              <p:cNvSpPr/>
              <p:nvPr/>
            </p:nvSpPr>
            <p:spPr>
              <a:xfrm>
                <a:off x="8054876" y="25717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60"/>
              <p:cNvSpPr/>
              <p:nvPr/>
            </p:nvSpPr>
            <p:spPr>
              <a:xfrm>
                <a:off x="8477526" y="122622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60"/>
              <p:cNvSpPr/>
              <p:nvPr/>
            </p:nvSpPr>
            <p:spPr>
              <a:xfrm>
                <a:off x="8643201" y="548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60"/>
              <p:cNvSpPr/>
              <p:nvPr/>
            </p:nvSpPr>
            <p:spPr>
              <a:xfrm>
                <a:off x="8424001" y="206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60"/>
              <p:cNvSpPr/>
              <p:nvPr/>
            </p:nvSpPr>
            <p:spPr>
              <a:xfrm>
                <a:off x="8374418" y="63246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99166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-98139"/>
            <a:ext cx="12808806" cy="695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62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7.jpeg"/><Relationship Id="rId4" Type="http://schemas.openxmlformats.org/officeDocument/2006/relationships/audio" Target="../media/audio2.wav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8.jpeg"/><Relationship Id="rId4" Type="http://schemas.openxmlformats.org/officeDocument/2006/relationships/audio" Target="../media/audio2.wav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9.jpeg"/><Relationship Id="rId4" Type="http://schemas.openxmlformats.org/officeDocument/2006/relationships/audio" Target="../media/audio1.wav"/><Relationship Id="rId9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20.jpeg"/><Relationship Id="rId4" Type="http://schemas.openxmlformats.org/officeDocument/2006/relationships/audio" Target="../media/audio1.wav"/><Relationship Id="rId9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21.jpeg"/><Relationship Id="rId4" Type="http://schemas.openxmlformats.org/officeDocument/2006/relationships/audio" Target="../media/audio2.wav"/><Relationship Id="rId9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23.jpeg"/><Relationship Id="rId5" Type="http://schemas.openxmlformats.org/officeDocument/2006/relationships/image" Target="../media/image10.png"/><Relationship Id="rId10" Type="http://schemas.openxmlformats.org/officeDocument/2006/relationships/image" Target="../media/image22.jpeg"/><Relationship Id="rId4" Type="http://schemas.openxmlformats.org/officeDocument/2006/relationships/audio" Target="../media/audio1.wav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24.jpeg"/><Relationship Id="rId4" Type="http://schemas.openxmlformats.org/officeDocument/2006/relationships/audio" Target="../media/audio1.wav"/><Relationship Id="rId9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25.jpeg"/><Relationship Id="rId4" Type="http://schemas.openxmlformats.org/officeDocument/2006/relationships/audio" Target="../media/audio2.wav"/><Relationship Id="rId9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3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78816" y="3491667"/>
            <a:ext cx="44021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n w="0">
                  <a:solidFill>
                    <a:schemeClr val="bg1"/>
                  </a:solidFill>
                </a:ln>
                <a:solidFill>
                  <a:srgbClr val="FF4B87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3000" endA="300" endPos="35500" dir="5400000" sy="-90000" algn="bl" rotWithShape="0"/>
                </a:effectLst>
                <a:latin typeface="Berlin Sans FB Demi" panose="020E0802020502020306" pitchFamily="34" charset="0"/>
              </a:rPr>
              <a:t>Lesson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89497" y="1770026"/>
            <a:ext cx="9302674" cy="1721641"/>
          </a:xfrm>
          <a:prstGeom prst="rect">
            <a:avLst/>
          </a:prstGeom>
          <a:noFill/>
        </p:spPr>
        <p:txBody>
          <a:bodyPr wrap="none" rtlCol="0">
            <a:prstTxWarp prst="textDeflate">
              <a:avLst>
                <a:gd name="adj" fmla="val 17551"/>
              </a:avLst>
            </a:prstTxWarp>
            <a:spAutoFit/>
          </a:bodyPr>
          <a:lstStyle/>
          <a:p>
            <a:r>
              <a:rPr lang="en-US" sz="3600" b="1" i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FF6196"/>
                  </a:outerShdw>
                </a:effectLst>
                <a:latin typeface="Love Craft" panose="02000000000000000000" pitchFamily="2" charset="0"/>
              </a:rPr>
              <a:t>Unit </a:t>
            </a:r>
            <a:r>
              <a:rPr lang="en-US" sz="36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FF6196"/>
                  </a:outerShdw>
                </a:effectLst>
                <a:latin typeface="Love Craft" panose="02000000000000000000" pitchFamily="2" charset="0"/>
              </a:rPr>
              <a:t>3:</a:t>
            </a:r>
            <a:r>
              <a:rPr lang="en-US" sz="36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66"/>
                </a:solidFill>
                <a:effectLst>
                  <a:outerShdw dist="38100" dir="2700000" algn="tl" rotWithShape="0">
                    <a:srgbClr val="FF6196"/>
                  </a:outerShdw>
                </a:effectLst>
                <a:latin typeface="Love Craft" panose="02000000000000000000" pitchFamily="2" charset="0"/>
              </a:rPr>
              <a:t> 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66"/>
                </a:solidFill>
                <a:effectLst>
                  <a:outerShdw dist="38100" dir="2700000" algn="tl" rotWithShape="0">
                    <a:srgbClr val="FF6196"/>
                  </a:outerShdw>
                </a:effectLst>
                <a:latin typeface="Love Craft" panose="02000000000000000000" pitchFamily="2" charset="0"/>
              </a:rPr>
              <a:t>My week?</a:t>
            </a:r>
          </a:p>
        </p:txBody>
      </p:sp>
    </p:spTree>
    <p:extLst>
      <p:ext uri="{BB962C8B-B14F-4D97-AF65-F5344CB8AC3E}">
        <p14:creationId xmlns:p14="http://schemas.microsoft.com/office/powerpoint/2010/main" val="100497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D8409-191C-919F-135E-E9514C5BC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9DB262-CA61-2A50-4E66-7FEC9570FA41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F359E52-8025-0BF0-FCCE-B9236FC4BC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47AB81-F09C-5A2F-6950-FD53CE6031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273"/>
          <a:stretch/>
        </p:blipFill>
        <p:spPr>
          <a:xfrm>
            <a:off x="12506" y="591457"/>
            <a:ext cx="12087825" cy="5092032"/>
          </a:xfrm>
          <a:prstGeom prst="rect">
            <a:avLst/>
          </a:prstGeom>
        </p:spPr>
      </p:pic>
      <p:pic>
        <p:nvPicPr>
          <p:cNvPr id="7" name="Track 27">
            <a:hlinkClick r:id="" action="ppaction://media"/>
            <a:extLst>
              <a:ext uri="{FF2B5EF4-FFF2-40B4-BE49-F238E27FC236}">
                <a16:creationId xmlns:a16="http://schemas.microsoft.com/office/drawing/2014/main" id="{255311D3-EBB3-1732-C13C-B8F0175DA8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92688" y="752790"/>
            <a:ext cx="736513" cy="73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1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7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071;p37">
            <a:extLst>
              <a:ext uri="{FF2B5EF4-FFF2-40B4-BE49-F238E27FC236}">
                <a16:creationId xmlns:a16="http://schemas.microsoft.com/office/drawing/2014/main" id="{48389D4F-B6B3-D1DD-BB1E-3679211023B9}"/>
              </a:ext>
            </a:extLst>
          </p:cNvPr>
          <p:cNvSpPr/>
          <p:nvPr/>
        </p:nvSpPr>
        <p:spPr>
          <a:xfrm rot="11765489">
            <a:off x="4905861" y="1368041"/>
            <a:ext cx="2458104" cy="1781444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Comic Sans MS" panose="030F0702030302020204" pitchFamily="66" charset="0"/>
            </a:endParaRPr>
          </a:p>
        </p:txBody>
      </p:sp>
      <p:sp>
        <p:nvSpPr>
          <p:cNvPr id="2657" name="Google Shape;2657;p39"/>
          <p:cNvSpPr txBox="1">
            <a:spLocks noGrp="1"/>
          </p:cNvSpPr>
          <p:nvPr>
            <p:ph type="title"/>
          </p:nvPr>
        </p:nvSpPr>
        <p:spPr>
          <a:xfrm>
            <a:off x="2544871" y="3199209"/>
            <a:ext cx="7482800" cy="228246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>
                <a:solidFill>
                  <a:schemeClr val="accent6"/>
                </a:solidFill>
                <a:latin typeface="Comic Sans MS" panose="030F0702030302020204" pitchFamily="66" charset="0"/>
              </a:rPr>
              <a:t>Activity </a:t>
            </a:r>
            <a:r>
              <a:rPr lang="vi-VN" dirty="0">
                <a:solidFill>
                  <a:schemeClr val="accent6"/>
                </a:solidFill>
                <a:latin typeface="Comic Sans MS" panose="030F0702030302020204" pitchFamily="66" charset="0"/>
              </a:rPr>
              <a:t>3</a:t>
            </a:r>
            <a:br>
              <a:rPr lang="en-US" dirty="0">
                <a:solidFill>
                  <a:schemeClr val="accent6"/>
                </a:solidFill>
                <a:latin typeface="Comic Sans MS" panose="030F0702030302020204" pitchFamily="66" charset="0"/>
              </a:rPr>
            </a:br>
            <a:r>
              <a:rPr lang="vi-VN" sz="6000" dirty="0">
                <a:latin typeface="Comic Sans MS" panose="030F0702030302020204" pitchFamily="66" charset="0"/>
              </a:rPr>
              <a:t>Let’s talk.</a:t>
            </a:r>
            <a:endParaRPr sz="6000" dirty="0">
              <a:latin typeface="Comic Sans MS" panose="030F0702030302020204" pitchFamily="66" charset="0"/>
            </a:endParaRPr>
          </a:p>
        </p:txBody>
      </p:sp>
      <p:sp>
        <p:nvSpPr>
          <p:cNvPr id="2658" name="Google Shape;2658;p39"/>
          <p:cNvSpPr txBox="1">
            <a:spLocks noGrp="1"/>
          </p:cNvSpPr>
          <p:nvPr>
            <p:ph type="title" idx="2"/>
          </p:nvPr>
        </p:nvSpPr>
        <p:spPr>
          <a:xfrm>
            <a:off x="5062400" y="1401949"/>
            <a:ext cx="2066800" cy="177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04</a:t>
            </a:r>
            <a:endParaRPr dirty="0"/>
          </a:p>
        </p:txBody>
      </p:sp>
      <p:grpSp>
        <p:nvGrpSpPr>
          <p:cNvPr id="2660" name="Google Shape;2660;p39"/>
          <p:cNvGrpSpPr/>
          <p:nvPr/>
        </p:nvGrpSpPr>
        <p:grpSpPr>
          <a:xfrm rot="804465" flipH="1">
            <a:off x="508848" y="4707899"/>
            <a:ext cx="1858681" cy="1813811"/>
            <a:chOff x="3516247" y="2841168"/>
            <a:chExt cx="2042858" cy="1997710"/>
          </a:xfrm>
        </p:grpSpPr>
        <p:sp>
          <p:nvSpPr>
            <p:cNvPr id="2661" name="Google Shape;2661;p39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2" name="Google Shape;2662;p39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3" name="Google Shape;2663;p39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4" name="Google Shape;2664;p39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5" name="Google Shape;2665;p39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6" name="Google Shape;2666;p39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7" name="Google Shape;2667;p39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8" name="Google Shape;2668;p39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9" name="Google Shape;2669;p39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0" name="Google Shape;2670;p39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1" name="Google Shape;2671;p39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2" name="Google Shape;2672;p39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3" name="Google Shape;2673;p39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4" name="Google Shape;2674;p39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5" name="Google Shape;2675;p39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6" name="Google Shape;2676;p39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7" name="Google Shape;2677;p39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8" name="Google Shape;2678;p39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9" name="Google Shape;2679;p39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0" name="Google Shape;2680;p39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1" name="Google Shape;2681;p39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2" name="Google Shape;2682;p39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3" name="Google Shape;2683;p39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4" name="Google Shape;2684;p39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5" name="Google Shape;2685;p39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6" name="Google Shape;2686;p39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7" name="Google Shape;2687;p39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8" name="Google Shape;2688;p39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9" name="Google Shape;2689;p39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90" name="Google Shape;2690;p39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91" name="Google Shape;2691;p39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92" name="Google Shape;2692;p39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93" name="Google Shape;2693;p39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94" name="Google Shape;2694;p39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95" name="Google Shape;2695;p39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96" name="Google Shape;2696;p39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97" name="Google Shape;2697;p39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98" name="Google Shape;2698;p39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99" name="Google Shape;2699;p39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0" name="Google Shape;2700;p39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1" name="Google Shape;2701;p39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2" name="Google Shape;2702;p39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3" name="Google Shape;2703;p39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4" name="Google Shape;2704;p39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5" name="Google Shape;2705;p39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6" name="Google Shape;2706;p39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7" name="Google Shape;2707;p39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8" name="Google Shape;2708;p39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9" name="Google Shape;2709;p39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0" name="Google Shape;2710;p39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1" name="Google Shape;2711;p39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2" name="Google Shape;2712;p39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3" name="Google Shape;2713;p39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4" name="Google Shape;2714;p39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5" name="Google Shape;2715;p39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6" name="Google Shape;2716;p39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7" name="Google Shape;2717;p39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8" name="Google Shape;2718;p39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9" name="Google Shape;2719;p39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0" name="Google Shape;2720;p39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1" name="Google Shape;2721;p39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2" name="Google Shape;2722;p39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3" name="Google Shape;2723;p39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4" name="Google Shape;2724;p39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5" name="Google Shape;2725;p39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6" name="Google Shape;2726;p39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7" name="Google Shape;2727;p39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8" name="Google Shape;2728;p39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9" name="Google Shape;2729;p39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0" name="Google Shape;2730;p39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1" name="Google Shape;2731;p39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2" name="Google Shape;2732;p39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3" name="Google Shape;2733;p39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4" name="Google Shape;2734;p39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5" name="Google Shape;2735;p39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6" name="Google Shape;2736;p39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7" name="Google Shape;2737;p39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8" name="Google Shape;2738;p39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9" name="Google Shape;2739;p39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0" name="Google Shape;2740;p39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1" name="Google Shape;2741;p39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2" name="Google Shape;2742;p39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3" name="Google Shape;2743;p39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4" name="Google Shape;2744;p39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5" name="Google Shape;2745;p39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6" name="Google Shape;2746;p39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7" name="Google Shape;2747;p39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8" name="Google Shape;2748;p39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9" name="Google Shape;2749;p39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0" name="Google Shape;2750;p39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1" name="Google Shape;2751;p39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2" name="Google Shape;2752;p39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3" name="Google Shape;2753;p39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4" name="Google Shape;2754;p39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5" name="Google Shape;2755;p39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6" name="Google Shape;2756;p39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757" name="Google Shape;2757;p39"/>
          <p:cNvGrpSpPr/>
          <p:nvPr/>
        </p:nvGrpSpPr>
        <p:grpSpPr>
          <a:xfrm rot="-882383">
            <a:off x="9853982" y="252692"/>
            <a:ext cx="1511127" cy="1483777"/>
            <a:chOff x="1296300" y="3053732"/>
            <a:chExt cx="1825499" cy="1849724"/>
          </a:xfrm>
        </p:grpSpPr>
        <p:sp>
          <p:nvSpPr>
            <p:cNvPr id="2758" name="Google Shape;2758;p39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9" name="Google Shape;2759;p39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0" name="Google Shape;2760;p39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1" name="Google Shape;2761;p39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2" name="Google Shape;2762;p39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3" name="Google Shape;2763;p39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4" name="Google Shape;2764;p39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5" name="Google Shape;2765;p39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6" name="Google Shape;2766;p39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7" name="Google Shape;2767;p39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8" name="Google Shape;2768;p39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9" name="Google Shape;2769;p39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0" name="Google Shape;2770;p39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1" name="Google Shape;2771;p39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2" name="Google Shape;2772;p39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3" name="Google Shape;2773;p39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4" name="Google Shape;2774;p39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5" name="Google Shape;2775;p39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6" name="Google Shape;2776;p39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7" name="Google Shape;2777;p39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8" name="Google Shape;2778;p39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9" name="Google Shape;2779;p39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0" name="Google Shape;2780;p39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1" name="Google Shape;2781;p39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2" name="Google Shape;2782;p39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3" name="Google Shape;2783;p39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4" name="Google Shape;2784;p39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5" name="Google Shape;2785;p39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6" name="Google Shape;2786;p39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7" name="Google Shape;2787;p39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8" name="Google Shape;2788;p39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9" name="Google Shape;2789;p39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0" name="Google Shape;2790;p39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1" name="Google Shape;2791;p39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2" name="Google Shape;2792;p39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3" name="Google Shape;2793;p39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4" name="Google Shape;2794;p39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5" name="Google Shape;2795;p39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6" name="Google Shape;2796;p39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7" name="Google Shape;2797;p39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8" name="Google Shape;2798;p39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9" name="Google Shape;2799;p39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0" name="Google Shape;2800;p39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1" name="Google Shape;2801;p39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2" name="Google Shape;2802;p39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3" name="Google Shape;2803;p39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4" name="Google Shape;2804;p39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5" name="Google Shape;2805;p39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6" name="Google Shape;2806;p39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7" name="Google Shape;2807;p39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8" name="Google Shape;2808;p39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9" name="Google Shape;2809;p39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0" name="Google Shape;2810;p39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1" name="Google Shape;2811;p39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2" name="Google Shape;2812;p39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3" name="Google Shape;2813;p39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4" name="Google Shape;2814;p39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5" name="Google Shape;2815;p39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6" name="Google Shape;2816;p39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7" name="Google Shape;2817;p39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8" name="Google Shape;2818;p39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9" name="Google Shape;2819;p39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0" name="Google Shape;2820;p39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1" name="Google Shape;2821;p39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2" name="Google Shape;2822;p39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3" name="Google Shape;2823;p39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4" name="Google Shape;2824;p39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5" name="Google Shape;2825;p39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6" name="Google Shape;2826;p39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7" name="Google Shape;2827;p39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8" name="Google Shape;2828;p39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9" name="Google Shape;2829;p39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0" name="Google Shape;2830;p39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1" name="Google Shape;2831;p39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2" name="Google Shape;2832;p39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3" name="Google Shape;2833;p39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4" name="Google Shape;2834;p39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5" name="Google Shape;2835;p39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6" name="Google Shape;2836;p39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7" name="Google Shape;2837;p39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8" name="Google Shape;2838;p39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9" name="Google Shape;2839;p39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0" name="Google Shape;2840;p39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1" name="Google Shape;2841;p39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2" name="Google Shape;2842;p39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3" name="Google Shape;2843;p39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4" name="Google Shape;2844;p39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5" name="Google Shape;2845;p39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6" name="Google Shape;2846;p39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7" name="Google Shape;2847;p39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8" name="Google Shape;2848;p39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9" name="Google Shape;2849;p39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0" name="Google Shape;2850;p39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1" name="Google Shape;2851;p39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2" name="Google Shape;2852;p39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3" name="Google Shape;2853;p39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4" name="Google Shape;2854;p39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5" name="Google Shape;2855;p39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6" name="Google Shape;2856;p39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7" name="Google Shape;2857;p39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8" name="Google Shape;2858;p39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9" name="Google Shape;2859;p39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0" name="Google Shape;2860;p39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1" name="Google Shape;2861;p39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2" name="Google Shape;2862;p39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3" name="Google Shape;2863;p39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4" name="Google Shape;2864;p39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865" name="Google Shape;2865;p39"/>
          <p:cNvGrpSpPr/>
          <p:nvPr/>
        </p:nvGrpSpPr>
        <p:grpSpPr>
          <a:xfrm>
            <a:off x="9537722" y="5787069"/>
            <a:ext cx="268981" cy="701836"/>
            <a:chOff x="4641641" y="852713"/>
            <a:chExt cx="201736" cy="526377"/>
          </a:xfrm>
        </p:grpSpPr>
        <p:sp>
          <p:nvSpPr>
            <p:cNvPr id="2866" name="Google Shape;2866;p39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7" name="Google Shape;2867;p39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8" name="Google Shape;2868;p39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869" name="Google Shape;2869;p39"/>
          <p:cNvGrpSpPr/>
          <p:nvPr/>
        </p:nvGrpSpPr>
        <p:grpSpPr>
          <a:xfrm rot="2887999">
            <a:off x="3835086" y="511336"/>
            <a:ext cx="327921" cy="552533"/>
            <a:chOff x="3801586" y="1135617"/>
            <a:chExt cx="245941" cy="414400"/>
          </a:xfrm>
        </p:grpSpPr>
        <p:sp>
          <p:nvSpPr>
            <p:cNvPr id="2870" name="Google Shape;2870;p39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1" name="Google Shape;2871;p39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2" name="Google Shape;2872;p39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3" name="Google Shape;2873;p39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4" name="Google Shape;2874;p39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5" name="Google Shape;2875;p39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876" name="Google Shape;2876;p39"/>
          <p:cNvGrpSpPr/>
          <p:nvPr/>
        </p:nvGrpSpPr>
        <p:grpSpPr>
          <a:xfrm>
            <a:off x="10490437" y="5977815"/>
            <a:ext cx="330379" cy="436716"/>
            <a:chOff x="2621290" y="1216686"/>
            <a:chExt cx="247784" cy="327537"/>
          </a:xfrm>
        </p:grpSpPr>
        <p:sp>
          <p:nvSpPr>
            <p:cNvPr id="2877" name="Google Shape;2877;p39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8" name="Google Shape;2878;p39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9" name="Google Shape;2879;p39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0" name="Google Shape;2880;p39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1" name="Google Shape;2881;p39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2" name="Google Shape;2882;p39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3" name="Google Shape;2883;p39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4" name="Google Shape;2884;p39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5" name="Google Shape;2885;p39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6" name="Google Shape;2886;p39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7" name="Google Shape;2887;p39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888" name="Google Shape;2888;p39"/>
          <p:cNvGrpSpPr/>
          <p:nvPr/>
        </p:nvGrpSpPr>
        <p:grpSpPr>
          <a:xfrm>
            <a:off x="2112352" y="2729934"/>
            <a:ext cx="487099" cy="699071"/>
            <a:chOff x="2423439" y="2082150"/>
            <a:chExt cx="365324" cy="524303"/>
          </a:xfrm>
        </p:grpSpPr>
        <p:sp>
          <p:nvSpPr>
            <p:cNvPr id="2889" name="Google Shape;2889;p39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0" name="Google Shape;2890;p39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1" name="Google Shape;2891;p39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2" name="Google Shape;2892;p39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3" name="Google Shape;2893;p39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4" name="Google Shape;2894;p39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5" name="Google Shape;2895;p39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6" name="Google Shape;2896;p39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7" name="Google Shape;2897;p39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898" name="Google Shape;2898;p39"/>
          <p:cNvGrpSpPr/>
          <p:nvPr/>
        </p:nvGrpSpPr>
        <p:grpSpPr>
          <a:xfrm>
            <a:off x="10097175" y="5439651"/>
            <a:ext cx="180199" cy="592383"/>
            <a:chOff x="2880331" y="2010988"/>
            <a:chExt cx="135149" cy="444287"/>
          </a:xfrm>
        </p:grpSpPr>
        <p:sp>
          <p:nvSpPr>
            <p:cNvPr id="2899" name="Google Shape;2899;p39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0" name="Google Shape;2900;p39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1" name="Google Shape;2901;p39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2" name="Google Shape;2902;p39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3" name="Google Shape;2903;p39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4" name="Google Shape;2904;p39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5" name="Google Shape;2905;p39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6" name="Google Shape;2906;p39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907" name="Google Shape;2907;p39"/>
          <p:cNvGrpSpPr/>
          <p:nvPr/>
        </p:nvGrpSpPr>
        <p:grpSpPr>
          <a:xfrm>
            <a:off x="1276334" y="3428989"/>
            <a:ext cx="525807" cy="561487"/>
            <a:chOff x="3569800" y="2151666"/>
            <a:chExt cx="394355" cy="421115"/>
          </a:xfrm>
        </p:grpSpPr>
        <p:sp>
          <p:nvSpPr>
            <p:cNvPr id="2908" name="Google Shape;2908;p39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9" name="Google Shape;2909;p39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0" name="Google Shape;2910;p39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1" name="Google Shape;2911;p39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2" name="Google Shape;2912;p39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3" name="Google Shape;2913;p39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4" name="Google Shape;2914;p39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5" name="Google Shape;2915;p39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6" name="Google Shape;2916;p39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7" name="Google Shape;2917;p39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8" name="Google Shape;2918;p39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9" name="Google Shape;2919;p39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0" name="Google Shape;2920;p39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1" name="Google Shape;2921;p39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2" name="Google Shape;2922;p39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3" name="Google Shape;2923;p39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4" name="Google Shape;2924;p39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5" name="Google Shape;2925;p39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6" name="Google Shape;2926;p39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7" name="Google Shape;2927;p39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8" name="Google Shape;2928;p39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9" name="Google Shape;2929;p39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30" name="Google Shape;2930;p39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56883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ED108-6EF7-B584-E0FE-5C1513D77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5D130FF-2547-1FC4-BA05-056A6AD875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806F55-6D12-8693-F852-738D500409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77" r="2227"/>
          <a:stretch/>
        </p:blipFill>
        <p:spPr>
          <a:xfrm>
            <a:off x="83763" y="791436"/>
            <a:ext cx="11847645" cy="545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218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6353" t="6099" r="6213" b="-999"/>
          <a:stretch/>
        </p:blipFill>
        <p:spPr>
          <a:xfrm>
            <a:off x="-39329" y="-22122"/>
            <a:ext cx="12270658" cy="690224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693" y="3741532"/>
            <a:ext cx="2445706" cy="265764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944" y="3741531"/>
            <a:ext cx="2399050" cy="265764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3296" y="710811"/>
            <a:ext cx="7712108" cy="4011516"/>
          </a:xfrm>
          <a:prstGeom prst="rect">
            <a:avLst/>
          </a:prstGeom>
        </p:spPr>
      </p:pic>
      <p:pic>
        <p:nvPicPr>
          <p:cNvPr id="2" name="Picture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94718" y="4111861"/>
            <a:ext cx="1469263" cy="890093"/>
          </a:xfrm>
          <a:prstGeom prst="rect">
            <a:avLst/>
          </a:prstGeom>
        </p:spPr>
      </p:pic>
      <p:pic>
        <p:nvPicPr>
          <p:cNvPr id="9" name="WINNER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910" y="4722327"/>
            <a:ext cx="3116687" cy="151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37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79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5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53" tmFilter="0, 0; 0.125,0.2665; 0.25,0.4; 0.375,0.465; 0.5,0.5;  0.625,0.535; 0.75,0.6; 0.875,0.7335; 1,1">
                                          <p:stCondLst>
                                            <p:cond delay="65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" tmFilter="0, 0; 0.125,0.2665; 0.25,0.4; 0.375,0.465; 0.5,0.5;  0.625,0.535; 0.75,0.6; 0.875,0.7335; 1,1">
                                          <p:stCondLst>
                                            <p:cond delay="130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" tmFilter="0, 0; 0.125,0.2665; 0.25,0.4; 0.375,0.465; 0.5,0.5;  0.625,0.535; 0.75,0.6; 0.875,0.7335; 1,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">
                                          <p:stCondLst>
                                            <p:cond delay="63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" decel="50000">
                                          <p:stCondLst>
                                            <p:cond delay="66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">
                                          <p:stCondLst>
                                            <p:cond delay="129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" decel="50000">
                                          <p:stCondLst>
                                            <p:cond delay="131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6353" t="6099" r="6213" b="-999"/>
          <a:stretch/>
        </p:blipFill>
        <p:spPr>
          <a:xfrm>
            <a:off x="-39329" y="-22122"/>
            <a:ext cx="12270658" cy="6902245"/>
          </a:xfrm>
          <a:prstGeom prst="rect">
            <a:avLst/>
          </a:prstGeom>
        </p:spPr>
      </p:pic>
      <p:pic>
        <p:nvPicPr>
          <p:cNvPr id="23" name="WINNER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723" y="4705701"/>
            <a:ext cx="1837812" cy="1655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MsPham"/>
          <p:cNvSpPr/>
          <p:nvPr/>
        </p:nvSpPr>
        <p:spPr>
          <a:xfrm flipH="1">
            <a:off x="1825323" y="4705701"/>
            <a:ext cx="3200400" cy="1524322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five.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MsPham"/>
          <p:cNvSpPr/>
          <p:nvPr/>
        </p:nvSpPr>
        <p:spPr>
          <a:xfrm>
            <a:off x="6863535" y="4698719"/>
            <a:ext cx="3200400" cy="1524322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Wednesday.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rabbit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27" y="3703179"/>
            <a:ext cx="1210705" cy="2657645"/>
          </a:xfrm>
          <a:prstGeom prst="rect">
            <a:avLst/>
          </a:prstGeom>
        </p:spPr>
      </p:pic>
      <p:pic>
        <p:nvPicPr>
          <p:cNvPr id="18" name="ttl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632" y="4579666"/>
            <a:ext cx="2197444" cy="1800781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8153400" y="7219950"/>
            <a:ext cx="1289232" cy="7048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02712" y="3831138"/>
            <a:ext cx="1505843" cy="1018120"/>
          </a:xfrm>
          <a:prstGeom prst="rect">
            <a:avLst/>
          </a:prstGeom>
        </p:spPr>
      </p:pic>
      <p:pic>
        <p:nvPicPr>
          <p:cNvPr id="28" name="Picture 10" descr="https://s.sachmem.vn/public/images/TA4T1SHS/U3-L1-3-9-phapadbaeegtzcac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979" y="898591"/>
            <a:ext cx="3534728" cy="322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4412759" y="1838362"/>
            <a:ext cx="63668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What day is it 			today?</a:t>
            </a:r>
            <a:endParaRPr lang="en-US" sz="6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21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6353" t="6099" r="6213" b="-999"/>
          <a:stretch/>
        </p:blipFill>
        <p:spPr>
          <a:xfrm>
            <a:off x="-39329" y="-22122"/>
            <a:ext cx="12270658" cy="6902245"/>
          </a:xfrm>
          <a:prstGeom prst="rect">
            <a:avLst/>
          </a:prstGeom>
        </p:spPr>
      </p:pic>
      <p:pic>
        <p:nvPicPr>
          <p:cNvPr id="23" name="WINNER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237" y="4705701"/>
            <a:ext cx="1824318" cy="152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MsPham"/>
          <p:cNvSpPr/>
          <p:nvPr/>
        </p:nvSpPr>
        <p:spPr>
          <a:xfrm flipH="1">
            <a:off x="1825323" y="4705701"/>
            <a:ext cx="3200400" cy="1524322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seven.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MsPham"/>
          <p:cNvSpPr/>
          <p:nvPr/>
        </p:nvSpPr>
        <p:spPr>
          <a:xfrm>
            <a:off x="6863535" y="4698719"/>
            <a:ext cx="3200400" cy="1524322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Friday.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rabbit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27" y="3703179"/>
            <a:ext cx="1210705" cy="2657645"/>
          </a:xfrm>
          <a:prstGeom prst="rect">
            <a:avLst/>
          </a:prstGeom>
        </p:spPr>
      </p:pic>
      <p:pic>
        <p:nvPicPr>
          <p:cNvPr id="18" name="ttl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416" y="4340198"/>
            <a:ext cx="2489660" cy="2040249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8153400" y="7219950"/>
            <a:ext cx="1289232" cy="7048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02712" y="3831138"/>
            <a:ext cx="1505843" cy="1018120"/>
          </a:xfrm>
          <a:prstGeom prst="rect">
            <a:avLst/>
          </a:prstGeom>
        </p:spPr>
      </p:pic>
      <p:pic>
        <p:nvPicPr>
          <p:cNvPr id="26" name="Picture 9" descr="https://s.sachmem.vn/public/images/TA4T1SHS/U3-L1-3-8-lfihvuozvikbrmxs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42" y="945942"/>
            <a:ext cx="3599474" cy="314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5008156" y="1900917"/>
            <a:ext cx="57070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What day is it 		   today?</a:t>
            </a:r>
            <a:endParaRPr lang="en-US" sz="5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0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6353" t="6099" r="6213" b="-999"/>
          <a:stretch/>
        </p:blipFill>
        <p:spPr>
          <a:xfrm>
            <a:off x="-39329" y="-22122"/>
            <a:ext cx="12270658" cy="6902245"/>
          </a:xfrm>
          <a:prstGeom prst="rect">
            <a:avLst/>
          </a:prstGeom>
        </p:spPr>
      </p:pic>
      <p:pic>
        <p:nvPicPr>
          <p:cNvPr id="23" name="WINNER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559" y="4705701"/>
            <a:ext cx="1282412" cy="118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MsPham"/>
          <p:cNvSpPr/>
          <p:nvPr/>
        </p:nvSpPr>
        <p:spPr>
          <a:xfrm flipH="1">
            <a:off x="1825323" y="4705701"/>
            <a:ext cx="3200400" cy="1524322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Saturday.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MsPham"/>
          <p:cNvSpPr/>
          <p:nvPr/>
        </p:nvSpPr>
        <p:spPr>
          <a:xfrm>
            <a:off x="6863535" y="4698719"/>
            <a:ext cx="3200400" cy="1524322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eight.</a:t>
            </a:r>
          </a:p>
        </p:txBody>
      </p:sp>
      <p:pic>
        <p:nvPicPr>
          <p:cNvPr id="19" name="rabbit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27" y="3703179"/>
            <a:ext cx="1210705" cy="2657645"/>
          </a:xfrm>
          <a:prstGeom prst="rect">
            <a:avLst/>
          </a:prstGeom>
        </p:spPr>
      </p:pic>
      <p:pic>
        <p:nvPicPr>
          <p:cNvPr id="18" name="ttl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632" y="4579666"/>
            <a:ext cx="2197444" cy="1800781"/>
          </a:xfrm>
          <a:prstGeom prst="rect">
            <a:avLst/>
          </a:prstGeom>
        </p:spPr>
      </p:pic>
      <p:pic>
        <p:nvPicPr>
          <p:cNvPr id="2" name="Picture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02712" y="3831138"/>
            <a:ext cx="1505843" cy="1018120"/>
          </a:xfrm>
          <a:prstGeom prst="rect">
            <a:avLst/>
          </a:prstGeom>
        </p:spPr>
      </p:pic>
      <p:sp>
        <p:nvSpPr>
          <p:cNvPr id="29" name="Down Arrow 28"/>
          <p:cNvSpPr/>
          <p:nvPr/>
        </p:nvSpPr>
        <p:spPr>
          <a:xfrm rot="11111753">
            <a:off x="2492923" y="7218808"/>
            <a:ext cx="1182567" cy="1327674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8" descr="https://s.sachmem.vn/public/images/TA4T1SHS/U3-L1-3-7-clzfufzgyoreswe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323" y="910526"/>
            <a:ext cx="3730335" cy="342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5047952" y="1692881"/>
            <a:ext cx="56672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What day is it 		today?</a:t>
            </a:r>
            <a:endParaRPr lang="en-US" sz="5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35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6353" t="6099" r="6213" b="-999"/>
          <a:stretch/>
        </p:blipFill>
        <p:spPr>
          <a:xfrm>
            <a:off x="-39329" y="-22122"/>
            <a:ext cx="12270658" cy="6902245"/>
          </a:xfrm>
          <a:prstGeom prst="rect">
            <a:avLst/>
          </a:prstGeom>
        </p:spPr>
      </p:pic>
      <p:pic>
        <p:nvPicPr>
          <p:cNvPr id="23" name="WINNER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950" y="4705701"/>
            <a:ext cx="1914585" cy="152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MsPham"/>
          <p:cNvSpPr/>
          <p:nvPr/>
        </p:nvSpPr>
        <p:spPr>
          <a:xfrm flipH="1">
            <a:off x="1825323" y="4705701"/>
            <a:ext cx="3200400" cy="1524322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Friday.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MsPham"/>
          <p:cNvSpPr/>
          <p:nvPr/>
        </p:nvSpPr>
        <p:spPr>
          <a:xfrm>
            <a:off x="6863535" y="4698719"/>
            <a:ext cx="3200400" cy="1524322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six.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rabbit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27" y="3703179"/>
            <a:ext cx="1210705" cy="2657645"/>
          </a:xfrm>
          <a:prstGeom prst="rect">
            <a:avLst/>
          </a:prstGeom>
        </p:spPr>
      </p:pic>
      <p:pic>
        <p:nvPicPr>
          <p:cNvPr id="18" name="ttl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931" y="4026756"/>
            <a:ext cx="2872145" cy="2353691"/>
          </a:xfrm>
          <a:prstGeom prst="rect">
            <a:avLst/>
          </a:prstGeom>
        </p:spPr>
      </p:pic>
      <p:pic>
        <p:nvPicPr>
          <p:cNvPr id="2" name="Picture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02712" y="3831138"/>
            <a:ext cx="1505843" cy="1018120"/>
          </a:xfrm>
          <a:prstGeom prst="rect">
            <a:avLst/>
          </a:prstGeom>
        </p:spPr>
      </p:pic>
      <p:sp>
        <p:nvSpPr>
          <p:cNvPr id="29" name="Down Arrow 28"/>
          <p:cNvSpPr/>
          <p:nvPr/>
        </p:nvSpPr>
        <p:spPr>
          <a:xfrm rot="11111753">
            <a:off x="2492923" y="7218808"/>
            <a:ext cx="1182567" cy="1327674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7" descr="https://s.sachmem.vn/public/images/TA4T1SHS/U3-L1-3-6-opprfqamoqgtpeas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324" y="910525"/>
            <a:ext cx="3747684" cy="366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5310559" y="2272430"/>
            <a:ext cx="554633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What day is it 		today?</a:t>
            </a:r>
            <a:endParaRPr lang="en-US" sz="5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45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6353" t="6099" r="6213" b="-999"/>
          <a:stretch/>
        </p:blipFill>
        <p:spPr>
          <a:xfrm>
            <a:off x="-39329" y="-22122"/>
            <a:ext cx="12270658" cy="6902245"/>
          </a:xfrm>
          <a:prstGeom prst="rect">
            <a:avLst/>
          </a:prstGeom>
        </p:spPr>
      </p:pic>
      <p:pic>
        <p:nvPicPr>
          <p:cNvPr id="23" name="WINNER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480" y="4705701"/>
            <a:ext cx="1907055" cy="151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MsPham"/>
          <p:cNvSpPr/>
          <p:nvPr/>
        </p:nvSpPr>
        <p:spPr>
          <a:xfrm flipH="1">
            <a:off x="1825323" y="4705701"/>
            <a:ext cx="3200400" cy="1524322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Thursty.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MsPham"/>
          <p:cNvSpPr/>
          <p:nvPr/>
        </p:nvSpPr>
        <p:spPr>
          <a:xfrm>
            <a:off x="6863535" y="4698719"/>
            <a:ext cx="3200400" cy="1524322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Thursday.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rabbit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27" y="3703179"/>
            <a:ext cx="1210705" cy="2657645"/>
          </a:xfrm>
          <a:prstGeom prst="rect">
            <a:avLst/>
          </a:prstGeom>
        </p:spPr>
      </p:pic>
      <p:pic>
        <p:nvPicPr>
          <p:cNvPr id="18" name="ttl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632" y="4579666"/>
            <a:ext cx="2197444" cy="1800781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8153400" y="7219950"/>
            <a:ext cx="1289232" cy="7048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02712" y="3831138"/>
            <a:ext cx="1505843" cy="1018120"/>
          </a:xfrm>
          <a:prstGeom prst="rect">
            <a:avLst/>
          </a:prstGeom>
        </p:spPr>
      </p:pic>
      <p:pic>
        <p:nvPicPr>
          <p:cNvPr id="22" name="Picture 6" descr="https://s.sachmem.vn/public/images/TA4T1SHS/U3-L1-3-5-hhigixuwizmcrlxm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323" y="1050245"/>
            <a:ext cx="3630262" cy="352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5047952" y="2246672"/>
            <a:ext cx="58218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What day is it 		    today?</a:t>
            </a:r>
            <a:endParaRPr lang="en-US" sz="5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86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6353" t="6099" r="6213" b="-999"/>
          <a:stretch/>
        </p:blipFill>
        <p:spPr>
          <a:xfrm>
            <a:off x="-39329" y="-22122"/>
            <a:ext cx="12270658" cy="6902245"/>
          </a:xfrm>
          <a:prstGeom prst="rect">
            <a:avLst/>
          </a:prstGeom>
        </p:spPr>
      </p:pic>
      <p:pic>
        <p:nvPicPr>
          <p:cNvPr id="23" name="WINNER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559" y="4705701"/>
            <a:ext cx="1282412" cy="118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MsPham"/>
          <p:cNvSpPr/>
          <p:nvPr/>
        </p:nvSpPr>
        <p:spPr>
          <a:xfrm flipH="1">
            <a:off x="1825323" y="4705701"/>
            <a:ext cx="3200400" cy="1524322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Tuesday. 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MsPham"/>
          <p:cNvSpPr/>
          <p:nvPr/>
        </p:nvSpPr>
        <p:spPr>
          <a:xfrm>
            <a:off x="6863535" y="4698719"/>
            <a:ext cx="3200400" cy="1524322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four.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rabbit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27" y="3703179"/>
            <a:ext cx="1210705" cy="2657645"/>
          </a:xfrm>
          <a:prstGeom prst="rect">
            <a:avLst/>
          </a:prstGeom>
        </p:spPr>
      </p:pic>
      <p:pic>
        <p:nvPicPr>
          <p:cNvPr id="18" name="ttl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632" y="4579666"/>
            <a:ext cx="2197444" cy="1800781"/>
          </a:xfrm>
          <a:prstGeom prst="rect">
            <a:avLst/>
          </a:prstGeom>
        </p:spPr>
      </p:pic>
      <p:pic>
        <p:nvPicPr>
          <p:cNvPr id="2" name="Picture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02712" y="3831138"/>
            <a:ext cx="1505843" cy="1018120"/>
          </a:xfrm>
          <a:prstGeom prst="rect">
            <a:avLst/>
          </a:prstGeom>
        </p:spPr>
      </p:pic>
      <p:sp>
        <p:nvSpPr>
          <p:cNvPr id="29" name="Down Arrow 28"/>
          <p:cNvSpPr/>
          <p:nvPr/>
        </p:nvSpPr>
        <p:spPr>
          <a:xfrm rot="11111753">
            <a:off x="2492923" y="7218808"/>
            <a:ext cx="1182567" cy="1327674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5" descr="https://s.sachmem.vn/public/images/TA4T1SHS/U3-L1-3-4-cbabenehyvcmcyzx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537" y="891834"/>
            <a:ext cx="3125403" cy="295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s://s.sachmem.vn/public/images/TA4T1SHS/U3-L1-3-3-yxrplzjagnwzeaao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298" y="911510"/>
            <a:ext cx="3768059" cy="342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5047952" y="2347463"/>
            <a:ext cx="57059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What day is it 		    today?</a:t>
            </a:r>
            <a:endParaRPr lang="en-US" sz="5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5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0" name="Google Shape;3130;p4"/>
          <p:cNvSpPr/>
          <p:nvPr/>
        </p:nvSpPr>
        <p:spPr>
          <a:xfrm>
            <a:off x="4714253" y="1341726"/>
            <a:ext cx="2763095" cy="2153967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SzPts val="1400"/>
              <a:defRPr/>
            </a:pP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1" name="Google Shape;3131;p4"/>
          <p:cNvSpPr txBox="1">
            <a:spLocks noGrp="1"/>
          </p:cNvSpPr>
          <p:nvPr>
            <p:ph type="title"/>
          </p:nvPr>
        </p:nvSpPr>
        <p:spPr>
          <a:xfrm>
            <a:off x="2354519" y="3549273"/>
            <a:ext cx="7482800" cy="250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Warm-up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32" name="Google Shape;3132;p4"/>
          <p:cNvSpPr txBox="1">
            <a:spLocks noGrp="1"/>
          </p:cNvSpPr>
          <p:nvPr>
            <p:ph type="title" idx="2"/>
          </p:nvPr>
        </p:nvSpPr>
        <p:spPr>
          <a:xfrm>
            <a:off x="5062400" y="1401949"/>
            <a:ext cx="2066800" cy="17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/>
              <a:t>01</a:t>
            </a:r>
            <a:endParaRPr dirty="0"/>
          </a:p>
        </p:txBody>
      </p:sp>
      <p:grpSp>
        <p:nvGrpSpPr>
          <p:cNvPr id="3133" name="Google Shape;3133;p4"/>
          <p:cNvGrpSpPr/>
          <p:nvPr/>
        </p:nvGrpSpPr>
        <p:grpSpPr>
          <a:xfrm rot="804465" flipH="1">
            <a:off x="508848" y="4707900"/>
            <a:ext cx="1858681" cy="1813809"/>
            <a:chOff x="3516247" y="2841168"/>
            <a:chExt cx="2042858" cy="1997709"/>
          </a:xfrm>
        </p:grpSpPr>
        <p:sp>
          <p:nvSpPr>
            <p:cNvPr id="3134" name="Google Shape;3134;p4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5" name="Google Shape;3135;p4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6" name="Google Shape;3136;p4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7" name="Google Shape;3137;p4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8" name="Google Shape;3138;p4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9" name="Google Shape;3139;p4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0" name="Google Shape;3140;p4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1" name="Google Shape;3141;p4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2" name="Google Shape;3142;p4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3" name="Google Shape;3143;p4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4" name="Google Shape;3144;p4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5" name="Google Shape;3145;p4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6" name="Google Shape;3146;p4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7" name="Google Shape;3147;p4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8" name="Google Shape;3148;p4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9" name="Google Shape;3149;p4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0" name="Google Shape;3150;p4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1" name="Google Shape;3151;p4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2" name="Google Shape;3152;p4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3" name="Google Shape;3153;p4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4" name="Google Shape;3154;p4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5" name="Google Shape;3155;p4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6" name="Google Shape;3156;p4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7" name="Google Shape;3157;p4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8" name="Google Shape;3158;p4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9" name="Google Shape;3159;p4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0" name="Google Shape;3160;p4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1" name="Google Shape;3161;p4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2" name="Google Shape;3162;p4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3" name="Google Shape;3163;p4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4" name="Google Shape;3164;p4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5" name="Google Shape;3165;p4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6" name="Google Shape;3166;p4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7" name="Google Shape;3167;p4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8" name="Google Shape;3168;p4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9" name="Google Shape;3169;p4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0" name="Google Shape;3170;p4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1" name="Google Shape;3171;p4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2" name="Google Shape;3172;p4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3" name="Google Shape;3173;p4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4" name="Google Shape;3174;p4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5" name="Google Shape;3175;p4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6" name="Google Shape;3176;p4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7" name="Google Shape;3177;p4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8" name="Google Shape;3178;p4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9" name="Google Shape;3179;p4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0" name="Google Shape;3180;p4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1" name="Google Shape;3181;p4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2" name="Google Shape;3182;p4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3" name="Google Shape;3183;p4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4" name="Google Shape;3184;p4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5" name="Google Shape;3185;p4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6" name="Google Shape;3186;p4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7" name="Google Shape;3187;p4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8" name="Google Shape;3188;p4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9" name="Google Shape;3189;p4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0" name="Google Shape;3190;p4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1" name="Google Shape;3191;p4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2" name="Google Shape;3192;p4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3" name="Google Shape;3193;p4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4" name="Google Shape;3194;p4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5" name="Google Shape;3195;p4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6" name="Google Shape;3196;p4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7" name="Google Shape;3197;p4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8" name="Google Shape;3198;p4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9" name="Google Shape;3199;p4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0" name="Google Shape;3200;p4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1" name="Google Shape;3201;p4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2" name="Google Shape;3202;p4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3" name="Google Shape;3203;p4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4" name="Google Shape;3204;p4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5" name="Google Shape;3205;p4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6" name="Google Shape;3206;p4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7" name="Google Shape;3207;p4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8" name="Google Shape;3208;p4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9" name="Google Shape;3209;p4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0" name="Google Shape;3210;p4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1" name="Google Shape;3211;p4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2" name="Google Shape;3212;p4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3" name="Google Shape;3213;p4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4" name="Google Shape;3214;p4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5" name="Google Shape;3215;p4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6" name="Google Shape;3216;p4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7" name="Google Shape;3217;p4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8" name="Google Shape;3218;p4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9" name="Google Shape;3219;p4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0" name="Google Shape;3220;p4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1" name="Google Shape;3221;p4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2" name="Google Shape;3222;p4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3" name="Google Shape;3223;p4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4" name="Google Shape;3224;p4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5" name="Google Shape;3225;p4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6" name="Google Shape;3226;p4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7" name="Google Shape;3227;p4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8" name="Google Shape;3228;p4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9" name="Google Shape;3229;p4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30" name="Google Shape;3230;p4"/>
          <p:cNvGrpSpPr/>
          <p:nvPr/>
        </p:nvGrpSpPr>
        <p:grpSpPr>
          <a:xfrm rot="-882383">
            <a:off x="9853982" y="252692"/>
            <a:ext cx="1511127" cy="1483777"/>
            <a:chOff x="1296300" y="3053732"/>
            <a:chExt cx="1825499" cy="1849724"/>
          </a:xfrm>
        </p:grpSpPr>
        <p:sp>
          <p:nvSpPr>
            <p:cNvPr id="3231" name="Google Shape;3231;p4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2" name="Google Shape;3232;p4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3" name="Google Shape;3233;p4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4" name="Google Shape;3234;p4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5" name="Google Shape;3235;p4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6" name="Google Shape;3236;p4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7" name="Google Shape;3237;p4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8" name="Google Shape;3238;p4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9" name="Google Shape;3239;p4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0" name="Google Shape;3240;p4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1" name="Google Shape;3241;p4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2" name="Google Shape;3242;p4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3" name="Google Shape;3243;p4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4" name="Google Shape;3244;p4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5" name="Google Shape;3245;p4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6" name="Google Shape;3246;p4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7" name="Google Shape;3247;p4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8" name="Google Shape;3248;p4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9" name="Google Shape;3249;p4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0" name="Google Shape;3250;p4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1" name="Google Shape;3251;p4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2" name="Google Shape;3252;p4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3" name="Google Shape;3253;p4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4" name="Google Shape;3254;p4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5" name="Google Shape;3255;p4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6" name="Google Shape;3256;p4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7" name="Google Shape;3257;p4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8" name="Google Shape;3258;p4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9" name="Google Shape;3259;p4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0" name="Google Shape;3260;p4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1" name="Google Shape;3261;p4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2" name="Google Shape;3262;p4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3" name="Google Shape;3263;p4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4" name="Google Shape;3264;p4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5" name="Google Shape;3265;p4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6" name="Google Shape;3266;p4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7" name="Google Shape;3267;p4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8" name="Google Shape;3268;p4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9" name="Google Shape;3269;p4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0" name="Google Shape;3270;p4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1" name="Google Shape;3271;p4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2" name="Google Shape;3272;p4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3" name="Google Shape;3273;p4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4" name="Google Shape;3274;p4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5" name="Google Shape;3275;p4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6" name="Google Shape;3276;p4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7" name="Google Shape;3277;p4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8" name="Google Shape;3278;p4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9" name="Google Shape;3279;p4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0" name="Google Shape;3280;p4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1" name="Google Shape;3281;p4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2" name="Google Shape;3282;p4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3" name="Google Shape;3283;p4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4" name="Google Shape;3284;p4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5" name="Google Shape;3285;p4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6" name="Google Shape;3286;p4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7" name="Google Shape;3287;p4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8" name="Google Shape;3288;p4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9" name="Google Shape;3289;p4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0" name="Google Shape;3290;p4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1" name="Google Shape;3291;p4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2" name="Google Shape;3292;p4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3" name="Google Shape;3293;p4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4" name="Google Shape;3294;p4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5" name="Google Shape;3295;p4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6" name="Google Shape;3296;p4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7" name="Google Shape;3297;p4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8" name="Google Shape;3298;p4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9" name="Google Shape;3299;p4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0" name="Google Shape;3300;p4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1" name="Google Shape;3301;p4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2" name="Google Shape;3302;p4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3" name="Google Shape;3303;p4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4" name="Google Shape;3304;p4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5" name="Google Shape;3305;p4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6" name="Google Shape;3306;p4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7" name="Google Shape;3307;p4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8" name="Google Shape;3308;p4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9" name="Google Shape;3309;p4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0" name="Google Shape;3310;p4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1" name="Google Shape;3311;p4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2" name="Google Shape;3312;p4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3" name="Google Shape;3313;p4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4" name="Google Shape;3314;p4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5" name="Google Shape;3315;p4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6" name="Google Shape;3316;p4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7" name="Google Shape;3317;p4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8" name="Google Shape;3318;p4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9" name="Google Shape;3319;p4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0" name="Google Shape;3320;p4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1" name="Google Shape;3321;p4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2" name="Google Shape;3322;p4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3" name="Google Shape;3323;p4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4" name="Google Shape;3324;p4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5" name="Google Shape;3325;p4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6" name="Google Shape;3326;p4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7" name="Google Shape;3327;p4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8" name="Google Shape;3328;p4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9" name="Google Shape;3329;p4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0" name="Google Shape;3330;p4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1" name="Google Shape;3331;p4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2" name="Google Shape;3332;p4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3" name="Google Shape;3333;p4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4" name="Google Shape;3334;p4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5" name="Google Shape;3335;p4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6" name="Google Shape;3336;p4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7" name="Google Shape;3337;p4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38" name="Google Shape;3338;p4"/>
          <p:cNvGrpSpPr/>
          <p:nvPr/>
        </p:nvGrpSpPr>
        <p:grpSpPr>
          <a:xfrm>
            <a:off x="9537722" y="5787069"/>
            <a:ext cx="268981" cy="701836"/>
            <a:chOff x="4641641" y="852713"/>
            <a:chExt cx="201736" cy="526377"/>
          </a:xfrm>
        </p:grpSpPr>
        <p:sp>
          <p:nvSpPr>
            <p:cNvPr id="3339" name="Google Shape;3339;p4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0" name="Google Shape;3340;p4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1" name="Google Shape;3341;p4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42" name="Google Shape;3342;p4"/>
          <p:cNvGrpSpPr/>
          <p:nvPr/>
        </p:nvGrpSpPr>
        <p:grpSpPr>
          <a:xfrm rot="2887999">
            <a:off x="3835086" y="511336"/>
            <a:ext cx="327921" cy="552533"/>
            <a:chOff x="3801586" y="1135617"/>
            <a:chExt cx="245941" cy="414400"/>
          </a:xfrm>
        </p:grpSpPr>
        <p:sp>
          <p:nvSpPr>
            <p:cNvPr id="3343" name="Google Shape;3343;p4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4" name="Google Shape;3344;p4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5" name="Google Shape;3345;p4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6" name="Google Shape;3346;p4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7" name="Google Shape;3347;p4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8" name="Google Shape;3348;p4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49" name="Google Shape;3349;p4"/>
          <p:cNvGrpSpPr/>
          <p:nvPr/>
        </p:nvGrpSpPr>
        <p:grpSpPr>
          <a:xfrm>
            <a:off x="10490437" y="5977815"/>
            <a:ext cx="330379" cy="436716"/>
            <a:chOff x="2621290" y="1216686"/>
            <a:chExt cx="247784" cy="327537"/>
          </a:xfrm>
        </p:grpSpPr>
        <p:sp>
          <p:nvSpPr>
            <p:cNvPr id="3350" name="Google Shape;3350;p4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1" name="Google Shape;3351;p4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2" name="Google Shape;3352;p4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3" name="Google Shape;3353;p4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4" name="Google Shape;3354;p4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5" name="Google Shape;3355;p4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6" name="Google Shape;3356;p4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7" name="Google Shape;3357;p4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8" name="Google Shape;3358;p4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9" name="Google Shape;3359;p4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0" name="Google Shape;3360;p4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61" name="Google Shape;3361;p4"/>
          <p:cNvGrpSpPr/>
          <p:nvPr/>
        </p:nvGrpSpPr>
        <p:grpSpPr>
          <a:xfrm>
            <a:off x="2112352" y="2729934"/>
            <a:ext cx="487099" cy="699071"/>
            <a:chOff x="2423439" y="2082150"/>
            <a:chExt cx="365324" cy="524303"/>
          </a:xfrm>
        </p:grpSpPr>
        <p:sp>
          <p:nvSpPr>
            <p:cNvPr id="3362" name="Google Shape;3362;p4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3" name="Google Shape;3363;p4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4" name="Google Shape;3364;p4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5" name="Google Shape;3365;p4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6" name="Google Shape;3366;p4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7" name="Google Shape;3367;p4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8" name="Google Shape;3368;p4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9" name="Google Shape;3369;p4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0" name="Google Shape;3370;p4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71" name="Google Shape;3371;p4"/>
          <p:cNvGrpSpPr/>
          <p:nvPr/>
        </p:nvGrpSpPr>
        <p:grpSpPr>
          <a:xfrm>
            <a:off x="10097175" y="5439651"/>
            <a:ext cx="180199" cy="592383"/>
            <a:chOff x="2880331" y="2010988"/>
            <a:chExt cx="135149" cy="444287"/>
          </a:xfrm>
        </p:grpSpPr>
        <p:sp>
          <p:nvSpPr>
            <p:cNvPr id="3372" name="Google Shape;3372;p4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3" name="Google Shape;3373;p4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4" name="Google Shape;3374;p4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5" name="Google Shape;3375;p4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6" name="Google Shape;3376;p4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7" name="Google Shape;3377;p4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8" name="Google Shape;3378;p4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9" name="Google Shape;3379;p4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80" name="Google Shape;3380;p4"/>
          <p:cNvGrpSpPr/>
          <p:nvPr/>
        </p:nvGrpSpPr>
        <p:grpSpPr>
          <a:xfrm>
            <a:off x="1276334" y="3428989"/>
            <a:ext cx="525807" cy="561487"/>
            <a:chOff x="3569800" y="2151666"/>
            <a:chExt cx="394355" cy="421115"/>
          </a:xfrm>
        </p:grpSpPr>
        <p:sp>
          <p:nvSpPr>
            <p:cNvPr id="3381" name="Google Shape;3381;p4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2" name="Google Shape;3382;p4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p4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4" name="Google Shape;3384;p4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5" name="Google Shape;3385;p4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6" name="Google Shape;3386;p4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7" name="Google Shape;3387;p4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8" name="Google Shape;3388;p4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9" name="Google Shape;3389;p4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0" name="Google Shape;3390;p4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1" name="Google Shape;3391;p4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2" name="Google Shape;3392;p4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3" name="Google Shape;3393;p4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4" name="Google Shape;3394;p4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5" name="Google Shape;3395;p4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6" name="Google Shape;3396;p4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7" name="Google Shape;3397;p4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8" name="Google Shape;3398;p4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9" name="Google Shape;3399;p4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0" name="Google Shape;3400;p4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1" name="Google Shape;3401;p4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2" name="Google Shape;3402;p4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3" name="Google Shape;3403;p4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1957615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6353" t="6099" r="6213" b="-999"/>
          <a:stretch/>
        </p:blipFill>
        <p:spPr>
          <a:xfrm>
            <a:off x="-39329" y="-44245"/>
            <a:ext cx="12270658" cy="6902245"/>
          </a:xfrm>
          <a:prstGeom prst="rect">
            <a:avLst/>
          </a:prstGeom>
        </p:spPr>
      </p:pic>
      <p:pic>
        <p:nvPicPr>
          <p:cNvPr id="23" name="WINNER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559" y="4705701"/>
            <a:ext cx="1282412" cy="118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MsPham"/>
          <p:cNvSpPr/>
          <p:nvPr/>
        </p:nvSpPr>
        <p:spPr>
          <a:xfrm flipH="1">
            <a:off x="1825323" y="4705701"/>
            <a:ext cx="3200400" cy="1524322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day </a:t>
            </a:r>
          </a:p>
          <a:p>
            <a:pPr algn="ctr"/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it today?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MsPham"/>
          <p:cNvSpPr/>
          <p:nvPr/>
        </p:nvSpPr>
        <p:spPr>
          <a:xfrm>
            <a:off x="6863535" y="4698719"/>
            <a:ext cx="3200400" cy="1524322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</a:p>
          <a:p>
            <a:pPr algn="ctr"/>
            <a:r>
              <a:rPr lang="en-US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it today?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rabbit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27" y="3703179"/>
            <a:ext cx="1210705" cy="2657645"/>
          </a:xfrm>
          <a:prstGeom prst="rect">
            <a:avLst/>
          </a:prstGeom>
        </p:spPr>
      </p:pic>
      <p:pic>
        <p:nvPicPr>
          <p:cNvPr id="18" name="ttl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632" y="4579666"/>
            <a:ext cx="2197444" cy="1800781"/>
          </a:xfrm>
          <a:prstGeom prst="rect">
            <a:avLst/>
          </a:prstGeom>
        </p:spPr>
      </p:pic>
      <p:pic>
        <p:nvPicPr>
          <p:cNvPr id="2" name="Picture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02712" y="3831138"/>
            <a:ext cx="1505843" cy="1018120"/>
          </a:xfrm>
          <a:prstGeom prst="rect">
            <a:avLst/>
          </a:prstGeom>
        </p:spPr>
      </p:pic>
      <p:sp>
        <p:nvSpPr>
          <p:cNvPr id="29" name="Down Arrow 28"/>
          <p:cNvSpPr/>
          <p:nvPr/>
        </p:nvSpPr>
        <p:spPr>
          <a:xfrm rot="11111753">
            <a:off x="2492923" y="7218808"/>
            <a:ext cx="1182567" cy="1327674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3" descr="https://s.sachmem.vn/public/images/TA4T1SHS/U3-L1-3-2-sysoyzivqkqybocp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319" y="1014812"/>
            <a:ext cx="4037550" cy="323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727606" y="1909145"/>
            <a:ext cx="60004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It’s Thursday.</a:t>
            </a:r>
            <a:endParaRPr lang="en-US" sz="7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28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6353" t="6099" r="6213" b="-999"/>
          <a:stretch/>
        </p:blipFill>
        <p:spPr>
          <a:xfrm>
            <a:off x="-39329" y="-22122"/>
            <a:ext cx="12270658" cy="6902245"/>
          </a:xfrm>
          <a:prstGeom prst="rect">
            <a:avLst/>
          </a:prstGeom>
        </p:spPr>
      </p:pic>
      <p:pic>
        <p:nvPicPr>
          <p:cNvPr id="23" name="WINNER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480" y="4705701"/>
            <a:ext cx="1907055" cy="151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MsPham"/>
          <p:cNvSpPr/>
          <p:nvPr/>
        </p:nvSpPr>
        <p:spPr>
          <a:xfrm flipH="1">
            <a:off x="1825323" y="4705701"/>
            <a:ext cx="3200400" cy="1524322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day </a:t>
            </a:r>
          </a:p>
          <a:p>
            <a:pPr algn="ctr"/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it tomorrow?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MsPham"/>
          <p:cNvSpPr/>
          <p:nvPr/>
        </p:nvSpPr>
        <p:spPr>
          <a:xfrm>
            <a:off x="6863535" y="4698719"/>
            <a:ext cx="3200400" cy="1524322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day </a:t>
            </a:r>
          </a:p>
          <a:p>
            <a:pPr algn="ctr"/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it today?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rabbit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27" y="3703179"/>
            <a:ext cx="1210705" cy="2657645"/>
          </a:xfrm>
          <a:prstGeom prst="rect">
            <a:avLst/>
          </a:prstGeom>
        </p:spPr>
      </p:pic>
      <p:pic>
        <p:nvPicPr>
          <p:cNvPr id="18" name="ttl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632" y="4579666"/>
            <a:ext cx="2197444" cy="1800781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8153400" y="7219950"/>
            <a:ext cx="1289232" cy="7048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02712" y="3831138"/>
            <a:ext cx="1505843" cy="101812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4779786" y="1899724"/>
            <a:ext cx="563006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It’s Monday.</a:t>
            </a:r>
            <a:endParaRPr lang="en-US" sz="7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1" descr="https://s.sachmem.vn/public/images/TA4T1SHS/U3-L1-3-1-uvrclhpuilpqktwo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7" r="9894"/>
          <a:stretch/>
        </p:blipFill>
        <p:spPr bwMode="auto">
          <a:xfrm>
            <a:off x="1641978" y="1004994"/>
            <a:ext cx="3084567" cy="333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55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6353" t="6099" r="6213" b="-999"/>
          <a:stretch/>
        </p:blipFill>
        <p:spPr>
          <a:xfrm>
            <a:off x="-39329" y="-22122"/>
            <a:ext cx="12270658" cy="690224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057" y="3189554"/>
            <a:ext cx="3572850" cy="292791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952" y="2036483"/>
            <a:ext cx="2369713" cy="3893479"/>
          </a:xfrm>
          <a:prstGeom prst="rect">
            <a:avLst/>
          </a:prstGeom>
        </p:spPr>
      </p:pic>
      <p:pic>
        <p:nvPicPr>
          <p:cNvPr id="23" name="WINNER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665" y="614672"/>
            <a:ext cx="3258355" cy="265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85389" y="3665871"/>
            <a:ext cx="2083667" cy="118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11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92300-B740-E2D9-DC16-56CCFC98A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B0C91E6-5E07-D93C-0C28-81BF100886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Google Shape;1076;p4">
            <a:extLst>
              <a:ext uri="{FF2B5EF4-FFF2-40B4-BE49-F238E27FC236}">
                <a16:creationId xmlns:a16="http://schemas.microsoft.com/office/drawing/2014/main" id="{A29E1783-D023-9E43-5818-657D598D032C}"/>
              </a:ext>
            </a:extLst>
          </p:cNvPr>
          <p:cNvSpPr txBox="1"/>
          <p:nvPr/>
        </p:nvSpPr>
        <p:spPr>
          <a:xfrm>
            <a:off x="2461485" y="265994"/>
            <a:ext cx="6951023" cy="127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US" sz="3733" dirty="0">
                <a:solidFill>
                  <a:schemeClr val="accent6"/>
                </a:solidFill>
                <a:latin typeface="Radley"/>
                <a:ea typeface="Radley"/>
                <a:cs typeface="Radley"/>
                <a:sym typeface="Radley"/>
              </a:rPr>
              <a:t>LET’S SING TOGETHER.</a:t>
            </a:r>
            <a:endParaRPr sz="2400" dirty="0"/>
          </a:p>
          <a:p>
            <a:endParaRPr sz="3733" dirty="0">
              <a:solidFill>
                <a:schemeClr val="accent6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4CE71F-88A7-815E-757F-A531F6CD55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1557" y="916692"/>
            <a:ext cx="8660280" cy="5821120"/>
          </a:xfrm>
          <a:prstGeom prst="rect">
            <a:avLst/>
          </a:prstGeom>
        </p:spPr>
      </p:pic>
      <p:pic>
        <p:nvPicPr>
          <p:cNvPr id="8" name="Track 22">
            <a:hlinkClick r:id="" action="ppaction://media"/>
            <a:extLst>
              <a:ext uri="{FF2B5EF4-FFF2-40B4-BE49-F238E27FC236}">
                <a16:creationId xmlns:a16="http://schemas.microsoft.com/office/drawing/2014/main" id="{3A5F742D-A769-AE8B-6AE9-7F67F97937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93129" y="902038"/>
            <a:ext cx="714767" cy="71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43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06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t="1369"/>
          <a:stretch/>
        </p:blipFill>
        <p:spPr>
          <a:xfrm>
            <a:off x="1049132" y="1841679"/>
            <a:ext cx="10348671" cy="43530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12225" y="463407"/>
            <a:ext cx="8405433" cy="1191761"/>
          </a:xfrm>
          <a:prstGeom prst="rect">
            <a:avLst/>
          </a:prstGeom>
          <a:noFill/>
        </p:spPr>
        <p:txBody>
          <a:bodyPr wrap="none" rtlCol="0">
            <a:prstTxWarp prst="textWave1">
              <a:avLst>
                <a:gd name="adj1" fmla="val 20000"/>
                <a:gd name="adj2" fmla="val 154"/>
              </a:avLst>
            </a:prstTxWarp>
            <a:spAutoFit/>
          </a:bodyPr>
          <a:lstStyle/>
          <a:p>
            <a:r>
              <a:rPr lang="en-US" sz="600" b="1" i="1" dirty="0" err="1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7D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</a:t>
            </a:r>
            <a:r>
              <a:rPr lang="en-US" sz="600" b="1" i="1" u="sng" dirty="0" err="1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7D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Vocabulary</a:t>
            </a:r>
            <a:endParaRPr lang="en-US" sz="600" b="1" i="1" u="sng" dirty="0">
              <a:ln w="12700" cmpd="sng">
                <a:solidFill>
                  <a:schemeClr val="bg1"/>
                </a:solidFill>
                <a:prstDash val="solid"/>
              </a:ln>
              <a:solidFill>
                <a:srgbClr val="007D7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033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t="1369"/>
          <a:stretch/>
        </p:blipFill>
        <p:spPr>
          <a:xfrm>
            <a:off x="1100963" y="1158240"/>
            <a:ext cx="9771484" cy="529336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634179" y="190031"/>
            <a:ext cx="887294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n w="12700" cmpd="sng">
                  <a:solidFill>
                    <a:srgbClr val="47D147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Lucida Handwriting" pitchFamily="66" charset="0"/>
              </a:rPr>
              <a:t>II</a:t>
            </a:r>
            <a:r>
              <a:rPr lang="en-US" sz="6600" b="1" dirty="0">
                <a:ln w="12700" cmpd="sng">
                  <a:solidFill>
                    <a:srgbClr val="47D147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cript MT Bold" panose="03040602040607080904" pitchFamily="66" charset="0"/>
              </a:rPr>
              <a:t>. </a:t>
            </a:r>
            <a:r>
              <a:rPr lang="en-US" sz="6600" b="1" i="1" u="sng" dirty="0">
                <a:ln w="12700" cmpd="sng">
                  <a:solidFill>
                    <a:srgbClr val="47D147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cript MT Bold" panose="03040602040607080904" pitchFamily="66" charset="0"/>
              </a:rPr>
              <a:t>Check the vocabulary: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37840" y="1544320"/>
            <a:ext cx="2286000" cy="64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037840" y="2863049"/>
            <a:ext cx="2286000" cy="64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739075" y="4190831"/>
            <a:ext cx="2837859" cy="64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7898042" y="1568197"/>
            <a:ext cx="2837859" cy="64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7898041" y="2890208"/>
            <a:ext cx="2837859" cy="64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898040" y="4199884"/>
            <a:ext cx="2837859" cy="64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444551" y="5518613"/>
            <a:ext cx="2341429" cy="64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34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2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s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862" y="9219336"/>
            <a:ext cx="86270" cy="8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657601" y="2351546"/>
            <a:ext cx="6001554" cy="919401"/>
          </a:xfrm>
          <a:prstGeom prst="roundRect">
            <a:avLst/>
          </a:prstGeom>
          <a:ln>
            <a:solidFill>
              <a:srgbClr val="FFA155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day is it today?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423586" y="3725819"/>
            <a:ext cx="5481546" cy="919401"/>
          </a:xfrm>
          <a:prstGeom prst="roundRect">
            <a:avLst/>
          </a:prstGeom>
          <a:ln>
            <a:solidFill>
              <a:srgbClr val="FFA155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_______.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38267" y="247234"/>
            <a:ext cx="86288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 w="12700" cmpd="sng">
                  <a:solidFill>
                    <a:srgbClr val="47D147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entury Gothic" panose="020B0502020202020204" pitchFamily="34" charset="0"/>
              </a:rPr>
              <a:t>III. </a:t>
            </a:r>
            <a:r>
              <a:rPr lang="en-US" sz="6600" b="1" i="1" u="sng" dirty="0">
                <a:ln w="12700" cmpd="sng">
                  <a:solidFill>
                    <a:srgbClr val="47D147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entury Gothic" panose="020B0502020202020204" pitchFamily="34" charset="0"/>
              </a:rPr>
              <a:t>Structures: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09764" y="1355230"/>
            <a:ext cx="65950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52689" y="3800798"/>
            <a:ext cx="16450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day</a:t>
            </a:r>
          </a:p>
        </p:txBody>
      </p:sp>
    </p:spTree>
    <p:extLst>
      <p:ext uri="{BB962C8B-B14F-4D97-AF65-F5344CB8AC3E}">
        <p14:creationId xmlns:p14="http://schemas.microsoft.com/office/powerpoint/2010/main" val="206580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20" grpId="0"/>
      <p:bldP spid="3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6" name="Google Shape;3766;p26"/>
          <p:cNvSpPr/>
          <p:nvPr/>
        </p:nvSpPr>
        <p:spPr>
          <a:xfrm rot="-9834511">
            <a:off x="4974859" y="911602"/>
            <a:ext cx="2458104" cy="1781444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 dirty="0">
              <a:solidFill>
                <a:srgbClr val="92D050"/>
              </a:solidFill>
              <a:highlight>
                <a:srgbClr val="FF0000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767" name="Google Shape;3767;p26"/>
          <p:cNvSpPr txBox="1">
            <a:spLocks noGrp="1"/>
          </p:cNvSpPr>
          <p:nvPr>
            <p:ph type="title"/>
          </p:nvPr>
        </p:nvSpPr>
        <p:spPr>
          <a:xfrm>
            <a:off x="1638749" y="2620587"/>
            <a:ext cx="8867543" cy="2246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7200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Activity </a:t>
            </a:r>
            <a:r>
              <a:rPr lang="vi-VN" sz="7200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br>
              <a:rPr lang="en-US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vi-VN" sz="6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Look, listen and repeat.</a:t>
            </a:r>
            <a:endParaRPr sz="60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768" name="Google Shape;3768;p26"/>
          <p:cNvSpPr txBox="1">
            <a:spLocks noGrp="1"/>
          </p:cNvSpPr>
          <p:nvPr>
            <p:ph type="title" idx="2"/>
          </p:nvPr>
        </p:nvSpPr>
        <p:spPr>
          <a:xfrm>
            <a:off x="5100935" y="1088243"/>
            <a:ext cx="2066800" cy="17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vi-VN" dirty="0"/>
              <a:t>02</a:t>
            </a:r>
            <a:endParaRPr dirty="0"/>
          </a:p>
        </p:txBody>
      </p:sp>
      <p:grpSp>
        <p:nvGrpSpPr>
          <p:cNvPr id="3769" name="Google Shape;3769;p26"/>
          <p:cNvGrpSpPr/>
          <p:nvPr/>
        </p:nvGrpSpPr>
        <p:grpSpPr>
          <a:xfrm rot="804465" flipH="1">
            <a:off x="508848" y="4707900"/>
            <a:ext cx="1858681" cy="1813809"/>
            <a:chOff x="3516247" y="2841168"/>
            <a:chExt cx="2042858" cy="1997709"/>
          </a:xfrm>
        </p:grpSpPr>
        <p:sp>
          <p:nvSpPr>
            <p:cNvPr id="3770" name="Google Shape;3770;p26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1" name="Google Shape;3771;p26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2" name="Google Shape;3772;p26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3" name="Google Shape;3773;p26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4" name="Google Shape;3774;p26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5" name="Google Shape;3775;p26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6" name="Google Shape;3776;p26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7" name="Google Shape;3777;p26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8" name="Google Shape;3778;p26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9" name="Google Shape;3779;p26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0" name="Google Shape;3780;p26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1" name="Google Shape;3781;p26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2" name="Google Shape;3782;p26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3" name="Google Shape;3783;p26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4" name="Google Shape;3784;p26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5" name="Google Shape;3785;p26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6" name="Google Shape;3786;p26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7" name="Google Shape;3787;p26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8" name="Google Shape;3788;p26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9" name="Google Shape;3789;p26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0" name="Google Shape;3790;p26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1" name="Google Shape;3791;p26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2" name="Google Shape;3792;p26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3" name="Google Shape;3793;p26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4" name="Google Shape;3794;p26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5" name="Google Shape;3795;p26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6" name="Google Shape;3796;p26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7" name="Google Shape;3797;p26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8" name="Google Shape;3798;p26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9" name="Google Shape;3799;p26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0" name="Google Shape;3800;p26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1" name="Google Shape;3801;p26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2" name="Google Shape;3802;p26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3" name="Google Shape;3803;p26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4" name="Google Shape;3804;p26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5" name="Google Shape;3805;p26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6" name="Google Shape;3806;p26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7" name="Google Shape;3807;p26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8" name="Google Shape;3808;p26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9" name="Google Shape;3809;p26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0" name="Google Shape;3810;p26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1" name="Google Shape;3811;p26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2" name="Google Shape;3812;p26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3" name="Google Shape;3813;p26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4" name="Google Shape;3814;p26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5" name="Google Shape;3815;p26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6" name="Google Shape;3816;p26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7" name="Google Shape;3817;p26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8" name="Google Shape;3818;p26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9" name="Google Shape;3819;p26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0" name="Google Shape;3820;p26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1" name="Google Shape;3821;p26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2" name="Google Shape;3822;p26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3" name="Google Shape;3823;p26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4" name="Google Shape;3824;p26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5" name="Google Shape;3825;p26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6" name="Google Shape;3826;p26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7" name="Google Shape;3827;p26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8" name="Google Shape;3828;p26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9" name="Google Shape;3829;p26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0" name="Google Shape;3830;p26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1" name="Google Shape;3831;p26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2" name="Google Shape;3832;p26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3" name="Google Shape;3833;p26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4" name="Google Shape;3834;p26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5" name="Google Shape;3835;p26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6" name="Google Shape;3836;p26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7" name="Google Shape;3837;p26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8" name="Google Shape;3838;p26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9" name="Google Shape;3839;p26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0" name="Google Shape;3840;p26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1" name="Google Shape;3841;p26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2" name="Google Shape;3842;p26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3" name="Google Shape;3843;p26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4" name="Google Shape;3844;p26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5" name="Google Shape;3845;p26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6" name="Google Shape;3846;p26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7" name="Google Shape;3847;p26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8" name="Google Shape;3848;p26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9" name="Google Shape;3849;p26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0" name="Google Shape;3850;p26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1" name="Google Shape;3851;p26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2" name="Google Shape;3852;p26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3" name="Google Shape;3853;p26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4" name="Google Shape;3854;p26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5" name="Google Shape;3855;p26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6" name="Google Shape;3856;p26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7" name="Google Shape;3857;p26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8" name="Google Shape;3858;p26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9" name="Google Shape;3859;p26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0" name="Google Shape;3860;p26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1" name="Google Shape;3861;p26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2" name="Google Shape;3862;p26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3" name="Google Shape;3863;p26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4" name="Google Shape;3864;p26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5" name="Google Shape;3865;p26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66" name="Google Shape;3866;p26"/>
          <p:cNvGrpSpPr/>
          <p:nvPr/>
        </p:nvGrpSpPr>
        <p:grpSpPr>
          <a:xfrm rot="-882383">
            <a:off x="9853982" y="252692"/>
            <a:ext cx="1511127" cy="1483777"/>
            <a:chOff x="1296300" y="3053732"/>
            <a:chExt cx="1825499" cy="1849724"/>
          </a:xfrm>
        </p:grpSpPr>
        <p:sp>
          <p:nvSpPr>
            <p:cNvPr id="3867" name="Google Shape;3867;p26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8" name="Google Shape;3868;p26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9" name="Google Shape;3869;p26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0" name="Google Shape;3870;p26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1" name="Google Shape;3871;p26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2" name="Google Shape;3872;p26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3" name="Google Shape;3873;p26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4" name="Google Shape;3874;p26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5" name="Google Shape;3875;p26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6" name="Google Shape;3876;p26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7" name="Google Shape;3877;p26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8" name="Google Shape;3878;p26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9" name="Google Shape;3879;p26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0" name="Google Shape;3880;p26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1" name="Google Shape;3881;p26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2" name="Google Shape;3882;p26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3" name="Google Shape;3883;p26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4" name="Google Shape;3884;p26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5" name="Google Shape;3885;p26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6" name="Google Shape;3886;p26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7" name="Google Shape;3887;p26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8" name="Google Shape;3888;p26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9" name="Google Shape;3889;p26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0" name="Google Shape;3890;p26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1" name="Google Shape;3891;p26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2" name="Google Shape;3892;p26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3" name="Google Shape;3893;p26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4" name="Google Shape;3894;p26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5" name="Google Shape;3895;p26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6" name="Google Shape;3896;p26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7" name="Google Shape;3897;p26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8" name="Google Shape;3898;p26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9" name="Google Shape;3899;p26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0" name="Google Shape;3900;p26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1" name="Google Shape;3901;p26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2" name="Google Shape;3902;p26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3" name="Google Shape;3903;p26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4" name="Google Shape;3904;p26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5" name="Google Shape;3905;p26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6" name="Google Shape;3906;p26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7" name="Google Shape;3907;p26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8" name="Google Shape;3908;p26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9" name="Google Shape;3909;p26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0" name="Google Shape;3910;p26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1" name="Google Shape;3911;p26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2" name="Google Shape;3912;p26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3" name="Google Shape;3913;p26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4" name="Google Shape;3914;p26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5" name="Google Shape;3915;p26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6" name="Google Shape;3916;p26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7" name="Google Shape;3917;p26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8" name="Google Shape;3918;p26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9" name="Google Shape;3919;p26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0" name="Google Shape;3920;p26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1" name="Google Shape;3921;p26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2" name="Google Shape;3922;p26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3" name="Google Shape;3923;p26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4" name="Google Shape;3924;p26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5" name="Google Shape;3925;p26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6" name="Google Shape;3926;p26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7" name="Google Shape;3927;p26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8" name="Google Shape;3928;p26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9" name="Google Shape;3929;p26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0" name="Google Shape;3930;p26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1" name="Google Shape;3931;p26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2" name="Google Shape;3932;p26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3" name="Google Shape;3933;p26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4" name="Google Shape;3934;p26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5" name="Google Shape;3935;p26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6" name="Google Shape;3936;p26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7" name="Google Shape;3937;p26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8" name="Google Shape;3938;p26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9" name="Google Shape;3939;p26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0" name="Google Shape;3940;p26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1" name="Google Shape;3941;p26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2" name="Google Shape;3942;p26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3" name="Google Shape;3943;p26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4" name="Google Shape;3944;p26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5" name="Google Shape;3945;p26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6" name="Google Shape;3946;p26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7" name="Google Shape;3947;p26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8" name="Google Shape;3948;p26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9" name="Google Shape;3949;p26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0" name="Google Shape;3950;p26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1" name="Google Shape;3951;p26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2" name="Google Shape;3952;p26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3" name="Google Shape;3953;p26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4" name="Google Shape;3954;p26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5" name="Google Shape;3955;p26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6" name="Google Shape;3956;p26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7" name="Google Shape;3957;p26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8" name="Google Shape;3958;p26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9" name="Google Shape;3959;p26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0" name="Google Shape;3960;p26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1" name="Google Shape;3961;p26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2" name="Google Shape;3962;p26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3" name="Google Shape;3963;p26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4" name="Google Shape;3964;p26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5" name="Google Shape;3965;p26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6" name="Google Shape;3966;p26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7" name="Google Shape;3967;p26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8" name="Google Shape;3968;p26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9" name="Google Shape;3969;p26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0" name="Google Shape;3970;p26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1" name="Google Shape;3971;p26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2" name="Google Shape;3972;p26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3" name="Google Shape;3973;p26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74" name="Google Shape;3974;p26"/>
          <p:cNvGrpSpPr/>
          <p:nvPr/>
        </p:nvGrpSpPr>
        <p:grpSpPr>
          <a:xfrm>
            <a:off x="9537722" y="5787069"/>
            <a:ext cx="268981" cy="701836"/>
            <a:chOff x="4641641" y="852713"/>
            <a:chExt cx="201736" cy="526377"/>
          </a:xfrm>
        </p:grpSpPr>
        <p:sp>
          <p:nvSpPr>
            <p:cNvPr id="3975" name="Google Shape;3975;p26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6" name="Google Shape;3976;p26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7" name="Google Shape;3977;p26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78" name="Google Shape;3978;p26"/>
          <p:cNvGrpSpPr/>
          <p:nvPr/>
        </p:nvGrpSpPr>
        <p:grpSpPr>
          <a:xfrm rot="2887999">
            <a:off x="3835086" y="511336"/>
            <a:ext cx="327921" cy="552533"/>
            <a:chOff x="3801586" y="1135617"/>
            <a:chExt cx="245941" cy="414400"/>
          </a:xfrm>
        </p:grpSpPr>
        <p:sp>
          <p:nvSpPr>
            <p:cNvPr id="3979" name="Google Shape;3979;p26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0" name="Google Shape;3980;p26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1" name="Google Shape;3981;p26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2" name="Google Shape;3982;p26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3" name="Google Shape;3983;p26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4" name="Google Shape;3984;p26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85" name="Google Shape;3985;p26"/>
          <p:cNvGrpSpPr/>
          <p:nvPr/>
        </p:nvGrpSpPr>
        <p:grpSpPr>
          <a:xfrm>
            <a:off x="10490437" y="5977815"/>
            <a:ext cx="330379" cy="436716"/>
            <a:chOff x="2621290" y="1216686"/>
            <a:chExt cx="247784" cy="327537"/>
          </a:xfrm>
        </p:grpSpPr>
        <p:sp>
          <p:nvSpPr>
            <p:cNvPr id="3986" name="Google Shape;3986;p26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7" name="Google Shape;3987;p26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8" name="Google Shape;3988;p26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9" name="Google Shape;3989;p26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0" name="Google Shape;3990;p26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1" name="Google Shape;3991;p26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2" name="Google Shape;3992;p26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3" name="Google Shape;3993;p26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4" name="Google Shape;3994;p26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5" name="Google Shape;3995;p26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6" name="Google Shape;3996;p26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97" name="Google Shape;3997;p26"/>
          <p:cNvGrpSpPr/>
          <p:nvPr/>
        </p:nvGrpSpPr>
        <p:grpSpPr>
          <a:xfrm>
            <a:off x="2112352" y="2729934"/>
            <a:ext cx="487099" cy="699071"/>
            <a:chOff x="2423439" y="2082150"/>
            <a:chExt cx="365324" cy="524303"/>
          </a:xfrm>
        </p:grpSpPr>
        <p:sp>
          <p:nvSpPr>
            <p:cNvPr id="3998" name="Google Shape;3998;p26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9" name="Google Shape;3999;p26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0" name="Google Shape;4000;p26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1" name="Google Shape;4001;p26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2" name="Google Shape;4002;p26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3" name="Google Shape;4003;p26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4" name="Google Shape;4004;p26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5" name="Google Shape;4005;p26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6" name="Google Shape;4006;p26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07" name="Google Shape;4007;p26"/>
          <p:cNvGrpSpPr/>
          <p:nvPr/>
        </p:nvGrpSpPr>
        <p:grpSpPr>
          <a:xfrm>
            <a:off x="10097175" y="5439651"/>
            <a:ext cx="180199" cy="592383"/>
            <a:chOff x="2880331" y="2010988"/>
            <a:chExt cx="135149" cy="444287"/>
          </a:xfrm>
        </p:grpSpPr>
        <p:sp>
          <p:nvSpPr>
            <p:cNvPr id="4008" name="Google Shape;4008;p26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9" name="Google Shape;4009;p26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0" name="Google Shape;4010;p26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1" name="Google Shape;4011;p26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2" name="Google Shape;4012;p26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3" name="Google Shape;4013;p26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4" name="Google Shape;4014;p26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5" name="Google Shape;4015;p26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16" name="Google Shape;4016;p26"/>
          <p:cNvGrpSpPr/>
          <p:nvPr/>
        </p:nvGrpSpPr>
        <p:grpSpPr>
          <a:xfrm>
            <a:off x="1276334" y="3428989"/>
            <a:ext cx="525807" cy="561487"/>
            <a:chOff x="3569800" y="2151666"/>
            <a:chExt cx="394355" cy="421115"/>
          </a:xfrm>
        </p:grpSpPr>
        <p:sp>
          <p:nvSpPr>
            <p:cNvPr id="4017" name="Google Shape;4017;p26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8" name="Google Shape;4018;p26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9" name="Google Shape;4019;p26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0" name="Google Shape;4020;p26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1" name="Google Shape;4021;p26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2" name="Google Shape;4022;p26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3" name="Google Shape;4023;p26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4" name="Google Shape;4024;p26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5" name="Google Shape;4025;p26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6" name="Google Shape;4026;p26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7" name="Google Shape;4027;p26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8" name="Google Shape;4028;p26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9" name="Google Shape;4029;p26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0" name="Google Shape;4030;p26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1" name="Google Shape;4031;p26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2" name="Google Shape;4032;p26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3" name="Google Shape;4033;p26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4" name="Google Shape;4034;p26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5" name="Google Shape;4035;p26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6" name="Google Shape;4036;p26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7" name="Google Shape;4037;p26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8" name="Google Shape;4038;p26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9" name="Google Shape;4039;p26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606396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EEEEF-ADB3-C0E7-A788-FC001FA0E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7D48D12-00B8-5C9F-0AA0-B31FB639A4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36697"/>
            <a:ext cx="12092067" cy="4423728"/>
          </a:xfrm>
          <a:prstGeom prst="rect">
            <a:avLst/>
          </a:prstGeom>
        </p:spPr>
      </p:pic>
      <p:pic>
        <p:nvPicPr>
          <p:cNvPr id="8" name="Track 2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06143" y="1136697"/>
            <a:ext cx="601563" cy="60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64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7" name="Google Shape;2657;p39"/>
          <p:cNvSpPr txBox="1">
            <a:spLocks noGrp="1"/>
          </p:cNvSpPr>
          <p:nvPr>
            <p:ph type="title"/>
          </p:nvPr>
        </p:nvSpPr>
        <p:spPr>
          <a:xfrm>
            <a:off x="1718514" y="3470125"/>
            <a:ext cx="9416817" cy="223200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>
                <a:solidFill>
                  <a:schemeClr val="accent6"/>
                </a:solidFill>
                <a:latin typeface="Comic Sans MS" panose="030F0702030302020204" pitchFamily="66" charset="0"/>
              </a:rPr>
              <a:t>Activity 2</a:t>
            </a:r>
            <a:br>
              <a:rPr lang="en-US">
                <a:solidFill>
                  <a:schemeClr val="accent6"/>
                </a:solidFill>
                <a:latin typeface="Comic Sans MS" panose="030F0702030302020204" pitchFamily="66" charset="0"/>
              </a:rPr>
            </a:br>
            <a:r>
              <a:rPr lang="vi-VN" sz="6000">
                <a:latin typeface="Comic Sans MS" panose="030F0702030302020204" pitchFamily="66" charset="0"/>
              </a:rPr>
              <a:t>Listen</a:t>
            </a:r>
            <a:r>
              <a:rPr lang="vi-VN" sz="6000" dirty="0">
                <a:latin typeface="Comic Sans MS" panose="030F0702030302020204" pitchFamily="66" charset="0"/>
              </a:rPr>
              <a:t>, point and say.</a:t>
            </a:r>
            <a:r>
              <a:rPr lang="en-US" sz="6000" dirty="0">
                <a:latin typeface="Comic Sans MS" panose="030F0702030302020204" pitchFamily="66" charset="0"/>
              </a:rPr>
              <a:t> </a:t>
            </a:r>
            <a:endParaRPr sz="6000" dirty="0">
              <a:latin typeface="Comic Sans MS" panose="030F0702030302020204" pitchFamily="66" charset="0"/>
            </a:endParaRPr>
          </a:p>
        </p:txBody>
      </p:sp>
      <p:grpSp>
        <p:nvGrpSpPr>
          <p:cNvPr id="2660" name="Google Shape;2660;p39"/>
          <p:cNvGrpSpPr/>
          <p:nvPr/>
        </p:nvGrpSpPr>
        <p:grpSpPr>
          <a:xfrm rot="804465" flipH="1">
            <a:off x="508848" y="4707899"/>
            <a:ext cx="1858681" cy="1813811"/>
            <a:chOff x="3516247" y="2841168"/>
            <a:chExt cx="2042858" cy="1997710"/>
          </a:xfrm>
        </p:grpSpPr>
        <p:sp>
          <p:nvSpPr>
            <p:cNvPr id="2661" name="Google Shape;2661;p39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2" name="Google Shape;2662;p39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3" name="Google Shape;2663;p39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4" name="Google Shape;2664;p39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5" name="Google Shape;2665;p39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6" name="Google Shape;2666;p39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7" name="Google Shape;2667;p39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8" name="Google Shape;2668;p39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9" name="Google Shape;2669;p39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0" name="Google Shape;2670;p39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1" name="Google Shape;2671;p39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2" name="Google Shape;2672;p39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3" name="Google Shape;2673;p39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4" name="Google Shape;2674;p39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5" name="Google Shape;2675;p39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6" name="Google Shape;2676;p39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7" name="Google Shape;2677;p39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8" name="Google Shape;2678;p39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9" name="Google Shape;2679;p39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0" name="Google Shape;2680;p39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1" name="Google Shape;2681;p39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2" name="Google Shape;2682;p39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3" name="Google Shape;2683;p39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4" name="Google Shape;2684;p39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5" name="Google Shape;2685;p39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6" name="Google Shape;2686;p39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7" name="Google Shape;2687;p39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8" name="Google Shape;2688;p39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9" name="Google Shape;2689;p39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90" name="Google Shape;2690;p39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91" name="Google Shape;2691;p39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92" name="Google Shape;2692;p39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93" name="Google Shape;2693;p39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94" name="Google Shape;2694;p39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95" name="Google Shape;2695;p39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96" name="Google Shape;2696;p39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97" name="Google Shape;2697;p39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98" name="Google Shape;2698;p39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99" name="Google Shape;2699;p39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0" name="Google Shape;2700;p39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1" name="Google Shape;2701;p39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2" name="Google Shape;2702;p39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3" name="Google Shape;2703;p39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4" name="Google Shape;2704;p39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5" name="Google Shape;2705;p39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6" name="Google Shape;2706;p39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7" name="Google Shape;2707;p39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8" name="Google Shape;2708;p39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9" name="Google Shape;2709;p39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0" name="Google Shape;2710;p39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1" name="Google Shape;2711;p39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2" name="Google Shape;2712;p39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3" name="Google Shape;2713;p39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4" name="Google Shape;2714;p39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5" name="Google Shape;2715;p39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6" name="Google Shape;2716;p39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7" name="Google Shape;2717;p39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8" name="Google Shape;2718;p39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9" name="Google Shape;2719;p39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0" name="Google Shape;2720;p39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1" name="Google Shape;2721;p39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2" name="Google Shape;2722;p39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3" name="Google Shape;2723;p39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4" name="Google Shape;2724;p39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5" name="Google Shape;2725;p39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6" name="Google Shape;2726;p39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7" name="Google Shape;2727;p39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8" name="Google Shape;2728;p39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9" name="Google Shape;2729;p39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0" name="Google Shape;2730;p39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1" name="Google Shape;2731;p39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2" name="Google Shape;2732;p39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3" name="Google Shape;2733;p39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4" name="Google Shape;2734;p39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5" name="Google Shape;2735;p39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6" name="Google Shape;2736;p39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7" name="Google Shape;2737;p39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8" name="Google Shape;2738;p39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9" name="Google Shape;2739;p39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0" name="Google Shape;2740;p39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1" name="Google Shape;2741;p39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2" name="Google Shape;2742;p39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3" name="Google Shape;2743;p39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4" name="Google Shape;2744;p39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5" name="Google Shape;2745;p39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6" name="Google Shape;2746;p39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7" name="Google Shape;2747;p39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8" name="Google Shape;2748;p39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9" name="Google Shape;2749;p39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0" name="Google Shape;2750;p39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1" name="Google Shape;2751;p39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2" name="Google Shape;2752;p39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3" name="Google Shape;2753;p39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4" name="Google Shape;2754;p39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5" name="Google Shape;2755;p39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6" name="Google Shape;2756;p39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757" name="Google Shape;2757;p39"/>
          <p:cNvGrpSpPr/>
          <p:nvPr/>
        </p:nvGrpSpPr>
        <p:grpSpPr>
          <a:xfrm rot="-882383">
            <a:off x="9853982" y="252692"/>
            <a:ext cx="1511127" cy="1483777"/>
            <a:chOff x="1296300" y="3053732"/>
            <a:chExt cx="1825499" cy="1849724"/>
          </a:xfrm>
        </p:grpSpPr>
        <p:sp>
          <p:nvSpPr>
            <p:cNvPr id="2758" name="Google Shape;2758;p39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9" name="Google Shape;2759;p39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0" name="Google Shape;2760;p39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1" name="Google Shape;2761;p39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2" name="Google Shape;2762;p39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3" name="Google Shape;2763;p39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4" name="Google Shape;2764;p39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5" name="Google Shape;2765;p39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6" name="Google Shape;2766;p39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7" name="Google Shape;2767;p39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8" name="Google Shape;2768;p39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9" name="Google Shape;2769;p39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0" name="Google Shape;2770;p39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1" name="Google Shape;2771;p39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2" name="Google Shape;2772;p39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3" name="Google Shape;2773;p39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4" name="Google Shape;2774;p39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5" name="Google Shape;2775;p39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6" name="Google Shape;2776;p39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7" name="Google Shape;2777;p39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8" name="Google Shape;2778;p39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9" name="Google Shape;2779;p39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0" name="Google Shape;2780;p39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1" name="Google Shape;2781;p39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2" name="Google Shape;2782;p39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3" name="Google Shape;2783;p39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4" name="Google Shape;2784;p39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5" name="Google Shape;2785;p39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6" name="Google Shape;2786;p39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7" name="Google Shape;2787;p39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8" name="Google Shape;2788;p39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9" name="Google Shape;2789;p39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0" name="Google Shape;2790;p39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1" name="Google Shape;2791;p39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2" name="Google Shape;2792;p39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3" name="Google Shape;2793;p39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4" name="Google Shape;2794;p39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5" name="Google Shape;2795;p39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6" name="Google Shape;2796;p39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7" name="Google Shape;2797;p39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8" name="Google Shape;2798;p39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9" name="Google Shape;2799;p39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0" name="Google Shape;2800;p39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1" name="Google Shape;2801;p39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2" name="Google Shape;2802;p39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3" name="Google Shape;2803;p39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4" name="Google Shape;2804;p39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5" name="Google Shape;2805;p39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6" name="Google Shape;2806;p39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7" name="Google Shape;2807;p39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8" name="Google Shape;2808;p39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9" name="Google Shape;2809;p39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0" name="Google Shape;2810;p39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1" name="Google Shape;2811;p39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2" name="Google Shape;2812;p39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3" name="Google Shape;2813;p39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4" name="Google Shape;2814;p39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5" name="Google Shape;2815;p39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6" name="Google Shape;2816;p39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7" name="Google Shape;2817;p39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8" name="Google Shape;2818;p39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9" name="Google Shape;2819;p39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0" name="Google Shape;2820;p39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1" name="Google Shape;2821;p39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2" name="Google Shape;2822;p39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3" name="Google Shape;2823;p39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4" name="Google Shape;2824;p39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5" name="Google Shape;2825;p39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6" name="Google Shape;2826;p39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7" name="Google Shape;2827;p39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8" name="Google Shape;2828;p39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9" name="Google Shape;2829;p39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0" name="Google Shape;2830;p39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1" name="Google Shape;2831;p39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2" name="Google Shape;2832;p39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3" name="Google Shape;2833;p39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4" name="Google Shape;2834;p39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5" name="Google Shape;2835;p39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6" name="Google Shape;2836;p39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7" name="Google Shape;2837;p39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8" name="Google Shape;2838;p39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9" name="Google Shape;2839;p39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0" name="Google Shape;2840;p39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1" name="Google Shape;2841;p39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2" name="Google Shape;2842;p39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3" name="Google Shape;2843;p39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4" name="Google Shape;2844;p39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5" name="Google Shape;2845;p39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6" name="Google Shape;2846;p39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7" name="Google Shape;2847;p39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8" name="Google Shape;2848;p39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9" name="Google Shape;2849;p39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0" name="Google Shape;2850;p39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1" name="Google Shape;2851;p39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2" name="Google Shape;2852;p39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3" name="Google Shape;2853;p39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4" name="Google Shape;2854;p39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5" name="Google Shape;2855;p39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6" name="Google Shape;2856;p39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7" name="Google Shape;2857;p39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8" name="Google Shape;2858;p39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9" name="Google Shape;2859;p39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0" name="Google Shape;2860;p39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1" name="Google Shape;2861;p39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2" name="Google Shape;2862;p39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3" name="Google Shape;2863;p39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4" name="Google Shape;2864;p39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865" name="Google Shape;2865;p39"/>
          <p:cNvGrpSpPr/>
          <p:nvPr/>
        </p:nvGrpSpPr>
        <p:grpSpPr>
          <a:xfrm>
            <a:off x="9537722" y="5787069"/>
            <a:ext cx="268981" cy="701836"/>
            <a:chOff x="4641641" y="852713"/>
            <a:chExt cx="201736" cy="526377"/>
          </a:xfrm>
        </p:grpSpPr>
        <p:sp>
          <p:nvSpPr>
            <p:cNvPr id="2866" name="Google Shape;2866;p39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7" name="Google Shape;2867;p39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8" name="Google Shape;2868;p39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869" name="Google Shape;2869;p39"/>
          <p:cNvGrpSpPr/>
          <p:nvPr/>
        </p:nvGrpSpPr>
        <p:grpSpPr>
          <a:xfrm rot="2887999">
            <a:off x="3835086" y="511336"/>
            <a:ext cx="327921" cy="552533"/>
            <a:chOff x="3801586" y="1135617"/>
            <a:chExt cx="245941" cy="414400"/>
          </a:xfrm>
        </p:grpSpPr>
        <p:sp>
          <p:nvSpPr>
            <p:cNvPr id="2870" name="Google Shape;2870;p39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1" name="Google Shape;2871;p39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2" name="Google Shape;2872;p39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3" name="Google Shape;2873;p39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4" name="Google Shape;2874;p39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5" name="Google Shape;2875;p39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876" name="Google Shape;2876;p39"/>
          <p:cNvGrpSpPr/>
          <p:nvPr/>
        </p:nvGrpSpPr>
        <p:grpSpPr>
          <a:xfrm>
            <a:off x="10490437" y="5977815"/>
            <a:ext cx="330379" cy="436716"/>
            <a:chOff x="2621290" y="1216686"/>
            <a:chExt cx="247784" cy="327537"/>
          </a:xfrm>
        </p:grpSpPr>
        <p:sp>
          <p:nvSpPr>
            <p:cNvPr id="2877" name="Google Shape;2877;p39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8" name="Google Shape;2878;p39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9" name="Google Shape;2879;p39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0" name="Google Shape;2880;p39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1" name="Google Shape;2881;p39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2" name="Google Shape;2882;p39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3" name="Google Shape;2883;p39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4" name="Google Shape;2884;p39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5" name="Google Shape;2885;p39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6" name="Google Shape;2886;p39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7" name="Google Shape;2887;p39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888" name="Google Shape;2888;p39"/>
          <p:cNvGrpSpPr/>
          <p:nvPr/>
        </p:nvGrpSpPr>
        <p:grpSpPr>
          <a:xfrm>
            <a:off x="2112352" y="2729934"/>
            <a:ext cx="487099" cy="699071"/>
            <a:chOff x="2423439" y="2082150"/>
            <a:chExt cx="365324" cy="524303"/>
          </a:xfrm>
        </p:grpSpPr>
        <p:sp>
          <p:nvSpPr>
            <p:cNvPr id="2889" name="Google Shape;2889;p39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0" name="Google Shape;2890;p39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1" name="Google Shape;2891;p39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2" name="Google Shape;2892;p39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3" name="Google Shape;2893;p39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4" name="Google Shape;2894;p39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5" name="Google Shape;2895;p39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6" name="Google Shape;2896;p39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7" name="Google Shape;2897;p39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898" name="Google Shape;2898;p39"/>
          <p:cNvGrpSpPr/>
          <p:nvPr/>
        </p:nvGrpSpPr>
        <p:grpSpPr>
          <a:xfrm>
            <a:off x="10097175" y="5439651"/>
            <a:ext cx="180199" cy="592383"/>
            <a:chOff x="2880331" y="2010988"/>
            <a:chExt cx="135149" cy="444287"/>
          </a:xfrm>
        </p:grpSpPr>
        <p:sp>
          <p:nvSpPr>
            <p:cNvPr id="2899" name="Google Shape;2899;p39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0" name="Google Shape;2900;p39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1" name="Google Shape;2901;p39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2" name="Google Shape;2902;p39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3" name="Google Shape;2903;p39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4" name="Google Shape;2904;p39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5" name="Google Shape;2905;p39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6" name="Google Shape;2906;p39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907" name="Google Shape;2907;p39"/>
          <p:cNvGrpSpPr/>
          <p:nvPr/>
        </p:nvGrpSpPr>
        <p:grpSpPr>
          <a:xfrm>
            <a:off x="1276334" y="3428989"/>
            <a:ext cx="525807" cy="561487"/>
            <a:chOff x="3569800" y="2151666"/>
            <a:chExt cx="394355" cy="421115"/>
          </a:xfrm>
        </p:grpSpPr>
        <p:sp>
          <p:nvSpPr>
            <p:cNvPr id="2908" name="Google Shape;2908;p39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9" name="Google Shape;2909;p39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0" name="Google Shape;2910;p39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1" name="Google Shape;2911;p39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2" name="Google Shape;2912;p39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3" name="Google Shape;2913;p39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4" name="Google Shape;2914;p39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5" name="Google Shape;2915;p39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6" name="Google Shape;2916;p39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7" name="Google Shape;2917;p39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8" name="Google Shape;2918;p39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9" name="Google Shape;2919;p39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0" name="Google Shape;2920;p39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1" name="Google Shape;2921;p39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2" name="Google Shape;2922;p39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3" name="Google Shape;2923;p39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4" name="Google Shape;2924;p39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5" name="Google Shape;2925;p39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6" name="Google Shape;2926;p39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7" name="Google Shape;2927;p39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8" name="Google Shape;2928;p39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9" name="Google Shape;2929;p39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30" name="Google Shape;2930;p39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4" name="Google Shape;2069;p37">
            <a:extLst>
              <a:ext uri="{FF2B5EF4-FFF2-40B4-BE49-F238E27FC236}">
                <a16:creationId xmlns:a16="http://schemas.microsoft.com/office/drawing/2014/main" id="{ADC0A420-BA5B-6017-40B6-81F326C5779B}"/>
              </a:ext>
            </a:extLst>
          </p:cNvPr>
          <p:cNvSpPr/>
          <p:nvPr/>
        </p:nvSpPr>
        <p:spPr>
          <a:xfrm flipH="1">
            <a:off x="5255419" y="1444607"/>
            <a:ext cx="2343004" cy="2034592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Comic Sans MS" panose="030F0702030302020204" pitchFamily="66" charset="0"/>
            </a:endParaRPr>
          </a:p>
        </p:txBody>
      </p:sp>
      <p:sp>
        <p:nvSpPr>
          <p:cNvPr id="6" name="Google Shape;2658;p39">
            <a:extLst>
              <a:ext uri="{FF2B5EF4-FFF2-40B4-BE49-F238E27FC236}">
                <a16:creationId xmlns:a16="http://schemas.microsoft.com/office/drawing/2014/main" id="{708CAF30-55CF-2ABF-EB44-F18537182BAA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5327493" y="1547140"/>
            <a:ext cx="2066800" cy="177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03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0658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1218</TotalTime>
  <Words>388</Words>
  <Application>Microsoft Office PowerPoint</Application>
  <PresentationFormat>Widescreen</PresentationFormat>
  <Paragraphs>66</Paragraphs>
  <Slides>22</Slides>
  <Notes>14</Notes>
  <HiddenSlides>0</HiddenSlides>
  <MMClips>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Berlin Sans FB Demi</vt:lpstr>
      <vt:lpstr>Calibri</vt:lpstr>
      <vt:lpstr>Century Gothic</vt:lpstr>
      <vt:lpstr>Comic Sans MS</vt:lpstr>
      <vt:lpstr>Love Craft</vt:lpstr>
      <vt:lpstr>Lucida Handwriting</vt:lpstr>
      <vt:lpstr>Radley</vt:lpstr>
      <vt:lpstr>Script MT Bold</vt:lpstr>
      <vt:lpstr>Tahoma</vt:lpstr>
      <vt:lpstr>Office Theme</vt:lpstr>
      <vt:lpstr>PowerPoint Presentation</vt:lpstr>
      <vt:lpstr>Warm-up</vt:lpstr>
      <vt:lpstr>PowerPoint Presentation</vt:lpstr>
      <vt:lpstr>PowerPoint Presentation</vt:lpstr>
      <vt:lpstr>PowerPoint Presentation</vt:lpstr>
      <vt:lpstr>PowerPoint Presentation</vt:lpstr>
      <vt:lpstr>Activity 1 Look, listen and repeat.</vt:lpstr>
      <vt:lpstr>PowerPoint Presentation</vt:lpstr>
      <vt:lpstr>Activity 2 Listen, point and say. </vt:lpstr>
      <vt:lpstr>PowerPoint Presentation</vt:lpstr>
      <vt:lpstr>Activity 3 Let’s talk.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HOME</cp:lastModifiedBy>
  <cp:revision>91</cp:revision>
  <dcterms:created xsi:type="dcterms:W3CDTF">2021-05-06T05:34:23Z</dcterms:created>
  <dcterms:modified xsi:type="dcterms:W3CDTF">2025-10-12T12:55:31Z</dcterms:modified>
</cp:coreProperties>
</file>