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1"/>
  </p:notesMasterIdLst>
  <p:sldIdLst>
    <p:sldId id="515" r:id="rId2"/>
    <p:sldId id="522" r:id="rId3"/>
    <p:sldId id="261" r:id="rId4"/>
    <p:sldId id="267" r:id="rId5"/>
    <p:sldId id="387" r:id="rId6"/>
    <p:sldId id="370" r:id="rId7"/>
    <p:sldId id="374" r:id="rId8"/>
    <p:sldId id="272" r:id="rId9"/>
    <p:sldId id="371" r:id="rId10"/>
    <p:sldId id="518" r:id="rId11"/>
    <p:sldId id="517" r:id="rId12"/>
    <p:sldId id="519" r:id="rId13"/>
    <p:sldId id="520" r:id="rId14"/>
    <p:sldId id="521" r:id="rId15"/>
    <p:sldId id="281" r:id="rId16"/>
    <p:sldId id="386" r:id="rId17"/>
    <p:sldId id="268" r:id="rId18"/>
    <p:sldId id="385" r:id="rId19"/>
    <p:sldId id="375" r:id="rId20"/>
    <p:sldId id="377" r:id="rId21"/>
    <p:sldId id="259" r:id="rId22"/>
    <p:sldId id="378" r:id="rId23"/>
    <p:sldId id="379" r:id="rId24"/>
    <p:sldId id="380" r:id="rId25"/>
    <p:sldId id="382" r:id="rId26"/>
    <p:sldId id="381" r:id="rId27"/>
    <p:sldId id="383" r:id="rId28"/>
    <p:sldId id="384" r:id="rId29"/>
    <p:sldId id="414" r:id="rId30"/>
  </p:sldIdLst>
  <p:sldSz cx="9144000" cy="5143500" type="screen16x9"/>
  <p:notesSz cx="6858000" cy="9144000"/>
  <p:embeddedFontLst>
    <p:embeddedFont>
      <p:font typeface="Kirang Haerang" panose="020B0604020202020204" charset="-127"/>
      <p:regular r:id="rId32"/>
    </p:embeddedFont>
    <p:embeddedFont>
      <p:font typeface="Castellar" panose="020F0502020204030204" pitchFamily="18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Nunito" panose="020F0502020204030204" pitchFamily="2" charset="0"/>
      <p:regular r:id="rId38"/>
      <p:bold r:id="rId39"/>
      <p:italic r:id="rId40"/>
      <p:boldItalic r:id="rId41"/>
    </p:embeddedFont>
    <p:embeddedFont>
      <p:font typeface="Nunito Sans" panose="020F0502020204030204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83576" autoAdjust="0"/>
  </p:normalViewPr>
  <p:slideViewPr>
    <p:cSldViewPr snapToGrid="0">
      <p:cViewPr varScale="1">
        <p:scale>
          <a:sx n="94" d="100"/>
          <a:sy n="94" d="100"/>
        </p:scale>
        <p:origin x="84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7:56:22.12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1,'0'2,"2"0,-2 0,2 0,-2-1,2 1,-2 0,2 0,-2 0,1 0,1 0,-2 0,2 0,0 0,0-2,0 1,0 1,0-2,0 2,3 0,39 19,-12-11,2-3,-1 1,-1-5,2 1,59-2,63 8,174 10,-129-13,-180-5,0 2,-2 2,2-3,28 16,-24-9,-1-3,33 7,63-1,1-5,165-12,-85 0,837 4,-989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7:57:21.53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2,'10'1,"0"0,1 1,-1 0,0 1,17 7,-14-5,1-1,19 4,45-1,0-2,85-8,-34 1,-81 1,-17 0,-1 1,0 1,1 1,-1 2,48 12,-53-7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7:57:30.97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0,'17'2,"0"-1,2 3,-2-1,1 2,28 13,-24-10,2-1,33 7,77-1,1-5,144-13,-57 2,-140 1,-29 0,0 2,-2 2,2 2,-1 2,82 22,-91-13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0:05.589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2,'10'1,"0"0,1 1,-1 0,0 1,17 7,-14-5,1-1,19 4,45-1,0-2,85-8,-34 1,-81 1,-17 0,-1 1,0 1,1 1,-1 2,48 12,-53-7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0:11.651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3,'28'2,"0"1,3 3,-3-1,0 4,47 20,-38-15,2-3,54 11,126-2,-1-6,239-22,-95 2,-227 3,-48 0,-4 3,1 3,3 3,-2 5,134 35,-149-21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1:14.462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0,'17'2,"0"-1,2 3,-2-1,1 2,28 13,-24-10,2-1,33 7,77-1,1-5,144-13,-57 2,-140 1,-29 0,0 2,-2 2,2 2,-1 2,82 22,-91-13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1:19.80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1,'0'1,"1"1,-1-1,2 1,-2-1,1 1,-1-1,2 1,-2-1,1 1,1-1,-2 1,1-1,1 1,-1-2,1 1,-1 0,1-1,-1 2,3-1,30 16,-9-10,2-1,-3 0,1-3,2-1,45 0,48 5,135 8,-100-9,-138-5,-1 2,-2 2,3-2,21 11,-19-6,0-3,25 6,48-1,2-4,126-9,-65 0,647 3,-763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2:06.195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2,'19'2,"1"0,1 2,-1 0,-1 2,34 13,-28-9,2-2,37 7,89 0,-1-6,166-14,-67 1,-158 2,-33 0,-1 2,-1 2,3 2,-2 3,92 25,-102-15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2:13.757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3,'28'2,"0"1,3 3,-3-1,0 4,47 20,-38-15,2-3,54 11,126-2,-1-6,239-22,-95 2,-227 3,-48 0,-4 3,1 3,3 3,-2 5,134 35,-149-21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0049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112f902f03d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112f902f03d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117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811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589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639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025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112f902f03d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112f902f03d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99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Words used: Malaysia, America, Australia, Japan, England, Singapore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docs-Calibri"/>
              </a:rPr>
              <a:t>Setup the game by drawing a gallow and a underline for each letter in the unknown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docs-Calibri"/>
              </a:rPr>
              <a:t>As letters in the word are guessed, write them above the cooresponding underline. If a letter not in the word is guess, draw a picture of a person on the gallow–one part for each incorrect letter guess.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docs-Calibri"/>
              </a:rPr>
              <a:t>Most frequently, the person is drawn in 6 parts (for 6 letter guesses) in the order: head, body, left leg, right leg, left arm, right arm. If too many letters which do not appear in the word are guessed, the player is hanged (and loses).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831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576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1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44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44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3669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84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4"/>
          <p:cNvGrpSpPr/>
          <p:nvPr/>
        </p:nvGrpSpPr>
        <p:grpSpPr>
          <a:xfrm rot="-4515719" flipH="1">
            <a:off x="-559913" y="506010"/>
            <a:ext cx="3585131" cy="1843040"/>
            <a:chOff x="5693945" y="1556142"/>
            <a:chExt cx="3585128" cy="1843039"/>
          </a:xfrm>
        </p:grpSpPr>
        <p:sp>
          <p:nvSpPr>
            <p:cNvPr id="1109" name="Google Shape;1109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4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24"/>
          <p:cNvGrpSpPr/>
          <p:nvPr/>
        </p:nvGrpSpPr>
        <p:grpSpPr>
          <a:xfrm rot="8100000">
            <a:off x="6960275" y="2233178"/>
            <a:ext cx="3458790" cy="2036059"/>
            <a:chOff x="5902730" y="1342695"/>
            <a:chExt cx="3458823" cy="2036079"/>
          </a:xfrm>
        </p:grpSpPr>
        <p:sp>
          <p:nvSpPr>
            <p:cNvPr id="1128" name="Google Shape;1128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4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24"/>
          <p:cNvSpPr/>
          <p:nvPr/>
        </p:nvSpPr>
        <p:spPr>
          <a:xfrm>
            <a:off x="333285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4"/>
          <p:cNvSpPr/>
          <p:nvPr/>
        </p:nvSpPr>
        <p:spPr>
          <a:xfrm>
            <a:off x="7667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24"/>
          <p:cNvSpPr/>
          <p:nvPr/>
        </p:nvSpPr>
        <p:spPr>
          <a:xfrm>
            <a:off x="58990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24"/>
          <p:cNvSpPr txBox="1">
            <a:spLocks noGrp="1"/>
          </p:cNvSpPr>
          <p:nvPr>
            <p:ph type="title"/>
          </p:nvPr>
        </p:nvSpPr>
        <p:spPr>
          <a:xfrm>
            <a:off x="1173366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4"/>
          <p:cNvSpPr txBox="1">
            <a:spLocks noGrp="1"/>
          </p:cNvSpPr>
          <p:nvPr>
            <p:ph type="subTitle" idx="1"/>
          </p:nvPr>
        </p:nvSpPr>
        <p:spPr>
          <a:xfrm>
            <a:off x="831994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4"/>
          <p:cNvSpPr txBox="1">
            <a:spLocks noGrp="1"/>
          </p:cNvSpPr>
          <p:nvPr>
            <p:ph type="title" idx="2"/>
          </p:nvPr>
        </p:nvSpPr>
        <p:spPr>
          <a:xfrm>
            <a:off x="3755834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4"/>
          <p:cNvSpPr txBox="1">
            <a:spLocks noGrp="1"/>
          </p:cNvSpPr>
          <p:nvPr>
            <p:ph type="subTitle" idx="3"/>
          </p:nvPr>
        </p:nvSpPr>
        <p:spPr>
          <a:xfrm>
            <a:off x="3414454" y="343619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4"/>
          <p:cNvSpPr txBox="1">
            <a:spLocks noGrp="1"/>
          </p:cNvSpPr>
          <p:nvPr>
            <p:ph type="title" idx="4"/>
          </p:nvPr>
        </p:nvSpPr>
        <p:spPr>
          <a:xfrm>
            <a:off x="6338303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4"/>
          <p:cNvSpPr txBox="1">
            <a:spLocks noGrp="1"/>
          </p:cNvSpPr>
          <p:nvPr>
            <p:ph type="subTitle" idx="5"/>
          </p:nvPr>
        </p:nvSpPr>
        <p:spPr>
          <a:xfrm>
            <a:off x="5996956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4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56" name="Google Shape;1156;p24"/>
          <p:cNvGrpSpPr/>
          <p:nvPr/>
        </p:nvGrpSpPr>
        <p:grpSpPr>
          <a:xfrm>
            <a:off x="-171511" y="4326929"/>
            <a:ext cx="2256050" cy="1011264"/>
            <a:chOff x="3967525" y="3427700"/>
            <a:chExt cx="529950" cy="241750"/>
          </a:xfrm>
        </p:grpSpPr>
        <p:sp>
          <p:nvSpPr>
            <p:cNvPr id="1157" name="Google Shape;1157;p2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9" name="Google Shape;1159;p2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0" name="Google Shape;1160;p2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161" name="Google Shape;1161;p2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" name="Google Shape;1165;p2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66" name="Google Shape;1166;p2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4" y="3235502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2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2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4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0" y="3675769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7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5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3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199" y="2351159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5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6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3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7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5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39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1" y="3868179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782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7"/>
          <p:cNvGrpSpPr/>
          <p:nvPr/>
        </p:nvGrpSpPr>
        <p:grpSpPr>
          <a:xfrm>
            <a:off x="8155549" y="2878190"/>
            <a:ext cx="1095376" cy="2425460"/>
            <a:chOff x="8155549" y="2878190"/>
            <a:chExt cx="1095376" cy="2425460"/>
          </a:xfrm>
        </p:grpSpPr>
        <p:sp>
          <p:nvSpPr>
            <p:cNvPr id="688" name="Google Shape;688;p17"/>
            <p:cNvSpPr/>
            <p:nvPr/>
          </p:nvSpPr>
          <p:spPr>
            <a:xfrm rot="1116195" flipH="1">
              <a:off x="8962418" y="3101621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 rot="1116195" flipH="1">
              <a:off x="8804779" y="3300527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 rot="1116195" flipH="1">
              <a:off x="8189678" y="5153025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 rot="1116195" flipH="1">
              <a:off x="8654432" y="356270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 rot="1116195" flipH="1">
              <a:off x="8185805" y="4836652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 rot="1116195" flipH="1">
              <a:off x="8499133" y="3792034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 rot="1116195" flipH="1">
              <a:off x="8224920" y="4585021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 rot="1116195" flipH="1">
              <a:off x="8393647" y="4017314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7"/>
            <p:cNvSpPr/>
            <p:nvPr/>
          </p:nvSpPr>
          <p:spPr>
            <a:xfrm rot="1116195" flipH="1">
              <a:off x="8300627" y="4315764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7"/>
            <p:cNvSpPr/>
            <p:nvPr/>
          </p:nvSpPr>
          <p:spPr>
            <a:xfrm rot="1116195" flipH="1">
              <a:off x="9149320" y="2887425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-127950" y="3407137"/>
            <a:ext cx="4245449" cy="1785350"/>
            <a:chOff x="-127950" y="3407137"/>
            <a:chExt cx="4245449" cy="1785350"/>
          </a:xfrm>
        </p:grpSpPr>
        <p:sp>
          <p:nvSpPr>
            <p:cNvPr id="699" name="Google Shape;699;p17"/>
            <p:cNvSpPr/>
            <p:nvPr/>
          </p:nvSpPr>
          <p:spPr>
            <a:xfrm rot="6516195" flipH="1">
              <a:off x="1565482" y="3693968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 rot="6516195" flipH="1">
              <a:off x="1335940" y="3567412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 rot="6516195" flipH="1">
              <a:off x="3468984" y="4912484"/>
              <a:ext cx="49203" cy="210938"/>
            </a:xfrm>
            <a:custGeom>
              <a:avLst/>
              <a:gdLst/>
              <a:ahLst/>
              <a:cxnLst/>
              <a:rect l="l" t="t" r="r" b="b"/>
              <a:pathLst>
                <a:path w="202" h="866" extrusionOk="0">
                  <a:moveTo>
                    <a:pt x="84" y="1"/>
                  </a:moveTo>
                  <a:cubicBezTo>
                    <a:pt x="42" y="1"/>
                    <a:pt x="1" y="35"/>
                    <a:pt x="1" y="91"/>
                  </a:cubicBezTo>
                  <a:lnTo>
                    <a:pt x="1" y="132"/>
                  </a:lnTo>
                  <a:cubicBezTo>
                    <a:pt x="1" y="340"/>
                    <a:pt x="8" y="568"/>
                    <a:pt x="28" y="790"/>
                  </a:cubicBezTo>
                  <a:cubicBezTo>
                    <a:pt x="35" y="831"/>
                    <a:pt x="70" y="866"/>
                    <a:pt x="118" y="866"/>
                  </a:cubicBezTo>
                  <a:cubicBezTo>
                    <a:pt x="167" y="859"/>
                    <a:pt x="201" y="817"/>
                    <a:pt x="201" y="776"/>
                  </a:cubicBezTo>
                  <a:cubicBezTo>
                    <a:pt x="181" y="554"/>
                    <a:pt x="174" y="340"/>
                    <a:pt x="174" y="132"/>
                  </a:cubicBezTo>
                  <a:lnTo>
                    <a:pt x="174" y="91"/>
                  </a:lnTo>
                  <a:cubicBezTo>
                    <a:pt x="174" y="35"/>
                    <a:pt x="132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 rot="6516195" flipH="1">
              <a:off x="3717147" y="5000283"/>
              <a:ext cx="57485" cy="189259"/>
            </a:xfrm>
            <a:custGeom>
              <a:avLst/>
              <a:gdLst/>
              <a:ahLst/>
              <a:cxnLst/>
              <a:rect l="l" t="t" r="r" b="b"/>
              <a:pathLst>
                <a:path w="236" h="777" extrusionOk="0">
                  <a:moveTo>
                    <a:pt x="160" y="1"/>
                  </a:moveTo>
                  <a:cubicBezTo>
                    <a:pt x="118" y="1"/>
                    <a:pt x="70" y="35"/>
                    <a:pt x="63" y="77"/>
                  </a:cubicBezTo>
                  <a:cubicBezTo>
                    <a:pt x="35" y="278"/>
                    <a:pt x="14" y="478"/>
                    <a:pt x="1" y="693"/>
                  </a:cubicBezTo>
                  <a:cubicBezTo>
                    <a:pt x="1" y="741"/>
                    <a:pt x="35" y="776"/>
                    <a:pt x="84" y="776"/>
                  </a:cubicBezTo>
                  <a:cubicBezTo>
                    <a:pt x="88" y="776"/>
                    <a:pt x="92" y="777"/>
                    <a:pt x="96" y="777"/>
                  </a:cubicBezTo>
                  <a:cubicBezTo>
                    <a:pt x="139" y="777"/>
                    <a:pt x="174" y="743"/>
                    <a:pt x="174" y="693"/>
                  </a:cubicBezTo>
                  <a:cubicBezTo>
                    <a:pt x="194" y="485"/>
                    <a:pt x="208" y="291"/>
                    <a:pt x="236" y="98"/>
                  </a:cubicBezTo>
                  <a:cubicBezTo>
                    <a:pt x="236" y="56"/>
                    <a:pt x="201" y="15"/>
                    <a:pt x="16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 rot="6516195" flipH="1">
              <a:off x="3203901" y="4829881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 rot="6516195" flipH="1">
              <a:off x="4000172" y="5062183"/>
              <a:ext cx="74292" cy="144198"/>
            </a:xfrm>
            <a:custGeom>
              <a:avLst/>
              <a:gdLst/>
              <a:ahLst/>
              <a:cxnLst/>
              <a:rect l="l" t="t" r="r" b="b"/>
              <a:pathLst>
                <a:path w="305" h="592" extrusionOk="0">
                  <a:moveTo>
                    <a:pt x="199" y="0"/>
                  </a:moveTo>
                  <a:cubicBezTo>
                    <a:pt x="162" y="0"/>
                    <a:pt x="134" y="24"/>
                    <a:pt x="118" y="56"/>
                  </a:cubicBezTo>
                  <a:cubicBezTo>
                    <a:pt x="76" y="194"/>
                    <a:pt x="35" y="339"/>
                    <a:pt x="0" y="478"/>
                  </a:cubicBezTo>
                  <a:lnTo>
                    <a:pt x="0" y="499"/>
                  </a:lnTo>
                  <a:cubicBezTo>
                    <a:pt x="0" y="540"/>
                    <a:pt x="28" y="575"/>
                    <a:pt x="70" y="589"/>
                  </a:cubicBezTo>
                  <a:cubicBezTo>
                    <a:pt x="76" y="591"/>
                    <a:pt x="83" y="592"/>
                    <a:pt x="89" y="592"/>
                  </a:cubicBezTo>
                  <a:cubicBezTo>
                    <a:pt x="127" y="592"/>
                    <a:pt x="167" y="561"/>
                    <a:pt x="173" y="526"/>
                  </a:cubicBezTo>
                  <a:cubicBezTo>
                    <a:pt x="208" y="395"/>
                    <a:pt x="243" y="256"/>
                    <a:pt x="284" y="118"/>
                  </a:cubicBezTo>
                  <a:cubicBezTo>
                    <a:pt x="305" y="70"/>
                    <a:pt x="277" y="21"/>
                    <a:pt x="236" y="7"/>
                  </a:cubicBezTo>
                  <a:cubicBezTo>
                    <a:pt x="223" y="2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 rot="6516195" flipH="1">
              <a:off x="2938653" y="4664601"/>
              <a:ext cx="77702" cy="186824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 rot="6516195" flipH="1">
              <a:off x="2709721" y="4510696"/>
              <a:ext cx="94752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 rot="6516195" flipH="1">
              <a:off x="2488238" y="4370583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 rot="6516195" flipH="1">
              <a:off x="-86335" y="3435563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 rot="6516195" flipH="1">
              <a:off x="2247249" y="4170527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 rot="6516195" flipH="1">
              <a:off x="2035920" y="4003633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 rot="6516195" flipH="1">
              <a:off x="220689" y="3414107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 rot="6516195" flipH="1">
              <a:off x="1817341" y="386838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 rot="6516195" flipH="1">
              <a:off x="503448" y="3380031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 rot="6516195" flipH="1">
              <a:off x="774566" y="3416466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 rot="6516195" flipH="1">
              <a:off x="1075610" y="3502038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17"/>
          <p:cNvGrpSpPr/>
          <p:nvPr/>
        </p:nvGrpSpPr>
        <p:grpSpPr>
          <a:xfrm>
            <a:off x="1453650" y="-61106"/>
            <a:ext cx="6236700" cy="3890981"/>
            <a:chOff x="1453650" y="-61106"/>
            <a:chExt cx="6236700" cy="3890981"/>
          </a:xfrm>
        </p:grpSpPr>
        <p:sp>
          <p:nvSpPr>
            <p:cNvPr id="717" name="Google Shape;717;p17"/>
            <p:cNvSpPr/>
            <p:nvPr/>
          </p:nvSpPr>
          <p:spPr>
            <a:xfrm>
              <a:off x="1453650" y="1240575"/>
              <a:ext cx="6236700" cy="25893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8" name="Google Shape;718;p17"/>
            <p:cNvGrpSpPr/>
            <p:nvPr/>
          </p:nvGrpSpPr>
          <p:grpSpPr>
            <a:xfrm>
              <a:off x="3110983" y="-61106"/>
              <a:ext cx="2922035" cy="1721896"/>
              <a:chOff x="3110983" y="-61106"/>
              <a:chExt cx="2922035" cy="1721896"/>
            </a:xfrm>
          </p:grpSpPr>
          <p:grpSp>
            <p:nvGrpSpPr>
              <p:cNvPr id="719" name="Google Shape;719;p17"/>
              <p:cNvGrpSpPr/>
              <p:nvPr/>
            </p:nvGrpSpPr>
            <p:grpSpPr>
              <a:xfrm>
                <a:off x="3110983" y="-18199"/>
                <a:ext cx="880895" cy="1678961"/>
                <a:chOff x="3440606" y="-57810"/>
                <a:chExt cx="796902" cy="1518735"/>
              </a:xfrm>
            </p:grpSpPr>
            <p:sp>
              <p:nvSpPr>
                <p:cNvPr id="720" name="Google Shape;720;p17"/>
                <p:cNvSpPr/>
                <p:nvPr/>
              </p:nvSpPr>
              <p:spPr>
                <a:xfrm>
                  <a:off x="3440606" y="1295325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 rot="-10210584">
                  <a:off x="3507593" y="1230804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 rot="-10210584">
                  <a:off x="4100831" y="-48906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 rot="-10210584">
                  <a:off x="3954272" y="213219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10210584">
                  <a:off x="3789897" y="442852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9" name="Google Shape;729;p17"/>
              <p:cNvGrpSpPr/>
              <p:nvPr/>
            </p:nvGrpSpPr>
            <p:grpSpPr>
              <a:xfrm>
                <a:off x="5152450" y="-61106"/>
                <a:ext cx="880567" cy="1721896"/>
                <a:chOff x="4906403" y="-96622"/>
                <a:chExt cx="796605" cy="1557572"/>
              </a:xfrm>
            </p:grpSpPr>
            <p:sp>
              <p:nvSpPr>
                <p:cNvPr id="730" name="Google Shape;730;p17"/>
                <p:cNvSpPr/>
                <p:nvPr/>
              </p:nvSpPr>
              <p:spPr>
                <a:xfrm>
                  <a:off x="5535308" y="1295350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17"/>
                <p:cNvSpPr/>
                <p:nvPr/>
              </p:nvSpPr>
              <p:spPr>
                <a:xfrm rot="10210584" flipH="1">
                  <a:off x="5588595" y="1191992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17"/>
                <p:cNvSpPr/>
                <p:nvPr/>
              </p:nvSpPr>
              <p:spPr>
                <a:xfrm rot="10210584" flipH="1">
                  <a:off x="4922052" y="-87719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17"/>
                <p:cNvSpPr/>
                <p:nvPr/>
              </p:nvSpPr>
              <p:spPr>
                <a:xfrm rot="10210584" flipH="1">
                  <a:off x="5102558" y="174406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17"/>
                <p:cNvSpPr/>
                <p:nvPr/>
              </p:nvSpPr>
              <p:spPr>
                <a:xfrm rot="10210584" flipH="1">
                  <a:off x="5256847" y="404040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2239850" y="1221750"/>
            <a:ext cx="4664400" cy="154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1"/>
          </p:nvPr>
        </p:nvSpPr>
        <p:spPr>
          <a:xfrm>
            <a:off x="1965300" y="2813050"/>
            <a:ext cx="52134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7"/>
          <p:cNvGrpSpPr/>
          <p:nvPr/>
        </p:nvGrpSpPr>
        <p:grpSpPr>
          <a:xfrm flipH="1">
            <a:off x="-117044" y="4103826"/>
            <a:ext cx="2208942" cy="764306"/>
            <a:chOff x="6438300" y="4207200"/>
            <a:chExt cx="2705710" cy="936305"/>
          </a:xfrm>
        </p:grpSpPr>
        <p:sp>
          <p:nvSpPr>
            <p:cNvPr id="742" name="Google Shape;742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7272257" y="3943141"/>
            <a:ext cx="1594475" cy="551765"/>
            <a:chOff x="6438300" y="4207200"/>
            <a:chExt cx="2705710" cy="936305"/>
          </a:xfrm>
        </p:grpSpPr>
        <p:sp>
          <p:nvSpPr>
            <p:cNvPr id="745" name="Google Shape;745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17"/>
          <p:cNvGrpSpPr/>
          <p:nvPr/>
        </p:nvGrpSpPr>
        <p:grpSpPr>
          <a:xfrm>
            <a:off x="7097097" y="231374"/>
            <a:ext cx="1964154" cy="895998"/>
            <a:chOff x="3967525" y="3427700"/>
            <a:chExt cx="529950" cy="241750"/>
          </a:xfrm>
        </p:grpSpPr>
        <p:sp>
          <p:nvSpPr>
            <p:cNvPr id="748" name="Google Shape;748;p1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7"/>
          <p:cNvSpPr/>
          <p:nvPr/>
        </p:nvSpPr>
        <p:spPr>
          <a:xfrm rot="1116195" flipH="1">
            <a:off x="8805854" y="6699965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 rot="1116195" flipH="1">
            <a:off x="8605110" y="645751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7"/>
          <p:cNvSpPr/>
          <p:nvPr/>
        </p:nvSpPr>
        <p:spPr>
          <a:xfrm rot="1116195" flipH="1">
            <a:off x="8475153" y="6234032"/>
            <a:ext cx="155404" cy="140300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7"/>
          <p:cNvSpPr/>
          <p:nvPr/>
        </p:nvSpPr>
        <p:spPr>
          <a:xfrm rot="6516195" flipH="1">
            <a:off x="-1328443" y="4078512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7"/>
          <p:cNvSpPr/>
          <p:nvPr/>
        </p:nvSpPr>
        <p:spPr>
          <a:xfrm rot="6516195" flipH="1">
            <a:off x="-1130076" y="387582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CUSTOM_3_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34CB9F2-18FF-40DC-9F40-ACC71CF6C87A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63" r:id="rId6"/>
    <p:sldLayoutId id="2147483666" r:id="rId7"/>
    <p:sldLayoutId id="2147483667" r:id="rId8"/>
    <p:sldLayoutId id="2147483668" r:id="rId9"/>
    <p:sldLayoutId id="2147483670" r:id="rId10"/>
    <p:sldLayoutId id="2147483677" r:id="rId11"/>
    <p:sldLayoutId id="214748368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4.emf"/><Relationship Id="rId18" Type="http://schemas.openxmlformats.org/officeDocument/2006/relationships/image" Target="../media/image26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5.xml"/><Relationship Id="rId17" Type="http://schemas.openxmlformats.org/officeDocument/2006/relationships/customXml" Target="../ink/ink8.xml"/><Relationship Id="rId2" Type="http://schemas.openxmlformats.org/officeDocument/2006/relationships/image" Target="../media/image4.png"/><Relationship Id="rId16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11" Type="http://schemas.openxmlformats.org/officeDocument/2006/relationships/image" Target="../media/image23.emf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customXml" Target="../ink/ink4.xml"/><Relationship Id="rId19" Type="http://schemas.openxmlformats.org/officeDocument/2006/relationships/customXml" Target="../ink/ink9.xml"/><Relationship Id="rId4" Type="http://schemas.openxmlformats.org/officeDocument/2006/relationships/image" Target="../media/image19.emf"/><Relationship Id="rId9" Type="http://schemas.openxmlformats.org/officeDocument/2006/relationships/image" Target="../media/image5.png"/><Relationship Id="rId14" Type="http://schemas.openxmlformats.org/officeDocument/2006/relationships/customXml" Target="../ink/ink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"/><Relationship Id="rId7" Type="http://schemas.openxmlformats.org/officeDocument/2006/relationships/image" Target="../media/image22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116164" y="1518760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Unit 1</a:t>
            </a:r>
            <a:b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My friends</a:t>
            </a:r>
            <a:endParaRPr sz="60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497597" y="3366751"/>
            <a:ext cx="4388700" cy="6624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omic Sans MS" panose="030F0702030302020204" pitchFamily="66" charset="0"/>
              </a:rPr>
              <a:t>Lesson</a:t>
            </a:r>
            <a:r>
              <a:rPr lang="en" sz="3200" b="1" dirty="0">
                <a:latin typeface="Comic Sans MS" panose="030F0702030302020204" pitchFamily="66" charset="0"/>
              </a:rPr>
              <a:t> </a:t>
            </a:r>
            <a:r>
              <a:rPr lang="en" sz="3200" b="1">
                <a:latin typeface="Comic Sans MS" panose="030F0702030302020204" pitchFamily="66" charset="0"/>
              </a:rPr>
              <a:t>3 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200564" y="3607898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853938" y="3471545"/>
            <a:ext cx="1402842" cy="1135218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343087" y="363197"/>
            <a:ext cx="2020164" cy="129288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017600" y="1400580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2087853" y="2524468"/>
            <a:ext cx="4571700" cy="5984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/>
              <a:t>Read and tick.</a:t>
            </a:r>
            <a:endParaRPr sz="3200" b="1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4017600" y="142222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04</a:t>
            </a:r>
            <a:endParaRPr b="1"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801500" y="2734770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22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B9A0C-5EDC-43B8-8DD8-66F6CD7F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78" y="287183"/>
            <a:ext cx="7704000" cy="572700"/>
          </a:xfrm>
        </p:spPr>
        <p:txBody>
          <a:bodyPr/>
          <a:lstStyle/>
          <a:p>
            <a:r>
              <a:rPr lang="en-US" sz="4800" b="1" dirty="0">
                <a:solidFill>
                  <a:schemeClr val="tx1">
                    <a:lumMod val="25000"/>
                  </a:schemeClr>
                </a:solidFill>
              </a:rPr>
              <a:t>Read and </a:t>
            </a:r>
            <a:r>
              <a:rPr lang="vi-VN" sz="4800" b="1" dirty="0">
                <a:solidFill>
                  <a:schemeClr val="tx1">
                    <a:lumMod val="25000"/>
                  </a:schemeClr>
                </a:solidFill>
              </a:rPr>
              <a:t>tick.</a:t>
            </a:r>
            <a:endParaRPr lang="en-US" sz="4800" b="1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8AA0F-2505-428E-A17D-F50C566CC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64" y="1085850"/>
            <a:ext cx="8613322" cy="4057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8143EDB-40FC-430D-8935-589372C319BB}"/>
                  </a:ext>
                </a:extLst>
              </p14:cNvPr>
              <p14:cNvContentPartPr/>
              <p14:nvPr/>
            </p14:nvContentPartPr>
            <p14:xfrm rot="21353915">
              <a:off x="1620809" y="1616813"/>
              <a:ext cx="1106061" cy="76516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8143EDB-40FC-430D-8935-589372C319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1353915">
                <a:off x="1566785" y="1508536"/>
                <a:ext cx="1213750" cy="292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15BB5F9-C05C-4431-993C-0A151E4D85DA}"/>
                  </a:ext>
                </a:extLst>
              </p14:cNvPr>
              <p14:cNvContentPartPr/>
              <p14:nvPr/>
            </p14:nvContentPartPr>
            <p14:xfrm>
              <a:off x="2913907" y="1655071"/>
              <a:ext cx="320760" cy="26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15BB5F9-C05C-4431-993C-0A151E4D85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9846" y="1547431"/>
                <a:ext cx="428521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9521A7-E2A0-4869-8899-7F6F66F0BBC1}"/>
                  </a:ext>
                </a:extLst>
              </p14:cNvPr>
              <p14:cNvContentPartPr/>
              <p14:nvPr/>
            </p14:nvContentPartPr>
            <p14:xfrm rot="21390124">
              <a:off x="3572491" y="1628430"/>
              <a:ext cx="550481" cy="4571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9521A7-E2A0-4869-8899-7F6F66F0BB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21390124">
                <a:off x="3518416" y="1519575"/>
                <a:ext cx="658270" cy="263066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8A9A27F-62EA-4826-A62E-671650281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022" y="3508688"/>
            <a:ext cx="400935" cy="3568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125456-F904-4C5D-9154-525BB28FA13A}"/>
              </a:ext>
            </a:extLst>
          </p:cNvPr>
          <p:cNvCxnSpPr/>
          <p:nvPr/>
        </p:nvCxnSpPr>
        <p:spPr>
          <a:xfrm>
            <a:off x="1175657" y="3878036"/>
            <a:ext cx="5715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64F169-767B-4845-A7FA-C5628D15D133}"/>
              </a:ext>
            </a:extLst>
          </p:cNvPr>
          <p:cNvCxnSpPr>
            <a:cxnSpLocks/>
          </p:cNvCxnSpPr>
          <p:nvPr/>
        </p:nvCxnSpPr>
        <p:spPr>
          <a:xfrm flipV="1">
            <a:off x="2038350" y="3865576"/>
            <a:ext cx="484414" cy="1246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895D42-F64A-4106-B93B-5D9237DBD982}"/>
              </a:ext>
            </a:extLst>
          </p:cNvPr>
          <p:cNvCxnSpPr/>
          <p:nvPr/>
        </p:nvCxnSpPr>
        <p:spPr>
          <a:xfrm>
            <a:off x="1115785" y="4250872"/>
            <a:ext cx="5715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D39C75-6826-4747-93ED-79C7CCE01BE2}"/>
              </a:ext>
            </a:extLst>
          </p:cNvPr>
          <p:cNvCxnSpPr>
            <a:cxnSpLocks/>
          </p:cNvCxnSpPr>
          <p:nvPr/>
        </p:nvCxnSpPr>
        <p:spPr>
          <a:xfrm flipV="1">
            <a:off x="2663167" y="4250872"/>
            <a:ext cx="1018926" cy="272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37745A3-7F16-4F6E-B110-ED42D01CC5CA}"/>
                  </a:ext>
                </a:extLst>
              </p14:cNvPr>
              <p14:cNvContentPartPr/>
              <p14:nvPr/>
            </p14:nvContentPartPr>
            <p14:xfrm>
              <a:off x="5325577" y="1634812"/>
              <a:ext cx="320760" cy="26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37745A3-7F16-4F6E-B110-ED42D01CC5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71516" y="1527172"/>
                <a:ext cx="428521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5DD8EEF-FA6A-4136-9940-B4229EBA6EB9}"/>
                  </a:ext>
                </a:extLst>
              </p14:cNvPr>
              <p14:cNvContentPartPr/>
              <p14:nvPr/>
            </p14:nvContentPartPr>
            <p14:xfrm>
              <a:off x="955405" y="1926005"/>
              <a:ext cx="897888" cy="74572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5DD8EEF-FA6A-4136-9940-B4229EBA6EB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1315" y="1817239"/>
                <a:ext cx="1005707" cy="292468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F0023827-5A26-456E-ADDB-0172153C7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150" y="3893984"/>
            <a:ext cx="400935" cy="35688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CF44A2-DB88-4101-A680-43D0FE031004}"/>
              </a:ext>
            </a:extLst>
          </p:cNvPr>
          <p:cNvCxnSpPr/>
          <p:nvPr/>
        </p:nvCxnSpPr>
        <p:spPr>
          <a:xfrm>
            <a:off x="1145721" y="4650921"/>
            <a:ext cx="5715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21F94C-FA1C-40E0-9755-28DC1981A15B}"/>
              </a:ext>
            </a:extLst>
          </p:cNvPr>
          <p:cNvCxnSpPr>
            <a:cxnSpLocks/>
          </p:cNvCxnSpPr>
          <p:nvPr/>
        </p:nvCxnSpPr>
        <p:spPr>
          <a:xfrm>
            <a:off x="2602816" y="4650921"/>
            <a:ext cx="968793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4025AF1-890E-495D-91ED-55B8ACABC78B}"/>
                  </a:ext>
                </a:extLst>
              </p14:cNvPr>
              <p14:cNvContentPartPr/>
              <p14:nvPr/>
            </p14:nvContentPartPr>
            <p14:xfrm rot="21390124">
              <a:off x="900416" y="2243295"/>
              <a:ext cx="550481" cy="45719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4025AF1-890E-495D-91ED-55B8ACABC78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21390124">
                <a:off x="846341" y="2134440"/>
                <a:ext cx="658270" cy="263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D8CF9C0-64CC-420A-B5CA-8EB2295456FA}"/>
                  </a:ext>
                </a:extLst>
              </p14:cNvPr>
              <p14:cNvContentPartPr/>
              <p14:nvPr/>
            </p14:nvContentPartPr>
            <p14:xfrm rot="21353915">
              <a:off x="2533881" y="2229368"/>
              <a:ext cx="854669" cy="5912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D8CF9C0-64CC-420A-B5CA-8EB2295456F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21353915">
                <a:off x="2479879" y="2121213"/>
                <a:ext cx="962313" cy="275075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64295254-BD01-4D6E-9636-63278894D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4172" y="4294033"/>
            <a:ext cx="400935" cy="35688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FABF16-09AB-4263-836E-0082252EAC14}"/>
              </a:ext>
            </a:extLst>
          </p:cNvPr>
          <p:cNvCxnSpPr/>
          <p:nvPr/>
        </p:nvCxnSpPr>
        <p:spPr>
          <a:xfrm>
            <a:off x="1175657" y="5007429"/>
            <a:ext cx="5715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9AD887-7ED0-4BA5-801B-1A4CCBC4C0A0}"/>
              </a:ext>
            </a:extLst>
          </p:cNvPr>
          <p:cNvCxnSpPr>
            <a:cxnSpLocks/>
          </p:cNvCxnSpPr>
          <p:nvPr/>
        </p:nvCxnSpPr>
        <p:spPr>
          <a:xfrm flipV="1">
            <a:off x="2602816" y="5004707"/>
            <a:ext cx="1018926" cy="272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35E971D-251F-4A97-9FE9-42B895961A5C}"/>
                  </a:ext>
                </a:extLst>
              </p14:cNvPr>
              <p14:cNvContentPartPr/>
              <p14:nvPr/>
            </p14:nvContentPartPr>
            <p14:xfrm>
              <a:off x="3678743" y="2252833"/>
              <a:ext cx="623835" cy="51811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35E971D-251F-4A97-9FE9-42B895961A5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24653" y="2144139"/>
                <a:ext cx="731654" cy="268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A86B04A-CD54-4004-9E0B-4985E17E404D}"/>
                  </a:ext>
                </a:extLst>
              </p14:cNvPr>
              <p14:cNvContentPartPr/>
              <p14:nvPr/>
            </p14:nvContentPartPr>
            <p14:xfrm>
              <a:off x="5485957" y="2215547"/>
              <a:ext cx="897888" cy="74572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A86B04A-CD54-4004-9E0B-4985E17E40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31867" y="2106781"/>
                <a:ext cx="1005707" cy="29246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157097F3-62BD-4565-AE42-D5BBE2B900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4978" y="4650921"/>
            <a:ext cx="400935" cy="3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022600" y="1536683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2351686" y="2466562"/>
            <a:ext cx="6345676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Let’s write.</a:t>
            </a:r>
            <a:endParaRPr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022600" y="1624762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/>
              <a:t>05</a:t>
            </a:r>
            <a:endParaRPr sz="5400" b="1"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661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2719B1-0506-47B5-A188-F7D8E04DC6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BEFBB2-813E-43D6-8C22-04E9FA22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D1761A54-4B37-45D4-964D-420EDDF90A80}"/>
              </a:ext>
            </a:extLst>
          </p:cNvPr>
          <p:cNvSpPr/>
          <p:nvPr/>
        </p:nvSpPr>
        <p:spPr>
          <a:xfrm>
            <a:off x="547007" y="314325"/>
            <a:ext cx="8376558" cy="451485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6C2C0CA-AE84-4D1D-96C8-DE21E6BAA697}"/>
              </a:ext>
            </a:extLst>
          </p:cNvPr>
          <p:cNvSpPr/>
          <p:nvPr/>
        </p:nvSpPr>
        <p:spPr>
          <a:xfrm>
            <a:off x="996043" y="1412420"/>
            <a:ext cx="2130878" cy="2808514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Teacher’s photo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A94DB9E-9B8E-47FB-AD87-7D549EF5DC71}"/>
              </a:ext>
            </a:extLst>
          </p:cNvPr>
          <p:cNvSpPr/>
          <p:nvPr/>
        </p:nvSpPr>
        <p:spPr>
          <a:xfrm>
            <a:off x="3262078" y="2354742"/>
            <a:ext cx="5706539" cy="1611973"/>
          </a:xfrm>
          <a:prstGeom prst="wedgeRoundRectCallout">
            <a:avLst>
              <a:gd name="adj1" fmla="val -50398"/>
              <a:gd name="adj2" fmla="val 6815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My name is Ms.</a:t>
            </a:r>
            <a:r>
              <a:rPr lang="vi-VN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_____</a:t>
            </a:r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. I’</a:t>
            </a:r>
            <a:r>
              <a:rPr lang="vi-VN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m _______</a:t>
            </a:r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 years old.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549DF-57CF-4850-B822-9039BE66CE2B}"/>
              </a:ext>
            </a:extLst>
          </p:cNvPr>
          <p:cNvSpPr txBox="1"/>
          <p:nvPr/>
        </p:nvSpPr>
        <p:spPr>
          <a:xfrm>
            <a:off x="4022503" y="1075547"/>
            <a:ext cx="459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T’s name / T’s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age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D33B0-E5BD-48F2-BCC6-50FF5D0E7D45}"/>
              </a:ext>
            </a:extLst>
          </p:cNvPr>
          <p:cNvSpPr txBox="1"/>
          <p:nvPr/>
        </p:nvSpPr>
        <p:spPr>
          <a:xfrm>
            <a:off x="6857319" y="2603482"/>
            <a:ext cx="2286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T’s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6EDB4D-66C4-4F06-AF34-1D6B11DDBE1C}"/>
              </a:ext>
            </a:extLst>
          </p:cNvPr>
          <p:cNvSpPr txBox="1"/>
          <p:nvPr/>
        </p:nvSpPr>
        <p:spPr>
          <a:xfrm>
            <a:off x="4470722" y="3114233"/>
            <a:ext cx="220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T’s age</a:t>
            </a:r>
          </a:p>
        </p:txBody>
      </p:sp>
    </p:spTree>
    <p:extLst>
      <p:ext uri="{BB962C8B-B14F-4D97-AF65-F5344CB8AC3E}">
        <p14:creationId xmlns:p14="http://schemas.microsoft.com/office/powerpoint/2010/main" val="79394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2719B1-0506-47B5-A188-F7D8E04DC6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BEFBB2-813E-43D6-8C22-04E9FA22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D1761A54-4B37-45D4-964D-420EDDF90A80}"/>
              </a:ext>
            </a:extLst>
          </p:cNvPr>
          <p:cNvSpPr/>
          <p:nvPr/>
        </p:nvSpPr>
        <p:spPr>
          <a:xfrm>
            <a:off x="432709" y="314325"/>
            <a:ext cx="8376558" cy="451485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A94DB9E-9B8E-47FB-AD87-7D549EF5DC71}"/>
              </a:ext>
            </a:extLst>
          </p:cNvPr>
          <p:cNvSpPr/>
          <p:nvPr/>
        </p:nvSpPr>
        <p:spPr>
          <a:xfrm>
            <a:off x="2473777" y="2880691"/>
            <a:ext cx="6237514" cy="1611973"/>
          </a:xfrm>
          <a:prstGeom prst="wedgeRoundRectCallout">
            <a:avLst>
              <a:gd name="adj1" fmla="val 55158"/>
              <a:gd name="adj2" fmla="val 69169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This is my friend,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….....</a:t>
            </a:r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. He is from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…………..</a:t>
            </a:r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6" name="Picture 2" descr="Premium Vector | Brunette men with big american flag.">
            <a:extLst>
              <a:ext uri="{FF2B5EF4-FFF2-40B4-BE49-F238E27FC236}">
                <a16:creationId xmlns:a16="http://schemas.microsoft.com/office/drawing/2014/main" id="{79D5E235-EAEE-42EB-AED5-3BB4E971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6" y="658770"/>
            <a:ext cx="3821400" cy="394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31EA3C-8DA1-498F-BA3C-6BC46102C316}"/>
              </a:ext>
            </a:extLst>
          </p:cNvPr>
          <p:cNvSpPr txBox="1"/>
          <p:nvPr/>
        </p:nvSpPr>
        <p:spPr>
          <a:xfrm>
            <a:off x="4572000" y="1075547"/>
            <a:ext cx="413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America /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F0BED-A086-4CFF-AD79-9120B2AD1154}"/>
              </a:ext>
            </a:extLst>
          </p:cNvPr>
          <p:cNvSpPr txBox="1"/>
          <p:nvPr/>
        </p:nvSpPr>
        <p:spPr>
          <a:xfrm>
            <a:off x="6803560" y="3069937"/>
            <a:ext cx="1427235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1139F-F6A3-42EE-8F11-E899494E30DA}"/>
              </a:ext>
            </a:extLst>
          </p:cNvPr>
          <p:cNvSpPr txBox="1"/>
          <p:nvPr/>
        </p:nvSpPr>
        <p:spPr>
          <a:xfrm>
            <a:off x="5808372" y="3620633"/>
            <a:ext cx="1880872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46007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Google Shape;2663;p63"/>
          <p:cNvSpPr txBox="1">
            <a:spLocks noGrp="1"/>
          </p:cNvSpPr>
          <p:nvPr>
            <p:ph type="title"/>
          </p:nvPr>
        </p:nvSpPr>
        <p:spPr>
          <a:xfrm>
            <a:off x="2065620" y="1937279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Fun time</a:t>
            </a:r>
            <a:endParaRPr sz="6000" b="1" dirty="0"/>
          </a:p>
        </p:txBody>
      </p:sp>
      <p:grpSp>
        <p:nvGrpSpPr>
          <p:cNvPr id="2665" name="Google Shape;2665;p63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9" name="Google Shape;2689;p63"/>
          <p:cNvGrpSpPr/>
          <p:nvPr/>
        </p:nvGrpSpPr>
        <p:grpSpPr>
          <a:xfrm>
            <a:off x="6720403" y="3233677"/>
            <a:ext cx="1416250" cy="1540893"/>
            <a:chOff x="1733471" y="36975"/>
            <a:chExt cx="1607548" cy="1749027"/>
          </a:xfrm>
        </p:grpSpPr>
        <p:sp>
          <p:nvSpPr>
            <p:cNvPr id="2690" name="Google Shape;2690;p63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91" name="Google Shape;2691;p63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92" name="Google Shape;2692;p63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63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63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63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63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63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63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63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0" name="Google Shape;2700;p63"/>
          <p:cNvGrpSpPr/>
          <p:nvPr/>
        </p:nvGrpSpPr>
        <p:grpSpPr>
          <a:xfrm rot="-638754">
            <a:off x="6489731" y="1346075"/>
            <a:ext cx="862623" cy="841799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41"/>
          <p:cNvSpPr txBox="1">
            <a:spLocks noGrp="1"/>
          </p:cNvSpPr>
          <p:nvPr>
            <p:ph type="title"/>
          </p:nvPr>
        </p:nvSpPr>
        <p:spPr>
          <a:xfrm>
            <a:off x="1716832" y="1632277"/>
            <a:ext cx="5710336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tx1">
                    <a:lumMod val="10000"/>
                  </a:schemeClr>
                </a:solidFill>
              </a:rPr>
              <a:t>More words</a:t>
            </a:r>
            <a:endParaRPr sz="7200" b="1" dirty="0">
              <a:solidFill>
                <a:schemeClr val="tx1">
                  <a:lumMod val="10000"/>
                </a:schemeClr>
              </a:solidFill>
            </a:endParaRPr>
          </a:p>
        </p:txBody>
      </p:sp>
      <p:grpSp>
        <p:nvGrpSpPr>
          <p:cNvPr id="1703" name="Google Shape;1703;p41"/>
          <p:cNvGrpSpPr/>
          <p:nvPr/>
        </p:nvGrpSpPr>
        <p:grpSpPr>
          <a:xfrm>
            <a:off x="990625" y="1342050"/>
            <a:ext cx="974678" cy="951150"/>
            <a:chOff x="6675625" y="1532550"/>
            <a:chExt cx="974678" cy="951150"/>
          </a:xfrm>
        </p:grpSpPr>
        <p:sp>
          <p:nvSpPr>
            <p:cNvPr id="1704" name="Google Shape;1704;p41"/>
            <p:cNvSpPr/>
            <p:nvPr/>
          </p:nvSpPr>
          <p:spPr>
            <a:xfrm>
              <a:off x="6675625" y="15325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5" name="Google Shape;1705;p41"/>
            <p:cNvGrpSpPr/>
            <p:nvPr/>
          </p:nvGrpSpPr>
          <p:grpSpPr>
            <a:xfrm>
              <a:off x="6746501" y="1605618"/>
              <a:ext cx="832915" cy="805022"/>
              <a:chOff x="1801589" y="2541732"/>
              <a:chExt cx="512942" cy="495795"/>
            </a:xfrm>
          </p:grpSpPr>
          <p:sp>
            <p:nvSpPr>
              <p:cNvPr id="1706" name="Google Shape;1706;p41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41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41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41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41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41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41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41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41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5" name="Google Shape;1715;p41"/>
          <p:cNvGrpSpPr/>
          <p:nvPr/>
        </p:nvGrpSpPr>
        <p:grpSpPr>
          <a:xfrm>
            <a:off x="7306416" y="2093249"/>
            <a:ext cx="966940" cy="1052040"/>
            <a:chOff x="1733471" y="36975"/>
            <a:chExt cx="1607548" cy="1749027"/>
          </a:xfrm>
        </p:grpSpPr>
        <p:sp>
          <p:nvSpPr>
            <p:cNvPr id="1716" name="Google Shape;1716;p41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7" name="Google Shape;1717;p41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1718" name="Google Shape;1718;p41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1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1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1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1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1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1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1701;p41">
            <a:extLst>
              <a:ext uri="{FF2B5EF4-FFF2-40B4-BE49-F238E27FC236}">
                <a16:creationId xmlns:a16="http://schemas.microsoft.com/office/drawing/2014/main" id="{9E2AD6D7-A7E2-4815-BB96-38F9EA572C6E}"/>
              </a:ext>
            </a:extLst>
          </p:cNvPr>
          <p:cNvSpPr txBox="1">
            <a:spLocks/>
          </p:cNvSpPr>
          <p:nvPr/>
        </p:nvSpPr>
        <p:spPr>
          <a:xfrm>
            <a:off x="1716832" y="2954058"/>
            <a:ext cx="5710336" cy="83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104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Country </a:t>
            </a:r>
            <a:r>
              <a:rPr lang="vi-VN" sz="3600" b="1" dirty="0">
                <a:solidFill>
                  <a:schemeClr val="tx1">
                    <a:lumMod val="50000"/>
                  </a:schemeClr>
                </a:solidFill>
              </a:rPr>
              <a:t>names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2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50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tx1">
                    <a:lumMod val="10000"/>
                  </a:schemeClr>
                </a:solidFill>
              </a:rPr>
              <a:t>China</a:t>
            </a:r>
            <a:endParaRPr sz="44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2052" name="Picture 4" descr="Chinese clipart China graphics Asian clip art Chinese prince example image 1">
            <a:extLst>
              <a:ext uri="{FF2B5EF4-FFF2-40B4-BE49-F238E27FC236}">
                <a16:creationId xmlns:a16="http://schemas.microsoft.com/office/drawing/2014/main" id="{67D90308-A2CE-4F52-8071-4A98B350D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 t="60000" r="58187"/>
          <a:stretch/>
        </p:blipFill>
        <p:spPr bwMode="auto">
          <a:xfrm>
            <a:off x="1008505" y="1830859"/>
            <a:ext cx="1886670" cy="224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inese clipart China graphics Asian clip art Chinese prince example image 1">
            <a:extLst>
              <a:ext uri="{FF2B5EF4-FFF2-40B4-BE49-F238E27FC236}">
                <a16:creationId xmlns:a16="http://schemas.microsoft.com/office/drawing/2014/main" id="{FCE70E7D-E754-42DD-BAFF-C17CA24C1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00" b="96200" l="37867" r="74933">
                        <a14:foregroundMark x1="40933" y1="42200" x2="40933" y2="42200"/>
                        <a14:foregroundMark x1="40133" y1="45600" x2="40133" y2="45600"/>
                        <a14:foregroundMark x1="39333" y1="45200" x2="39333" y2="45200"/>
                        <a14:foregroundMark x1="37867" y1="45600" x2="37867" y2="45600"/>
                        <a14:foregroundMark x1="44000" y1="72600" x2="44000" y2="72600"/>
                        <a14:foregroundMark x1="52267" y1="73600" x2="52267" y2="73600"/>
                        <a14:foregroundMark x1="41200" y1="57800" x2="41200" y2="57800"/>
                        <a14:foregroundMark x1="50000" y1="95400" x2="50000" y2="95400"/>
                        <a14:foregroundMark x1="45333" y1="96200" x2="45333" y2="96200"/>
                        <a14:foregroundMark x1="46400" y1="94800" x2="46400" y2="94800"/>
                        <a14:foregroundMark x1="46400" y1="94200" x2="46400" y2="94200"/>
                        <a14:foregroundMark x1="49467" y1="92200" x2="49467" y2="92200"/>
                        <a14:foregroundMark x1="50000" y1="94400" x2="50000" y2="94400"/>
                        <a14:foregroundMark x1="49467" y1="93600" x2="49467" y2="93600"/>
                        <a14:foregroundMark x1="49067" y1="93400" x2="49067" y2="93400"/>
                        <a14:foregroundMark x1="48533" y1="89000" x2="48533" y2="89000"/>
                        <a14:foregroundMark x1="63200" y1="51400" x2="63200" y2="51400"/>
                        <a14:foregroundMark x1="64400" y1="44200" x2="64400" y2="44200"/>
                        <a14:foregroundMark x1="70800" y1="47000" x2="70800" y2="47000"/>
                        <a14:foregroundMark x1="64267" y1="44800" x2="69333" y2="48800"/>
                        <a14:foregroundMark x1="73867" y1="52800" x2="73867" y2="52800"/>
                        <a14:foregroundMark x1="73333" y1="50400" x2="73333" y2="50400"/>
                        <a14:foregroundMark x1="74933" y1="57600" x2="74933" y2="57600"/>
                        <a14:foregroundMark x1="67200" y1="73600" x2="67200" y2="73600"/>
                        <a14:foregroundMark x1="69867" y1="74200" x2="69867" y2="74200"/>
                        <a14:foregroundMark x1="63333" y1="73400" x2="63333" y2="73400"/>
                        <a14:foregroundMark x1="61733" y1="71200" x2="61733" y2="71200"/>
                        <a14:foregroundMark x1="72400" y1="70800" x2="72400" y2="70800"/>
                        <a14:foregroundMark x1="69200" y1="85600" x2="69200" y2="85600"/>
                        <a14:foregroundMark x1="68400" y1="90000" x2="68400" y2="90000"/>
                        <a14:foregroundMark x1="63467" y1="88000" x2="63467" y2="88000"/>
                        <a14:foregroundMark x1="64400" y1="84800" x2="64400" y2="84800"/>
                        <a14:foregroundMark x1="65067" y1="86800" x2="65067" y2="86800"/>
                        <a14:foregroundMark x1="65200" y1="90400" x2="65200" y2="90400"/>
                        <a14:foregroundMark x1="65200" y1="93000" x2="65200" y2="93000"/>
                        <a14:foregroundMark x1="65600" y1="94600" x2="65600" y2="94600"/>
                        <a14:foregroundMark x1="67867" y1="92000" x2="67867" y2="92000"/>
                        <a14:foregroundMark x1="68400" y1="93400" x2="68400" y2="93400"/>
                        <a14:foregroundMark x1="68267" y1="95200" x2="68267" y2="95200"/>
                        <a14:foregroundMark x1="68133" y1="44400" x2="68133" y2="44400"/>
                        <a14:foregroundMark x1="64000" y1="46000" x2="64000" y2="46000"/>
                        <a14:foregroundMark x1="63600" y1="43000" x2="63600" y2="43000"/>
                        <a14:foregroundMark x1="69867" y1="43000" x2="69867" y2="43000"/>
                        <a14:foregroundMark x1="71467" y1="46400" x2="71467" y2="46400"/>
                        <a14:foregroundMark x1="47867" y1="88800" x2="47867" y2="88800"/>
                        <a14:foregroundMark x1="50400" y1="86200" x2="50400" y2="86200"/>
                        <a14:foregroundMark x1="45200" y1="89400" x2="45200" y2="89400"/>
                        <a14:foregroundMark x1="46533" y1="90800" x2="46533" y2="90800"/>
                        <a14:foregroundMark x1="47067" y1="86800" x2="47067" y2="8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54" t="38897" r="23246"/>
          <a:stretch/>
        </p:blipFill>
        <p:spPr bwMode="auto">
          <a:xfrm>
            <a:off x="3364710" y="1614616"/>
            <a:ext cx="2414580" cy="246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lag Of China Chinese Communist Revolution Symbol - China Flag Clipart Png,  Transparent Png - kindpng">
            <a:extLst>
              <a:ext uri="{FF2B5EF4-FFF2-40B4-BE49-F238E27FC236}">
                <a16:creationId xmlns:a16="http://schemas.microsoft.com/office/drawing/2014/main" id="{9EEDB4FB-492D-455D-BBE7-6474D7A8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263" y="2024380"/>
            <a:ext cx="2465416" cy="16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tx1">
                    <a:lumMod val="10000"/>
                  </a:schemeClr>
                </a:solidFill>
              </a:rPr>
              <a:t>Canada</a:t>
            </a:r>
            <a:endParaRPr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3074" name="Picture 2" descr="Canadian flag icon Images | Free Vectors, Stock Photos &amp; PSD">
            <a:extLst>
              <a:ext uri="{FF2B5EF4-FFF2-40B4-BE49-F238E27FC236}">
                <a16:creationId xmlns:a16="http://schemas.microsoft.com/office/drawing/2014/main" id="{E8BA2569-C4E7-4515-84E5-48DEF299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12" y="1696396"/>
            <a:ext cx="3238248" cy="170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DC7707E-C11D-4769-A4A3-5107D9996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213" b="49823" l="37766" r="92376">
                        <a14:foregroundMark x1="48582" y1="35638" x2="48582" y2="35638"/>
                        <a14:foregroundMark x1="40780" y1="38475" x2="40780" y2="38475"/>
                        <a14:foregroundMark x1="40780" y1="43440" x2="40780" y2="43440"/>
                        <a14:foregroundMark x1="51064" y1="35638" x2="51064" y2="35638"/>
                        <a14:foregroundMark x1="55319" y1="28191" x2="55319" y2="28191"/>
                        <a14:foregroundMark x1="50887" y1="25177" x2="50887" y2="25177"/>
                        <a14:foregroundMark x1="58865" y1="23050" x2="58865" y2="23050"/>
                        <a14:foregroundMark x1="55496" y1="35106" x2="55496" y2="35106"/>
                        <a14:foregroundMark x1="49645" y1="47695" x2="49645" y2="47695"/>
                        <a14:foregroundMark x1="37943" y1="38830" x2="37943" y2="38830"/>
                        <a14:foregroundMark x1="42553" y1="49645" x2="42553" y2="49645"/>
                        <a14:foregroundMark x1="57801" y1="49823" x2="57801" y2="49823"/>
                        <a14:foregroundMark x1="72163" y1="46454" x2="72163" y2="46454"/>
                        <a14:foregroundMark x1="68617" y1="45035" x2="68617" y2="45035"/>
                        <a14:foregroundMark x1="76596" y1="20390" x2="76596" y2="20390"/>
                        <a14:foregroundMark x1="90603" y1="25709" x2="90603" y2="25709"/>
                        <a14:foregroundMark x1="92376" y1="28369" x2="92376" y2="28369"/>
                        <a14:foregroundMark x1="65780" y1="31206" x2="65780" y2="31206"/>
                        <a14:foregroundMark x1="63475" y1="31028" x2="63475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27" t="18305" r="3393" b="47307"/>
          <a:stretch/>
        </p:blipFill>
        <p:spPr bwMode="auto">
          <a:xfrm>
            <a:off x="992718" y="2463114"/>
            <a:ext cx="3252699" cy="1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50"/>
          <p:cNvSpPr txBox="1">
            <a:spLocks noGrp="1"/>
          </p:cNvSpPr>
          <p:nvPr>
            <p:ph type="title" idx="6"/>
          </p:nvPr>
        </p:nvSpPr>
        <p:spPr>
          <a:xfrm>
            <a:off x="2895175" y="327636"/>
            <a:ext cx="33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tx1">
                    <a:lumMod val="10000"/>
                  </a:schemeClr>
                </a:solidFill>
              </a:rPr>
              <a:t>India</a:t>
            </a:r>
            <a:endParaRPr sz="48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098" name="Picture 2" descr="India Clipart India Digital Art Diwali Graphic by Zlatoena Clipart ·  Creative Fabrica">
            <a:extLst>
              <a:ext uri="{FF2B5EF4-FFF2-40B4-BE49-F238E27FC236}">
                <a16:creationId xmlns:a16="http://schemas.microsoft.com/office/drawing/2014/main" id="{1D53361D-CE44-43D2-A5ED-4F606D40C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1" b="40234" l="19423" r="55772">
                        <a14:foregroundMark x1="36973" y1="4444" x2="36973" y2="4444"/>
                        <a14:foregroundMark x1="20827" y1="15556" x2="20827" y2="15556"/>
                        <a14:foregroundMark x1="23323" y1="37778" x2="23323" y2="37778"/>
                        <a14:foregroundMark x1="20437" y1="29942" x2="20437" y2="29942"/>
                        <a14:foregroundMark x1="29173" y1="37427" x2="29173" y2="37427"/>
                        <a14:foregroundMark x1="40952" y1="38129" x2="40952" y2="38129"/>
                        <a14:foregroundMark x1="52028" y1="30409" x2="52028" y2="30409"/>
                        <a14:foregroundMark x1="52496" y1="21637" x2="52496" y2="21637"/>
                        <a14:foregroundMark x1="52496" y1="23392" x2="52496" y2="23392"/>
                        <a14:foregroundMark x1="51248" y1="22222" x2="51248" y2="22222"/>
                        <a14:foregroundMark x1="53432" y1="23860" x2="53432" y2="23860"/>
                        <a14:foregroundMark x1="54524" y1="24561" x2="54524" y2="24561"/>
                        <a14:foregroundMark x1="54836" y1="22690" x2="54836" y2="22690"/>
                        <a14:foregroundMark x1="54602" y1="22456" x2="54602" y2="22456"/>
                        <a14:foregroundMark x1="53666" y1="22456" x2="53666" y2="22456"/>
                        <a14:foregroundMark x1="55538" y1="22690" x2="55538" y2="22690"/>
                        <a14:foregroundMark x1="56006" y1="22573" x2="56006" y2="22573"/>
                        <a14:foregroundMark x1="55226" y1="24678" x2="55226" y2="24678"/>
                        <a14:foregroundMark x1="55304" y1="25146" x2="55304" y2="25146"/>
                        <a14:foregroundMark x1="24571" y1="39415" x2="24571" y2="39415"/>
                        <a14:foregroundMark x1="24337" y1="40234" x2="24337" y2="40234"/>
                        <a14:foregroundMark x1="19423" y1="22222" x2="19423" y2="22222"/>
                        <a14:foregroundMark x1="23713" y1="25614" x2="23713" y2="25614"/>
                        <a14:foregroundMark x1="32059" y1="19064" x2="32059" y2="19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9" t="1441" r="43163" b="59479"/>
          <a:stretch/>
        </p:blipFill>
        <p:spPr bwMode="auto">
          <a:xfrm>
            <a:off x="807308" y="1912723"/>
            <a:ext cx="2499257" cy="16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dia Clipart India Digital Art Diwali Graphic by Zlatoena Clipart ·  Creative Fabrica">
            <a:extLst>
              <a:ext uri="{FF2B5EF4-FFF2-40B4-BE49-F238E27FC236}">
                <a16:creationId xmlns:a16="http://schemas.microsoft.com/office/drawing/2014/main" id="{7FBD79A2-03C0-4E58-9660-46627E727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09" b="97427" l="44306" r="80967">
                        <a14:foregroundMark x1="48284" y1="46784" x2="48284" y2="46784"/>
                        <a14:foregroundMark x1="56162" y1="48655" x2="56162" y2="48655"/>
                        <a14:foregroundMark x1="54602" y1="43509" x2="54602" y2="43509"/>
                        <a14:foregroundMark x1="52340" y1="43743" x2="52340" y2="43743"/>
                        <a14:foregroundMark x1="45944" y1="50643" x2="45944" y2="50643"/>
                        <a14:foregroundMark x1="44306" y1="56374" x2="44306" y2="56374"/>
                        <a14:foregroundMark x1="44462" y1="58246" x2="44462" y2="58246"/>
                        <a14:foregroundMark x1="44852" y1="63275" x2="44852" y2="63275"/>
                        <a14:foregroundMark x1="51404" y1="85965" x2="51404" y2="85965"/>
                        <a14:foregroundMark x1="52106" y1="91579" x2="52106" y2="91579"/>
                        <a14:foregroundMark x1="49766" y1="95322" x2="49766" y2="95322"/>
                        <a14:foregroundMark x1="49220" y1="96374" x2="49220" y2="96374"/>
                        <a14:foregroundMark x1="47582" y1="97427" x2="47582" y2="97427"/>
                        <a14:foregroundMark x1="61934" y1="89240" x2="61934" y2="89240"/>
                        <a14:foregroundMark x1="63807" y1="85965" x2="63807" y2="85965"/>
                        <a14:foregroundMark x1="61232" y1="86316" x2="61232" y2="86316"/>
                        <a14:foregroundMark x1="61856" y1="92281" x2="61856" y2="92281"/>
                        <a14:foregroundMark x1="71139" y1="72749" x2="71139" y2="72749"/>
                        <a14:foregroundMark x1="75507" y1="53801" x2="75507" y2="53801"/>
                        <a14:foregroundMark x1="73479" y1="48538" x2="73479" y2="48538"/>
                        <a14:foregroundMark x1="70203" y1="46550" x2="77691" y2="47251"/>
                        <a14:foregroundMark x1="79407" y1="50877" x2="79173" y2="56842"/>
                        <a14:foregroundMark x1="77535" y1="56725" x2="76365" y2="58246"/>
                        <a14:foregroundMark x1="71061" y1="54971" x2="69189" y2="58830"/>
                        <a14:foregroundMark x1="68175" y1="56842" x2="68253" y2="58246"/>
                        <a14:foregroundMark x1="48362" y1="55439" x2="48362" y2="55439"/>
                        <a14:foregroundMark x1="46880" y1="55556" x2="46880" y2="55556"/>
                        <a14:foregroundMark x1="56396" y1="56023" x2="56396" y2="56023"/>
                        <a14:foregroundMark x1="55460" y1="55205" x2="55538" y2="57661"/>
                        <a14:foregroundMark x1="44540" y1="61637" x2="44540" y2="61637"/>
                        <a14:foregroundMark x1="80967" y1="58129" x2="80967" y2="58129"/>
                        <a14:foregroundMark x1="76365" y1="57193" x2="76365" y2="57193"/>
                        <a14:foregroundMark x1="78003" y1="56374" x2="78003" y2="56374"/>
                        <a14:foregroundMark x1="73713" y1="60819" x2="73713" y2="60819"/>
                        <a14:foregroundMark x1="72855" y1="62339" x2="72855" y2="62339"/>
                        <a14:foregroundMark x1="71061" y1="71462" x2="71061" y2="80234"/>
                        <a14:foregroundMark x1="73401" y1="75556" x2="73791" y2="83743"/>
                        <a14:foregroundMark x1="76833" y1="75088" x2="78939" y2="81170"/>
                        <a14:foregroundMark x1="69111" y1="74971" x2="67551" y2="82690"/>
                        <a14:foregroundMark x1="71139" y1="90760" x2="71607" y2="95906"/>
                        <a14:foregroundMark x1="74805" y1="90760" x2="74961" y2="95439"/>
                        <a14:foregroundMark x1="71373" y1="90760" x2="71373" y2="90760"/>
                        <a14:foregroundMark x1="71607" y1="88889" x2="71607" y2="88889"/>
                        <a14:foregroundMark x1="74883" y1="76374" x2="74883" y2="76374"/>
                        <a14:foregroundMark x1="75195" y1="72281" x2="75195" y2="72281"/>
                        <a14:foregroundMark x1="74961" y1="70526" x2="74961" y2="70526"/>
                        <a14:foregroundMark x1="73947" y1="88889" x2="73947" y2="88889"/>
                        <a14:foregroundMark x1="73947" y1="89708" x2="73947" y2="89708"/>
                        <a14:foregroundMark x1="52340" y1="86316" x2="52340" y2="86316"/>
                        <a14:foregroundMark x1="52340" y1="89708" x2="52340" y2="89708"/>
                        <a14:foregroundMark x1="48908" y1="79298" x2="51794" y2="90292"/>
                        <a14:foregroundMark x1="52886" y1="82105" x2="52106" y2="93801"/>
                        <a14:foregroundMark x1="71373" y1="71111" x2="71373" y2="71111"/>
                        <a14:foregroundMark x1="47348" y1="54971" x2="47348" y2="54971"/>
                        <a14:foregroundMark x1="47582" y1="55556" x2="47582" y2="55556"/>
                        <a14:foregroundMark x1="46802" y1="56257" x2="46802" y2="56257"/>
                        <a14:foregroundMark x1="47114" y1="57193" x2="47114" y2="57193"/>
                        <a14:foregroundMark x1="58346" y1="62339" x2="58346" y2="62339"/>
                        <a14:foregroundMark x1="63261" y1="87251" x2="63261" y2="87251"/>
                        <a14:foregroundMark x1="61466" y1="87485" x2="61466" y2="87485"/>
                        <a14:foregroundMark x1="60920" y1="87485" x2="60920" y2="87485"/>
                        <a14:foregroundMark x1="60062" y1="86433" x2="60062" y2="86433"/>
                        <a14:foregroundMark x1="60998" y1="86316" x2="60998" y2="86316"/>
                        <a14:foregroundMark x1="61778" y1="86316" x2="61778" y2="86316"/>
                        <a14:foregroundMark x1="61934" y1="85497" x2="61934" y2="85497"/>
                        <a14:foregroundMark x1="60764" y1="85497" x2="60764" y2="85497"/>
                        <a14:foregroundMark x1="59906" y1="86316" x2="59906" y2="86316"/>
                        <a14:foregroundMark x1="59438" y1="88070" x2="59438" y2="88070"/>
                        <a14:foregroundMark x1="60920" y1="93333" x2="60920" y2="93333"/>
                        <a14:foregroundMark x1="61778" y1="92865" x2="61778" y2="92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37" t="40842" r="17955" b="1341"/>
          <a:stretch/>
        </p:blipFill>
        <p:spPr bwMode="auto">
          <a:xfrm>
            <a:off x="3408142" y="1709181"/>
            <a:ext cx="2397680" cy="23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4,055 Indian Flag Illustrations &amp; Clip Art - iStock">
            <a:extLst>
              <a:ext uri="{FF2B5EF4-FFF2-40B4-BE49-F238E27FC236}">
                <a16:creationId xmlns:a16="http://schemas.microsoft.com/office/drawing/2014/main" id="{308BBCB6-C07C-4D58-B100-C8520391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16" y="2040817"/>
            <a:ext cx="2313963" cy="154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8219733" y="4212094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-177382" y="-186055"/>
            <a:ext cx="1402842" cy="1135218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668312" y="183863"/>
            <a:ext cx="81539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By the end of the lesson, pupils will be able to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 knowledge &amp; skills.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correctly pronounce the sounds of the letters </a:t>
            </a:r>
            <a:r>
              <a:rPr lang="en-US" sz="1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1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1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in isolation, in the words 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America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Australia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and in the sentences 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I’m from America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. and 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She’s from Australia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with the correct pronunciation and intonation;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read and show understanding the sentences by deciding if the statements are true or false;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complete a gapped text about themselves and their friends;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Competences.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Self-control &amp; independent learning: perform listening tasks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Show pride in where they come from and great respect for where someone comes from by using appropriate gestures and intonation when asking and answering about nationality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43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50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tx1">
                    <a:lumMod val="10000"/>
                  </a:schemeClr>
                </a:solidFill>
              </a:rPr>
              <a:t>Cambodia</a:t>
            </a:r>
            <a:endParaRPr sz="44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6146" name="Picture 2" descr="Flat Cambodia Vectors 162559 Vector Art at Vecteezy">
            <a:extLst>
              <a:ext uri="{FF2B5EF4-FFF2-40B4-BE49-F238E27FC236}">
                <a16:creationId xmlns:a16="http://schemas.microsoft.com/office/drawing/2014/main" id="{F15715B1-2F24-4D09-879E-7C201656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3" t="5125" r="32838" b="39139"/>
          <a:stretch/>
        </p:blipFill>
        <p:spPr bwMode="auto">
          <a:xfrm>
            <a:off x="1227438" y="1309814"/>
            <a:ext cx="1935892" cy="33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lat Cambodia Vectors 162559 Vector Art at Vecteezy">
            <a:extLst>
              <a:ext uri="{FF2B5EF4-FFF2-40B4-BE49-F238E27FC236}">
                <a16:creationId xmlns:a16="http://schemas.microsoft.com/office/drawing/2014/main" id="{533806B4-1CDB-4ABF-AE02-0BF19A11F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6" t="5766" r="6830" b="55155"/>
          <a:stretch/>
        </p:blipFill>
        <p:spPr bwMode="auto">
          <a:xfrm>
            <a:off x="3326364" y="1746422"/>
            <a:ext cx="2491271" cy="258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lag of Cambodia - Wikipedia">
            <a:extLst>
              <a:ext uri="{FF2B5EF4-FFF2-40B4-BE49-F238E27FC236}">
                <a16:creationId xmlns:a16="http://schemas.microsoft.com/office/drawing/2014/main" id="{0A7F3870-A8E5-42F3-A6CC-EB0F156F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639" y="1972792"/>
            <a:ext cx="2374815" cy="15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41"/>
          <p:cNvSpPr txBox="1">
            <a:spLocks noGrp="1"/>
          </p:cNvSpPr>
          <p:nvPr>
            <p:ph type="title"/>
          </p:nvPr>
        </p:nvSpPr>
        <p:spPr>
          <a:xfrm>
            <a:off x="2239850" y="1515162"/>
            <a:ext cx="46644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tx1">
                    <a:lumMod val="10000"/>
                  </a:schemeClr>
                </a:solidFill>
              </a:rPr>
              <a:t>Slap the </a:t>
            </a:r>
            <a:r>
              <a:rPr lang="en-US" sz="7200" b="1" dirty="0">
                <a:solidFill>
                  <a:schemeClr val="tx1">
                    <a:lumMod val="10000"/>
                  </a:schemeClr>
                </a:solidFill>
              </a:rPr>
              <a:t>b</a:t>
            </a:r>
            <a:r>
              <a:rPr lang="vi-VN" sz="7200" b="1" dirty="0">
                <a:solidFill>
                  <a:schemeClr val="tx1">
                    <a:lumMod val="10000"/>
                  </a:schemeClr>
                </a:solidFill>
              </a:rPr>
              <a:t>oard</a:t>
            </a:r>
            <a:r>
              <a:rPr lang="en-US" sz="7200" b="1" dirty="0">
                <a:solidFill>
                  <a:schemeClr val="tx1">
                    <a:lumMod val="10000"/>
                  </a:schemeClr>
                </a:solidFill>
              </a:rPr>
              <a:t>!</a:t>
            </a:r>
            <a:endParaRPr sz="7200" b="1" dirty="0">
              <a:solidFill>
                <a:schemeClr val="tx1">
                  <a:lumMod val="10000"/>
                </a:schemeClr>
              </a:solidFill>
            </a:endParaRPr>
          </a:p>
        </p:txBody>
      </p:sp>
      <p:grpSp>
        <p:nvGrpSpPr>
          <p:cNvPr id="1703" name="Google Shape;1703;p41"/>
          <p:cNvGrpSpPr/>
          <p:nvPr/>
        </p:nvGrpSpPr>
        <p:grpSpPr>
          <a:xfrm>
            <a:off x="990625" y="1342050"/>
            <a:ext cx="974678" cy="951150"/>
            <a:chOff x="6675625" y="1532550"/>
            <a:chExt cx="974678" cy="951150"/>
          </a:xfrm>
        </p:grpSpPr>
        <p:sp>
          <p:nvSpPr>
            <p:cNvPr id="1704" name="Google Shape;1704;p41"/>
            <p:cNvSpPr/>
            <p:nvPr/>
          </p:nvSpPr>
          <p:spPr>
            <a:xfrm>
              <a:off x="6675625" y="15325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5" name="Google Shape;1705;p41"/>
            <p:cNvGrpSpPr/>
            <p:nvPr/>
          </p:nvGrpSpPr>
          <p:grpSpPr>
            <a:xfrm>
              <a:off x="6746501" y="1605618"/>
              <a:ext cx="832915" cy="805022"/>
              <a:chOff x="1801589" y="2541732"/>
              <a:chExt cx="512942" cy="495795"/>
            </a:xfrm>
          </p:grpSpPr>
          <p:sp>
            <p:nvSpPr>
              <p:cNvPr id="1706" name="Google Shape;1706;p41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41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41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41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41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41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41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41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41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5" name="Google Shape;1715;p41"/>
          <p:cNvGrpSpPr/>
          <p:nvPr/>
        </p:nvGrpSpPr>
        <p:grpSpPr>
          <a:xfrm>
            <a:off x="7306416" y="2093249"/>
            <a:ext cx="966940" cy="1052040"/>
            <a:chOff x="1733471" y="36975"/>
            <a:chExt cx="1607548" cy="1749027"/>
          </a:xfrm>
        </p:grpSpPr>
        <p:sp>
          <p:nvSpPr>
            <p:cNvPr id="1716" name="Google Shape;1716;p41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7" name="Google Shape;1717;p41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1718" name="Google Shape;1718;p41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1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1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1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1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1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1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hoose.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Track 14">
            <a:hlinkClick r:id="" action="ppaction://media"/>
            <a:extLst>
              <a:ext uri="{FF2B5EF4-FFF2-40B4-BE49-F238E27FC236}">
                <a16:creationId xmlns:a16="http://schemas.microsoft.com/office/drawing/2014/main" id="{23F15128-A2BD-40C5-B863-B999547795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67" end="16724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1159524"/>
            <a:ext cx="666750" cy="666749"/>
          </a:xfrm>
          <a:prstGeom prst="rect">
            <a:avLst/>
          </a:prstGeom>
        </p:spPr>
      </p:pic>
      <p:pic>
        <p:nvPicPr>
          <p:cNvPr id="10" name="Track 14">
            <a:hlinkClick r:id="" action="ppaction://media"/>
            <a:extLst>
              <a:ext uri="{FF2B5EF4-FFF2-40B4-BE49-F238E27FC236}">
                <a16:creationId xmlns:a16="http://schemas.microsoft.com/office/drawing/2014/main" id="{23E5CB19-AF2E-4823-BFAC-D41A79617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67" end="16724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1937952"/>
            <a:ext cx="666750" cy="666749"/>
          </a:xfrm>
          <a:prstGeom prst="rect">
            <a:avLst/>
          </a:prstGeom>
        </p:spPr>
      </p:pic>
      <p:pic>
        <p:nvPicPr>
          <p:cNvPr id="11" name="Track 14">
            <a:hlinkClick r:id="" action="ppaction://media"/>
            <a:extLst>
              <a:ext uri="{FF2B5EF4-FFF2-40B4-BE49-F238E27FC236}">
                <a16:creationId xmlns:a16="http://schemas.microsoft.com/office/drawing/2014/main" id="{C5903640-6916-4626-8AB1-E5A0ADBD05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67" end="16724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2712320"/>
            <a:ext cx="666750" cy="666749"/>
          </a:xfrm>
          <a:prstGeom prst="rect">
            <a:avLst/>
          </a:prstGeom>
        </p:spPr>
      </p:pic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102132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2979257" y="3571900"/>
            <a:ext cx="3185487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>
                <a:latin typeface="Comic Sans MS" panose="030F0702030302020204" pitchFamily="66" charset="0"/>
              </a:rPr>
              <a:t>Americ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453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hoose.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Track 14">
            <a:hlinkClick r:id="" action="ppaction://media"/>
            <a:extLst>
              <a:ext uri="{FF2B5EF4-FFF2-40B4-BE49-F238E27FC236}">
                <a16:creationId xmlns:a16="http://schemas.microsoft.com/office/drawing/2014/main" id="{23F15128-A2BD-40C5-B863-B999547795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74" end="6477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1159524"/>
            <a:ext cx="666750" cy="666749"/>
          </a:xfrm>
          <a:prstGeom prst="rect">
            <a:avLst/>
          </a:prstGeom>
        </p:spPr>
      </p:pic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5102762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2802926" y="3571900"/>
            <a:ext cx="3538148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>
                <a:latin typeface="Comic Sans MS" panose="030F0702030302020204" pitchFamily="66" charset="0"/>
              </a:rPr>
              <a:t>Austral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</a:p>
        </p:txBody>
      </p:sp>
      <p:pic>
        <p:nvPicPr>
          <p:cNvPr id="25" name="Track 14">
            <a:hlinkClick r:id="" action="ppaction://media"/>
            <a:extLst>
              <a:ext uri="{FF2B5EF4-FFF2-40B4-BE49-F238E27FC236}">
                <a16:creationId xmlns:a16="http://schemas.microsoft.com/office/drawing/2014/main" id="{39112770-85C8-430F-8B03-E749CF21B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74" end="6477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1974266"/>
            <a:ext cx="666750" cy="666749"/>
          </a:xfrm>
          <a:prstGeom prst="rect">
            <a:avLst/>
          </a:prstGeom>
        </p:spPr>
      </p:pic>
      <p:pic>
        <p:nvPicPr>
          <p:cNvPr id="26" name="Track 14">
            <a:hlinkClick r:id="" action="ppaction://media"/>
            <a:extLst>
              <a:ext uri="{FF2B5EF4-FFF2-40B4-BE49-F238E27FC236}">
                <a16:creationId xmlns:a16="http://schemas.microsoft.com/office/drawing/2014/main" id="{44D25F9C-7C8B-4B0B-AD4B-E364A0E731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74" end="6477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2732719"/>
            <a:ext cx="666750" cy="6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hoose.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102132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3496225" y="3571900"/>
            <a:ext cx="2151551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atin typeface="Comic Sans MS" panose="030F0702030302020204" pitchFamily="66" charset="0"/>
              </a:rPr>
              <a:t>Chin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2" name="china">
            <a:hlinkClick r:id="" action="ppaction://media"/>
            <a:extLst>
              <a:ext uri="{FF2B5EF4-FFF2-40B4-BE49-F238E27FC236}">
                <a16:creationId xmlns:a16="http://schemas.microsoft.com/office/drawing/2014/main" id="{D2AC1D73-E2C8-4CA9-B4BB-246AF6890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4486" y="1166521"/>
            <a:ext cx="589166" cy="589166"/>
          </a:xfrm>
          <a:prstGeom prst="rect">
            <a:avLst/>
          </a:prstGeom>
        </p:spPr>
      </p:pic>
      <p:pic>
        <p:nvPicPr>
          <p:cNvPr id="27" name="china">
            <a:hlinkClick r:id="" action="ppaction://media"/>
            <a:extLst>
              <a:ext uri="{FF2B5EF4-FFF2-40B4-BE49-F238E27FC236}">
                <a16:creationId xmlns:a16="http://schemas.microsoft.com/office/drawing/2014/main" id="{581837B5-A425-48E8-B4FE-5F10EF531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4486" y="1980722"/>
            <a:ext cx="589166" cy="589166"/>
          </a:xfrm>
          <a:prstGeom prst="rect">
            <a:avLst/>
          </a:prstGeom>
        </p:spPr>
      </p:pic>
      <p:pic>
        <p:nvPicPr>
          <p:cNvPr id="28" name="china">
            <a:hlinkClick r:id="" action="ppaction://media"/>
            <a:extLst>
              <a:ext uri="{FF2B5EF4-FFF2-40B4-BE49-F238E27FC236}">
                <a16:creationId xmlns:a16="http://schemas.microsoft.com/office/drawing/2014/main" id="{F0FF572F-B942-4303-8288-6A3290137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4486" y="2794923"/>
            <a:ext cx="589166" cy="5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hoose.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513046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2750026" y="3571900"/>
            <a:ext cx="3643947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atin typeface="Comic Sans MS" panose="030F0702030302020204" pitchFamily="66" charset="0"/>
              </a:rPr>
              <a:t>Cambod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</a:p>
        </p:txBody>
      </p:sp>
      <p:pic>
        <p:nvPicPr>
          <p:cNvPr id="2" name="Cambo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CB4FFB21-B3B5-495E-96DD-D693C96FF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1533" y="1164721"/>
            <a:ext cx="635004" cy="635005"/>
          </a:xfrm>
          <a:prstGeom prst="rect">
            <a:avLst/>
          </a:prstGeom>
        </p:spPr>
      </p:pic>
      <p:pic>
        <p:nvPicPr>
          <p:cNvPr id="27" name="Cambo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9D10CAF6-9DF1-4104-8B4C-61F711C66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1533" y="1947176"/>
            <a:ext cx="635004" cy="635005"/>
          </a:xfrm>
          <a:prstGeom prst="rect">
            <a:avLst/>
          </a:prstGeom>
        </p:spPr>
      </p:pic>
      <p:pic>
        <p:nvPicPr>
          <p:cNvPr id="28" name="Cambo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CD109A80-EFBF-418E-82BE-0DABF919E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1533" y="2748591"/>
            <a:ext cx="635004" cy="6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hoose.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102132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3172418" y="3571900"/>
            <a:ext cx="2799163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atin typeface="Comic Sans MS" panose="030F0702030302020204" pitchFamily="66" charset="0"/>
              </a:rPr>
              <a:t>Canad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3" name="canada">
            <a:hlinkClick r:id="" action="ppaction://media"/>
            <a:extLst>
              <a:ext uri="{FF2B5EF4-FFF2-40B4-BE49-F238E27FC236}">
                <a16:creationId xmlns:a16="http://schemas.microsoft.com/office/drawing/2014/main" id="{33821AFE-2353-4B70-BB0B-EA0910973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68" y="1218495"/>
            <a:ext cx="487363" cy="487362"/>
          </a:xfrm>
          <a:prstGeom prst="rect">
            <a:avLst/>
          </a:prstGeom>
        </p:spPr>
      </p:pic>
      <p:pic>
        <p:nvPicPr>
          <p:cNvPr id="25" name="canada">
            <a:hlinkClick r:id="" action="ppaction://media"/>
            <a:extLst>
              <a:ext uri="{FF2B5EF4-FFF2-40B4-BE49-F238E27FC236}">
                <a16:creationId xmlns:a16="http://schemas.microsoft.com/office/drawing/2014/main" id="{520EA71F-87C2-497F-9948-DB28A45DF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68" y="1906841"/>
            <a:ext cx="487363" cy="487362"/>
          </a:xfrm>
          <a:prstGeom prst="rect">
            <a:avLst/>
          </a:prstGeom>
        </p:spPr>
      </p:pic>
      <p:pic>
        <p:nvPicPr>
          <p:cNvPr id="26" name="canada">
            <a:hlinkClick r:id="" action="ppaction://media"/>
            <a:extLst>
              <a:ext uri="{FF2B5EF4-FFF2-40B4-BE49-F238E27FC236}">
                <a16:creationId xmlns:a16="http://schemas.microsoft.com/office/drawing/2014/main" id="{0ECD28F9-0C73-4E4D-9587-E352E6B9D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68" y="257175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hoose.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513046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3520269" y="3571900"/>
            <a:ext cx="2103461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atin typeface="Comic Sans MS" panose="030F0702030302020204" pitchFamily="66" charset="0"/>
              </a:rPr>
              <a:t>Ind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</a:p>
        </p:txBody>
      </p:sp>
      <p:pic>
        <p:nvPicPr>
          <p:cNvPr id="3" name="In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2835A345-A1F6-4702-BA38-3DF8FAEDF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4197" y="1005535"/>
            <a:ext cx="750150" cy="750152"/>
          </a:xfrm>
          <a:prstGeom prst="rect">
            <a:avLst/>
          </a:prstGeom>
        </p:spPr>
      </p:pic>
      <p:pic>
        <p:nvPicPr>
          <p:cNvPr id="25" name="In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F814FAE3-AE2D-410D-BAC1-E80D5BC73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4197" y="1928468"/>
            <a:ext cx="750150" cy="750152"/>
          </a:xfrm>
          <a:prstGeom prst="rect">
            <a:avLst/>
          </a:prstGeom>
        </p:spPr>
      </p:pic>
      <p:pic>
        <p:nvPicPr>
          <p:cNvPr id="26" name="In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2E5084FF-996D-4C6B-857C-4ADB32860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4197" y="2821748"/>
            <a:ext cx="750150" cy="75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hoose.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513046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2884679" y="3571900"/>
            <a:ext cx="3374642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atin typeface="Comic Sans MS" panose="030F0702030302020204" pitchFamily="66" charset="0"/>
              </a:rPr>
              <a:t>Malays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</a:p>
        </p:txBody>
      </p:sp>
      <p:pic>
        <p:nvPicPr>
          <p:cNvPr id="2" name="Malays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1481AF37-C6C7-43F0-884C-E52081960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5670" y="1170698"/>
            <a:ext cx="629028" cy="629028"/>
          </a:xfrm>
          <a:prstGeom prst="rect">
            <a:avLst/>
          </a:prstGeom>
        </p:spPr>
      </p:pic>
      <p:pic>
        <p:nvPicPr>
          <p:cNvPr id="27" name="Malays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CADF2482-740B-4587-AF33-B045E0305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5670" y="1847523"/>
            <a:ext cx="629028" cy="629028"/>
          </a:xfrm>
          <a:prstGeom prst="rect">
            <a:avLst/>
          </a:prstGeom>
        </p:spPr>
      </p:pic>
      <p:pic>
        <p:nvPicPr>
          <p:cNvPr id="28" name="Malays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C70A3856-94EE-4DCE-AD6F-5F01E0D46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5670" y="2666950"/>
            <a:ext cx="629028" cy="62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36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43"/>
          <p:cNvSpPr txBox="1">
            <a:spLocks noGrp="1"/>
          </p:cNvSpPr>
          <p:nvPr>
            <p:ph type="subTitle" idx="1"/>
          </p:nvPr>
        </p:nvSpPr>
        <p:spPr>
          <a:xfrm>
            <a:off x="2182866" y="2849257"/>
            <a:ext cx="4727635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/>
              <a:t>The Hangman Game: Country </a:t>
            </a:r>
            <a:r>
              <a:rPr lang="vi-VN" sz="3000" b="1" dirty="0"/>
              <a:t>names</a:t>
            </a:r>
            <a:endParaRPr sz="3000" b="1" dirty="0"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349022" y="1847345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Warm-up</a:t>
            </a:r>
            <a:endParaRPr sz="6000" b="1" dirty="0"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017600" y="146657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49"/>
          <p:cNvSpPr txBox="1">
            <a:spLocks noGrp="1"/>
          </p:cNvSpPr>
          <p:nvPr>
            <p:ph type="subTitle" idx="1"/>
          </p:nvPr>
        </p:nvSpPr>
        <p:spPr>
          <a:xfrm>
            <a:off x="1993189" y="2785889"/>
            <a:ext cx="5278313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Look, listen and </a:t>
            </a:r>
            <a:r>
              <a:rPr lang="vi-VN" sz="3200" b="1" dirty="0"/>
              <a:t>repeat.</a:t>
            </a:r>
            <a:endParaRPr sz="3200" b="1" dirty="0"/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017600" y="1503960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01</a:t>
            </a:r>
            <a:endParaRPr b="1"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945BDF-EC84-417F-A96D-28EDFE99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79" y="2353060"/>
            <a:ext cx="3060141" cy="572700"/>
          </a:xfrm>
        </p:spPr>
        <p:txBody>
          <a:bodyPr/>
          <a:lstStyle/>
          <a:p>
            <a:r>
              <a:rPr lang="en-US" sz="4800">
                <a:solidFill>
                  <a:schemeClr val="tx1">
                    <a:lumMod val="25000"/>
                  </a:schemeClr>
                </a:solidFill>
              </a:rPr>
              <a:t>Australia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989E042-3FE2-4E78-B235-0247F3EE7477}"/>
              </a:ext>
            </a:extLst>
          </p:cNvPr>
          <p:cNvSpPr txBox="1">
            <a:spLocks/>
          </p:cNvSpPr>
          <p:nvPr/>
        </p:nvSpPr>
        <p:spPr>
          <a:xfrm>
            <a:off x="-343572" y="1467292"/>
            <a:ext cx="5084400" cy="89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>
                <a:solidFill>
                  <a:schemeClr val="tx1">
                    <a:lumMod val="25000"/>
                  </a:schemeClr>
                </a:solidFill>
              </a:rPr>
              <a:t>America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BACC5723-1807-4D7C-8B07-066AF8D1C6CB}"/>
              </a:ext>
            </a:extLst>
          </p:cNvPr>
          <p:cNvSpPr txBox="1">
            <a:spLocks/>
          </p:cNvSpPr>
          <p:nvPr/>
        </p:nvSpPr>
        <p:spPr>
          <a:xfrm>
            <a:off x="-226613" y="3626124"/>
            <a:ext cx="5084400" cy="89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>
                <a:solidFill>
                  <a:schemeClr val="tx1">
                    <a:lumMod val="25000"/>
                  </a:schemeClr>
                </a:solidFill>
              </a:rPr>
              <a:t>Malaysia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A135DD8-543B-4916-BE98-FE54D339C471}"/>
              </a:ext>
            </a:extLst>
          </p:cNvPr>
          <p:cNvSpPr txBox="1">
            <a:spLocks/>
          </p:cNvSpPr>
          <p:nvPr/>
        </p:nvSpPr>
        <p:spPr>
          <a:xfrm>
            <a:off x="809807" y="31582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Look at the last 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letters.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048865B2-B6AE-4EF7-93B9-2A5FE1F4AEB6}"/>
              </a:ext>
            </a:extLst>
          </p:cNvPr>
          <p:cNvSpPr txBox="1">
            <a:spLocks/>
          </p:cNvSpPr>
          <p:nvPr/>
        </p:nvSpPr>
        <p:spPr>
          <a:xfrm>
            <a:off x="2498367" y="1459502"/>
            <a:ext cx="1427591" cy="89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6243A9D4-CDD9-4EEF-AA69-3097BC821050}"/>
              </a:ext>
            </a:extLst>
          </p:cNvPr>
          <p:cNvSpPr txBox="1">
            <a:spLocks/>
          </p:cNvSpPr>
          <p:nvPr/>
        </p:nvSpPr>
        <p:spPr>
          <a:xfrm>
            <a:off x="2650998" y="2478981"/>
            <a:ext cx="1278873" cy="89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>
                <a:solidFill>
                  <a:srgbClr val="FF0000"/>
                </a:solidFill>
              </a:rPr>
              <a:t>ia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BBEF50DE-FF0F-4924-A6D5-19FA8ECA0BEB}"/>
              </a:ext>
            </a:extLst>
          </p:cNvPr>
          <p:cNvSpPr txBox="1">
            <a:spLocks/>
          </p:cNvSpPr>
          <p:nvPr/>
        </p:nvSpPr>
        <p:spPr>
          <a:xfrm>
            <a:off x="698419" y="3626123"/>
            <a:ext cx="5084400" cy="89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 dirty="0" err="1">
                <a:solidFill>
                  <a:srgbClr val="FF0000"/>
                </a:solidFill>
              </a:rPr>
              <a:t>ia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7ADAC-B7B9-42C5-8CE9-F0E4CF1B1A8A}"/>
              </a:ext>
            </a:extLst>
          </p:cNvPr>
          <p:cNvSpPr txBox="1"/>
          <p:nvPr/>
        </p:nvSpPr>
        <p:spPr>
          <a:xfrm>
            <a:off x="3890740" y="1935395"/>
            <a:ext cx="48130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They look similar.</a:t>
            </a: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But the sounds are </a:t>
            </a:r>
            <a:r>
              <a:rPr lang="vi-VN" sz="32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different.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ED31DEF5-AE3D-443B-B3F5-D108DF578869}"/>
              </a:ext>
            </a:extLst>
          </p:cNvPr>
          <p:cNvSpPr/>
          <p:nvPr/>
        </p:nvSpPr>
        <p:spPr>
          <a:xfrm>
            <a:off x="3667542" y="1321138"/>
            <a:ext cx="516833" cy="3290619"/>
          </a:xfrm>
          <a:prstGeom prst="rightBrace">
            <a:avLst>
              <a:gd name="adj1" fmla="val 45381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168" y="360804"/>
            <a:ext cx="6795665" cy="572700"/>
          </a:xfrm>
        </p:spPr>
        <p:txBody>
          <a:bodyPr/>
          <a:lstStyle/>
          <a:p>
            <a:r>
              <a:rPr lang="en-US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vi-VN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</a:t>
            </a:r>
            <a:r>
              <a:rPr lang="en-US" sz="4000" b="1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isten</a:t>
            </a:r>
            <a:r>
              <a:rPr lang="en-US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and </a:t>
            </a:r>
            <a:r>
              <a:rPr lang="vi-VN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repeat.</a:t>
            </a:r>
            <a:endParaRPr lang="en-US" sz="4000" b="1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102DD-82E0-9E4B-074D-90DFDB58E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04" y="1350127"/>
            <a:ext cx="8376813" cy="2968780"/>
          </a:xfrm>
          <a:prstGeom prst="rect">
            <a:avLst/>
          </a:prstGeom>
        </p:spPr>
      </p:pic>
      <p:pic>
        <p:nvPicPr>
          <p:cNvPr id="2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0389" y="1500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168" y="360804"/>
            <a:ext cx="6795665" cy="572700"/>
          </a:xfrm>
        </p:spPr>
        <p:txBody>
          <a:bodyPr/>
          <a:lstStyle/>
          <a:p>
            <a:r>
              <a:rPr lang="en-US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Work in </a:t>
            </a:r>
            <a:r>
              <a:rPr lang="vi-VN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groups,</a:t>
            </a:r>
            <a:r>
              <a:rPr lang="en-US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vi-VN" sz="4000" b="1" dirty="0">
                <a:solidFill>
                  <a:sysClr val="windowText" lastClr="000000"/>
                </a:solidFill>
              </a:rPr>
              <a:t>p</a:t>
            </a:r>
            <a:r>
              <a:rPr lang="en-US" sz="4000" b="1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ractice</a:t>
            </a:r>
            <a:r>
              <a:rPr lang="en-US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A9F9C4-01F1-0FA8-DB15-4A6CF934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04" y="1430867"/>
            <a:ext cx="8237072" cy="3191933"/>
          </a:xfrm>
          <a:prstGeom prst="rect">
            <a:avLst/>
          </a:prstGeom>
        </p:spPr>
      </p:pic>
      <p:pic>
        <p:nvPicPr>
          <p:cNvPr id="2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7358" y="1661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017600" y="1400580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2087853" y="252446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Listen and circle.</a:t>
            </a:r>
            <a:endParaRPr sz="3200" b="1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4017600" y="142222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02</a:t>
            </a:r>
            <a:endParaRPr b="1"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801500" y="2734770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AA1760-4840-7FFB-40E8-6EBF3BAB8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72" y="1933123"/>
            <a:ext cx="8716738" cy="184983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066506F-98D9-A2F9-9871-B2BE5FCC8466}"/>
              </a:ext>
            </a:extLst>
          </p:cNvPr>
          <p:cNvSpPr/>
          <p:nvPr/>
        </p:nvSpPr>
        <p:spPr>
          <a:xfrm>
            <a:off x="3280920" y="2800350"/>
            <a:ext cx="458323" cy="4327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5B009B-8C9C-9EFD-036D-98B1D784ADC2}"/>
              </a:ext>
            </a:extLst>
          </p:cNvPr>
          <p:cNvSpPr/>
          <p:nvPr/>
        </p:nvSpPr>
        <p:spPr>
          <a:xfrm>
            <a:off x="4946418" y="3257550"/>
            <a:ext cx="458323" cy="359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818" y="203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3516</TotalTime>
  <Words>492</Words>
  <Application>Microsoft Office PowerPoint</Application>
  <PresentationFormat>On-screen Show (16:9)</PresentationFormat>
  <Paragraphs>88</Paragraphs>
  <Slides>29</Slides>
  <Notes>15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Times New Roman</vt:lpstr>
      <vt:lpstr>Darker Grotesque SemiBold</vt:lpstr>
      <vt:lpstr>Nunito Sans</vt:lpstr>
      <vt:lpstr>Comic Sans MS</vt:lpstr>
      <vt:lpstr>Arial</vt:lpstr>
      <vt:lpstr>docs-Calibri</vt:lpstr>
      <vt:lpstr>Nunito</vt:lpstr>
      <vt:lpstr>Castellar</vt:lpstr>
      <vt:lpstr>Kirang Haerang</vt:lpstr>
      <vt:lpstr>Math Subject for Elementary - 1st Grade: Time by Slidesgo</vt:lpstr>
      <vt:lpstr>Unit 1 My friends</vt:lpstr>
      <vt:lpstr>PowerPoint Presentation</vt:lpstr>
      <vt:lpstr>Warm-up</vt:lpstr>
      <vt:lpstr>01</vt:lpstr>
      <vt:lpstr>Australia</vt:lpstr>
      <vt:lpstr> Listen and repeat.</vt:lpstr>
      <vt:lpstr>Work in groups, practice.</vt:lpstr>
      <vt:lpstr>02</vt:lpstr>
      <vt:lpstr>PowerPoint Presentation</vt:lpstr>
      <vt:lpstr>04</vt:lpstr>
      <vt:lpstr>Read and tick.</vt:lpstr>
      <vt:lpstr>Let’s write.</vt:lpstr>
      <vt:lpstr>PowerPoint Presentation</vt:lpstr>
      <vt:lpstr>PowerPoint Presentation</vt:lpstr>
      <vt:lpstr>Fun time</vt:lpstr>
      <vt:lpstr>More words</vt:lpstr>
      <vt:lpstr>China</vt:lpstr>
      <vt:lpstr>Canada</vt:lpstr>
      <vt:lpstr>India</vt:lpstr>
      <vt:lpstr>Cambodia</vt:lpstr>
      <vt:lpstr>Slap the board!</vt:lpstr>
      <vt:lpstr>Listen and choose.</vt:lpstr>
      <vt:lpstr>Listen and choose.</vt:lpstr>
      <vt:lpstr>Listen and choose.</vt:lpstr>
      <vt:lpstr>Listen and choose.</vt:lpstr>
      <vt:lpstr>Listen and choose.</vt:lpstr>
      <vt:lpstr>Listen and choose.</vt:lpstr>
      <vt:lpstr>Listen and choose.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HOME</cp:lastModifiedBy>
  <cp:revision>31</cp:revision>
  <dcterms:modified xsi:type="dcterms:W3CDTF">2025-10-12T12:39:22Z</dcterms:modified>
  <cp:category>9Slide.vn</cp:category>
</cp:coreProperties>
</file>