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467" r:id="rId2"/>
    <p:sldId id="305" r:id="rId3"/>
    <p:sldId id="464" r:id="rId4"/>
    <p:sldId id="465" r:id="rId5"/>
    <p:sldId id="457" r:id="rId6"/>
    <p:sldId id="459" r:id="rId7"/>
    <p:sldId id="461" r:id="rId8"/>
    <p:sldId id="462" r:id="rId9"/>
    <p:sldId id="463" r:id="rId10"/>
    <p:sldId id="466" r:id="rId11"/>
    <p:sldId id="455" r:id="rId12"/>
    <p:sldId id="445" r:id="rId13"/>
    <p:sldId id="287" r:id="rId14"/>
  </p:sldIdLst>
  <p:sldSz cx="12192000" cy="6858000"/>
  <p:notesSz cx="6858000" cy="9144000"/>
  <p:custDataLst>
    <p:tags r:id="rId1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CC"/>
    <a:srgbClr val="6600FF"/>
    <a:srgbClr val="CE229D"/>
    <a:srgbClr val="BEF488"/>
    <a:srgbClr val="FF99CC"/>
    <a:srgbClr val="CBF9C5"/>
    <a:srgbClr val="DAE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74" autoAdjust="0"/>
    <p:restoredTop sz="85063" autoAdjust="0"/>
  </p:normalViewPr>
  <p:slideViewPr>
    <p:cSldViewPr showGuides="1">
      <p:cViewPr varScale="1">
        <p:scale>
          <a:sx n="58" d="100"/>
          <a:sy n="58" d="100"/>
        </p:scale>
        <p:origin x="-788" y="-6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C6A80E74-5C63-4567-9E1D-85990305E9E2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01612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182D5-9A57-4D41-8004-71D48B91AAED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642696-76AD-4910-A61C-3CE08A888586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C77251-FB86-4650-828E-17A56F22E60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EDF99-D713-483D-B8D5-55E056F88A06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703958-85A8-4553-BC98-7A311689EA7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D35E1B-FAE3-42FB-B73C-249FC76A0D5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0F60A-B2C2-4E61-93F5-1F7E1FE20ED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9C414E-8818-47C0-B21F-C4A253DB29FE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8F29E7-4A63-4BC8-9C79-6DB6766CB83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FC1B41-189D-461C-B5D3-0D02BCB04056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0F9C9A-42F9-4C34-8C3D-8412EB6BEE6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AB66E5-8B6A-48A2-893E-41C249D68AB6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5F10DE5D-6CB7-436A-8139-AD8DFE82ABCC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oc10.vn/doc-sach/tieng-viet-5-tap-1/1/678/12/" TargetMode="Externa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hyperlink" Target="https://www.hoc10.vn/doc-sach/tieng-viet-5-tap-1/1/678/12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818" y="157480"/>
            <a:ext cx="12385376" cy="723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21" y="4571333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13391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9" y="474035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Sách giáo khoa THPT 20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599617"/>
            <a:ext cx="1866546" cy="208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780455" y="-61736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s 21"/>
          <p:cNvSpPr/>
          <p:nvPr/>
        </p:nvSpPr>
        <p:spPr>
          <a:xfrm>
            <a:off x="1127448" y="5373216"/>
            <a:ext cx="8496944" cy="10680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10000"/>
          </a:bodyPr>
          <a:lstStyle/>
          <a:p>
            <a:r>
              <a:rPr lang="en-US" sz="3600" b="1" i="1" noProof="1" smtClean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000000"/>
                    </a:gs>
                    <a:gs pos="100000">
                      <a:srgbClr val="FF0066"/>
                    </a:gs>
                  </a:gsLst>
                  <a:lin ang="5400000" scaled="1"/>
                  <a:tileRect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ea typeface="Times New Roman" panose="02020603050405020304" pitchFamily="18" charset="0"/>
              </a:rPr>
              <a:t>         Môn</a:t>
            </a:r>
            <a:r>
              <a:rPr lang="en-US" sz="3600" b="1" i="1" noProof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000000"/>
                    </a:gs>
                    <a:gs pos="100000">
                      <a:srgbClr val="FF0066"/>
                    </a:gs>
                  </a:gsLst>
                  <a:lin ang="5400000" scaled="1"/>
                  <a:tileRect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ea typeface="Times New Roman" panose="02020603050405020304" pitchFamily="18" charset="0"/>
              </a:rPr>
              <a:t>: </a:t>
            </a:r>
            <a:r>
              <a:rPr lang="en-US" sz="3600" b="1" i="1" noProof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000000"/>
                    </a:gs>
                    <a:gs pos="100000">
                      <a:srgbClr val="FF0066"/>
                    </a:gs>
                  </a:gsLst>
                  <a:lin ang="5400000" scaled="1"/>
                  <a:tileRect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ea typeface="Times New Roman" panose="02020603050405020304" pitchFamily="18" charset="0"/>
              </a:rPr>
              <a:t>Tiếng </a:t>
            </a:r>
            <a:r>
              <a:rPr lang="en-US" sz="3600" b="1" i="1" noProof="1" smtClean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000000"/>
                    </a:gs>
                    <a:gs pos="100000">
                      <a:srgbClr val="FF0066"/>
                    </a:gs>
                  </a:gsLst>
                  <a:lin ang="5400000" scaled="1"/>
                  <a:tileRect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ea typeface="Times New Roman" panose="02020603050405020304" pitchFamily="18" charset="0"/>
              </a:rPr>
              <a:t>Việt</a:t>
            </a:r>
          </a:p>
          <a:p>
            <a:r>
              <a:rPr lang="en-US" sz="3600" b="1" i="1" strike="noStrike" noProof="1" smtClean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000000"/>
                    </a:gs>
                    <a:gs pos="100000">
                      <a:srgbClr val="FF0066"/>
                    </a:gs>
                  </a:gsLst>
                  <a:lin ang="5400000" scaled="1"/>
                  <a:tileRect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Giáo </a:t>
            </a:r>
            <a:r>
              <a:rPr lang="en-US" sz="3600" b="1" i="1" strike="noStrike" noProof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000000"/>
                    </a:gs>
                    <a:gs pos="100000">
                      <a:srgbClr val="FF0066"/>
                    </a:gs>
                  </a:gsLst>
                  <a:lin ang="5400000" scaled="1"/>
                  <a:tileRect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viên: </a:t>
            </a:r>
            <a:r>
              <a:rPr lang="en-US" sz="3600" b="1" i="1" strike="noStrike" noProof="1" smtClean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000000"/>
                    </a:gs>
                    <a:gs pos="100000">
                      <a:srgbClr val="FF0066"/>
                    </a:gs>
                  </a:gsLst>
                  <a:lin ang="5400000" scaled="1"/>
                  <a:tileRect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Nguyễn Thị Kim Thiện</a:t>
            </a:r>
            <a:endParaRPr lang="en-US" sz="3600" b="1" i="1" strike="noStrike" noProof="1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000000"/>
                  </a:gs>
                  <a:gs pos="100000">
                    <a:srgbClr val="FF0066"/>
                  </a:gs>
                </a:gsLst>
                <a:lin ang="5400000" scaled="1"/>
                <a:tileRect/>
              </a:gra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580" name="Rectangles 168970"/>
          <p:cNvSpPr/>
          <p:nvPr/>
        </p:nvSpPr>
        <p:spPr>
          <a:xfrm>
            <a:off x="277388" y="157480"/>
            <a:ext cx="11507243" cy="14847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659"/>
              </a:avLst>
            </a:prstTxWarp>
            <a:normAutofit/>
          </a:bodyPr>
          <a:lstStyle/>
          <a:p>
            <a:pPr algn="ctr"/>
            <a:r>
              <a:rPr lang="en-US" sz="3600" b="1" dirty="0" err="1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Chào</a:t>
            </a:r>
            <a:r>
              <a:rPr lang="en-US" sz="3600" b="1" dirty="0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mừng</a:t>
            </a:r>
            <a:r>
              <a:rPr lang="en-US" sz="3600" b="1" dirty="0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3600" b="1" dirty="0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thầy</a:t>
            </a:r>
            <a:r>
              <a:rPr lang="en-US" sz="3600" b="1" dirty="0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3600" b="1" dirty="0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600" b="1" dirty="0" smtClean="0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3600" b="1" dirty="0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3600" b="1" dirty="0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b="1" dirty="0" smtClean="0">
              <a:ln w="12700" cap="flat" cmpd="sng">
                <a:solidFill>
                  <a:srgbClr val="0F0C5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C00000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600" b="1" dirty="0" smtClean="0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5D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9376" y="1700808"/>
            <a:ext cx="114492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indent="-1371600">
              <a:buAutoNum type="arabicPeriod"/>
            </a:pP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Tìm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từ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đồng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nghĩa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với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mỗi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từ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sau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:</a:t>
            </a:r>
          </a:p>
          <a:p>
            <a:r>
              <a:rPr lang="en-US" sz="6000" dirty="0">
                <a:latin typeface="UTM Bustamalaka" panose="02040603050506020204" pitchFamily="18" charset="0"/>
              </a:rPr>
              <a:t>- </a:t>
            </a:r>
            <a:r>
              <a:rPr lang="en-US" sz="6000" dirty="0" err="1">
                <a:latin typeface="UTM Bustamalaka" panose="02040603050506020204" pitchFamily="18" charset="0"/>
              </a:rPr>
              <a:t>Học</a:t>
            </a:r>
            <a:r>
              <a:rPr lang="en-US" sz="6000" dirty="0"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latin typeface="UTM Bustamalaka" panose="02040603050506020204" pitchFamily="18" charset="0"/>
              </a:rPr>
              <a:t>trò</a:t>
            </a:r>
            <a:r>
              <a:rPr lang="en-US" sz="6000" dirty="0">
                <a:latin typeface="UTM Bustamalaka" panose="02040603050506020204" pitchFamily="18" charset="0"/>
              </a:rPr>
              <a:t>:</a:t>
            </a:r>
          </a:p>
          <a:p>
            <a:r>
              <a:rPr lang="en-US" sz="6000" dirty="0">
                <a:latin typeface="UTM Bustamalaka" panose="02040603050506020204" pitchFamily="18" charset="0"/>
              </a:rPr>
              <a:t>- </a:t>
            </a:r>
            <a:r>
              <a:rPr lang="en-US" sz="6000" dirty="0" err="1">
                <a:latin typeface="UTM Bustamalaka" panose="02040603050506020204" pitchFamily="18" charset="0"/>
              </a:rPr>
              <a:t>Siêng</a:t>
            </a:r>
            <a:r>
              <a:rPr lang="en-US" sz="6000" dirty="0"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latin typeface="UTM Bustamalaka" panose="02040603050506020204" pitchFamily="18" charset="0"/>
              </a:rPr>
              <a:t>năng</a:t>
            </a:r>
            <a:r>
              <a:rPr lang="en-US" sz="6000" dirty="0">
                <a:latin typeface="UTM Bustamalaka" panose="02040603050506020204" pitchFamily="18" charset="0"/>
              </a:rPr>
              <a:t>:</a:t>
            </a:r>
          </a:p>
          <a:p>
            <a:r>
              <a:rPr lang="en-US" sz="6000" dirty="0">
                <a:latin typeface="UTM Bustamalaka" panose="02040603050506020204" pitchFamily="18" charset="0"/>
              </a:rPr>
              <a:t>- </a:t>
            </a:r>
            <a:r>
              <a:rPr lang="en-US" sz="6000" dirty="0" err="1">
                <a:latin typeface="UTM Bustamalaka" panose="02040603050506020204" pitchFamily="18" charset="0"/>
              </a:rPr>
              <a:t>Giỏi</a:t>
            </a:r>
            <a:r>
              <a:rPr lang="en-US" sz="6000" dirty="0">
                <a:latin typeface="UTM Bustamalaka" panose="02040603050506020204" pitchFamily="18" charset="0"/>
              </a:rPr>
              <a:t>:</a:t>
            </a:r>
            <a:endParaRPr lang="en-US" sz="8000" dirty="0">
              <a:latin typeface="UTM Bustamalaka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95800" y="-4737"/>
            <a:ext cx="33441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05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3684" y="1690126"/>
            <a:ext cx="11724964" cy="727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000" kern="1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000" kern="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3000" kern="1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000" kern="1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siêng</a:t>
            </a:r>
            <a:r>
              <a:rPr lang="en-US" sz="3000" kern="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000" kern="1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000" kern="1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giỏi</a:t>
            </a:r>
            <a:endParaRPr lang="en-US" sz="4000" kern="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lpine KT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95800" y="85018"/>
            <a:ext cx="3344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LUYỆN TẬP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group of dolls&#10;&#10;Description automatically generated with low confidence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7688" y="3573016"/>
            <a:ext cx="4899565" cy="252246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991544" y="2813148"/>
            <a:ext cx="84249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200">
              <a:buClr>
                <a:srgbClr val="E6FFFD"/>
              </a:buClr>
            </a:pP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Làm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việc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nhóm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đôi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và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báo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cáo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kết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quả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black text on a white background&#10;&#10;Description automatically generated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8868"/>
            <a:ext cx="12192000" cy="5094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5360" y="2852936"/>
            <a:ext cx="11449272" cy="805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Em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  <a:endParaRPr lang="en-US" sz="3600" kern="100" dirty="0">
              <a:solidFill>
                <a:srgbClr val="FF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1836478" y="1124744"/>
            <a:ext cx="8576441" cy="146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Vận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dụng</a:t>
            </a:r>
            <a:endParaRPr lang="en-US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86987" y="1801609"/>
            <a:ext cx="100650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inotypeZapfino KT" panose="02040603050506020204" pitchFamily="18" charset="0"/>
              </a:rPr>
              <a:t>Chúc các em học tốt!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7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1986336"/>
            <a:ext cx="12192000" cy="3027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13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13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3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13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3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nghĩa</a:t>
            </a:r>
            <a:endParaRPr lang="en-US" sz="13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Ong Do Gia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21" y="4571333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13391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9" y="474035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Sách giáo khoa THPT 20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599617"/>
            <a:ext cx="1866546" cy="208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19216" y="-174519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7648" y="2348880"/>
            <a:ext cx="6120680" cy="1584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hởi động tiết học- HÃY NHANH HƠN NÀO (Bài hát kết hợp vận động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764704"/>
            <a:ext cx="12192000" cy="60932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328" y="124848"/>
            <a:ext cx="7776864" cy="567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Nghe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600" kern="100" dirty="0">
              <a:solidFill>
                <a:srgbClr val="FF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0" y="2515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screenshot of a computer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7" b="13742"/>
          <a:stretch>
            <a:fillRect/>
          </a:stretch>
        </p:blipFill>
        <p:spPr>
          <a:xfrm>
            <a:off x="0" y="764704"/>
            <a:ext cx="12193663" cy="51845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95800" y="-4737"/>
            <a:ext cx="3344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screenshot of a computer&#10;&#10;Description automatically generated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t="27763" r="-1569" b="13742"/>
          <a:stretch>
            <a:fillRect/>
          </a:stretch>
        </p:blipFill>
        <p:spPr>
          <a:xfrm>
            <a:off x="0" y="1484784"/>
            <a:ext cx="12023673" cy="45365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75620" y="648072"/>
            <a:ext cx="68407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200">
              <a:buClr>
                <a:srgbClr val="E6FFFD"/>
              </a:buClr>
            </a:pP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Chơi</a:t>
            </a:r>
            <a:r>
              <a:rPr lang="en-US" sz="60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trò</a:t>
            </a:r>
            <a:r>
              <a:rPr lang="en-US" sz="60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chơi</a:t>
            </a:r>
            <a:r>
              <a:rPr lang="en-US" sz="60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: </a:t>
            </a: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Hái</a:t>
            </a:r>
            <a:r>
              <a:rPr lang="en-US" sz="60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lê</a:t>
            </a:r>
            <a:endParaRPr lang="en-US" sz="6000" b="1" kern="0" dirty="0">
              <a:ln w="12700">
                <a:solidFill>
                  <a:srgbClr val="FFFFFF"/>
                </a:solidFill>
                <a:prstDash val="solid"/>
              </a:ln>
              <a:solidFill>
                <a:srgbClr val="7030A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UTM Alpine KT" panose="020406030505060202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1384" y="1334418"/>
            <a:ext cx="10657184" cy="1322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200">
              <a:buClr>
                <a:srgbClr val="E6FFFD"/>
              </a:buClr>
            </a:pPr>
            <a:r>
              <a:rPr lang="en-US" sz="4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2. </a:t>
            </a:r>
            <a:r>
              <a:rPr lang="en-US" sz="4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Đặt</a:t>
            </a:r>
            <a:r>
              <a:rPr lang="en-US" sz="4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một</a:t>
            </a:r>
            <a:r>
              <a:rPr lang="en-US" sz="4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câu</a:t>
            </a:r>
            <a:r>
              <a:rPr lang="en-US" sz="4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với</a:t>
            </a:r>
            <a:r>
              <a:rPr lang="en-US" sz="4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động</a:t>
            </a:r>
            <a:r>
              <a:rPr lang="en-US" sz="4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từ</a:t>
            </a:r>
            <a:r>
              <a:rPr lang="en-US" sz="4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 “</a:t>
            </a:r>
            <a:r>
              <a:rPr lang="en-US" sz="4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cho</a:t>
            </a:r>
            <a:r>
              <a:rPr lang="en-US" sz="4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”, </a:t>
            </a:r>
            <a:r>
              <a:rPr lang="en-US" sz="4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một</a:t>
            </a:r>
            <a:r>
              <a:rPr lang="en-US" sz="4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câu</a:t>
            </a:r>
            <a:r>
              <a:rPr lang="en-US" sz="4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với</a:t>
            </a:r>
            <a:r>
              <a:rPr lang="en-US" sz="4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động</a:t>
            </a:r>
            <a:r>
              <a:rPr lang="en-US" sz="4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từ</a:t>
            </a:r>
            <a:r>
              <a:rPr lang="en-US" sz="4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 “</a:t>
            </a:r>
            <a:r>
              <a:rPr lang="en-US" sz="4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biếu</a:t>
            </a:r>
            <a:r>
              <a:rPr lang="en-US" sz="4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7348" y="2655975"/>
            <a:ext cx="11737304" cy="1951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Ví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dụ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- </a:t>
            </a:r>
            <a:r>
              <a:rPr lang="en-US" sz="2800" dirty="0" err="1">
                <a:latin typeface="UTM Avo" panose="02040603050506020204" pitchFamily="18" charset="0"/>
              </a:rPr>
              <a:t>Bạn</a:t>
            </a:r>
            <a:r>
              <a:rPr lang="en-US" sz="2800" dirty="0">
                <a:latin typeface="UTM Avo" panose="02040603050506020204" pitchFamily="18" charset="0"/>
              </a:rPr>
              <a:t> Nam </a:t>
            </a:r>
            <a:r>
              <a:rPr lang="en-US" sz="2800" dirty="0" err="1">
                <a:latin typeface="UTM Avo" panose="02040603050506020204" pitchFamily="18" charset="0"/>
              </a:rPr>
              <a:t>cho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nhãn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vở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rất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đẹp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- Em </a:t>
            </a:r>
            <a:r>
              <a:rPr lang="en-US" sz="2800" dirty="0" err="1">
                <a:latin typeface="UTM Avo" panose="02040603050506020204" pitchFamily="18" charset="0"/>
              </a:rPr>
              <a:t>mua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hộp</a:t>
            </a:r>
            <a:r>
              <a:rPr lang="en-US" sz="2800" dirty="0">
                <a:latin typeface="UTM Avo" panose="02040603050506020204" pitchFamily="18" charset="0"/>
              </a:rPr>
              <a:t> bánh </a:t>
            </a:r>
            <a:r>
              <a:rPr lang="en-US" sz="2800" dirty="0" err="1">
                <a:latin typeface="UTM Avo" panose="02040603050506020204" pitchFamily="18" charset="0"/>
              </a:rPr>
              <a:t>ngon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biếu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ông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nhân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dịp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tết</a:t>
            </a:r>
            <a:r>
              <a:rPr lang="en-US" sz="2800" dirty="0">
                <a:latin typeface="UTM Avo" panose="02040603050506020204" pitchFamily="18" charset="0"/>
              </a:rPr>
              <a:t> Trung </a:t>
            </a:r>
            <a:r>
              <a:rPr lang="en-US" sz="2800" dirty="0" err="1">
                <a:latin typeface="UTM Avo" panose="02040603050506020204" pitchFamily="18" charset="0"/>
              </a:rPr>
              <a:t>thu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endParaRPr lang="vi-VN" sz="2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3352" y="1916832"/>
            <a:ext cx="1144927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cs typeface="Times New Roman" panose="02020603050405020304" pitchFamily="18" charset="0"/>
              </a:rPr>
              <a:t>- Theo </a:t>
            </a:r>
            <a:r>
              <a:rPr lang="en-US" sz="3600" dirty="0" err="1">
                <a:cs typeface="Times New Roman" panose="02020603050405020304" pitchFamily="18" charset="0"/>
              </a:rPr>
              <a:t>em</a:t>
            </a:r>
            <a:r>
              <a:rPr lang="en-US" sz="3600" dirty="0"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cs typeface="Times New Roman" panose="02020603050405020304" pitchFamily="18" charset="0"/>
              </a:rPr>
              <a:t>chúng</a:t>
            </a:r>
            <a:r>
              <a:rPr lang="en-US" sz="3600" dirty="0"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cs typeface="Times New Roman" panose="02020603050405020304" pitchFamily="18" charset="0"/>
              </a:rPr>
              <a:t>có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thể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đổi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vị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trí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của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từ</a:t>
            </a:r>
            <a:r>
              <a:rPr lang="en-US" sz="3600" dirty="0">
                <a:cs typeface="Times New Roman" panose="02020603050405020304" pitchFamily="18" charset="0"/>
              </a:rPr>
              <a:t>  “</a:t>
            </a:r>
            <a:r>
              <a:rPr lang="en-US" sz="3600" b="1" dirty="0" err="1">
                <a:cs typeface="Times New Roman" panose="02020603050405020304" pitchFamily="18" charset="0"/>
              </a:rPr>
              <a:t>cho</a:t>
            </a:r>
            <a:r>
              <a:rPr lang="en-US" sz="3600" dirty="0">
                <a:cs typeface="Times New Roman" panose="02020603050405020304" pitchFamily="18" charset="0"/>
              </a:rPr>
              <a:t>” </a:t>
            </a:r>
            <a:r>
              <a:rPr lang="en-US" sz="3600" dirty="0" err="1">
                <a:cs typeface="Times New Roman" panose="02020603050405020304" pitchFamily="18" charset="0"/>
              </a:rPr>
              <a:t>và</a:t>
            </a:r>
            <a:r>
              <a:rPr lang="en-US" sz="3600" dirty="0"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cs typeface="Times New Roman" panose="02020603050405020304" pitchFamily="18" charset="0"/>
              </a:rPr>
              <a:t>biếu</a:t>
            </a:r>
            <a:r>
              <a:rPr lang="en-US" sz="3600" dirty="0">
                <a:cs typeface="Times New Roman" panose="02020603050405020304" pitchFamily="18" charset="0"/>
              </a:rPr>
              <a:t>” </a:t>
            </a:r>
            <a:r>
              <a:rPr lang="en-US" sz="3600" dirty="0" err="1">
                <a:cs typeface="Times New Roman" panose="02020603050405020304" pitchFamily="18" charset="0"/>
              </a:rPr>
              <a:t>trong</a:t>
            </a:r>
            <a:r>
              <a:rPr lang="en-US" sz="3600" dirty="0"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cs typeface="Times New Roman" panose="02020603050405020304" pitchFamily="18" charset="0"/>
              </a:rPr>
              <a:t>câu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trên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không</a:t>
            </a:r>
            <a:r>
              <a:rPr lang="en-US" sz="3600" dirty="0"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cs typeface="Times New Roman" panose="02020603050405020304" pitchFamily="18" charset="0"/>
              </a:rPr>
              <a:t>Vì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sao</a:t>
            </a:r>
            <a:r>
              <a:rPr lang="en-US" sz="3600" dirty="0">
                <a:cs typeface="Times New Roman" panose="02020603050405020304" pitchFamily="18" charset="0"/>
              </a:rPr>
              <a:t>?</a:t>
            </a:r>
            <a:endParaRPr lang="vi-VN" sz="3600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33" y="692696"/>
            <a:ext cx="11856640" cy="6118250"/>
          </a:xfrm>
          <a:prstGeom prst="rect">
            <a:avLst/>
          </a:prstGeom>
          <a:noFill/>
        </p:spPr>
      </p:pic>
      <p:pic>
        <p:nvPicPr>
          <p:cNvPr id="11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2" r="14112"/>
          <a:stretch>
            <a:fillRect/>
          </a:stretch>
        </p:blipFill>
        <p:spPr>
          <a:xfrm>
            <a:off x="263352" y="38246"/>
            <a:ext cx="2404687" cy="1541862"/>
          </a:xfrm>
          <a:prstGeom prst="rect">
            <a:avLst/>
          </a:prstGeom>
        </p:spPr>
      </p:pic>
      <p:sp>
        <p:nvSpPr>
          <p:cNvPr id="12" name="文本框 4"/>
          <p:cNvSpPr txBox="1"/>
          <p:nvPr/>
        </p:nvSpPr>
        <p:spPr>
          <a:xfrm rot="21049605">
            <a:off x="361569" y="849899"/>
            <a:ext cx="2481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8675">
              <a:defRPr/>
            </a:pPr>
            <a:r>
              <a:rPr lang="en-US" altLang="zh-C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HỌC</a:t>
            </a:r>
            <a:endParaRPr lang="zh-CN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9416" y="1772816"/>
            <a:ext cx="10129551" cy="2955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1.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Từ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đồng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nghĩa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từ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nghĩa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giống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nhau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hoặc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gần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giống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nhau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2. Khi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dùng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từ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này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, ta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cần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cân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nhắc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để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lựa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chọn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từ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phù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hợp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endParaRPr lang="vi-VN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76&quot;&gt;&lt;property id=&quot;20148&quot; value=&quot;5&quot;/&gt;&lt;property id=&quot;20300&quot; value=&quot;Slide 1&quot;/&gt;&lt;property id=&quot;20307&quot; value=&quot;284&quot;/&gt;&lt;/object&gt;&lt;object type=&quot;3&quot; unique_id=&quot;10077&quot;&gt;&lt;property id=&quot;20148&quot; value=&quot;5&quot;/&gt;&lt;property id=&quot;20300&quot; value=&quot;Slide 2&quot;/&gt;&lt;property id=&quot;20307&quot; value=&quot;271&quot;/&gt;&lt;/object&gt;&lt;object type=&quot;3&quot; unique_id=&quot;10078&quot;&gt;&lt;property id=&quot;20148&quot; value=&quot;5&quot;/&gt;&lt;property id=&quot;20300&quot; value=&quot;Slide 3&quot;/&gt;&lt;property id=&quot;20307&quot; value=&quot;279&quot;/&gt;&lt;/object&gt;&lt;object type=&quot;3&quot; unique_id=&quot;10079&quot;&gt;&lt;property id=&quot;20148&quot; value=&quot;5&quot;/&gt;&lt;property id=&quot;20300&quot; value=&quot;Slide 4&quot;/&gt;&lt;property id=&quot;20307&quot; value=&quot;281&quot;/&gt;&lt;/object&gt;&lt;object type=&quot;3&quot; unique_id=&quot;10080&quot;&gt;&lt;property id=&quot;20148&quot; value=&quot;5&quot;/&gt;&lt;property id=&quot;20300&quot; value=&quot;Slide 5&quot;/&gt;&lt;property id=&quot;20307&quot; value=&quot;272&quot;/&gt;&lt;/object&gt;&lt;object type=&quot;3&quot; unique_id=&quot;10081&quot;&gt;&lt;property id=&quot;20148&quot; value=&quot;5&quot;/&gt;&lt;property id=&quot;20300&quot; value=&quot;Slide 6&quot;/&gt;&lt;property id=&quot;20307&quot; value=&quot;288&quot;/&gt;&lt;/object&gt;&lt;object type=&quot;3&quot; unique_id=&quot;10082&quot;&gt;&lt;property id=&quot;20148&quot; value=&quot;5&quot;/&gt;&lt;property id=&quot;20300&quot; value=&quot;Slide 7&quot;/&gt;&lt;property id=&quot;20307&quot; value=&quot;273&quot;/&gt;&lt;/object&gt;&lt;object type=&quot;3&quot; unique_id=&quot;10083&quot;&gt;&lt;property id=&quot;20148&quot; value=&quot;5&quot;/&gt;&lt;property id=&quot;20300&quot; value=&quot;Slide 8 - &amp;quot;Trao đổi, thực hành&amp;quot;&quot;/&gt;&lt;property id=&quot;20307&quot; value=&quot;278&quot;/&gt;&lt;/object&gt;&lt;object type=&quot;3&quot; unique_id=&quot;10084&quot;&gt;&lt;property id=&quot;20148&quot; value=&quot;5&quot;/&gt;&lt;property id=&quot;20300&quot; value=&quot;Slide 9&quot;/&gt;&lt;property id=&quot;20307&quot; value=&quot;286&quot;/&gt;&lt;/object&gt;&lt;object type=&quot;3&quot; unique_id=&quot;10085&quot;&gt;&lt;property id=&quot;20148&quot; value=&quot;5&quot;/&gt;&lt;property id=&quot;20300&quot; value=&quot;Slide 10&quot;/&gt;&lt;property id=&quot;20307&quot; value=&quot;282&quot;/&gt;&lt;/object&gt;&lt;object type=&quot;3&quot; unique_id=&quot;10086&quot;&gt;&lt;property id=&quot;20148&quot; value=&quot;5&quot;/&gt;&lt;property id=&quot;20300&quot; value=&quot;Slide 11&quot;/&gt;&lt;property id=&quot;20307&quot; value=&quot;28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250</Words>
  <Application>Microsoft Office PowerPoint</Application>
  <PresentationFormat>Custom</PresentationFormat>
  <Paragraphs>37</Paragraphs>
  <Slides>13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XP-PRO-2011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Chuyen de GDNSTLVM</dc:title>
  <dc:creator>quyennt0412</dc:creator>
  <cp:lastModifiedBy>PC</cp:lastModifiedBy>
  <cp:revision>240</cp:revision>
  <dcterms:created xsi:type="dcterms:W3CDTF">2013-10-28T09:13:00Z</dcterms:created>
  <dcterms:modified xsi:type="dcterms:W3CDTF">2025-11-27T08:23:19Z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ICV">
    <vt:lpwstr>B734E50E580D46AABB1F914DD5A77D76_13</vt:lpwstr>
  </property>
  <property fmtid="{D5CDD505-2E9C-101B-9397-08002B2CF9AE}" pid="4" name="KSOProductBuildVer">
    <vt:lpwstr>1033-12.2.0.22549</vt:lpwstr>
  </property>
</Properties>
</file>