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7.wav" ContentType="audio/x-wav"/>
  <Override PartName="/ppt/media/audio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427" r:id="rId2"/>
    <p:sldId id="454" r:id="rId3"/>
    <p:sldId id="481" r:id="rId4"/>
    <p:sldId id="483" r:id="rId5"/>
    <p:sldId id="484" r:id="rId6"/>
    <p:sldId id="485" r:id="rId7"/>
    <p:sldId id="486" r:id="rId8"/>
    <p:sldId id="487" r:id="rId9"/>
    <p:sldId id="488" r:id="rId10"/>
    <p:sldId id="489" r:id="rId11"/>
    <p:sldId id="490" r:id="rId12"/>
    <p:sldId id="492" r:id="rId13"/>
    <p:sldId id="424" r:id="rId14"/>
    <p:sldId id="422" r:id="rId15"/>
    <p:sldId id="423" r:id="rId16"/>
    <p:sldId id="279" r:id="rId17"/>
    <p:sldId id="280" r:id="rId18"/>
    <p:sldId id="453" r:id="rId19"/>
    <p:sldId id="469" r:id="rId20"/>
    <p:sldId id="470" r:id="rId21"/>
    <p:sldId id="471" r:id="rId22"/>
    <p:sldId id="472" r:id="rId23"/>
    <p:sldId id="473" r:id="rId24"/>
    <p:sldId id="474" r:id="rId25"/>
    <p:sldId id="475" r:id="rId26"/>
    <p:sldId id="476" r:id="rId27"/>
    <p:sldId id="477" r:id="rId28"/>
    <p:sldId id="478" r:id="rId29"/>
    <p:sldId id="479" r:id="rId30"/>
    <p:sldId id="480" r:id="rId31"/>
    <p:sldId id="467" r:id="rId32"/>
    <p:sldId id="468" r:id="rId33"/>
    <p:sldId id="429" r:id="rId34"/>
  </p:sldIdLst>
  <p:sldSz cx="9144000" cy="5143500" type="screen16x9"/>
  <p:notesSz cx="9144000" cy="6858000"/>
  <p:embeddedFontLst>
    <p:embeddedFont>
      <p:font typeface="Berlin Sans FB Demi" panose="020E0802020502020306" pitchFamily="34" charset="0"/>
      <p:bold r:id="rId36"/>
    </p:embeddedFont>
    <p:embeddedFont>
      <p:font typeface=".VnCooper" panose="020B7200000000000000" pitchFamily="34" charset="0"/>
      <p:regular r:id="rId37"/>
    </p:embeddedFont>
    <p:embeddedFont>
      <p:font typeface="Berlin Sans FB" panose="020E0602020502020306" pitchFamily="34" charset="0"/>
      <p:regular r:id="rId38"/>
      <p:bold r:id="rId39"/>
    </p:embeddedFont>
    <p:embeddedFont>
      <p:font typeface="Fredoka One" panose="020B0604020202020204" charset="0"/>
      <p:regular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F0720A"/>
    <a:srgbClr val="000000"/>
    <a:srgbClr val="F6BB00"/>
    <a:srgbClr val="FF575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84" autoAdjust="0"/>
    <p:restoredTop sz="78136" autoAdjust="0"/>
  </p:normalViewPr>
  <p:slideViewPr>
    <p:cSldViewPr>
      <p:cViewPr varScale="1">
        <p:scale>
          <a:sx n="71" d="100"/>
          <a:sy n="71" d="100"/>
        </p:scale>
        <p:origin x="468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10/12/2025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Pass the balls. When the music stops, whoever has a ball must stand up then</a:t>
            </a:r>
            <a:r>
              <a:rPr lang="en-US" sz="1200" baseline="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ask and answer the question on the PowerPoint.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54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9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12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87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59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06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05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441"/>
            <a:ext cx="9144000" cy="51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2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473202"/>
            <a:ext cx="3926681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823791"/>
            <a:ext cx="7738814" cy="3296241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484398"/>
            <a:ext cx="6034030" cy="5567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4781759"/>
            <a:ext cx="1747292" cy="261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10/12/2025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4781759"/>
            <a:ext cx="1747292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726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NUL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5.tiff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7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">
            <a:extLst>
              <a:ext uri="{FF2B5EF4-FFF2-40B4-BE49-F238E27FC236}">
                <a16:creationId xmlns:a16="http://schemas.microsoft.com/office/drawing/2014/main" id="{71EF0A2E-8CEF-AAF0-6B47-E2B885245738}"/>
              </a:ext>
            </a:extLst>
          </p:cNvPr>
          <p:cNvSpPr txBox="1"/>
          <p:nvPr/>
        </p:nvSpPr>
        <p:spPr>
          <a:xfrm>
            <a:off x="685800" y="1962150"/>
            <a:ext cx="76962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874B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Berlin Sans FB Demi" panose="020E0802020502020306" pitchFamily="34" charset="0"/>
              </a:rPr>
              <a:t>Welcome to our class!</a:t>
            </a:r>
          </a:p>
        </p:txBody>
      </p:sp>
      <p:pic>
        <p:nvPicPr>
          <p:cNvPr id="5" name="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983373"/>
            <a:ext cx="1483307" cy="13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2.22222E-6 L -3.33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h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9" name="h"/>
          <p:cNvSpPr>
            <a:spLocks noGrp="1"/>
          </p:cNvSpPr>
          <p:nvPr>
            <p:ph type="ctrTitle" idx="4294967295"/>
          </p:nvPr>
        </p:nvSpPr>
        <p:spPr>
          <a:xfrm>
            <a:off x="1023470" y="1723698"/>
            <a:ext cx="7773689" cy="169419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.VnCooper" panose="020B7200000000000000" pitchFamily="34" charset="0"/>
              </a:rPr>
              <a:t>PASS THE BALL!</a:t>
            </a:r>
          </a:p>
        </p:txBody>
      </p:sp>
      <p:sp>
        <p:nvSpPr>
          <p:cNvPr id="10" name="h"/>
          <p:cNvSpPr txBox="1">
            <a:spLocks/>
          </p:cNvSpPr>
          <p:nvPr/>
        </p:nvSpPr>
        <p:spPr>
          <a:xfrm>
            <a:off x="838200" y="202917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412352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82 -0.14691 C 0.07848 -0.14105 0.14098 -0.08426 0.17327 0.00031 L 0.24862 0.19661 C 0.26459 0.2392 0.2908 0.25988 0.32379 0.25988 C 0.36945 0.25988 0.40886 0.20309 0.4125 0.11883 C 0.40886 0.04877 0.36945 -0.01481 0.32379 -0.01481 C 0.2908 -0.01481 0.26459 0.01328 0.24862 0.04877 L 0.17327 0.24537 C 0.14098 0.32994 0.07848 0.38488 0.00382 0.39352 C -0.0717 0.38488 -0.13385 0.32994 -0.16614 0.24537 L -0.24149 0.04877 C -0.25763 0.01328 -0.28402 -0.01481 -0.31666 -0.01481 C -0.36215 -0.01481 -0.40138 0.04877 -0.40416 0.11883 C -0.40138 0.20309 -0.36215 0.25988 -0.31666 0.25988 C -0.28402 0.25988 -0.25763 0.2392 -0.24149 0.19661 L -0.16614 0.00031 C -0.13385 -0.08426 -0.0717 -0.14105 0.00382 -0.14691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owerpoint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h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2895599" y="1276350"/>
            <a:ext cx="3548875" cy="2255891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h"/>
          <p:cNvSpPr/>
          <p:nvPr/>
        </p:nvSpPr>
        <p:spPr>
          <a:xfrm>
            <a:off x="1790701" y="3929905"/>
            <a:ext cx="6324600" cy="6177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Can you tell me about yourself?</a:t>
            </a: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B:</a:t>
            </a:r>
            <a:r>
              <a:rPr lang="en-US" sz="3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 live in the city.</a:t>
            </a:r>
          </a:p>
        </p:txBody>
      </p:sp>
      <p:sp>
        <p:nvSpPr>
          <p:cNvPr id="4" name="h"/>
          <p:cNvSpPr/>
          <p:nvPr/>
        </p:nvSpPr>
        <p:spPr>
          <a:xfrm>
            <a:off x="2286000" y="3714750"/>
            <a:ext cx="5426835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h">
            <a:extLst>
              <a:ext uri="{FF2B5EF4-FFF2-40B4-BE49-F238E27FC236}">
                <a16:creationId xmlns:a16="http://schemas.microsoft.com/office/drawing/2014/main" id="{9A45C354-1B8D-6AF7-15DF-42DEE9FF2818}"/>
              </a:ext>
            </a:extLst>
          </p:cNvPr>
          <p:cNvSpPr/>
          <p:nvPr/>
        </p:nvSpPr>
        <p:spPr>
          <a:xfrm>
            <a:off x="2285999" y="4229723"/>
            <a:ext cx="5426835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h"/>
          <p:cNvSpPr txBox="1"/>
          <p:nvPr/>
        </p:nvSpPr>
        <p:spPr>
          <a:xfrm>
            <a:off x="838200" y="51435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h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654" y="3972262"/>
            <a:ext cx="518946" cy="574746"/>
          </a:xfrm>
          <a:prstGeom prst="rect">
            <a:avLst/>
          </a:prstGeom>
        </p:spPr>
      </p:pic>
      <p:pic>
        <p:nvPicPr>
          <p:cNvPr id="9" name="h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" y="2190750"/>
            <a:ext cx="1048904" cy="9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59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h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905000" y="971550"/>
            <a:ext cx="5562600" cy="2966720"/>
          </a:xfrm>
          <a:prstGeom prst="rect">
            <a:avLst/>
          </a:prstGeom>
        </p:spPr>
      </p:pic>
      <p:sp>
        <p:nvSpPr>
          <p:cNvPr id="3" name="h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2895600" y="2571750"/>
            <a:ext cx="381000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6000" b="1" dirty="0" smtClean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Good job!</a:t>
            </a:r>
            <a:endParaRPr lang="en-US" sz="6000" b="1" dirty="0">
              <a:solidFill>
                <a:srgbClr val="F4740A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6519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"/>
          <p:cNvSpPr txBox="1"/>
          <p:nvPr/>
        </p:nvSpPr>
        <p:spPr>
          <a:xfrm>
            <a:off x="326504" y="882522"/>
            <a:ext cx="158183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 </a:t>
            </a:r>
            <a:r>
              <a:rPr lang="vi-VN" sz="3600" dirty="0">
                <a:latin typeface="Berlin Sans FB" panose="020E0602020502020306" pitchFamily="34" charset="0"/>
              </a:rPr>
              <a:t>1</a:t>
            </a:r>
            <a:endParaRPr lang="en-US" sz="3600" dirty="0">
              <a:latin typeface="Berlin Sans FB" panose="020E0602020502020306" pitchFamily="34" charset="0"/>
            </a:endParaRPr>
          </a:p>
        </p:txBody>
      </p:sp>
      <p:sp>
        <p:nvSpPr>
          <p:cNvPr id="3" name="h"/>
          <p:cNvSpPr txBox="1"/>
          <p:nvPr/>
        </p:nvSpPr>
        <p:spPr>
          <a:xfrm>
            <a:off x="936330" y="361950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 smtClean="0">
                <a:latin typeface="Berlin Sans FB" panose="020E0602020502020306" pitchFamily="34" charset="0"/>
              </a:rPr>
              <a:t>Tuesday</a:t>
            </a:r>
            <a:r>
              <a:rPr lang="en-US" sz="3200" dirty="0" smtClean="0">
                <a:latin typeface="Berlin Sans FB" panose="020E0602020502020306" pitchFamily="34" charset="0"/>
              </a:rPr>
              <a:t>,</a:t>
            </a:r>
            <a:r>
              <a:rPr lang="en-US" sz="3200" dirty="0">
                <a:latin typeface="Berlin Sans FB" panose="020E0602020502020306" pitchFamily="34" charset="0"/>
              </a:rPr>
              <a:t> </a:t>
            </a:r>
            <a:r>
              <a:rPr lang="en-US" sz="3200" dirty="0" smtClean="0">
                <a:latin typeface="Berlin Sans FB" panose="020E0602020502020306" pitchFamily="34" charset="0"/>
              </a:rPr>
              <a:t>Sep</a:t>
            </a:r>
            <a:r>
              <a:rPr lang="en-US" sz="3200" dirty="0" smtClean="0">
                <a:latin typeface="Berlin Sans FB" panose="020E0602020502020306" pitchFamily="34" charset="0"/>
              </a:rPr>
              <a:t> 23</a:t>
            </a:r>
            <a:r>
              <a:rPr lang="en-US" sz="3200" baseline="30000" dirty="0" smtClean="0">
                <a:latin typeface="Berlin Sans FB" panose="020E0602020502020306" pitchFamily="34" charset="0"/>
              </a:rPr>
              <a:t>rd</a:t>
            </a:r>
            <a:r>
              <a:rPr lang="en-US" sz="3200" dirty="0" smtClean="0">
                <a:latin typeface="Berlin Sans FB" panose="020E0602020502020306" pitchFamily="34" charset="0"/>
              </a:rPr>
              <a:t> 2025</a:t>
            </a:r>
            <a:endParaRPr lang="en-US" sz="3200" dirty="0">
              <a:latin typeface="Berlin Sans FB" panose="020E0602020502020306" pitchFamily="34" charset="0"/>
            </a:endParaRPr>
          </a:p>
        </p:txBody>
      </p:sp>
      <p:sp>
        <p:nvSpPr>
          <p:cNvPr id="7" name="Bh"/>
          <p:cNvSpPr txBox="1"/>
          <p:nvPr/>
        </p:nvSpPr>
        <p:spPr>
          <a:xfrm>
            <a:off x="2721515" y="2343150"/>
            <a:ext cx="3945292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vi-VN" sz="4000" dirty="0">
                <a:latin typeface="Berlin Sans FB" panose="020E0602020502020306" pitchFamily="34" charset="0"/>
              </a:rPr>
              <a:t>3</a:t>
            </a:r>
            <a:r>
              <a:rPr lang="en-US" sz="4000" dirty="0">
                <a:latin typeface="Berlin Sans FB" panose="020E0602020502020306" pitchFamily="34" charset="0"/>
              </a:rPr>
              <a:t> (4+5+6)</a:t>
            </a:r>
          </a:p>
        </p:txBody>
      </p:sp>
      <p:sp>
        <p:nvSpPr>
          <p:cNvPr id="6" name="h"/>
          <p:cNvSpPr/>
          <p:nvPr/>
        </p:nvSpPr>
        <p:spPr>
          <a:xfrm>
            <a:off x="1295400" y="1783454"/>
            <a:ext cx="6797522" cy="14495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115861"/>
              </a:avLst>
            </a:prstTxWarp>
            <a:spAutoFit/>
          </a:bodyPr>
          <a:lstStyle/>
          <a:p>
            <a:pPr algn="ctr"/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All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</a:t>
            </a:r>
            <a:r>
              <a:rPr lang="vi-VN" sz="8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about</a:t>
            </a:r>
            <a:r>
              <a:rPr lang="vi-VN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" pitchFamily="34" charset="0"/>
              </a:rPr>
              <a:t> me</a:t>
            </a:r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lin Sans FB Demi" panose="020B060402020202020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279293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"/>
          <p:cNvSpPr txBox="1">
            <a:spLocks/>
          </p:cNvSpPr>
          <p:nvPr/>
        </p:nvSpPr>
        <p:spPr>
          <a:xfrm>
            <a:off x="1195714" y="206995"/>
            <a:ext cx="601980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Read and </a:t>
            </a:r>
            <a:r>
              <a:rPr lang="vi-VN" sz="2700" b="1" dirty="0" err="1">
                <a:latin typeface="Arial" pitchFamily="34" charset="0"/>
                <a:cs typeface="Arial" pitchFamily="34" charset="0"/>
              </a:rPr>
              <a:t>circle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endParaRPr lang="en-US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h">
            <a:extLst>
              <a:ext uri="{FF2B5EF4-FFF2-40B4-BE49-F238E27FC236}">
                <a16:creationId xmlns:a16="http://schemas.microsoft.com/office/drawing/2014/main" id="{6AB1826A-3861-425E-AC80-2951EBC706D9}"/>
              </a:ext>
            </a:extLst>
          </p:cNvPr>
          <p:cNvSpPr txBox="1"/>
          <p:nvPr/>
        </p:nvSpPr>
        <p:spPr>
          <a:xfrm>
            <a:off x="344095" y="807482"/>
            <a:ext cx="6186270" cy="2145268"/>
          </a:xfrm>
          <a:prstGeom prst="roundRect">
            <a:avLst/>
          </a:prstGeom>
          <a:solidFill>
            <a:srgbClr val="FDF1D9"/>
          </a:solidFill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Hi, all. Let me tell you a little bit about myself. My name’s Tom. I’m in Grade 5. I live in a big city. 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subject is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food is fish and chips. I’m a big fan of baseball. It’s really fun.</a:t>
            </a:r>
          </a:p>
        </p:txBody>
      </p:sp>
      <p:sp>
        <p:nvSpPr>
          <p:cNvPr id="39" name="h">
            <a:extLst>
              <a:ext uri="{FF2B5EF4-FFF2-40B4-BE49-F238E27FC236}">
                <a16:creationId xmlns:a16="http://schemas.microsoft.com/office/drawing/2014/main" id="{760E91B9-C3FA-4E64-BA65-FC6D4F5EA37D}"/>
              </a:ext>
            </a:extLst>
          </p:cNvPr>
          <p:cNvSpPr/>
          <p:nvPr/>
        </p:nvSpPr>
        <p:spPr>
          <a:xfrm>
            <a:off x="262981" y="1510096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cxnSp>
        <p:nvCxnSpPr>
          <p:cNvPr id="40" name="h">
            <a:extLst>
              <a:ext uri="{FF2B5EF4-FFF2-40B4-BE49-F238E27FC236}">
                <a16:creationId xmlns:a16="http://schemas.microsoft.com/office/drawing/2014/main" id="{A0D794BC-4691-47DF-969A-EBAF12A8DEC5}"/>
              </a:ext>
            </a:extLst>
          </p:cNvPr>
          <p:cNvCxnSpPr>
            <a:cxnSpLocks/>
          </p:cNvCxnSpPr>
          <p:nvPr/>
        </p:nvCxnSpPr>
        <p:spPr>
          <a:xfrm>
            <a:off x="1574676" y="2379955"/>
            <a:ext cx="45414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h">
            <a:extLst>
              <a:ext uri="{FF2B5EF4-FFF2-40B4-BE49-F238E27FC236}">
                <a16:creationId xmlns:a16="http://schemas.microsoft.com/office/drawing/2014/main" id="{47822002-1CC2-4434-9B68-1C923221096E}"/>
              </a:ext>
            </a:extLst>
          </p:cNvPr>
          <p:cNvCxnSpPr>
            <a:cxnSpLocks/>
          </p:cNvCxnSpPr>
          <p:nvPr/>
        </p:nvCxnSpPr>
        <p:spPr>
          <a:xfrm>
            <a:off x="510092" y="2075155"/>
            <a:ext cx="21569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h">
            <a:extLst>
              <a:ext uri="{FF2B5EF4-FFF2-40B4-BE49-F238E27FC236}">
                <a16:creationId xmlns:a16="http://schemas.microsoft.com/office/drawing/2014/main" id="{AF1E2E9B-CC64-4711-AD23-72B02AD2E019}"/>
              </a:ext>
            </a:extLst>
          </p:cNvPr>
          <p:cNvSpPr txBox="1"/>
          <p:nvPr/>
        </p:nvSpPr>
        <p:spPr>
          <a:xfrm>
            <a:off x="510092" y="3024483"/>
            <a:ext cx="474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Tom lives in ________.  </a:t>
            </a:r>
          </a:p>
        </p:txBody>
      </p:sp>
      <p:sp>
        <p:nvSpPr>
          <p:cNvPr id="26" name="h">
            <a:extLst>
              <a:ext uri="{FF2B5EF4-FFF2-40B4-BE49-F238E27FC236}">
                <a16:creationId xmlns:a16="http://schemas.microsoft.com/office/drawing/2014/main" id="{E3701BA9-22B9-45F1-A354-AC244680FA29}"/>
              </a:ext>
            </a:extLst>
          </p:cNvPr>
          <p:cNvSpPr txBox="1"/>
          <p:nvPr/>
        </p:nvSpPr>
        <p:spPr>
          <a:xfrm>
            <a:off x="772084" y="3481685"/>
            <a:ext cx="236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big village</a:t>
            </a:r>
          </a:p>
        </p:txBody>
      </p:sp>
      <p:sp>
        <p:nvSpPr>
          <p:cNvPr id="27" name="h">
            <a:extLst>
              <a:ext uri="{FF2B5EF4-FFF2-40B4-BE49-F238E27FC236}">
                <a16:creationId xmlns:a16="http://schemas.microsoft.com/office/drawing/2014/main" id="{C6195E28-1C83-4E10-AE2F-97E1588AD826}"/>
              </a:ext>
            </a:extLst>
          </p:cNvPr>
          <p:cNvSpPr txBox="1"/>
          <p:nvPr/>
        </p:nvSpPr>
        <p:spPr>
          <a:xfrm>
            <a:off x="3606430" y="3481684"/>
            <a:ext cx="225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 big city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h">
            <a:extLst>
              <a:ext uri="{FF2B5EF4-FFF2-40B4-BE49-F238E27FC236}">
                <a16:creationId xmlns:a16="http://schemas.microsoft.com/office/drawing/2014/main" id="{8BBDF99A-A73A-45A6-B12C-4E436BB3EBC5}"/>
              </a:ext>
            </a:extLst>
          </p:cNvPr>
          <p:cNvSpPr/>
          <p:nvPr/>
        </p:nvSpPr>
        <p:spPr>
          <a:xfrm>
            <a:off x="3606430" y="3523534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">
            <a:extLst>
              <a:ext uri="{FF2B5EF4-FFF2-40B4-BE49-F238E27FC236}">
                <a16:creationId xmlns:a16="http://schemas.microsoft.com/office/drawing/2014/main" id="{47BC5D6B-39DE-404F-9816-A0B35E7C798F}"/>
              </a:ext>
            </a:extLst>
          </p:cNvPr>
          <p:cNvSpPr txBox="1"/>
          <p:nvPr/>
        </p:nvSpPr>
        <p:spPr>
          <a:xfrm>
            <a:off x="6116167" y="3481683"/>
            <a:ext cx="279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 big town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">
            <a:extLst>
              <a:ext uri="{FF2B5EF4-FFF2-40B4-BE49-F238E27FC236}">
                <a16:creationId xmlns:a16="http://schemas.microsoft.com/office/drawing/2014/main" id="{948B7342-7081-47EF-8C26-92C1DD3FC426}"/>
              </a:ext>
            </a:extLst>
          </p:cNvPr>
          <p:cNvSpPr txBox="1"/>
          <p:nvPr/>
        </p:nvSpPr>
        <p:spPr>
          <a:xfrm>
            <a:off x="510092" y="3996587"/>
            <a:ext cx="4084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He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likes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________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">
            <a:extLst>
              <a:ext uri="{FF2B5EF4-FFF2-40B4-BE49-F238E27FC236}">
                <a16:creationId xmlns:a16="http://schemas.microsoft.com/office/drawing/2014/main" id="{293E34D4-88E7-4974-B809-4BDFA6BADB30}"/>
              </a:ext>
            </a:extLst>
          </p:cNvPr>
          <p:cNvSpPr txBox="1"/>
          <p:nvPr/>
        </p:nvSpPr>
        <p:spPr>
          <a:xfrm>
            <a:off x="609600" y="4472284"/>
            <a:ext cx="236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">
            <a:extLst>
              <a:ext uri="{FF2B5EF4-FFF2-40B4-BE49-F238E27FC236}">
                <a16:creationId xmlns:a16="http://schemas.microsoft.com/office/drawing/2014/main" id="{F597AF43-7B3B-4E55-BF2B-52170DCF314C}"/>
              </a:ext>
            </a:extLst>
          </p:cNvPr>
          <p:cNvSpPr txBox="1"/>
          <p:nvPr/>
        </p:nvSpPr>
        <p:spPr>
          <a:xfrm>
            <a:off x="3042512" y="4472285"/>
            <a:ext cx="30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">
            <a:extLst>
              <a:ext uri="{FF2B5EF4-FFF2-40B4-BE49-F238E27FC236}">
                <a16:creationId xmlns:a16="http://schemas.microsoft.com/office/drawing/2014/main" id="{A9C751D9-4E31-4D42-BC24-5C227B68A8BE}"/>
              </a:ext>
            </a:extLst>
          </p:cNvPr>
          <p:cNvSpPr txBox="1"/>
          <p:nvPr/>
        </p:nvSpPr>
        <p:spPr>
          <a:xfrm>
            <a:off x="6268567" y="4472285"/>
            <a:ext cx="279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fish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">
            <a:extLst>
              <a:ext uri="{FF2B5EF4-FFF2-40B4-BE49-F238E27FC236}">
                <a16:creationId xmlns:a16="http://schemas.microsoft.com/office/drawing/2014/main" id="{EDA5B830-5CFC-4380-8EFA-FB6D16F92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79" y="1158937"/>
            <a:ext cx="2218369" cy="1617879"/>
          </a:xfrm>
          <a:prstGeom prst="roundRect">
            <a:avLst/>
          </a:prstGeom>
        </p:spPr>
      </p:pic>
      <p:sp>
        <p:nvSpPr>
          <p:cNvPr id="24" name="h">
            <a:extLst>
              <a:ext uri="{FF2B5EF4-FFF2-40B4-BE49-F238E27FC236}">
                <a16:creationId xmlns:a16="http://schemas.microsoft.com/office/drawing/2014/main" id="{B0D78208-2D7A-4AFE-B9A1-3D29B3A3F46F}"/>
              </a:ext>
            </a:extLst>
          </p:cNvPr>
          <p:cNvSpPr/>
          <p:nvPr/>
        </p:nvSpPr>
        <p:spPr>
          <a:xfrm>
            <a:off x="1212160" y="1967877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">
            <a:extLst>
              <a:ext uri="{FF2B5EF4-FFF2-40B4-BE49-F238E27FC236}">
                <a16:creationId xmlns:a16="http://schemas.microsoft.com/office/drawing/2014/main" id="{CA566ED5-5FF5-4AA2-A8BA-E1C35C10AEC2}"/>
              </a:ext>
            </a:extLst>
          </p:cNvPr>
          <p:cNvSpPr/>
          <p:nvPr/>
        </p:nvSpPr>
        <p:spPr>
          <a:xfrm>
            <a:off x="6257231" y="4539736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389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1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"/>
          <p:cNvSpPr txBox="1">
            <a:spLocks/>
          </p:cNvSpPr>
          <p:nvPr/>
        </p:nvSpPr>
        <p:spPr>
          <a:xfrm>
            <a:off x="938514" y="118814"/>
            <a:ext cx="601980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Read and </a:t>
            </a:r>
            <a:r>
              <a:rPr lang="vi-VN" sz="2700" b="1" dirty="0" err="1">
                <a:latin typeface="Arial" pitchFamily="34" charset="0"/>
                <a:cs typeface="Arial" pitchFamily="34" charset="0"/>
              </a:rPr>
              <a:t>circle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endParaRPr lang="en-US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h">
            <a:extLst>
              <a:ext uri="{FF2B5EF4-FFF2-40B4-BE49-F238E27FC236}">
                <a16:creationId xmlns:a16="http://schemas.microsoft.com/office/drawing/2014/main" id="{6AB1826A-3861-425E-AC80-2951EBC706D9}"/>
              </a:ext>
            </a:extLst>
          </p:cNvPr>
          <p:cNvSpPr txBox="1"/>
          <p:nvPr/>
        </p:nvSpPr>
        <p:spPr>
          <a:xfrm>
            <a:off x="344095" y="666750"/>
            <a:ext cx="6186270" cy="2553891"/>
          </a:xfrm>
          <a:prstGeom prst="roundRect">
            <a:avLst/>
          </a:prstGeom>
          <a:solidFill>
            <a:srgbClr val="FDF1D9"/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everyone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Let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introduce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myself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My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name’s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Le Mai Lan.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can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me Lan.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5C. I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live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I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ets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I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kittens and a rabbit. 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is pink. My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food is chicken pho. Yum!</a:t>
            </a:r>
          </a:p>
        </p:txBody>
      </p:sp>
      <p:sp>
        <p:nvSpPr>
          <p:cNvPr id="39" name="h">
            <a:extLst>
              <a:ext uri="{FF2B5EF4-FFF2-40B4-BE49-F238E27FC236}">
                <a16:creationId xmlns:a16="http://schemas.microsoft.com/office/drawing/2014/main" id="{760E91B9-C3FA-4E64-BA65-FC6D4F5EA37D}"/>
              </a:ext>
            </a:extLst>
          </p:cNvPr>
          <p:cNvSpPr/>
          <p:nvPr/>
        </p:nvSpPr>
        <p:spPr>
          <a:xfrm>
            <a:off x="1415236" y="1398992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h">
            <a:extLst>
              <a:ext uri="{FF2B5EF4-FFF2-40B4-BE49-F238E27FC236}">
                <a16:creationId xmlns:a16="http://schemas.microsoft.com/office/drawing/2014/main" id="{A0D794BC-4691-47DF-969A-EBAF12A8DEC5}"/>
              </a:ext>
            </a:extLst>
          </p:cNvPr>
          <p:cNvCxnSpPr>
            <a:cxnSpLocks/>
          </p:cNvCxnSpPr>
          <p:nvPr/>
        </p:nvCxnSpPr>
        <p:spPr>
          <a:xfrm>
            <a:off x="2286001" y="2655110"/>
            <a:ext cx="36575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h">
            <a:extLst>
              <a:ext uri="{FF2B5EF4-FFF2-40B4-BE49-F238E27FC236}">
                <a16:creationId xmlns:a16="http://schemas.microsoft.com/office/drawing/2014/main" id="{47822002-1CC2-4434-9B68-1C923221096E}"/>
              </a:ext>
            </a:extLst>
          </p:cNvPr>
          <p:cNvCxnSpPr>
            <a:cxnSpLocks/>
          </p:cNvCxnSpPr>
          <p:nvPr/>
        </p:nvCxnSpPr>
        <p:spPr>
          <a:xfrm>
            <a:off x="1764219" y="1943695"/>
            <a:ext cx="20452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h">
            <a:extLst>
              <a:ext uri="{FF2B5EF4-FFF2-40B4-BE49-F238E27FC236}">
                <a16:creationId xmlns:a16="http://schemas.microsoft.com/office/drawing/2014/main" id="{AF1E2E9B-CC64-4711-AD23-72B02AD2E019}"/>
              </a:ext>
            </a:extLst>
          </p:cNvPr>
          <p:cNvSpPr txBox="1"/>
          <p:nvPr/>
        </p:nvSpPr>
        <p:spPr>
          <a:xfrm>
            <a:off x="685800" y="3281827"/>
            <a:ext cx="4747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Lan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 ________.  </a:t>
            </a:r>
          </a:p>
        </p:txBody>
      </p:sp>
      <p:sp>
        <p:nvSpPr>
          <p:cNvPr id="26" name="Bh">
            <a:extLst>
              <a:ext uri="{FF2B5EF4-FFF2-40B4-BE49-F238E27FC236}">
                <a16:creationId xmlns:a16="http://schemas.microsoft.com/office/drawing/2014/main" id="{E3701BA9-22B9-45F1-A354-AC244680FA29}"/>
              </a:ext>
            </a:extLst>
          </p:cNvPr>
          <p:cNvSpPr txBox="1"/>
          <p:nvPr/>
        </p:nvSpPr>
        <p:spPr>
          <a:xfrm>
            <a:off x="1212385" y="3662831"/>
            <a:ext cx="2369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4C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">
            <a:extLst>
              <a:ext uri="{FF2B5EF4-FFF2-40B4-BE49-F238E27FC236}">
                <a16:creationId xmlns:a16="http://schemas.microsoft.com/office/drawing/2014/main" id="{C6195E28-1C83-4E10-AE2F-97E1588AD826}"/>
              </a:ext>
            </a:extLst>
          </p:cNvPr>
          <p:cNvSpPr txBox="1"/>
          <p:nvPr/>
        </p:nvSpPr>
        <p:spPr>
          <a:xfrm>
            <a:off x="3784515" y="3662830"/>
            <a:ext cx="2250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5C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h">
            <a:extLst>
              <a:ext uri="{FF2B5EF4-FFF2-40B4-BE49-F238E27FC236}">
                <a16:creationId xmlns:a16="http://schemas.microsoft.com/office/drawing/2014/main" id="{8BBDF99A-A73A-45A6-B12C-4E436BB3EBC5}"/>
              </a:ext>
            </a:extLst>
          </p:cNvPr>
          <p:cNvSpPr/>
          <p:nvPr/>
        </p:nvSpPr>
        <p:spPr>
          <a:xfrm>
            <a:off x="3771400" y="3695064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">
            <a:extLst>
              <a:ext uri="{FF2B5EF4-FFF2-40B4-BE49-F238E27FC236}">
                <a16:creationId xmlns:a16="http://schemas.microsoft.com/office/drawing/2014/main" id="{47BC5D6B-39DE-404F-9816-A0B35E7C798F}"/>
              </a:ext>
            </a:extLst>
          </p:cNvPr>
          <p:cNvSpPr txBox="1"/>
          <p:nvPr/>
        </p:nvSpPr>
        <p:spPr>
          <a:xfrm>
            <a:off x="6294252" y="3662829"/>
            <a:ext cx="279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Class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3C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">
            <a:extLst>
              <a:ext uri="{FF2B5EF4-FFF2-40B4-BE49-F238E27FC236}">
                <a16:creationId xmlns:a16="http://schemas.microsoft.com/office/drawing/2014/main" id="{948B7342-7081-47EF-8C26-92C1DD3FC426}"/>
              </a:ext>
            </a:extLst>
          </p:cNvPr>
          <p:cNvSpPr txBox="1"/>
          <p:nvPr/>
        </p:nvSpPr>
        <p:spPr>
          <a:xfrm>
            <a:off x="685800" y="4095748"/>
            <a:ext cx="5758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_______.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">
            <a:extLst>
              <a:ext uri="{FF2B5EF4-FFF2-40B4-BE49-F238E27FC236}">
                <a16:creationId xmlns:a16="http://schemas.microsoft.com/office/drawing/2014/main" id="{293E34D4-88E7-4974-B809-4BDFA6BADB30}"/>
              </a:ext>
            </a:extLst>
          </p:cNvPr>
          <p:cNvSpPr txBox="1"/>
          <p:nvPr/>
        </p:nvSpPr>
        <p:spPr>
          <a:xfrm>
            <a:off x="1176616" y="447675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pink</a:t>
            </a:r>
          </a:p>
        </p:txBody>
      </p:sp>
      <p:sp>
        <p:nvSpPr>
          <p:cNvPr id="21" name="h">
            <a:extLst>
              <a:ext uri="{FF2B5EF4-FFF2-40B4-BE49-F238E27FC236}">
                <a16:creationId xmlns:a16="http://schemas.microsoft.com/office/drawing/2014/main" id="{F597AF43-7B3B-4E55-BF2B-52170DCF314C}"/>
              </a:ext>
            </a:extLst>
          </p:cNvPr>
          <p:cNvSpPr txBox="1"/>
          <p:nvPr/>
        </p:nvSpPr>
        <p:spPr>
          <a:xfrm>
            <a:off x="3791873" y="4476750"/>
            <a:ext cx="181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">
            <a:extLst>
              <a:ext uri="{FF2B5EF4-FFF2-40B4-BE49-F238E27FC236}">
                <a16:creationId xmlns:a16="http://schemas.microsoft.com/office/drawing/2014/main" id="{A9C751D9-4E31-4D42-BC24-5C227B68A8BE}"/>
              </a:ext>
            </a:extLst>
          </p:cNvPr>
          <p:cNvSpPr txBox="1"/>
          <p:nvPr/>
        </p:nvSpPr>
        <p:spPr>
          <a:xfrm>
            <a:off x="6294252" y="4485236"/>
            <a:ext cx="1328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">
            <a:extLst>
              <a:ext uri="{FF2B5EF4-FFF2-40B4-BE49-F238E27FC236}">
                <a16:creationId xmlns:a16="http://schemas.microsoft.com/office/drawing/2014/main" id="{EDA5B830-5CFC-4380-8EFA-FB6D16F92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r="5428"/>
          <a:stretch/>
        </p:blipFill>
        <p:spPr>
          <a:xfrm>
            <a:off x="6619579" y="1134755"/>
            <a:ext cx="2218369" cy="1617879"/>
          </a:xfrm>
          <a:prstGeom prst="roundRect">
            <a:avLst/>
          </a:prstGeom>
        </p:spPr>
      </p:pic>
      <p:sp>
        <p:nvSpPr>
          <p:cNvPr id="24" name="h">
            <a:extLst>
              <a:ext uri="{FF2B5EF4-FFF2-40B4-BE49-F238E27FC236}">
                <a16:creationId xmlns:a16="http://schemas.microsoft.com/office/drawing/2014/main" id="{B0D78208-2D7A-4AFE-B9A1-3D29B3A3F46F}"/>
              </a:ext>
            </a:extLst>
          </p:cNvPr>
          <p:cNvSpPr/>
          <p:nvPr/>
        </p:nvSpPr>
        <p:spPr>
          <a:xfrm>
            <a:off x="1967121" y="2110120"/>
            <a:ext cx="318880" cy="296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h">
            <a:extLst>
              <a:ext uri="{FF2B5EF4-FFF2-40B4-BE49-F238E27FC236}">
                <a16:creationId xmlns:a16="http://schemas.microsoft.com/office/drawing/2014/main" id="{CA566ED5-5FF5-4AA2-A8BA-E1C35C10AEC2}"/>
              </a:ext>
            </a:extLst>
          </p:cNvPr>
          <p:cNvSpPr/>
          <p:nvPr/>
        </p:nvSpPr>
        <p:spPr>
          <a:xfrm>
            <a:off x="1176616" y="4505893"/>
            <a:ext cx="406152" cy="3779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8900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1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53397" y="203567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Let’s write.</a:t>
            </a:r>
          </a:p>
        </p:txBody>
      </p:sp>
      <p:sp>
        <p:nvSpPr>
          <p:cNvPr id="11" name="h">
            <a:extLst>
              <a:ext uri="{FF2B5EF4-FFF2-40B4-BE49-F238E27FC236}">
                <a16:creationId xmlns:a16="http://schemas.microsoft.com/office/drawing/2014/main" id="{0EFC1454-3F5D-492E-9FB8-E52065241ECE}"/>
              </a:ext>
            </a:extLst>
          </p:cNvPr>
          <p:cNvSpPr txBox="1"/>
          <p:nvPr/>
        </p:nvSpPr>
        <p:spPr>
          <a:xfrm>
            <a:off x="837662" y="1461891"/>
            <a:ext cx="7468138" cy="30910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 is ______. I live in the ______________. I am in Class _____. My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 is _______. My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food is ________. My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______. My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animal is _______. What about you? What are your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things?</a:t>
            </a:r>
            <a:endParaRPr lang="vi-VN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">
            <a:extLst>
              <a:ext uri="{FF2B5EF4-FFF2-40B4-BE49-F238E27FC236}">
                <a16:creationId xmlns:a16="http://schemas.microsoft.com/office/drawing/2014/main" id="{8843FA87-D329-49D8-B1AB-981EDB2F5BE0}"/>
              </a:ext>
            </a:extLst>
          </p:cNvPr>
          <p:cNvSpPr txBox="1"/>
          <p:nvPr/>
        </p:nvSpPr>
        <p:spPr>
          <a:xfrm>
            <a:off x="2590800" y="1710585"/>
            <a:ext cx="1348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">
            <a:extLst>
              <a:ext uri="{FF2B5EF4-FFF2-40B4-BE49-F238E27FC236}">
                <a16:creationId xmlns:a16="http://schemas.microsoft.com/office/drawing/2014/main" id="{2961F9E1-2E1E-44B5-A920-2F57712D95C8}"/>
              </a:ext>
            </a:extLst>
          </p:cNvPr>
          <p:cNvSpPr txBox="1"/>
          <p:nvPr/>
        </p:nvSpPr>
        <p:spPr>
          <a:xfrm>
            <a:off x="6022877" y="1594400"/>
            <a:ext cx="1813979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h">
            <a:extLst>
              <a:ext uri="{FF2B5EF4-FFF2-40B4-BE49-F238E27FC236}">
                <a16:creationId xmlns:a16="http://schemas.microsoft.com/office/drawing/2014/main" id="{F5F7E11A-2050-4F9D-8CFE-9BBE1CBD6807}"/>
              </a:ext>
            </a:extLst>
          </p:cNvPr>
          <p:cNvSpPr txBox="1"/>
          <p:nvPr/>
        </p:nvSpPr>
        <p:spPr>
          <a:xfrm>
            <a:off x="3049270" y="2158511"/>
            <a:ext cx="7620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5A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">
            <a:extLst>
              <a:ext uri="{FF2B5EF4-FFF2-40B4-BE49-F238E27FC236}">
                <a16:creationId xmlns:a16="http://schemas.microsoft.com/office/drawing/2014/main" id="{E7006C34-78CD-4A10-B380-CB235CA4B9DC}"/>
              </a:ext>
            </a:extLst>
          </p:cNvPr>
          <p:cNvSpPr txBox="1"/>
          <p:nvPr/>
        </p:nvSpPr>
        <p:spPr>
          <a:xfrm>
            <a:off x="6781800" y="2158511"/>
            <a:ext cx="134811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football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h">
            <a:extLst>
              <a:ext uri="{FF2B5EF4-FFF2-40B4-BE49-F238E27FC236}">
                <a16:creationId xmlns:a16="http://schemas.microsoft.com/office/drawing/2014/main" id="{0F95EAE1-391D-4122-BCAA-2DEA15E2E033}"/>
              </a:ext>
            </a:extLst>
          </p:cNvPr>
          <p:cNvSpPr txBox="1"/>
          <p:nvPr/>
        </p:nvSpPr>
        <p:spPr>
          <a:xfrm>
            <a:off x="3948425" y="2718495"/>
            <a:ext cx="134811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h">
            <a:extLst>
              <a:ext uri="{FF2B5EF4-FFF2-40B4-BE49-F238E27FC236}">
                <a16:creationId xmlns:a16="http://schemas.microsoft.com/office/drawing/2014/main" id="{BD08A8B6-AC61-4BB1-B829-2EEF918373EA}"/>
              </a:ext>
            </a:extLst>
          </p:cNvPr>
          <p:cNvSpPr txBox="1"/>
          <p:nvPr/>
        </p:nvSpPr>
        <p:spPr>
          <a:xfrm>
            <a:off x="1447800" y="3296345"/>
            <a:ext cx="134811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h">
            <a:extLst>
              <a:ext uri="{FF2B5EF4-FFF2-40B4-BE49-F238E27FC236}">
                <a16:creationId xmlns:a16="http://schemas.microsoft.com/office/drawing/2014/main" id="{193DA11E-7145-470A-9307-6BAC30C888A4}"/>
              </a:ext>
            </a:extLst>
          </p:cNvPr>
          <p:cNvSpPr txBox="1"/>
          <p:nvPr/>
        </p:nvSpPr>
        <p:spPr>
          <a:xfrm>
            <a:off x="6136119" y="3296345"/>
            <a:ext cx="825561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dogh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28535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2438400" y="851182"/>
            <a:ext cx="48768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My </a:t>
            </a:r>
            <a:r>
              <a:rPr lang="en-US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favourite</a:t>
            </a:r>
            <a:r>
              <a:rPr lang="en-US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0720A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itchFamily="34" charset="0"/>
              </a:rPr>
              <a:t> things</a:t>
            </a:r>
          </a:p>
        </p:txBody>
      </p:sp>
      <p:pic>
        <p:nvPicPr>
          <p:cNvPr id="6" name="h">
            <a:extLst>
              <a:ext uri="{FF2B5EF4-FFF2-40B4-BE49-F238E27FC236}">
                <a16:creationId xmlns:a16="http://schemas.microsoft.com/office/drawing/2014/main" id="{8F596C94-8F88-4F4E-9968-7CF42AA24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7800" y="1479239"/>
            <a:ext cx="6460813" cy="3441136"/>
          </a:xfrm>
          <a:prstGeom prst="rect">
            <a:avLst/>
          </a:prstGeom>
        </p:spPr>
      </p:pic>
      <p:sp>
        <p:nvSpPr>
          <p:cNvPr id="4" name="h">
            <a:extLst>
              <a:ext uri="{FF2B5EF4-FFF2-40B4-BE49-F238E27FC236}">
                <a16:creationId xmlns:a16="http://schemas.microsoft.com/office/drawing/2014/main" id="{F4F8FCCF-C411-439D-BE98-984CE5DBBC14}"/>
              </a:ext>
            </a:extLst>
          </p:cNvPr>
          <p:cNvSpPr txBox="1">
            <a:spLocks/>
          </p:cNvSpPr>
          <p:nvPr/>
        </p:nvSpPr>
        <p:spPr>
          <a:xfrm>
            <a:off x="1066800" y="223125"/>
            <a:ext cx="21336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6. </a:t>
            </a:r>
            <a:r>
              <a:rPr lang="vi-VN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Project.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5083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828800" y="666750"/>
            <a:ext cx="6143625" cy="3276600"/>
          </a:xfrm>
          <a:prstGeom prst="rect">
            <a:avLst/>
          </a:prstGeom>
        </p:spPr>
      </p:pic>
      <p:sp>
        <p:nvSpPr>
          <p:cNvPr id="3" name="h">
            <a:extLst>
              <a:ext uri="{FF2B5EF4-FFF2-40B4-BE49-F238E27FC236}">
                <a16:creationId xmlns:a16="http://schemas.microsoft.com/office/drawing/2014/main" id="{EB01FEA5-E320-48D2-9FC0-B18DB097EE6F}"/>
              </a:ext>
            </a:extLst>
          </p:cNvPr>
          <p:cNvSpPr txBox="1"/>
          <p:nvPr/>
        </p:nvSpPr>
        <p:spPr>
          <a:xfrm>
            <a:off x="3124200" y="2190750"/>
            <a:ext cx="4495800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800" b="1" dirty="0" smtClean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Fun corner </a:t>
            </a:r>
          </a:p>
          <a:p>
            <a:r>
              <a:rPr lang="en-US" sz="4800" b="1" dirty="0" smtClean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&amp; wrap-up</a:t>
            </a:r>
            <a:endParaRPr lang="en-US" sz="4800" b="1" dirty="0">
              <a:solidFill>
                <a:srgbClr val="F4740A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664330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roup 99">
            <a:extLst>
              <a:ext uri="{FF2B5EF4-FFF2-40B4-BE49-F238E27FC236}">
                <a16:creationId xmlns:a16="http://schemas.microsoft.com/office/drawing/2014/main" id="{4EA35806-23A5-E30F-198E-56627856F85C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DD0EE566-68AE-AF3D-FED1-1C6D5E6047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102" name="Picture 101">
              <a:extLst>
                <a:ext uri="{FF2B5EF4-FFF2-40B4-BE49-F238E27FC236}">
                  <a16:creationId xmlns:a16="http://schemas.microsoft.com/office/drawing/2014/main" id="{B59D1D07-1065-32B4-837A-D4E006B898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3411625" y="3807216"/>
            <a:ext cx="2752583" cy="923937"/>
            <a:chOff x="1015770" y="3242926"/>
            <a:chExt cx="1041630" cy="132901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>
              <a:off x="1534475" y="3242926"/>
              <a:ext cx="522925" cy="132901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49"/>
            <a:stretch/>
          </p:blipFill>
          <p:spPr>
            <a:xfrm flipH="1">
              <a:off x="1015770" y="3242926"/>
              <a:ext cx="522925" cy="1329014"/>
            </a:xfrm>
            <a:prstGeom prst="rect">
              <a:avLst/>
            </a:prstGeom>
          </p:spPr>
        </p:pic>
      </p:grpSp>
      <p:sp>
        <p:nvSpPr>
          <p:cNvPr id="2" name="h"/>
          <p:cNvSpPr txBox="1"/>
          <p:nvPr/>
        </p:nvSpPr>
        <p:spPr>
          <a:xfrm>
            <a:off x="2511739" y="1018357"/>
            <a:ext cx="456350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8800" b="0">
                <a:ln w="0"/>
                <a:solidFill>
                  <a:srgbClr val="CB370F"/>
                </a:solidFill>
                <a:effectLst>
                  <a:reflection blurRad="6350" stA="53000" endA="300" endPos="35500" dir="5400000" sy="-90000" algn="bl" rotWithShape="0"/>
                </a:effectLst>
                <a:latin typeface="Berlin Sans FB Demi" panose="020E0802020502020306" pitchFamily="34" charset="0"/>
              </a:defRPr>
            </a:lvl1pPr>
          </a:lstStyle>
          <a:p>
            <a:r>
              <a:rPr lang="en-US" sz="7200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Let’s play!</a:t>
            </a:r>
            <a:endParaRPr lang="vi-VN" sz="720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b="16108"/>
          <a:stretch/>
        </p:blipFill>
        <p:spPr>
          <a:xfrm>
            <a:off x="3411625" y="3807215"/>
            <a:ext cx="2752583" cy="836223"/>
          </a:xfrm>
          <a:prstGeom prst="rect">
            <a:avLst/>
          </a:prstGeom>
        </p:spPr>
      </p:pic>
      <p:pic>
        <p:nvPicPr>
          <p:cNvPr id="3" name="Nhạc hay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-319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08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21" numSld="11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FFAFE"/>
              </a:clrFrom>
              <a:clrTo>
                <a:srgbClr val="EFFA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209800" y="895350"/>
            <a:ext cx="5125641" cy="2733675"/>
          </a:xfrm>
          <a:prstGeom prst="rect">
            <a:avLst/>
          </a:prstGeom>
        </p:spPr>
      </p:pic>
      <p:sp>
        <p:nvSpPr>
          <p:cNvPr id="4" name="Bh">
            <a:extLst>
              <a:ext uri="{FF2B5EF4-FFF2-40B4-BE49-F238E27FC236}">
                <a16:creationId xmlns:a16="http://schemas.microsoft.com/office/drawing/2014/main" id="{06F9ACF3-CAD4-4524-B309-82465B0C35AE}"/>
              </a:ext>
            </a:extLst>
          </p:cNvPr>
          <p:cNvSpPr txBox="1"/>
          <p:nvPr/>
        </p:nvSpPr>
        <p:spPr>
          <a:xfrm>
            <a:off x="3200400" y="2114550"/>
            <a:ext cx="2999780" cy="142346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Warm-up </a:t>
            </a:r>
          </a:p>
          <a:p>
            <a:pPr algn="ctr"/>
            <a:r>
              <a:rPr lang="en-US" sz="4400" b="1" dirty="0" smtClean="0">
                <a:solidFill>
                  <a:srgbClr val="F4740A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&amp; review</a:t>
            </a:r>
          </a:p>
        </p:txBody>
      </p:sp>
    </p:spTree>
    <p:extLst>
      <p:ext uri="{BB962C8B-B14F-4D97-AF65-F5344CB8AC3E}">
        <p14:creationId xmlns:p14="http://schemas.microsoft.com/office/powerpoint/2010/main" val="237732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4600" y="1046831"/>
            <a:ext cx="4414838" cy="439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</a:p>
        </p:txBody>
      </p:sp>
      <p:pic>
        <p:nvPicPr>
          <p:cNvPr id="19" name="h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r="5124"/>
          <a:stretch/>
        </p:blipFill>
        <p:spPr>
          <a:xfrm>
            <a:off x="5199630" y="1046831"/>
            <a:ext cx="1519443" cy="1067720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2359819" y="2113406"/>
            <a:ext cx="47244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5A.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1/10</a:t>
            </a:r>
          </a:p>
        </p:txBody>
      </p:sp>
    </p:spTree>
    <p:extLst>
      <p:ext uri="{BB962C8B-B14F-4D97-AF65-F5344CB8AC3E}">
        <p14:creationId xmlns:p14="http://schemas.microsoft.com/office/powerpoint/2010/main" val="763954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4600" y="1046831"/>
            <a:ext cx="4414838" cy="439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</a:p>
        </p:txBody>
      </p:sp>
      <p:pic>
        <p:nvPicPr>
          <p:cNvPr id="19" name="h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"/>
          <a:stretch/>
        </p:blipFill>
        <p:spPr>
          <a:xfrm>
            <a:off x="5199630" y="1046831"/>
            <a:ext cx="1519443" cy="1067720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2743200" y="2152096"/>
            <a:ext cx="47244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the countryside.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2/10</a:t>
            </a:r>
          </a:p>
        </p:txBody>
      </p:sp>
    </p:spTree>
    <p:extLst>
      <p:ext uri="{BB962C8B-B14F-4D97-AF65-F5344CB8AC3E}">
        <p14:creationId xmlns:p14="http://schemas.microsoft.com/office/powerpoint/2010/main" val="1118299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514600" y="1046831"/>
            <a:ext cx="4414838" cy="439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</a:p>
        </p:txBody>
      </p:sp>
      <p:pic>
        <p:nvPicPr>
          <p:cNvPr id="19" name="h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0" r="3742"/>
          <a:stretch/>
        </p:blipFill>
        <p:spPr>
          <a:xfrm>
            <a:off x="5199630" y="1123030"/>
            <a:ext cx="1519443" cy="1011240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3297809" y="2097050"/>
            <a:ext cx="47244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the city.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3/10</a:t>
            </a:r>
          </a:p>
        </p:txBody>
      </p:sp>
    </p:spTree>
    <p:extLst>
      <p:ext uri="{BB962C8B-B14F-4D97-AF65-F5344CB8AC3E}">
        <p14:creationId xmlns:p14="http://schemas.microsoft.com/office/powerpoint/2010/main" val="1498532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971800" y="750090"/>
            <a:ext cx="4414838" cy="797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5C.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2895600" y="1946659"/>
            <a:ext cx="3607743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tell me about yourself?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4/10</a:t>
            </a:r>
          </a:p>
        </p:txBody>
      </p:sp>
    </p:spTree>
    <p:extLst>
      <p:ext uri="{BB962C8B-B14F-4D97-AF65-F5344CB8AC3E}">
        <p14:creationId xmlns:p14="http://schemas.microsoft.com/office/powerpoint/2010/main" val="1827928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86000" y="1004085"/>
            <a:ext cx="4872038" cy="7977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odd one out: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countryside, </a:t>
            </a:r>
            <a:r>
              <a:rPr lang="en-US" alt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tennis</a:t>
            </a:r>
            <a:endParaRPr lang="en-US" alt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town, mountains, city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3048000" y="2091522"/>
            <a:ext cx="3607743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able tennis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5/10</a:t>
            </a:r>
          </a:p>
        </p:txBody>
      </p:sp>
    </p:spTree>
    <p:extLst>
      <p:ext uri="{BB962C8B-B14F-4D97-AF65-F5344CB8AC3E}">
        <p14:creationId xmlns:p14="http://schemas.microsoft.com/office/powerpoint/2010/main" val="790138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667000" y="973012"/>
            <a:ext cx="44148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altLang="en-US" sz="27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sport?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2590800" y="2134135"/>
            <a:ext cx="28855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table tennis.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1" r="4701"/>
          <a:stretch/>
        </p:blipFill>
        <p:spPr>
          <a:xfrm>
            <a:off x="5105400" y="1141821"/>
            <a:ext cx="1724750" cy="1196103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22" name="TextBox 21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6/10</a:t>
            </a:r>
          </a:p>
        </p:txBody>
      </p:sp>
    </p:spTree>
    <p:extLst>
      <p:ext uri="{BB962C8B-B14F-4D97-AF65-F5344CB8AC3E}">
        <p14:creationId xmlns:p14="http://schemas.microsoft.com/office/powerpoint/2010/main" val="97203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35896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667000" y="973012"/>
            <a:ext cx="44148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altLang="en-US" sz="2700" b="1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animal?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2488048" y="2138558"/>
            <a:ext cx="28855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dolphin.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9" b="6533"/>
          <a:stretch/>
        </p:blipFill>
        <p:spPr>
          <a:xfrm>
            <a:off x="5247533" y="1140718"/>
            <a:ext cx="1524000" cy="1154680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22" name="TextBox 21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7/10</a:t>
            </a:r>
          </a:p>
        </p:txBody>
      </p:sp>
    </p:spTree>
    <p:extLst>
      <p:ext uri="{BB962C8B-B14F-4D97-AF65-F5344CB8AC3E}">
        <p14:creationId xmlns:p14="http://schemas.microsoft.com/office/powerpoint/2010/main" val="1233001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590800" y="927056"/>
            <a:ext cx="44148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</a:t>
            </a:r>
            <a:r>
              <a:rPr lang="en-US" altLang="en-US" sz="27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pink.</a:t>
            </a:r>
            <a:endParaRPr lang="en-US" altLang="en-US" sz="27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3011970" y="1992325"/>
            <a:ext cx="33528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alt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88" y="913003"/>
            <a:ext cx="1724750" cy="1036090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22" name="TextBox 21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8/10</a:t>
            </a:r>
          </a:p>
        </p:txBody>
      </p:sp>
    </p:spTree>
    <p:extLst>
      <p:ext uri="{BB962C8B-B14F-4D97-AF65-F5344CB8AC3E}">
        <p14:creationId xmlns:p14="http://schemas.microsoft.com/office/powerpoint/2010/main" val="3134476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590800" y="927056"/>
            <a:ext cx="44148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pizza.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3011970" y="1992325"/>
            <a:ext cx="33528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altLang="en-US" sz="27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food?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h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r="1110"/>
          <a:stretch/>
        </p:blipFill>
        <p:spPr>
          <a:xfrm>
            <a:off x="5280888" y="796222"/>
            <a:ext cx="1724750" cy="1196103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22" name="TextBox 21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9/10</a:t>
            </a:r>
          </a:p>
        </p:txBody>
      </p:sp>
    </p:spTree>
    <p:extLst>
      <p:ext uri="{BB962C8B-B14F-4D97-AF65-F5344CB8AC3E}">
        <p14:creationId xmlns:p14="http://schemas.microsoft.com/office/powerpoint/2010/main" val="2568438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38F0848-3B3C-35CF-16A1-4777718D5134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63EBFD6-5D2E-7885-679A-4BF26BFB3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498E13C-46D2-2FD3-D86D-D4ADA6650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2590800" y="788776"/>
            <a:ext cx="4414838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alt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altLang="en-US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9870A7-B093-62E1-CCB3-F2A14DB5D200}"/>
              </a:ext>
            </a:extLst>
          </p:cNvPr>
          <p:cNvGrpSpPr/>
          <p:nvPr/>
        </p:nvGrpSpPr>
        <p:grpSpPr>
          <a:xfrm>
            <a:off x="3598360" y="3856991"/>
            <a:ext cx="2752583" cy="996783"/>
            <a:chOff x="4548833" y="5076288"/>
            <a:chExt cx="3670110" cy="123191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244811-808A-496E-9E09-170521D046BE}"/>
                </a:ext>
              </a:extLst>
            </p:cNvPr>
            <p:cNvGrpSpPr/>
            <p:nvPr/>
          </p:nvGrpSpPr>
          <p:grpSpPr>
            <a:xfrm>
              <a:off x="4548833" y="5076288"/>
              <a:ext cx="3670110" cy="1231916"/>
              <a:chOff x="1015770" y="3242926"/>
              <a:chExt cx="1041630" cy="1329014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CE6391DD-EFFB-5EE2-448D-28F66350A41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>
                <a:off x="1534475" y="3242926"/>
                <a:ext cx="522925" cy="132901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2724AFD-3430-81B6-8C7A-27D0286D3D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449"/>
              <a:stretch/>
            </p:blipFill>
            <p:spPr>
              <a:xfrm flipH="1">
                <a:off x="1015770" y="3242926"/>
                <a:ext cx="522925" cy="1329014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A3D11C-5BD8-682E-C0FE-C195B092C04A}"/>
                </a:ext>
              </a:extLst>
            </p:cNvPr>
            <p:cNvSpPr txBox="1"/>
            <p:nvPr/>
          </p:nvSpPr>
          <p:spPr>
            <a:xfrm>
              <a:off x="4548833" y="5200530"/>
              <a:ext cx="3670110" cy="798795"/>
            </a:xfrm>
            <a:prstGeom prst="rect">
              <a:avLst/>
            </a:prstGeom>
            <a:solidFill>
              <a:srgbClr val="62260B">
                <a:alpha val="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8800" b="0">
                  <a:ln w="0"/>
                  <a:solidFill>
                    <a:srgbClr val="CB370F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Berlin Sans FB Demi" panose="020E0802020502020306" pitchFamily="34" charset="0"/>
                </a:defRPr>
              </a:lvl1pPr>
            </a:lstStyle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Answer </a:t>
              </a:r>
              <a:endParaRPr lang="vi-V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F71FA11-A805-612D-3A7C-6C0F9CCFF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60" y="3856993"/>
            <a:ext cx="2752583" cy="996782"/>
          </a:xfrm>
          <a:prstGeom prst="rect">
            <a:avLst/>
          </a:prstGeom>
        </p:spPr>
      </p:pic>
      <p:pic>
        <p:nvPicPr>
          <p:cNvPr id="19" name="h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4" b="3734"/>
          <a:stretch/>
        </p:blipFill>
        <p:spPr>
          <a:xfrm>
            <a:off x="5257800" y="654888"/>
            <a:ext cx="1724750" cy="1196103"/>
          </a:xfrm>
          <a:prstGeom prst="flowChartAlternateProcess">
            <a:avLst/>
          </a:prstGeom>
          <a:ln w="12700">
            <a:noFill/>
            <a:prstDash val="dash"/>
          </a:ln>
        </p:spPr>
      </p:pic>
      <p:sp>
        <p:nvSpPr>
          <p:cNvPr id="22" name="TextBox 21"/>
          <p:cNvSpPr txBox="1"/>
          <p:nvPr/>
        </p:nvSpPr>
        <p:spPr>
          <a:xfrm>
            <a:off x="304800" y="21465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10/10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BCDBC8-7AD8-08DF-CC9D-3A5A7EBE5354}"/>
              </a:ext>
            </a:extLst>
          </p:cNvPr>
          <p:cNvSpPr/>
          <p:nvPr/>
        </p:nvSpPr>
        <p:spPr>
          <a:xfrm>
            <a:off x="2667000" y="1984879"/>
            <a:ext cx="4495800" cy="625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US" alt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sport?</a:t>
            </a:r>
          </a:p>
          <a:p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swimming.</a:t>
            </a:r>
          </a:p>
        </p:txBody>
      </p:sp>
    </p:spTree>
    <p:extLst>
      <p:ext uri="{BB962C8B-B14F-4D97-AF65-F5344CB8AC3E}">
        <p14:creationId xmlns:p14="http://schemas.microsoft.com/office/powerpoint/2010/main" val="1792866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Bh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3" name="h"/>
          <p:cNvSpPr txBox="1">
            <a:spLocks/>
          </p:cNvSpPr>
          <p:nvPr/>
        </p:nvSpPr>
        <p:spPr>
          <a:xfrm>
            <a:off x="609600" y="1885950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 smtClean="0">
                <a:solidFill>
                  <a:srgbClr val="FF0000"/>
                </a:solidFill>
                <a:latin typeface=".VnCooper" panose="020B7200000000000000" pitchFamily="34" charset="0"/>
              </a:rPr>
              <a:t>PASS THE BALL</a:t>
            </a:r>
            <a:endParaRPr lang="en-US" sz="8800" dirty="0">
              <a:solidFill>
                <a:srgbClr val="FF0000"/>
              </a:solidFill>
              <a:latin typeface=".VnCooper" panose="020B7200000000000000" pitchFamily="34" charset="0"/>
            </a:endParaRPr>
          </a:p>
        </p:txBody>
      </p:sp>
      <p:pic>
        <p:nvPicPr>
          <p:cNvPr id="4" name="h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019550"/>
            <a:ext cx="551688" cy="563880"/>
          </a:xfrm>
          <a:prstGeom prst="rect">
            <a:avLst/>
          </a:prstGeom>
        </p:spPr>
      </p:pic>
      <p:pic>
        <p:nvPicPr>
          <p:cNvPr id="7" name="h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54017"/>
            <a:ext cx="1483307" cy="13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3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BED3E72-AB2C-4D08-4E3E-5AB1316DD741}"/>
              </a:ext>
            </a:extLst>
          </p:cNvPr>
          <p:cNvGrpSpPr/>
          <p:nvPr/>
        </p:nvGrpSpPr>
        <p:grpSpPr>
          <a:xfrm>
            <a:off x="0" y="-1"/>
            <a:ext cx="9144000" cy="5143501"/>
            <a:chOff x="0" y="-1"/>
            <a:chExt cx="12192000" cy="68580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AD955F-D085-962C-9D94-DF0D9C8A9F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3"/>
            <a:stretch/>
          </p:blipFill>
          <p:spPr>
            <a:xfrm>
              <a:off x="0" y="386301"/>
              <a:ext cx="12192000" cy="647169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7A545B-3D6F-492D-BF85-05469DBBD2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720"/>
            <a:stretch/>
          </p:blipFill>
          <p:spPr>
            <a:xfrm>
              <a:off x="0" y="-1"/>
              <a:ext cx="12192000" cy="53243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708732" y="1118965"/>
            <a:ext cx="3817976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algn="ctr">
              <a:defRPr sz="3600" b="1">
                <a:solidFill>
                  <a:srgbClr val="0000FF"/>
                </a:solidFill>
              </a:defRPr>
            </a:lvl1pPr>
          </a:lstStyle>
          <a:p>
            <a:r>
              <a:rPr lang="en-US" sz="7200" b="0" dirty="0">
                <a:ln w="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CB370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</a:rPr>
              <a:t>Great!</a:t>
            </a:r>
            <a:endParaRPr lang="vi-VN" sz="7200" b="0" dirty="0">
              <a:ln w="0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rgbClr val="CB370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095750"/>
            <a:ext cx="609600" cy="67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53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226095" y="4028299"/>
            <a:ext cx="2053353" cy="626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5A</a:t>
            </a:r>
          </a:p>
        </p:txBody>
      </p:sp>
      <p:sp>
        <p:nvSpPr>
          <p:cNvPr id="40" name="h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57726" y="4411680"/>
            <a:ext cx="2053353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  <p:sp>
        <p:nvSpPr>
          <p:cNvPr id="41" name="0h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621308" y="4408606"/>
            <a:ext cx="1708907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 5B</a:t>
            </a:r>
          </a:p>
        </p:txBody>
      </p:sp>
      <p:sp>
        <p:nvSpPr>
          <p:cNvPr id="42" name="h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731344" y="4029392"/>
            <a:ext cx="2211197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</a:p>
        </p:txBody>
      </p:sp>
      <p:sp>
        <p:nvSpPr>
          <p:cNvPr id="43" name="h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374118" y="1196364"/>
            <a:ext cx="5146526" cy="408623"/>
          </a:xfrm>
          <a:prstGeom prst="wedgeRoundRectCallout">
            <a:avLst>
              <a:gd name="adj1" fmla="val -57360"/>
              <a:gd name="adj2" fmla="val -6472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Can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tell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me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about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yourself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" name="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" r="391"/>
          <a:stretch/>
        </p:blipFill>
        <p:spPr>
          <a:xfrm>
            <a:off x="320765" y="2724150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h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" r="839"/>
          <a:stretch/>
        </p:blipFill>
        <p:spPr>
          <a:xfrm>
            <a:off x="2489074" y="3076309"/>
            <a:ext cx="2053354" cy="1305242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75" name="h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3418460" y="2214388"/>
            <a:ext cx="2743200" cy="408623"/>
          </a:xfrm>
          <a:prstGeom prst="wedgeRoundRectCallout">
            <a:avLst>
              <a:gd name="adj1" fmla="val 63245"/>
              <a:gd name="adj2" fmla="val -45903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 live in the 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h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79833" y="213502"/>
            <a:ext cx="3877893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</a:t>
            </a:r>
            <a:r>
              <a:rPr lang="vi-VN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 </a:t>
            </a:r>
            <a:r>
              <a:rPr lang="vi-VN" sz="2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h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r="31"/>
          <a:stretch/>
        </p:blipFill>
        <p:spPr>
          <a:xfrm>
            <a:off x="4637461" y="308702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h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" r="221"/>
          <a:stretch/>
        </p:blipFill>
        <p:spPr>
          <a:xfrm>
            <a:off x="6805407" y="2733992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17" name="h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" r="2332"/>
          <a:stretch/>
        </p:blipFill>
        <p:spPr bwMode="auto">
          <a:xfrm>
            <a:off x="1513460" y="119418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" b="1219"/>
          <a:stretch/>
        </p:blipFill>
        <p:spPr>
          <a:xfrm>
            <a:off x="6520908" y="1788992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h">
            <a:extLst>
              <a:ext uri="{FF2B5EF4-FFF2-40B4-BE49-F238E27FC236}">
                <a16:creationId xmlns:a16="http://schemas.microsoft.com/office/drawing/2014/main" id="{47978384-86A7-4FE2-82EE-F1413C4C148E}"/>
              </a:ext>
            </a:extLst>
          </p:cNvPr>
          <p:cNvSpPr txBox="1"/>
          <p:nvPr/>
        </p:nvSpPr>
        <p:spPr>
          <a:xfrm>
            <a:off x="3418460" y="1709145"/>
            <a:ext cx="2743200" cy="408623"/>
          </a:xfrm>
          <a:prstGeom prst="wedgeRoundRectCallout">
            <a:avLst>
              <a:gd name="adj1" fmla="val 62250"/>
              <a:gd name="adj2" fmla="val -3716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I’m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in _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521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h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04800" y="3951093"/>
            <a:ext cx="2053353" cy="717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/ table tennis</a:t>
            </a:r>
          </a:p>
        </p:txBody>
      </p:sp>
      <p:sp>
        <p:nvSpPr>
          <p:cNvPr id="40" name="0h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621496" y="4214930"/>
            <a:ext cx="2033088" cy="485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 / a dolphin</a:t>
            </a:r>
          </a:p>
        </p:txBody>
      </p:sp>
      <p:sp>
        <p:nvSpPr>
          <p:cNvPr id="41" name="h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2539226" y="4215337"/>
            <a:ext cx="1921120" cy="479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</a:t>
            </a:r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pink</a:t>
            </a:r>
          </a:p>
        </p:txBody>
      </p:sp>
      <p:sp>
        <p:nvSpPr>
          <p:cNvPr id="42" name="h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6921674" y="3921426"/>
            <a:ext cx="1921121" cy="78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/ a sandwich</a:t>
            </a:r>
          </a:p>
        </p:txBody>
      </p:sp>
      <p:sp>
        <p:nvSpPr>
          <p:cNvPr id="43" name="h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55379" y="1100080"/>
            <a:ext cx="4631221" cy="408623"/>
          </a:xfrm>
          <a:prstGeom prst="wedgeRoundRectCallout">
            <a:avLst>
              <a:gd name="adj1" fmla="val -57719"/>
              <a:gd name="adj2" fmla="val -6472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favourite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_____?</a:t>
            </a:r>
          </a:p>
        </p:txBody>
      </p:sp>
      <p:cxnSp>
        <p:nvCxnSpPr>
          <p:cNvPr id="56" name="h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2358153" y="2038350"/>
            <a:ext cx="2251947" cy="5725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h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3657600" y="2038350"/>
            <a:ext cx="952500" cy="76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h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610100" y="2038350"/>
            <a:ext cx="952500" cy="7338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h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4610100" y="2038350"/>
            <a:ext cx="2179342" cy="5823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h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r="579"/>
          <a:stretch/>
        </p:blipFill>
        <p:spPr>
          <a:xfrm>
            <a:off x="304800" y="2610881"/>
            <a:ext cx="2053716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69" name="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r="1458"/>
          <a:stretch/>
        </p:blipFill>
        <p:spPr>
          <a:xfrm>
            <a:off x="2473109" y="2876550"/>
            <a:ext cx="2053354" cy="1305242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76" name="h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757146" y="201637"/>
            <a:ext cx="271825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1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esson </a:t>
            </a:r>
            <a:r>
              <a:rPr lang="en-US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vi-VN" sz="2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h">
            <a:extLst>
              <a:ext uri="{FF2B5EF4-FFF2-40B4-BE49-F238E27FC236}">
                <a16:creationId xmlns:a16="http://schemas.microsoft.com/office/drawing/2014/main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" r="512"/>
          <a:stretch/>
        </p:blipFill>
        <p:spPr>
          <a:xfrm>
            <a:off x="4621496" y="2887263"/>
            <a:ext cx="2053353" cy="1305242"/>
          </a:xfrm>
          <a:prstGeom prst="roundRect">
            <a:avLst/>
          </a:prstGeom>
          <a:ln w="12700">
            <a:noFill/>
            <a:prstDash val="sysDash"/>
          </a:ln>
        </p:spPr>
      </p:pic>
      <p:pic>
        <p:nvPicPr>
          <p:cNvPr id="24" name="h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9" t="-11872" r="-15517" b="-14518"/>
          <a:stretch/>
        </p:blipFill>
        <p:spPr>
          <a:xfrm>
            <a:off x="6789442" y="2620723"/>
            <a:ext cx="2053353" cy="1305242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17" name="h">
            <a:extLst>
              <a:ext uri="{FF2B5EF4-FFF2-40B4-BE49-F238E27FC236}">
                <a16:creationId xmlns:a16="http://schemas.microsoft.com/office/drawing/2014/main" id="{4986CBA9-EC93-4037-BECE-51F603678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4309"/>
          <a:stretch/>
        </p:blipFill>
        <p:spPr bwMode="auto">
          <a:xfrm>
            <a:off x="1670625" y="1058613"/>
            <a:ext cx="445651" cy="441611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h">
            <a:extLst>
              <a:ext uri="{FF2B5EF4-FFF2-40B4-BE49-F238E27FC236}">
                <a16:creationId xmlns:a16="http://schemas.microsoft.com/office/drawing/2014/main" id="{36765980-66C4-439F-92F4-A908539EA96B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8" b="6918"/>
          <a:stretch/>
        </p:blipFill>
        <p:spPr>
          <a:xfrm>
            <a:off x="6144839" y="1592647"/>
            <a:ext cx="440852" cy="44570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5" name="h">
            <a:extLst>
              <a:ext uri="{FF2B5EF4-FFF2-40B4-BE49-F238E27FC236}">
                <a16:creationId xmlns:a16="http://schemas.microsoft.com/office/drawing/2014/main" id="{47978384-86A7-4FE2-82EE-F1413C4C148E}"/>
              </a:ext>
            </a:extLst>
          </p:cNvPr>
          <p:cNvSpPr txBox="1"/>
          <p:nvPr/>
        </p:nvSpPr>
        <p:spPr>
          <a:xfrm>
            <a:off x="3429000" y="1629727"/>
            <a:ext cx="2362200" cy="408623"/>
          </a:xfrm>
          <a:prstGeom prst="wedgeRoundRectCallout">
            <a:avLst>
              <a:gd name="adj1" fmla="val 64472"/>
              <a:gd name="adj2" fmla="val -5550"/>
              <a:gd name="adj3" fmla="val 16667"/>
            </a:avLst>
          </a:prstGeom>
          <a:solidFill>
            <a:srgbClr val="F8B67F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It’s _______.</a:t>
            </a:r>
            <a:endParaRPr lang="vi-VN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31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h"/>
          <p:cNvGrpSpPr/>
          <p:nvPr/>
        </p:nvGrpSpPr>
        <p:grpSpPr>
          <a:xfrm>
            <a:off x="1676400" y="1123950"/>
            <a:ext cx="6019800" cy="2665950"/>
            <a:chOff x="1676400" y="1123950"/>
            <a:chExt cx="6019800" cy="2665950"/>
          </a:xfrm>
        </p:grpSpPr>
        <p:pic>
          <p:nvPicPr>
            <p:cNvPr id="3" name="h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400" y="1123950"/>
              <a:ext cx="6019800" cy="2665950"/>
            </a:xfrm>
            <a:prstGeom prst="rect">
              <a:avLst/>
            </a:prstGeom>
          </p:spPr>
        </p:pic>
        <p:sp>
          <p:nvSpPr>
            <p:cNvPr id="4" name="h">
              <a:extLst>
                <a:ext uri="{FF2B5EF4-FFF2-40B4-BE49-F238E27FC236}">
                  <a16:creationId xmlns:a16="http://schemas.microsoft.com/office/drawing/2014/main" id="{87B35543-4E76-432C-9F8B-61425C09C71F}"/>
                </a:ext>
              </a:extLst>
            </p:cNvPr>
            <p:cNvSpPr txBox="1"/>
            <p:nvPr/>
          </p:nvSpPr>
          <p:spPr>
            <a:xfrm>
              <a:off x="2362200" y="2343150"/>
              <a:ext cx="4629150" cy="900246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4740A"/>
                  </a:solidFill>
                  <a:effectLst>
                    <a:glow rad="127000">
                      <a:schemeClr val="bg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lin Sans FB Demi" panose="020E0802020502020306" pitchFamily="34" charset="0"/>
                </a:rPr>
                <a:t>Goodbye!</a:t>
              </a:r>
            </a:p>
          </p:txBody>
        </p:sp>
      </p:grpSp>
      <p:pic>
        <p:nvPicPr>
          <p:cNvPr id="9" name="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3200" y="-1771650"/>
            <a:ext cx="609600" cy="609600"/>
          </a:xfrm>
          <a:prstGeom prst="rect">
            <a:avLst/>
          </a:prstGeom>
        </p:spPr>
      </p:pic>
      <p:pic>
        <p:nvPicPr>
          <p:cNvPr id="10" name="B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7600" y="-1771650"/>
            <a:ext cx="609600" cy="609600"/>
          </a:xfrm>
          <a:prstGeom prst="rect">
            <a:avLst/>
          </a:prstGeom>
        </p:spPr>
      </p:pic>
      <p:pic>
        <p:nvPicPr>
          <p:cNvPr id="11" name="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-1771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35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 bye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h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9" name="Bh"/>
          <p:cNvSpPr>
            <a:spLocks noGrp="1"/>
          </p:cNvSpPr>
          <p:nvPr>
            <p:ph type="ctrTitle" idx="4294967295"/>
          </p:nvPr>
        </p:nvSpPr>
        <p:spPr>
          <a:xfrm>
            <a:off x="1023470" y="1723698"/>
            <a:ext cx="7773689" cy="169419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.VnCooper" panose="020B7200000000000000" pitchFamily="34" charset="0"/>
              </a:rPr>
              <a:t>PASS THE BALL!</a:t>
            </a:r>
          </a:p>
        </p:txBody>
      </p:sp>
      <p:sp>
        <p:nvSpPr>
          <p:cNvPr id="10" name="h"/>
          <p:cNvSpPr txBox="1">
            <a:spLocks/>
          </p:cNvSpPr>
          <p:nvPr/>
        </p:nvSpPr>
        <p:spPr>
          <a:xfrm>
            <a:off x="838200" y="202917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11487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82 -0.14691 C 0.07848 -0.14105 0.14098 -0.08426 0.17327 0.00031 L 0.24862 0.19661 C 0.26459 0.2392 0.2908 0.25988 0.32379 0.25988 C 0.36945 0.25988 0.40886 0.20309 0.4125 0.11883 C 0.40886 0.04877 0.36945 -0.01481 0.32379 -0.01481 C 0.2908 -0.01481 0.26459 0.01328 0.24862 0.04877 L 0.17327 0.24537 C 0.14098 0.32994 0.07848 0.38488 0.00382 0.39352 C -0.0717 0.38488 -0.13385 0.32994 -0.16614 0.24537 L -0.24149 0.04877 C -0.25763 0.01328 -0.28402 -0.01481 -0.31666 -0.01481 C -0.36215 -0.01481 -0.40138 0.04877 -0.40416 0.11883 C -0.40138 0.20309 -0.36215 0.25988 -0.31666 0.25988 C -0.28402 0.25988 -0.25763 0.2392 -0.24149 0.19661 L -0.16614 0.00031 C -0.13385 -0.08426 -0.0717 -0.14105 0.00382 -0.14691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owerpoint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h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95350"/>
            <a:ext cx="4114800" cy="2571750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h"/>
          <p:cNvSpPr/>
          <p:nvPr/>
        </p:nvSpPr>
        <p:spPr>
          <a:xfrm>
            <a:off x="1524000" y="3696621"/>
            <a:ext cx="6248400" cy="100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Can you tell me about yourself?</a:t>
            </a: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I’m in Class 5B.</a:t>
            </a:r>
          </a:p>
        </p:txBody>
      </p:sp>
      <p:sp>
        <p:nvSpPr>
          <p:cNvPr id="4" name="h"/>
          <p:cNvSpPr/>
          <p:nvPr/>
        </p:nvSpPr>
        <p:spPr>
          <a:xfrm>
            <a:off x="2057400" y="3714750"/>
            <a:ext cx="5486400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h">
            <a:extLst>
              <a:ext uri="{FF2B5EF4-FFF2-40B4-BE49-F238E27FC236}">
                <a16:creationId xmlns:a16="http://schemas.microsoft.com/office/drawing/2014/main" id="{9A45C354-1B8D-6AF7-15DF-42DEE9FF2818}"/>
              </a:ext>
            </a:extLst>
          </p:cNvPr>
          <p:cNvSpPr/>
          <p:nvPr/>
        </p:nvSpPr>
        <p:spPr>
          <a:xfrm>
            <a:off x="2057399" y="4171350"/>
            <a:ext cx="5486401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h"/>
          <p:cNvSpPr txBox="1"/>
          <p:nvPr/>
        </p:nvSpPr>
        <p:spPr>
          <a:xfrm>
            <a:off x="838200" y="51435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1/4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" y="2190750"/>
            <a:ext cx="1048904" cy="9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9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h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9" name="h"/>
          <p:cNvSpPr>
            <a:spLocks noGrp="1"/>
          </p:cNvSpPr>
          <p:nvPr>
            <p:ph type="ctrTitle" idx="4294967295"/>
          </p:nvPr>
        </p:nvSpPr>
        <p:spPr>
          <a:xfrm>
            <a:off x="1023470" y="1723698"/>
            <a:ext cx="7773689" cy="169419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.VnCooper" panose="020B7200000000000000" pitchFamily="34" charset="0"/>
              </a:rPr>
              <a:t>PASS THE BALL!</a:t>
            </a:r>
          </a:p>
        </p:txBody>
      </p:sp>
      <p:sp>
        <p:nvSpPr>
          <p:cNvPr id="10" name="h"/>
          <p:cNvSpPr txBox="1">
            <a:spLocks/>
          </p:cNvSpPr>
          <p:nvPr/>
        </p:nvSpPr>
        <p:spPr>
          <a:xfrm>
            <a:off x="838200" y="202917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2670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82 -0.14691 C 0.07848 -0.14105 0.14098 -0.08426 0.17327 0.00031 L 0.24862 0.19661 C 0.26459 0.2392 0.2908 0.25988 0.32379 0.25988 C 0.36945 0.25988 0.40886 0.20309 0.4125 0.11883 C 0.40886 0.04877 0.36945 -0.01481 0.32379 -0.01481 C 0.2908 -0.01481 0.26459 0.01328 0.24862 0.04877 L 0.17327 0.24537 C 0.14098 0.32994 0.07848 0.38488 0.00382 0.39352 C -0.0717 0.38488 -0.13385 0.32994 -0.16614 0.24537 L -0.24149 0.04877 C -0.25763 0.01328 -0.28402 -0.01481 -0.31666 -0.01481 C -0.36215 -0.01481 -0.40138 0.04877 -0.40416 0.11883 C -0.40138 0.20309 -0.36215 0.25988 -0.31666 0.25988 C -0.28402 0.25988 -0.25763 0.2392 -0.24149 0.19661 L -0.16614 0.00031 C -0.13385 -0.08426 -0.0717 -0.14105 0.00382 -0.14691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owerpoint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h">
            <a:extLst>
              <a:ext uri="{FF2B5EF4-FFF2-40B4-BE49-F238E27FC236}">
                <a16:creationId xmlns:a16="http://schemas.microsoft.com/office/drawing/2014/main" id="{91121691-371C-4218-8F44-01C5754AC0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69" t="-11872" r="-15517" b="-14518"/>
          <a:stretch/>
        </p:blipFill>
        <p:spPr>
          <a:xfrm>
            <a:off x="2819400" y="1123950"/>
            <a:ext cx="3731599" cy="2372042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6" name="h"/>
          <p:cNvSpPr/>
          <p:nvPr/>
        </p:nvSpPr>
        <p:spPr>
          <a:xfrm>
            <a:off x="1868213" y="3714750"/>
            <a:ext cx="6248400" cy="100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30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favourite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food?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It’s a sandwich.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h"/>
          <p:cNvSpPr/>
          <p:nvPr/>
        </p:nvSpPr>
        <p:spPr>
          <a:xfrm>
            <a:off x="2448911" y="3714750"/>
            <a:ext cx="5486400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h">
            <a:extLst>
              <a:ext uri="{FF2B5EF4-FFF2-40B4-BE49-F238E27FC236}">
                <a16:creationId xmlns:a16="http://schemas.microsoft.com/office/drawing/2014/main" id="{9A45C354-1B8D-6AF7-15DF-42DEE9FF2818}"/>
              </a:ext>
            </a:extLst>
          </p:cNvPr>
          <p:cNvSpPr/>
          <p:nvPr/>
        </p:nvSpPr>
        <p:spPr>
          <a:xfrm>
            <a:off x="2448910" y="4247847"/>
            <a:ext cx="5486401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"/>
          <p:cNvSpPr txBox="1"/>
          <p:nvPr/>
        </p:nvSpPr>
        <p:spPr>
          <a:xfrm>
            <a:off x="838200" y="51435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h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" y="2190750"/>
            <a:ext cx="1048904" cy="9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8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h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027498"/>
            <a:ext cx="2260146" cy="2426519"/>
          </a:xfrm>
          <a:prstGeom prst="rect">
            <a:avLst/>
          </a:prstGeom>
        </p:spPr>
      </p:pic>
      <p:sp>
        <p:nvSpPr>
          <p:cNvPr id="9" name="h"/>
          <p:cNvSpPr>
            <a:spLocks noGrp="1"/>
          </p:cNvSpPr>
          <p:nvPr>
            <p:ph type="ctrTitle" idx="4294967295"/>
          </p:nvPr>
        </p:nvSpPr>
        <p:spPr>
          <a:xfrm>
            <a:off x="1023470" y="1723698"/>
            <a:ext cx="7773689" cy="169419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  <a:latin typeface=".VnCooper" panose="020B7200000000000000" pitchFamily="34" charset="0"/>
              </a:rPr>
              <a:t>PASS THE BALL!</a:t>
            </a:r>
          </a:p>
        </p:txBody>
      </p:sp>
      <p:sp>
        <p:nvSpPr>
          <p:cNvPr id="10" name="h"/>
          <p:cNvSpPr txBox="1">
            <a:spLocks/>
          </p:cNvSpPr>
          <p:nvPr/>
        </p:nvSpPr>
        <p:spPr>
          <a:xfrm>
            <a:off x="838200" y="202917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FF0000"/>
                </a:solidFill>
                <a:latin typeface=".VnCooper" panose="020B7200000000000000" pitchFamily="34" charset="0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6466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382 -0.14691 C 0.07848 -0.14105 0.14098 -0.08426 0.17327 0.00031 L 0.24862 0.19661 C 0.26459 0.2392 0.2908 0.25988 0.32379 0.25988 C 0.36945 0.25988 0.40886 0.20309 0.4125 0.11883 C 0.40886 0.04877 0.36945 -0.01481 0.32379 -0.01481 C 0.2908 -0.01481 0.26459 0.01328 0.24862 0.04877 L 0.17327 0.24537 C 0.14098 0.32994 0.07848 0.38488 0.00382 0.39352 C -0.0717 0.38488 -0.13385 0.32994 -0.16614 0.24537 L -0.24149 0.04877 C -0.25763 0.01328 -0.28402 -0.01481 -0.31666 -0.01481 C -0.36215 -0.01481 -0.40138 0.04877 -0.40416 0.11883 C -0.40138 0.20309 -0.36215 0.25988 -0.31666 0.25988 C -0.28402 0.25988 -0.25763 0.2392 -0.24149 0.19661 L -0.16614 0.00031 C -0.13385 -0.08426 -0.0717 -0.14105 0.00382 -0.14691 Z 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270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ùi Liễu Powerpoint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"/>
          <p:cNvSpPr/>
          <p:nvPr/>
        </p:nvSpPr>
        <p:spPr>
          <a:xfrm>
            <a:off x="14626" y="40397"/>
            <a:ext cx="9053173" cy="5029200"/>
          </a:xfrm>
          <a:prstGeom prst="rect">
            <a:avLst/>
          </a:prstGeom>
          <a:solidFill>
            <a:schemeClr val="bg1"/>
          </a:solidFill>
          <a:ln w="152400" cap="sq" cmpd="thickThin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h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 r="579"/>
          <a:stretch/>
        </p:blipFill>
        <p:spPr>
          <a:xfrm>
            <a:off x="2819400" y="964654"/>
            <a:ext cx="3872925" cy="2461443"/>
          </a:xfrm>
          <a:prstGeom prst="roundRect">
            <a:avLst/>
          </a:prstGeom>
          <a:ln w="12700">
            <a:noFill/>
            <a:prstDash val="sysDash"/>
          </a:ln>
        </p:spPr>
      </p:pic>
      <p:sp>
        <p:nvSpPr>
          <p:cNvPr id="3" name="h"/>
          <p:cNvSpPr/>
          <p:nvPr/>
        </p:nvSpPr>
        <p:spPr>
          <a:xfrm>
            <a:off x="1868213" y="3714750"/>
            <a:ext cx="6248400" cy="1007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A: 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What’s your </a:t>
            </a:r>
            <a:r>
              <a:rPr lang="en-US" sz="3000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favourite</a:t>
            </a: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sport?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0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B: </a:t>
            </a:r>
            <a:r>
              <a:rPr lang="en-US" sz="3000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It’s table tennis.</a:t>
            </a:r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h"/>
          <p:cNvSpPr/>
          <p:nvPr/>
        </p:nvSpPr>
        <p:spPr>
          <a:xfrm>
            <a:off x="2438401" y="3714750"/>
            <a:ext cx="5486400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h">
            <a:extLst>
              <a:ext uri="{FF2B5EF4-FFF2-40B4-BE49-F238E27FC236}">
                <a16:creationId xmlns:a16="http://schemas.microsoft.com/office/drawing/2014/main" id="{9A45C354-1B8D-6AF7-15DF-42DEE9FF2818}"/>
              </a:ext>
            </a:extLst>
          </p:cNvPr>
          <p:cNvSpPr/>
          <p:nvPr/>
        </p:nvSpPr>
        <p:spPr>
          <a:xfrm>
            <a:off x="2438400" y="4247847"/>
            <a:ext cx="5486401" cy="53309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h"/>
          <p:cNvSpPr txBox="1"/>
          <p:nvPr/>
        </p:nvSpPr>
        <p:spPr>
          <a:xfrm>
            <a:off x="838200" y="514350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/4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h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8" y="2190750"/>
            <a:ext cx="1048904" cy="9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76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3802</TotalTime>
  <Words>659</Words>
  <Application>Microsoft Office PowerPoint</Application>
  <PresentationFormat>On-screen Show (16:9)</PresentationFormat>
  <Paragraphs>144</Paragraphs>
  <Slides>33</Slides>
  <Notes>7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Berlin Sans FB Demi</vt:lpstr>
      <vt:lpstr>.VnCooper</vt:lpstr>
      <vt:lpstr>Arial</vt:lpstr>
      <vt:lpstr>Berlin Sans FB</vt:lpstr>
      <vt:lpstr>Fredoka One</vt:lpstr>
      <vt:lpstr>Calibri</vt:lpstr>
      <vt:lpstr>Kirang Haerang</vt:lpstr>
      <vt:lpstr>Office Theme</vt:lpstr>
      <vt:lpstr>PowerPoint Presentation</vt:lpstr>
      <vt:lpstr>PowerPoint Presentation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525</cp:revision>
  <dcterms:created xsi:type="dcterms:W3CDTF">2006-08-16T00:00:00Z</dcterms:created>
  <dcterms:modified xsi:type="dcterms:W3CDTF">2025-10-12T13:29:47Z</dcterms:modified>
</cp:coreProperties>
</file>