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335" r:id="rId4"/>
    <p:sldId id="257" r:id="rId5"/>
    <p:sldId id="302" r:id="rId6"/>
    <p:sldId id="303" r:id="rId7"/>
    <p:sldId id="304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9" r:id="rId22"/>
    <p:sldId id="290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36" r:id="rId33"/>
    <p:sldId id="30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BBA70-2DE1-4277-AC47-6424CBAB153F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DD921-56A0-449F-99B3-79C8A539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6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12f673a95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12f673a95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12f673a95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12f673a95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12f673a95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12f673a95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12f673a95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12f673a95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g1324faceab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8" name="Google Shape;1918;g1324faceab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960000" y="2093767"/>
            <a:ext cx="10272000" cy="2520000"/>
          </a:xfrm>
          <a:prstGeom prst="rect">
            <a:avLst/>
          </a:prstGeom>
          <a:noFill/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3099000" y="4764367"/>
            <a:ext cx="5994000" cy="464000"/>
          </a:xfrm>
          <a:prstGeom prst="rect">
            <a:avLst/>
          </a:prstGeom>
          <a:noFill/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"/>
          <p:cNvSpPr/>
          <p:nvPr/>
        </p:nvSpPr>
        <p:spPr>
          <a:xfrm rot="578972" flipH="1">
            <a:off x="7915696" y="-1243347"/>
            <a:ext cx="5879899" cy="2479980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1" name="Google Shape;41;p2"/>
          <p:cNvSpPr/>
          <p:nvPr/>
        </p:nvSpPr>
        <p:spPr>
          <a:xfrm rot="10800000">
            <a:off x="-452579" y="-615689"/>
            <a:ext cx="9428677" cy="2040356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2" name="Google Shape;42;p2"/>
          <p:cNvSpPr/>
          <p:nvPr/>
        </p:nvSpPr>
        <p:spPr>
          <a:xfrm rot="10004933">
            <a:off x="6728236" y="5619100"/>
            <a:ext cx="6217029" cy="2622173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3" name="Google Shape;43;p2"/>
          <p:cNvSpPr/>
          <p:nvPr/>
        </p:nvSpPr>
        <p:spPr>
          <a:xfrm>
            <a:off x="-1185502" y="5633401"/>
            <a:ext cx="9117683" cy="197305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44" name="Google Shape;44;p2"/>
          <p:cNvGrpSpPr/>
          <p:nvPr/>
        </p:nvGrpSpPr>
        <p:grpSpPr>
          <a:xfrm rot="330184" flipH="1">
            <a:off x="346489" y="1220950"/>
            <a:ext cx="532737" cy="1090647"/>
            <a:chOff x="8473789" y="874651"/>
            <a:chExt cx="399550" cy="817978"/>
          </a:xfrm>
        </p:grpSpPr>
        <p:sp>
          <p:nvSpPr>
            <p:cNvPr id="45" name="Google Shape;45;p2"/>
            <p:cNvSpPr/>
            <p:nvPr/>
          </p:nvSpPr>
          <p:spPr>
            <a:xfrm rot="820637">
              <a:off x="8507118" y="909443"/>
              <a:ext cx="332890" cy="321763"/>
            </a:xfrm>
            <a:custGeom>
              <a:avLst/>
              <a:gdLst/>
              <a:ahLst/>
              <a:cxnLst/>
              <a:rect l="l" t="t" r="r" b="b"/>
              <a:pathLst>
                <a:path w="13542" h="13183" extrusionOk="0">
                  <a:moveTo>
                    <a:pt x="13541" y="4480"/>
                  </a:moveTo>
                  <a:cubicBezTo>
                    <a:pt x="12996" y="4946"/>
                    <a:pt x="12547" y="5338"/>
                    <a:pt x="12092" y="5713"/>
                  </a:cubicBezTo>
                  <a:cubicBezTo>
                    <a:pt x="11859" y="5907"/>
                    <a:pt x="11603" y="6077"/>
                    <a:pt x="11364" y="6266"/>
                  </a:cubicBezTo>
                  <a:cubicBezTo>
                    <a:pt x="10721" y="6777"/>
                    <a:pt x="10721" y="6845"/>
                    <a:pt x="11001" y="7612"/>
                  </a:cubicBezTo>
                  <a:cubicBezTo>
                    <a:pt x="11154" y="8050"/>
                    <a:pt x="11251" y="8505"/>
                    <a:pt x="11382" y="8953"/>
                  </a:cubicBezTo>
                  <a:cubicBezTo>
                    <a:pt x="11484" y="9301"/>
                    <a:pt x="11637" y="9642"/>
                    <a:pt x="11717" y="10000"/>
                  </a:cubicBezTo>
                  <a:cubicBezTo>
                    <a:pt x="11875" y="10734"/>
                    <a:pt x="12001" y="11472"/>
                    <a:pt x="12143" y="12212"/>
                  </a:cubicBezTo>
                  <a:cubicBezTo>
                    <a:pt x="12154" y="12269"/>
                    <a:pt x="12182" y="12319"/>
                    <a:pt x="12182" y="12371"/>
                  </a:cubicBezTo>
                  <a:cubicBezTo>
                    <a:pt x="12177" y="12535"/>
                    <a:pt x="12166" y="12695"/>
                    <a:pt x="12161" y="12860"/>
                  </a:cubicBezTo>
                  <a:cubicBezTo>
                    <a:pt x="11978" y="12842"/>
                    <a:pt x="11757" y="12888"/>
                    <a:pt x="11615" y="12797"/>
                  </a:cubicBezTo>
                  <a:cubicBezTo>
                    <a:pt x="10301" y="11955"/>
                    <a:pt x="8834" y="11341"/>
                    <a:pt x="7651" y="10284"/>
                  </a:cubicBezTo>
                  <a:cubicBezTo>
                    <a:pt x="7089" y="9784"/>
                    <a:pt x="6623" y="10181"/>
                    <a:pt x="6179" y="10461"/>
                  </a:cubicBezTo>
                  <a:cubicBezTo>
                    <a:pt x="4827" y="11330"/>
                    <a:pt x="3497" y="12228"/>
                    <a:pt x="2149" y="13104"/>
                  </a:cubicBezTo>
                  <a:cubicBezTo>
                    <a:pt x="2052" y="13161"/>
                    <a:pt x="1826" y="13183"/>
                    <a:pt x="1791" y="13132"/>
                  </a:cubicBezTo>
                  <a:cubicBezTo>
                    <a:pt x="1706" y="13012"/>
                    <a:pt x="1632" y="12815"/>
                    <a:pt x="1671" y="12689"/>
                  </a:cubicBezTo>
                  <a:cubicBezTo>
                    <a:pt x="2201" y="11136"/>
                    <a:pt x="2752" y="9596"/>
                    <a:pt x="3292" y="8050"/>
                  </a:cubicBezTo>
                  <a:cubicBezTo>
                    <a:pt x="3406" y="7725"/>
                    <a:pt x="3172" y="7618"/>
                    <a:pt x="2968" y="7465"/>
                  </a:cubicBezTo>
                  <a:cubicBezTo>
                    <a:pt x="2098" y="6794"/>
                    <a:pt x="1223" y="6129"/>
                    <a:pt x="375" y="5435"/>
                  </a:cubicBezTo>
                  <a:cubicBezTo>
                    <a:pt x="210" y="5304"/>
                    <a:pt x="154" y="5049"/>
                    <a:pt x="0" y="4753"/>
                  </a:cubicBezTo>
                  <a:cubicBezTo>
                    <a:pt x="819" y="4650"/>
                    <a:pt x="1485" y="4548"/>
                    <a:pt x="2154" y="4497"/>
                  </a:cubicBezTo>
                  <a:cubicBezTo>
                    <a:pt x="2973" y="4440"/>
                    <a:pt x="3797" y="4429"/>
                    <a:pt x="4616" y="4417"/>
                  </a:cubicBezTo>
                  <a:cubicBezTo>
                    <a:pt x="4833" y="4411"/>
                    <a:pt x="4930" y="4332"/>
                    <a:pt x="5009" y="4144"/>
                  </a:cubicBezTo>
                  <a:cubicBezTo>
                    <a:pt x="5468" y="3070"/>
                    <a:pt x="5941" y="2007"/>
                    <a:pt x="6407" y="938"/>
                  </a:cubicBezTo>
                  <a:cubicBezTo>
                    <a:pt x="6771" y="103"/>
                    <a:pt x="7100" y="0"/>
                    <a:pt x="7617" y="790"/>
                  </a:cubicBezTo>
                  <a:cubicBezTo>
                    <a:pt x="8039" y="1438"/>
                    <a:pt x="8391" y="2138"/>
                    <a:pt x="8761" y="2814"/>
                  </a:cubicBezTo>
                  <a:cubicBezTo>
                    <a:pt x="8908" y="3081"/>
                    <a:pt x="9010" y="3377"/>
                    <a:pt x="9175" y="3627"/>
                  </a:cubicBezTo>
                  <a:cubicBezTo>
                    <a:pt x="9244" y="3729"/>
                    <a:pt x="9420" y="3803"/>
                    <a:pt x="9551" y="3815"/>
                  </a:cubicBezTo>
                  <a:cubicBezTo>
                    <a:pt x="10739" y="3912"/>
                    <a:pt x="11933" y="3980"/>
                    <a:pt x="13121" y="4088"/>
                  </a:cubicBezTo>
                  <a:cubicBezTo>
                    <a:pt x="13263" y="4104"/>
                    <a:pt x="13382" y="4327"/>
                    <a:pt x="13541" y="4480"/>
                  </a:cubicBezTo>
                  <a:close/>
                  <a:moveTo>
                    <a:pt x="1416" y="5259"/>
                  </a:moveTo>
                  <a:cubicBezTo>
                    <a:pt x="1409" y="5293"/>
                    <a:pt x="1409" y="5327"/>
                    <a:pt x="1404" y="5367"/>
                  </a:cubicBezTo>
                  <a:cubicBezTo>
                    <a:pt x="1580" y="5497"/>
                    <a:pt x="1751" y="5639"/>
                    <a:pt x="1933" y="5770"/>
                  </a:cubicBezTo>
                  <a:cubicBezTo>
                    <a:pt x="2610" y="6277"/>
                    <a:pt x="3303" y="6770"/>
                    <a:pt x="3968" y="7294"/>
                  </a:cubicBezTo>
                  <a:cubicBezTo>
                    <a:pt x="4082" y="7379"/>
                    <a:pt x="4185" y="7612"/>
                    <a:pt x="4150" y="7732"/>
                  </a:cubicBezTo>
                  <a:cubicBezTo>
                    <a:pt x="3928" y="8476"/>
                    <a:pt x="3667" y="9210"/>
                    <a:pt x="3416" y="9943"/>
                  </a:cubicBezTo>
                  <a:cubicBezTo>
                    <a:pt x="3195" y="10574"/>
                    <a:pt x="2968" y="11205"/>
                    <a:pt x="2706" y="11944"/>
                  </a:cubicBezTo>
                  <a:cubicBezTo>
                    <a:pt x="3007" y="11763"/>
                    <a:pt x="3212" y="11648"/>
                    <a:pt x="3400" y="11524"/>
                  </a:cubicBezTo>
                  <a:cubicBezTo>
                    <a:pt x="4526" y="10756"/>
                    <a:pt x="5646" y="9977"/>
                    <a:pt x="6777" y="9226"/>
                  </a:cubicBezTo>
                  <a:cubicBezTo>
                    <a:pt x="7283" y="8885"/>
                    <a:pt x="7294" y="8908"/>
                    <a:pt x="7664" y="9357"/>
                  </a:cubicBezTo>
                  <a:cubicBezTo>
                    <a:pt x="7703" y="9409"/>
                    <a:pt x="7777" y="9438"/>
                    <a:pt x="7834" y="9477"/>
                  </a:cubicBezTo>
                  <a:cubicBezTo>
                    <a:pt x="8289" y="9795"/>
                    <a:pt x="8732" y="10131"/>
                    <a:pt x="9204" y="10427"/>
                  </a:cubicBezTo>
                  <a:cubicBezTo>
                    <a:pt x="9886" y="10847"/>
                    <a:pt x="10585" y="11239"/>
                    <a:pt x="11279" y="11643"/>
                  </a:cubicBezTo>
                  <a:cubicBezTo>
                    <a:pt x="11313" y="11621"/>
                    <a:pt x="11342" y="11598"/>
                    <a:pt x="11369" y="11580"/>
                  </a:cubicBezTo>
                  <a:cubicBezTo>
                    <a:pt x="10836" y="9932"/>
                    <a:pt x="10699" y="8163"/>
                    <a:pt x="9800" y="6600"/>
                  </a:cubicBezTo>
                  <a:cubicBezTo>
                    <a:pt x="10592" y="5998"/>
                    <a:pt x="11398" y="5372"/>
                    <a:pt x="12211" y="4753"/>
                  </a:cubicBezTo>
                  <a:cubicBezTo>
                    <a:pt x="12206" y="4713"/>
                    <a:pt x="12200" y="4679"/>
                    <a:pt x="12195" y="4639"/>
                  </a:cubicBezTo>
                  <a:cubicBezTo>
                    <a:pt x="11393" y="4587"/>
                    <a:pt x="10597" y="4532"/>
                    <a:pt x="9795" y="4492"/>
                  </a:cubicBezTo>
                  <a:cubicBezTo>
                    <a:pt x="9676" y="4492"/>
                    <a:pt x="9534" y="4560"/>
                    <a:pt x="9425" y="4634"/>
                  </a:cubicBezTo>
                  <a:cubicBezTo>
                    <a:pt x="9130" y="4826"/>
                    <a:pt x="8868" y="4770"/>
                    <a:pt x="8716" y="4446"/>
                  </a:cubicBezTo>
                  <a:cubicBezTo>
                    <a:pt x="8430" y="3844"/>
                    <a:pt x="8158" y="3235"/>
                    <a:pt x="7868" y="2638"/>
                  </a:cubicBezTo>
                  <a:cubicBezTo>
                    <a:pt x="7658" y="2207"/>
                    <a:pt x="7430" y="1785"/>
                    <a:pt x="7158" y="1252"/>
                  </a:cubicBezTo>
                  <a:cubicBezTo>
                    <a:pt x="6908" y="1722"/>
                    <a:pt x="6709" y="2063"/>
                    <a:pt x="6538" y="2422"/>
                  </a:cubicBezTo>
                  <a:cubicBezTo>
                    <a:pt x="6179" y="3167"/>
                    <a:pt x="5793" y="3900"/>
                    <a:pt x="5503" y="4668"/>
                  </a:cubicBezTo>
                  <a:cubicBezTo>
                    <a:pt x="5344" y="5094"/>
                    <a:pt x="5037" y="5004"/>
                    <a:pt x="4759" y="5025"/>
                  </a:cubicBezTo>
                  <a:cubicBezTo>
                    <a:pt x="4497" y="5049"/>
                    <a:pt x="4230" y="4975"/>
                    <a:pt x="3974" y="4997"/>
                  </a:cubicBezTo>
                  <a:cubicBezTo>
                    <a:pt x="3122" y="5072"/>
                    <a:pt x="2269" y="5167"/>
                    <a:pt x="1416" y="5259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grpSp>
          <p:nvGrpSpPr>
            <p:cNvPr id="46" name="Google Shape;46;p2"/>
            <p:cNvGrpSpPr/>
            <p:nvPr/>
          </p:nvGrpSpPr>
          <p:grpSpPr>
            <a:xfrm>
              <a:off x="8720927" y="1509755"/>
              <a:ext cx="146324" cy="182875"/>
              <a:chOff x="5803200" y="3023808"/>
              <a:chExt cx="96775" cy="117900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5803200" y="3050713"/>
                <a:ext cx="863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2569" fill="none" extrusionOk="0">
                    <a:moveTo>
                      <a:pt x="0" y="0"/>
                    </a:moveTo>
                    <a:cubicBezTo>
                      <a:pt x="1152" y="859"/>
                      <a:pt x="2304" y="1714"/>
                      <a:pt x="3455" y="2568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805425" y="3040463"/>
                <a:ext cx="945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2935" fill="none" extrusionOk="0">
                    <a:moveTo>
                      <a:pt x="0" y="2935"/>
                    </a:moveTo>
                    <a:cubicBezTo>
                      <a:pt x="1298" y="2005"/>
                      <a:pt x="2559" y="1024"/>
                      <a:pt x="3781" y="0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841524" y="3023808"/>
                <a:ext cx="8456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16" fill="none" extrusionOk="0">
                    <a:moveTo>
                      <a:pt x="1" y="0"/>
                    </a:moveTo>
                    <a:cubicBezTo>
                      <a:pt x="369" y="1544"/>
                      <a:pt x="516" y="3134"/>
                      <a:pt x="431" y="4715"/>
                    </a:cubicBezTo>
                    <a:cubicBezTo>
                      <a:pt x="374" y="4535"/>
                      <a:pt x="454" y="4319"/>
                      <a:pt x="614" y="4215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</p:grp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3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52" name="Google Shape;52;p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960000" y="3518100"/>
            <a:ext cx="10272000" cy="106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 hasCustomPrompt="1"/>
          </p:nvPr>
        </p:nvSpPr>
        <p:spPr>
          <a:xfrm>
            <a:off x="5411121" y="2053900"/>
            <a:ext cx="1370000" cy="938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3"/>
          <p:cNvSpPr txBox="1">
            <a:spLocks noGrp="1"/>
          </p:cNvSpPr>
          <p:nvPr>
            <p:ph type="subTitle" idx="1"/>
          </p:nvPr>
        </p:nvSpPr>
        <p:spPr>
          <a:xfrm>
            <a:off x="1797600" y="4584900"/>
            <a:ext cx="8596800" cy="517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"/>
          <p:cNvSpPr/>
          <p:nvPr/>
        </p:nvSpPr>
        <p:spPr>
          <a:xfrm rot="10457028">
            <a:off x="-726527" y="-617138"/>
            <a:ext cx="8090509" cy="175077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4" name="Google Shape;84;p3"/>
          <p:cNvSpPr/>
          <p:nvPr/>
        </p:nvSpPr>
        <p:spPr>
          <a:xfrm rot="-398671">
            <a:off x="4632281" y="5569012"/>
            <a:ext cx="8269267" cy="1789461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5" name="Google Shape;85;p3"/>
          <p:cNvSpPr/>
          <p:nvPr/>
        </p:nvSpPr>
        <p:spPr>
          <a:xfrm rot="800467">
            <a:off x="11122969" y="4966174"/>
            <a:ext cx="471064" cy="43942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86" name="Google Shape;86;p3"/>
          <p:cNvGrpSpPr/>
          <p:nvPr/>
        </p:nvGrpSpPr>
        <p:grpSpPr>
          <a:xfrm>
            <a:off x="9777800" y="251637"/>
            <a:ext cx="1912545" cy="1631164"/>
            <a:chOff x="7333349" y="188727"/>
            <a:chExt cx="1434409" cy="1223373"/>
          </a:xfrm>
        </p:grpSpPr>
        <p:sp>
          <p:nvSpPr>
            <p:cNvPr id="87" name="Google Shape;87;p3"/>
            <p:cNvSpPr/>
            <p:nvPr/>
          </p:nvSpPr>
          <p:spPr>
            <a:xfrm rot="1304149">
              <a:off x="7378260" y="635694"/>
              <a:ext cx="453332" cy="329580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grpSp>
          <p:nvGrpSpPr>
            <p:cNvPr id="88" name="Google Shape;88;p3"/>
            <p:cNvGrpSpPr/>
            <p:nvPr/>
          </p:nvGrpSpPr>
          <p:grpSpPr>
            <a:xfrm rot="376413">
              <a:off x="7988564" y="224528"/>
              <a:ext cx="718401" cy="1151770"/>
              <a:chOff x="2207125" y="4466025"/>
              <a:chExt cx="340875" cy="547575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2207125" y="4466025"/>
                <a:ext cx="340875" cy="547575"/>
              </a:xfrm>
              <a:custGeom>
                <a:avLst/>
                <a:gdLst/>
                <a:ahLst/>
                <a:cxnLst/>
                <a:rect l="l" t="t" r="r" b="b"/>
                <a:pathLst>
                  <a:path w="13635" h="21903" extrusionOk="0">
                    <a:moveTo>
                      <a:pt x="9328" y="0"/>
                    </a:moveTo>
                    <a:cubicBezTo>
                      <a:pt x="9224" y="0"/>
                      <a:pt x="9141" y="14"/>
                      <a:pt x="9080" y="43"/>
                    </a:cubicBezTo>
                    <a:cubicBezTo>
                      <a:pt x="8759" y="199"/>
                      <a:pt x="6570" y="4370"/>
                      <a:pt x="5847" y="5768"/>
                    </a:cubicBezTo>
                    <a:cubicBezTo>
                      <a:pt x="3894" y="9528"/>
                      <a:pt x="2034" y="13333"/>
                      <a:pt x="265" y="17184"/>
                    </a:cubicBezTo>
                    <a:cubicBezTo>
                      <a:pt x="265" y="17184"/>
                      <a:pt x="1" y="21629"/>
                      <a:pt x="128" y="21902"/>
                    </a:cubicBezTo>
                    <a:cubicBezTo>
                      <a:pt x="1293" y="21558"/>
                      <a:pt x="4526" y="19992"/>
                      <a:pt x="4526" y="19992"/>
                    </a:cubicBezTo>
                    <a:cubicBezTo>
                      <a:pt x="7651" y="14381"/>
                      <a:pt x="10591" y="8670"/>
                      <a:pt x="13338" y="2865"/>
                    </a:cubicBezTo>
                    <a:cubicBezTo>
                      <a:pt x="13484" y="2554"/>
                      <a:pt x="13634" y="2186"/>
                      <a:pt x="13488" y="1870"/>
                    </a:cubicBezTo>
                    <a:cubicBezTo>
                      <a:pt x="13388" y="1648"/>
                      <a:pt x="13168" y="1515"/>
                      <a:pt x="12955" y="1393"/>
                    </a:cubicBezTo>
                    <a:cubicBezTo>
                      <a:pt x="11591" y="612"/>
                      <a:pt x="10021" y="0"/>
                      <a:pt x="93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2409000" y="4492425"/>
                <a:ext cx="1196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2810" extrusionOk="0">
                    <a:moveTo>
                      <a:pt x="272" y="1"/>
                    </a:moveTo>
                    <a:cubicBezTo>
                      <a:pt x="189" y="1"/>
                      <a:pt x="108" y="44"/>
                      <a:pt x="66" y="125"/>
                    </a:cubicBezTo>
                    <a:cubicBezTo>
                      <a:pt x="0" y="238"/>
                      <a:pt x="42" y="384"/>
                      <a:pt x="155" y="445"/>
                    </a:cubicBezTo>
                    <a:lnTo>
                      <a:pt x="4398" y="2781"/>
                    </a:lnTo>
                    <a:cubicBezTo>
                      <a:pt x="4436" y="2800"/>
                      <a:pt x="4474" y="2809"/>
                      <a:pt x="4512" y="2809"/>
                    </a:cubicBezTo>
                    <a:cubicBezTo>
                      <a:pt x="4597" y="2809"/>
                      <a:pt x="4677" y="2767"/>
                      <a:pt x="4725" y="2687"/>
                    </a:cubicBezTo>
                    <a:cubicBezTo>
                      <a:pt x="4786" y="2574"/>
                      <a:pt x="4743" y="2428"/>
                      <a:pt x="4629" y="2366"/>
                    </a:cubicBezTo>
                    <a:lnTo>
                      <a:pt x="387" y="30"/>
                    </a:lnTo>
                    <a:cubicBezTo>
                      <a:pt x="350" y="10"/>
                      <a:pt x="311" y="1"/>
                      <a:pt x="272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2210525" y="4883000"/>
                <a:ext cx="116825" cy="72925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2917" extrusionOk="0">
                    <a:moveTo>
                      <a:pt x="276" y="0"/>
                    </a:moveTo>
                    <a:cubicBezTo>
                      <a:pt x="195" y="0"/>
                      <a:pt x="114" y="42"/>
                      <a:pt x="68" y="117"/>
                    </a:cubicBezTo>
                    <a:cubicBezTo>
                      <a:pt x="1" y="231"/>
                      <a:pt x="39" y="377"/>
                      <a:pt x="152" y="444"/>
                    </a:cubicBezTo>
                    <a:lnTo>
                      <a:pt x="4282" y="2883"/>
                    </a:lnTo>
                    <a:cubicBezTo>
                      <a:pt x="4319" y="2907"/>
                      <a:pt x="4361" y="2916"/>
                      <a:pt x="4404" y="2916"/>
                    </a:cubicBezTo>
                    <a:cubicBezTo>
                      <a:pt x="4485" y="2916"/>
                      <a:pt x="4565" y="2879"/>
                      <a:pt x="4607" y="2803"/>
                    </a:cubicBezTo>
                    <a:cubicBezTo>
                      <a:pt x="4673" y="2690"/>
                      <a:pt x="4635" y="2544"/>
                      <a:pt x="4522" y="2477"/>
                    </a:cubicBezTo>
                    <a:lnTo>
                      <a:pt x="393" y="32"/>
                    </a:lnTo>
                    <a:cubicBezTo>
                      <a:pt x="356" y="11"/>
                      <a:pt x="316" y="0"/>
                      <a:pt x="27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2313050" y="4765850"/>
                <a:ext cx="45825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652" extrusionOk="0">
                    <a:moveTo>
                      <a:pt x="923" y="0"/>
                    </a:moveTo>
                    <a:cubicBezTo>
                      <a:pt x="689" y="0"/>
                      <a:pt x="455" y="90"/>
                      <a:pt x="299" y="264"/>
                    </a:cubicBezTo>
                    <a:cubicBezTo>
                      <a:pt x="1" y="589"/>
                      <a:pt x="29" y="1151"/>
                      <a:pt x="355" y="1449"/>
                    </a:cubicBezTo>
                    <a:cubicBezTo>
                      <a:pt x="507" y="1585"/>
                      <a:pt x="709" y="1651"/>
                      <a:pt x="913" y="1651"/>
                    </a:cubicBezTo>
                    <a:cubicBezTo>
                      <a:pt x="1146" y="1651"/>
                      <a:pt x="1381" y="1563"/>
                      <a:pt x="1540" y="1392"/>
                    </a:cubicBezTo>
                    <a:cubicBezTo>
                      <a:pt x="1832" y="1066"/>
                      <a:pt x="1804" y="499"/>
                      <a:pt x="1484" y="207"/>
                    </a:cubicBezTo>
                    <a:cubicBezTo>
                      <a:pt x="1332" y="68"/>
                      <a:pt x="1127" y="0"/>
                      <a:pt x="92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86100" y="4630575"/>
                <a:ext cx="4567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651" extrusionOk="0">
                    <a:moveTo>
                      <a:pt x="917" y="0"/>
                    </a:moveTo>
                    <a:cubicBezTo>
                      <a:pt x="684" y="0"/>
                      <a:pt x="451" y="88"/>
                      <a:pt x="293" y="262"/>
                    </a:cubicBezTo>
                    <a:cubicBezTo>
                      <a:pt x="0" y="587"/>
                      <a:pt x="24" y="1149"/>
                      <a:pt x="350" y="1446"/>
                    </a:cubicBezTo>
                    <a:cubicBezTo>
                      <a:pt x="502" y="1583"/>
                      <a:pt x="706" y="1651"/>
                      <a:pt x="910" y="1651"/>
                    </a:cubicBezTo>
                    <a:cubicBezTo>
                      <a:pt x="1143" y="1651"/>
                      <a:pt x="1376" y="1563"/>
                      <a:pt x="1535" y="1389"/>
                    </a:cubicBezTo>
                    <a:cubicBezTo>
                      <a:pt x="1827" y="1064"/>
                      <a:pt x="1803" y="502"/>
                      <a:pt x="1478" y="205"/>
                    </a:cubicBezTo>
                    <a:cubicBezTo>
                      <a:pt x="1326" y="68"/>
                      <a:pt x="1122" y="0"/>
                      <a:pt x="91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2361575" y="4692075"/>
                <a:ext cx="520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073" extrusionOk="0">
                    <a:moveTo>
                      <a:pt x="1006" y="0"/>
                    </a:moveTo>
                    <a:cubicBezTo>
                      <a:pt x="919" y="0"/>
                      <a:pt x="833" y="48"/>
                      <a:pt x="793" y="128"/>
                    </a:cubicBezTo>
                    <a:cubicBezTo>
                      <a:pt x="732" y="246"/>
                      <a:pt x="778" y="388"/>
                      <a:pt x="896" y="449"/>
                    </a:cubicBezTo>
                    <a:cubicBezTo>
                      <a:pt x="1377" y="695"/>
                      <a:pt x="1595" y="917"/>
                      <a:pt x="1590" y="1157"/>
                    </a:cubicBezTo>
                    <a:cubicBezTo>
                      <a:pt x="1581" y="1370"/>
                      <a:pt x="1364" y="1540"/>
                      <a:pt x="1161" y="1582"/>
                    </a:cubicBezTo>
                    <a:cubicBezTo>
                      <a:pt x="1108" y="1593"/>
                      <a:pt x="1052" y="1599"/>
                      <a:pt x="994" y="1599"/>
                    </a:cubicBezTo>
                    <a:cubicBezTo>
                      <a:pt x="810" y="1599"/>
                      <a:pt x="603" y="1542"/>
                      <a:pt x="373" y="1431"/>
                    </a:cubicBezTo>
                    <a:cubicBezTo>
                      <a:pt x="338" y="1413"/>
                      <a:pt x="302" y="1405"/>
                      <a:pt x="266" y="1405"/>
                    </a:cubicBezTo>
                    <a:cubicBezTo>
                      <a:pt x="180" y="1405"/>
                      <a:pt x="97" y="1454"/>
                      <a:pt x="57" y="1534"/>
                    </a:cubicBezTo>
                    <a:cubicBezTo>
                      <a:pt x="0" y="1653"/>
                      <a:pt x="47" y="1795"/>
                      <a:pt x="166" y="1856"/>
                    </a:cubicBezTo>
                    <a:cubicBezTo>
                      <a:pt x="462" y="2002"/>
                      <a:pt x="741" y="2072"/>
                      <a:pt x="1000" y="2072"/>
                    </a:cubicBezTo>
                    <a:cubicBezTo>
                      <a:pt x="1085" y="2072"/>
                      <a:pt x="1170" y="2063"/>
                      <a:pt x="1255" y="2049"/>
                    </a:cubicBezTo>
                    <a:cubicBezTo>
                      <a:pt x="1704" y="1954"/>
                      <a:pt x="2048" y="1577"/>
                      <a:pt x="2063" y="1172"/>
                    </a:cubicBezTo>
                    <a:cubicBezTo>
                      <a:pt x="2081" y="520"/>
                      <a:pt x="1377" y="161"/>
                      <a:pt x="1109" y="24"/>
                    </a:cubicBezTo>
                    <a:cubicBezTo>
                      <a:pt x="1077" y="8"/>
                      <a:pt x="1041" y="0"/>
                      <a:pt x="100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</p:grpSp>
      <p:grpSp>
        <p:nvGrpSpPr>
          <p:cNvPr id="95" name="Google Shape;95;p3"/>
          <p:cNvGrpSpPr/>
          <p:nvPr/>
        </p:nvGrpSpPr>
        <p:grpSpPr>
          <a:xfrm>
            <a:off x="324707" y="5096590"/>
            <a:ext cx="1388093" cy="1405029"/>
            <a:chOff x="243530" y="3822442"/>
            <a:chExt cx="1041070" cy="1053772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350074" y="4578743"/>
              <a:ext cx="148046" cy="182875"/>
              <a:chOff x="5803200" y="3023808"/>
              <a:chExt cx="96775" cy="117900"/>
            </a:xfrm>
          </p:grpSpPr>
          <p:sp>
            <p:nvSpPr>
              <p:cNvPr id="97" name="Google Shape;97;p3"/>
              <p:cNvSpPr/>
              <p:nvPr/>
            </p:nvSpPr>
            <p:spPr>
              <a:xfrm>
                <a:off x="5803200" y="3050713"/>
                <a:ext cx="863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2569" fill="none" extrusionOk="0">
                    <a:moveTo>
                      <a:pt x="0" y="0"/>
                    </a:moveTo>
                    <a:cubicBezTo>
                      <a:pt x="1152" y="859"/>
                      <a:pt x="2304" y="1714"/>
                      <a:pt x="3455" y="2568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5805425" y="3040463"/>
                <a:ext cx="945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2935" fill="none" extrusionOk="0">
                    <a:moveTo>
                      <a:pt x="0" y="2935"/>
                    </a:moveTo>
                    <a:cubicBezTo>
                      <a:pt x="1298" y="2005"/>
                      <a:pt x="2559" y="1024"/>
                      <a:pt x="3781" y="0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5841524" y="3023808"/>
                <a:ext cx="8456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16" fill="none" extrusionOk="0">
                    <a:moveTo>
                      <a:pt x="1" y="0"/>
                    </a:moveTo>
                    <a:cubicBezTo>
                      <a:pt x="369" y="1544"/>
                      <a:pt x="516" y="3134"/>
                      <a:pt x="431" y="4715"/>
                    </a:cubicBezTo>
                    <a:cubicBezTo>
                      <a:pt x="374" y="4535"/>
                      <a:pt x="454" y="4319"/>
                      <a:pt x="614" y="4215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>
              <a:off x="243530" y="3822442"/>
              <a:ext cx="1041070" cy="1053772"/>
              <a:chOff x="5483263" y="2445850"/>
              <a:chExt cx="576100" cy="637375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5483263" y="2445850"/>
                <a:ext cx="551800" cy="594650"/>
              </a:xfrm>
              <a:custGeom>
                <a:avLst/>
                <a:gdLst/>
                <a:ahLst/>
                <a:cxnLst/>
                <a:rect l="l" t="t" r="r" b="b"/>
                <a:pathLst>
                  <a:path w="22072" h="23786" extrusionOk="0">
                    <a:moveTo>
                      <a:pt x="4403" y="1"/>
                    </a:moveTo>
                    <a:cubicBezTo>
                      <a:pt x="3327" y="836"/>
                      <a:pt x="1081" y="2742"/>
                      <a:pt x="0" y="3578"/>
                    </a:cubicBezTo>
                    <a:cubicBezTo>
                      <a:pt x="6026" y="10151"/>
                      <a:pt x="12274" y="17598"/>
                      <a:pt x="18405" y="23786"/>
                    </a:cubicBezTo>
                    <a:cubicBezTo>
                      <a:pt x="18985" y="23403"/>
                      <a:pt x="20416" y="22346"/>
                      <a:pt x="21379" y="21567"/>
                    </a:cubicBezTo>
                    <a:cubicBezTo>
                      <a:pt x="21684" y="21317"/>
                      <a:pt x="21883" y="20973"/>
                      <a:pt x="22072" y="20850"/>
                    </a:cubicBezTo>
                    <a:cubicBezTo>
                      <a:pt x="16248" y="13682"/>
                      <a:pt x="10878" y="6730"/>
                      <a:pt x="44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5943388" y="2967100"/>
                <a:ext cx="1151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4573" extrusionOk="0">
                    <a:moveTo>
                      <a:pt x="3667" y="0"/>
                    </a:moveTo>
                    <a:lnTo>
                      <a:pt x="0" y="2936"/>
                    </a:lnTo>
                    <a:cubicBezTo>
                      <a:pt x="1789" y="3616"/>
                      <a:pt x="2817" y="3893"/>
                      <a:pt x="4606" y="4573"/>
                    </a:cubicBezTo>
                    <a:cubicBezTo>
                      <a:pt x="4606" y="4573"/>
                      <a:pt x="4068" y="1756"/>
                      <a:pt x="3667" y="0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6022313" y="3047300"/>
                <a:ext cx="370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37" extrusionOk="0">
                    <a:moveTo>
                      <a:pt x="1180" y="1"/>
                    </a:moveTo>
                    <a:cubicBezTo>
                      <a:pt x="708" y="101"/>
                      <a:pt x="246" y="436"/>
                      <a:pt x="0" y="846"/>
                    </a:cubicBezTo>
                    <a:cubicBezTo>
                      <a:pt x="0" y="846"/>
                      <a:pt x="1457" y="1436"/>
                      <a:pt x="1481" y="1436"/>
                    </a:cubicBezTo>
                    <a:cubicBezTo>
                      <a:pt x="1481" y="1436"/>
                      <a:pt x="1481" y="1436"/>
                      <a:pt x="1482" y="1436"/>
                    </a:cubicBezTo>
                    <a:cubicBezTo>
                      <a:pt x="1374" y="893"/>
                      <a:pt x="1317" y="543"/>
                      <a:pt x="1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5724188" y="2667650"/>
                <a:ext cx="389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70" extrusionOk="0">
                    <a:moveTo>
                      <a:pt x="757" y="0"/>
                    </a:moveTo>
                    <a:cubicBezTo>
                      <a:pt x="351" y="0"/>
                      <a:pt x="1" y="423"/>
                      <a:pt x="80" y="822"/>
                    </a:cubicBezTo>
                    <a:cubicBezTo>
                      <a:pt x="143" y="1141"/>
                      <a:pt x="466" y="1370"/>
                      <a:pt x="785" y="1370"/>
                    </a:cubicBezTo>
                    <a:cubicBezTo>
                      <a:pt x="872" y="1370"/>
                      <a:pt x="958" y="1353"/>
                      <a:pt x="1038" y="1317"/>
                    </a:cubicBezTo>
                    <a:cubicBezTo>
                      <a:pt x="1415" y="1147"/>
                      <a:pt x="1557" y="600"/>
                      <a:pt x="1307" y="275"/>
                    </a:cubicBezTo>
                    <a:cubicBezTo>
                      <a:pt x="1195" y="125"/>
                      <a:pt x="1008" y="30"/>
                      <a:pt x="826" y="30"/>
                    </a:cubicBezTo>
                    <a:cubicBezTo>
                      <a:pt x="758" y="30"/>
                      <a:pt x="690" y="43"/>
                      <a:pt x="628" y="72"/>
                    </a:cubicBezTo>
                    <a:lnTo>
                      <a:pt x="628" y="72"/>
                    </a:lnTo>
                    <a:lnTo>
                      <a:pt x="778" y="1"/>
                    </a:lnTo>
                    <a:cubicBezTo>
                      <a:pt x="771" y="0"/>
                      <a:pt x="764" y="0"/>
                      <a:pt x="75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5803588" y="2753900"/>
                <a:ext cx="389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70" extrusionOk="0">
                    <a:moveTo>
                      <a:pt x="758" y="0"/>
                    </a:moveTo>
                    <a:cubicBezTo>
                      <a:pt x="351" y="0"/>
                      <a:pt x="1" y="428"/>
                      <a:pt x="80" y="822"/>
                    </a:cubicBezTo>
                    <a:cubicBezTo>
                      <a:pt x="143" y="1141"/>
                      <a:pt x="466" y="1370"/>
                      <a:pt x="785" y="1370"/>
                    </a:cubicBezTo>
                    <a:cubicBezTo>
                      <a:pt x="872" y="1370"/>
                      <a:pt x="958" y="1353"/>
                      <a:pt x="1038" y="1317"/>
                    </a:cubicBezTo>
                    <a:cubicBezTo>
                      <a:pt x="1415" y="1151"/>
                      <a:pt x="1557" y="604"/>
                      <a:pt x="1307" y="274"/>
                    </a:cubicBezTo>
                    <a:cubicBezTo>
                      <a:pt x="1196" y="126"/>
                      <a:pt x="1011" y="31"/>
                      <a:pt x="831" y="31"/>
                    </a:cubicBezTo>
                    <a:cubicBezTo>
                      <a:pt x="761" y="31"/>
                      <a:pt x="691" y="45"/>
                      <a:pt x="627" y="77"/>
                    </a:cubicBezTo>
                    <a:lnTo>
                      <a:pt x="627" y="77"/>
                    </a:lnTo>
                    <a:lnTo>
                      <a:pt x="779" y="1"/>
                    </a:lnTo>
                    <a:cubicBezTo>
                      <a:pt x="772" y="0"/>
                      <a:pt x="765" y="0"/>
                      <a:pt x="758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5751288" y="2708450"/>
                <a:ext cx="46850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937" extrusionOk="0">
                    <a:moveTo>
                      <a:pt x="659" y="0"/>
                    </a:moveTo>
                    <a:cubicBezTo>
                      <a:pt x="587" y="0"/>
                      <a:pt x="516" y="34"/>
                      <a:pt x="468" y="96"/>
                    </a:cubicBezTo>
                    <a:cubicBezTo>
                      <a:pt x="336" y="275"/>
                      <a:pt x="199" y="455"/>
                      <a:pt x="109" y="676"/>
                    </a:cubicBezTo>
                    <a:cubicBezTo>
                      <a:pt x="1" y="959"/>
                      <a:pt x="1" y="1238"/>
                      <a:pt x="109" y="1469"/>
                    </a:cubicBezTo>
                    <a:cubicBezTo>
                      <a:pt x="232" y="1734"/>
                      <a:pt x="497" y="1913"/>
                      <a:pt x="784" y="1932"/>
                    </a:cubicBezTo>
                    <a:cubicBezTo>
                      <a:pt x="804" y="1936"/>
                      <a:pt x="822" y="1936"/>
                      <a:pt x="841" y="1936"/>
                    </a:cubicBezTo>
                    <a:cubicBezTo>
                      <a:pt x="1223" y="1936"/>
                      <a:pt x="1530" y="1677"/>
                      <a:pt x="1785" y="1418"/>
                    </a:cubicBezTo>
                    <a:cubicBezTo>
                      <a:pt x="1874" y="1323"/>
                      <a:pt x="1874" y="1172"/>
                      <a:pt x="1780" y="1082"/>
                    </a:cubicBezTo>
                    <a:cubicBezTo>
                      <a:pt x="1734" y="1038"/>
                      <a:pt x="1673" y="1016"/>
                      <a:pt x="1613" y="1016"/>
                    </a:cubicBezTo>
                    <a:cubicBezTo>
                      <a:pt x="1551" y="1016"/>
                      <a:pt x="1490" y="1039"/>
                      <a:pt x="1445" y="1087"/>
                    </a:cubicBezTo>
                    <a:cubicBezTo>
                      <a:pt x="1251" y="1285"/>
                      <a:pt x="1035" y="1460"/>
                      <a:pt x="832" y="1460"/>
                    </a:cubicBezTo>
                    <a:cubicBezTo>
                      <a:pt x="827" y="1460"/>
                      <a:pt x="822" y="1460"/>
                      <a:pt x="817" y="1460"/>
                    </a:cubicBezTo>
                    <a:cubicBezTo>
                      <a:pt x="699" y="1451"/>
                      <a:pt x="586" y="1375"/>
                      <a:pt x="539" y="1266"/>
                    </a:cubicBezTo>
                    <a:cubicBezTo>
                      <a:pt x="487" y="1157"/>
                      <a:pt x="492" y="1007"/>
                      <a:pt x="553" y="851"/>
                    </a:cubicBezTo>
                    <a:cubicBezTo>
                      <a:pt x="615" y="691"/>
                      <a:pt x="728" y="540"/>
                      <a:pt x="846" y="384"/>
                    </a:cubicBezTo>
                    <a:cubicBezTo>
                      <a:pt x="926" y="279"/>
                      <a:pt x="907" y="129"/>
                      <a:pt x="798" y="48"/>
                    </a:cubicBezTo>
                    <a:cubicBezTo>
                      <a:pt x="756" y="16"/>
                      <a:pt x="708" y="0"/>
                      <a:pt x="659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5810163" y="2815175"/>
                <a:ext cx="69275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87" extrusionOk="0">
                    <a:moveTo>
                      <a:pt x="1428" y="0"/>
                    </a:moveTo>
                    <a:cubicBezTo>
                      <a:pt x="854" y="0"/>
                      <a:pt x="277" y="395"/>
                      <a:pt x="133" y="1085"/>
                    </a:cubicBezTo>
                    <a:cubicBezTo>
                      <a:pt x="0" y="1697"/>
                      <a:pt x="374" y="2387"/>
                      <a:pt x="963" y="2608"/>
                    </a:cubicBezTo>
                    <a:cubicBezTo>
                      <a:pt x="1105" y="2661"/>
                      <a:pt x="1255" y="2687"/>
                      <a:pt x="1406" y="2687"/>
                    </a:cubicBezTo>
                    <a:cubicBezTo>
                      <a:pt x="1883" y="2687"/>
                      <a:pt x="2364" y="2435"/>
                      <a:pt x="2601" y="2019"/>
                    </a:cubicBezTo>
                    <a:cubicBezTo>
                      <a:pt x="2710" y="1821"/>
                      <a:pt x="2771" y="1594"/>
                      <a:pt x="2757" y="1368"/>
                    </a:cubicBezTo>
                    <a:cubicBezTo>
                      <a:pt x="2742" y="1074"/>
                      <a:pt x="2605" y="806"/>
                      <a:pt x="2450" y="565"/>
                    </a:cubicBezTo>
                    <a:cubicBezTo>
                      <a:pt x="2198" y="178"/>
                      <a:pt x="1814" y="0"/>
                      <a:pt x="1428" y="0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5635188" y="2642075"/>
                <a:ext cx="69400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688" extrusionOk="0">
                    <a:moveTo>
                      <a:pt x="1428" y="1"/>
                    </a:moveTo>
                    <a:cubicBezTo>
                      <a:pt x="855" y="1"/>
                      <a:pt x="280" y="394"/>
                      <a:pt x="133" y="1080"/>
                    </a:cubicBezTo>
                    <a:cubicBezTo>
                      <a:pt x="1" y="1699"/>
                      <a:pt x="373" y="2383"/>
                      <a:pt x="964" y="2609"/>
                    </a:cubicBezTo>
                    <a:cubicBezTo>
                      <a:pt x="1106" y="2663"/>
                      <a:pt x="1257" y="2688"/>
                      <a:pt x="1408" y="2688"/>
                    </a:cubicBezTo>
                    <a:cubicBezTo>
                      <a:pt x="1885" y="2688"/>
                      <a:pt x="2365" y="2435"/>
                      <a:pt x="2601" y="2019"/>
                    </a:cubicBezTo>
                    <a:cubicBezTo>
                      <a:pt x="2715" y="1821"/>
                      <a:pt x="2776" y="1590"/>
                      <a:pt x="2762" y="1364"/>
                    </a:cubicBezTo>
                    <a:cubicBezTo>
                      <a:pt x="2743" y="1076"/>
                      <a:pt x="2606" y="806"/>
                      <a:pt x="2451" y="566"/>
                    </a:cubicBezTo>
                    <a:cubicBezTo>
                      <a:pt x="2198" y="179"/>
                      <a:pt x="1814" y="1"/>
                      <a:pt x="1428" y="1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5519213" y="2507400"/>
                <a:ext cx="10505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4523" extrusionOk="0">
                    <a:moveTo>
                      <a:pt x="266" y="0"/>
                    </a:moveTo>
                    <a:cubicBezTo>
                      <a:pt x="212" y="0"/>
                      <a:pt x="158" y="18"/>
                      <a:pt x="114" y="53"/>
                    </a:cubicBezTo>
                    <a:cubicBezTo>
                      <a:pt x="11" y="138"/>
                      <a:pt x="1" y="290"/>
                      <a:pt x="86" y="389"/>
                    </a:cubicBezTo>
                    <a:cubicBezTo>
                      <a:pt x="1257" y="1781"/>
                      <a:pt x="2498" y="3145"/>
                      <a:pt x="3772" y="4448"/>
                    </a:cubicBezTo>
                    <a:cubicBezTo>
                      <a:pt x="3819" y="4499"/>
                      <a:pt x="3880" y="4523"/>
                      <a:pt x="3942" y="4523"/>
                    </a:cubicBezTo>
                    <a:cubicBezTo>
                      <a:pt x="3999" y="4523"/>
                      <a:pt x="4060" y="4499"/>
                      <a:pt x="4106" y="4452"/>
                    </a:cubicBezTo>
                    <a:cubicBezTo>
                      <a:pt x="4202" y="4363"/>
                      <a:pt x="4202" y="4211"/>
                      <a:pt x="4112" y="4117"/>
                    </a:cubicBezTo>
                    <a:cubicBezTo>
                      <a:pt x="2842" y="2824"/>
                      <a:pt x="1610" y="1465"/>
                      <a:pt x="445" y="82"/>
                    </a:cubicBezTo>
                    <a:cubicBezTo>
                      <a:pt x="398" y="27"/>
                      <a:pt x="332" y="0"/>
                      <a:pt x="26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5561113" y="2475625"/>
                <a:ext cx="98425" cy="106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265" extrusionOk="0">
                    <a:moveTo>
                      <a:pt x="266" y="0"/>
                    </a:moveTo>
                    <a:cubicBezTo>
                      <a:pt x="209" y="0"/>
                      <a:pt x="151" y="20"/>
                      <a:pt x="104" y="60"/>
                    </a:cubicBezTo>
                    <a:cubicBezTo>
                      <a:pt x="10" y="145"/>
                      <a:pt x="1" y="296"/>
                      <a:pt x="90" y="396"/>
                    </a:cubicBezTo>
                    <a:lnTo>
                      <a:pt x="3497" y="4184"/>
                    </a:lnTo>
                    <a:cubicBezTo>
                      <a:pt x="3545" y="4236"/>
                      <a:pt x="3611" y="4265"/>
                      <a:pt x="3672" y="4265"/>
                    </a:cubicBezTo>
                    <a:cubicBezTo>
                      <a:pt x="3728" y="4265"/>
                      <a:pt x="3785" y="4241"/>
                      <a:pt x="3833" y="4203"/>
                    </a:cubicBezTo>
                    <a:cubicBezTo>
                      <a:pt x="3931" y="4114"/>
                      <a:pt x="3937" y="3963"/>
                      <a:pt x="3852" y="3868"/>
                    </a:cubicBezTo>
                    <a:lnTo>
                      <a:pt x="439" y="78"/>
                    </a:lnTo>
                    <a:cubicBezTo>
                      <a:pt x="394" y="26"/>
                      <a:pt x="330" y="0"/>
                      <a:pt x="26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5875763" y="2904150"/>
                <a:ext cx="10702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4335" extrusionOk="0">
                    <a:moveTo>
                      <a:pt x="261" y="0"/>
                    </a:moveTo>
                    <a:cubicBezTo>
                      <a:pt x="202" y="0"/>
                      <a:pt x="144" y="23"/>
                      <a:pt x="100" y="68"/>
                    </a:cubicBezTo>
                    <a:cubicBezTo>
                      <a:pt x="5" y="159"/>
                      <a:pt x="1" y="310"/>
                      <a:pt x="95" y="404"/>
                    </a:cubicBezTo>
                    <a:lnTo>
                      <a:pt x="3847" y="4265"/>
                    </a:lnTo>
                    <a:cubicBezTo>
                      <a:pt x="3895" y="4311"/>
                      <a:pt x="3956" y="4335"/>
                      <a:pt x="4021" y="4335"/>
                    </a:cubicBezTo>
                    <a:cubicBezTo>
                      <a:pt x="4078" y="4335"/>
                      <a:pt x="4139" y="4311"/>
                      <a:pt x="4187" y="4269"/>
                    </a:cubicBezTo>
                    <a:cubicBezTo>
                      <a:pt x="4276" y="4180"/>
                      <a:pt x="4281" y="4028"/>
                      <a:pt x="4191" y="3934"/>
                    </a:cubicBezTo>
                    <a:lnTo>
                      <a:pt x="434" y="74"/>
                    </a:lnTo>
                    <a:cubicBezTo>
                      <a:pt x="386" y="25"/>
                      <a:pt x="323" y="0"/>
                      <a:pt x="26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5905863" y="2866525"/>
                <a:ext cx="110800" cy="120300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4812" extrusionOk="0">
                    <a:moveTo>
                      <a:pt x="269" y="0"/>
                    </a:moveTo>
                    <a:cubicBezTo>
                      <a:pt x="216" y="0"/>
                      <a:pt x="163" y="18"/>
                      <a:pt x="118" y="55"/>
                    </a:cubicBezTo>
                    <a:cubicBezTo>
                      <a:pt x="19" y="135"/>
                      <a:pt x="1" y="286"/>
                      <a:pt x="86" y="384"/>
                    </a:cubicBezTo>
                    <a:cubicBezTo>
                      <a:pt x="1308" y="1900"/>
                      <a:pt x="2624" y="3367"/>
                      <a:pt x="4002" y="4740"/>
                    </a:cubicBezTo>
                    <a:cubicBezTo>
                      <a:pt x="4050" y="4788"/>
                      <a:pt x="4111" y="4812"/>
                      <a:pt x="4172" y="4812"/>
                    </a:cubicBezTo>
                    <a:cubicBezTo>
                      <a:pt x="4233" y="4812"/>
                      <a:pt x="4294" y="4788"/>
                      <a:pt x="4342" y="4740"/>
                    </a:cubicBezTo>
                    <a:cubicBezTo>
                      <a:pt x="4431" y="4646"/>
                      <a:pt x="4431" y="4496"/>
                      <a:pt x="4337" y="4405"/>
                    </a:cubicBezTo>
                    <a:cubicBezTo>
                      <a:pt x="2974" y="3041"/>
                      <a:pt x="1666" y="1593"/>
                      <a:pt x="454" y="87"/>
                    </a:cubicBezTo>
                    <a:cubicBezTo>
                      <a:pt x="408" y="31"/>
                      <a:pt x="339" y="0"/>
                      <a:pt x="269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</p:grp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15" name="Google Shape;115;p4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4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4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4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4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4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4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4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960000" y="731520"/>
            <a:ext cx="10272000" cy="64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975360" y="1532253"/>
            <a:ext cx="10272000" cy="531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200" lvl="1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4"/>
          <p:cNvSpPr/>
          <p:nvPr/>
        </p:nvSpPr>
        <p:spPr>
          <a:xfrm rot="10615564" flipH="1">
            <a:off x="-2747819" y="-842099"/>
            <a:ext cx="6859664" cy="2355777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6" name="Google Shape;146;p4"/>
          <p:cNvSpPr/>
          <p:nvPr/>
        </p:nvSpPr>
        <p:spPr>
          <a:xfrm rot="9197494">
            <a:off x="8189102" y="6201746"/>
            <a:ext cx="5118205" cy="2158532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147" name="Google Shape;147;p4"/>
          <p:cNvGrpSpPr/>
          <p:nvPr/>
        </p:nvGrpSpPr>
        <p:grpSpPr>
          <a:xfrm>
            <a:off x="271450" y="1867733"/>
            <a:ext cx="223331" cy="272067"/>
            <a:chOff x="7298913" y="453525"/>
            <a:chExt cx="96775" cy="117900"/>
          </a:xfrm>
        </p:grpSpPr>
        <p:sp>
          <p:nvSpPr>
            <p:cNvPr id="148" name="Google Shape;148;p4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151" name="Google Shape;151;p4"/>
          <p:cNvGrpSpPr/>
          <p:nvPr/>
        </p:nvGrpSpPr>
        <p:grpSpPr>
          <a:xfrm>
            <a:off x="197435" y="5044833"/>
            <a:ext cx="924243" cy="1319643"/>
            <a:chOff x="148076" y="3783625"/>
            <a:chExt cx="693182" cy="989732"/>
          </a:xfrm>
        </p:grpSpPr>
        <p:sp>
          <p:nvSpPr>
            <p:cNvPr id="152" name="Google Shape;152;p4"/>
            <p:cNvSpPr/>
            <p:nvPr/>
          </p:nvSpPr>
          <p:spPr>
            <a:xfrm rot="6991722">
              <a:off x="217487" y="3842116"/>
              <a:ext cx="367146" cy="382230"/>
            </a:xfrm>
            <a:custGeom>
              <a:avLst/>
              <a:gdLst/>
              <a:ahLst/>
              <a:cxnLst/>
              <a:rect l="l" t="t" r="r" b="b"/>
              <a:pathLst>
                <a:path w="7716" h="8033" fill="none" extrusionOk="0">
                  <a:moveTo>
                    <a:pt x="0" y="8032"/>
                  </a:moveTo>
                  <a:cubicBezTo>
                    <a:pt x="623" y="6466"/>
                    <a:pt x="2666" y="5640"/>
                    <a:pt x="4204" y="6344"/>
                  </a:cubicBezTo>
                  <a:cubicBezTo>
                    <a:pt x="4786" y="6608"/>
                    <a:pt x="5285" y="7438"/>
                    <a:pt x="4771" y="7816"/>
                  </a:cubicBezTo>
                  <a:cubicBezTo>
                    <a:pt x="4511" y="8010"/>
                    <a:pt x="4120" y="7925"/>
                    <a:pt x="3888" y="7698"/>
                  </a:cubicBezTo>
                  <a:cubicBezTo>
                    <a:pt x="3657" y="7472"/>
                    <a:pt x="3553" y="7146"/>
                    <a:pt x="3501" y="6830"/>
                  </a:cubicBezTo>
                  <a:cubicBezTo>
                    <a:pt x="3318" y="5773"/>
                    <a:pt x="3614" y="4593"/>
                    <a:pt x="4440" y="3904"/>
                  </a:cubicBezTo>
                  <a:cubicBezTo>
                    <a:pt x="5261" y="3219"/>
                    <a:pt x="6631" y="3190"/>
                    <a:pt x="7348" y="3989"/>
                  </a:cubicBezTo>
                  <a:cubicBezTo>
                    <a:pt x="7602" y="4272"/>
                    <a:pt x="7716" y="4804"/>
                    <a:pt x="7376" y="4970"/>
                  </a:cubicBezTo>
                  <a:cubicBezTo>
                    <a:pt x="7210" y="5050"/>
                    <a:pt x="7012" y="4998"/>
                    <a:pt x="6847" y="4928"/>
                  </a:cubicBezTo>
                  <a:cubicBezTo>
                    <a:pt x="6008" y="4545"/>
                    <a:pt x="5544" y="3582"/>
                    <a:pt x="5522" y="2658"/>
                  </a:cubicBezTo>
                  <a:cubicBezTo>
                    <a:pt x="5502" y="1733"/>
                    <a:pt x="5842" y="840"/>
                    <a:pt x="6224" y="1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74100" y="4415933"/>
              <a:ext cx="367157" cy="357424"/>
            </a:xfrm>
            <a:custGeom>
              <a:avLst/>
              <a:gdLst/>
              <a:ahLst/>
              <a:cxnLst/>
              <a:rect l="l" t="t" r="r" b="b"/>
              <a:pathLst>
                <a:path w="13542" h="13183" extrusionOk="0">
                  <a:moveTo>
                    <a:pt x="13541" y="4480"/>
                  </a:moveTo>
                  <a:cubicBezTo>
                    <a:pt x="12996" y="4946"/>
                    <a:pt x="12547" y="5338"/>
                    <a:pt x="12092" y="5713"/>
                  </a:cubicBezTo>
                  <a:cubicBezTo>
                    <a:pt x="11859" y="5907"/>
                    <a:pt x="11603" y="6077"/>
                    <a:pt x="11364" y="6266"/>
                  </a:cubicBezTo>
                  <a:cubicBezTo>
                    <a:pt x="10721" y="6777"/>
                    <a:pt x="10721" y="6845"/>
                    <a:pt x="11001" y="7612"/>
                  </a:cubicBezTo>
                  <a:cubicBezTo>
                    <a:pt x="11154" y="8050"/>
                    <a:pt x="11251" y="8505"/>
                    <a:pt x="11382" y="8953"/>
                  </a:cubicBezTo>
                  <a:cubicBezTo>
                    <a:pt x="11484" y="9301"/>
                    <a:pt x="11637" y="9642"/>
                    <a:pt x="11717" y="10000"/>
                  </a:cubicBezTo>
                  <a:cubicBezTo>
                    <a:pt x="11875" y="10734"/>
                    <a:pt x="12001" y="11472"/>
                    <a:pt x="12143" y="12212"/>
                  </a:cubicBezTo>
                  <a:cubicBezTo>
                    <a:pt x="12154" y="12269"/>
                    <a:pt x="12182" y="12319"/>
                    <a:pt x="12182" y="12371"/>
                  </a:cubicBezTo>
                  <a:cubicBezTo>
                    <a:pt x="12177" y="12535"/>
                    <a:pt x="12166" y="12695"/>
                    <a:pt x="12161" y="12860"/>
                  </a:cubicBezTo>
                  <a:cubicBezTo>
                    <a:pt x="11978" y="12842"/>
                    <a:pt x="11757" y="12888"/>
                    <a:pt x="11615" y="12797"/>
                  </a:cubicBezTo>
                  <a:cubicBezTo>
                    <a:pt x="10301" y="11955"/>
                    <a:pt x="8834" y="11341"/>
                    <a:pt x="7651" y="10284"/>
                  </a:cubicBezTo>
                  <a:cubicBezTo>
                    <a:pt x="7089" y="9784"/>
                    <a:pt x="6623" y="10181"/>
                    <a:pt x="6179" y="10461"/>
                  </a:cubicBezTo>
                  <a:cubicBezTo>
                    <a:pt x="4827" y="11330"/>
                    <a:pt x="3497" y="12228"/>
                    <a:pt x="2149" y="13104"/>
                  </a:cubicBezTo>
                  <a:cubicBezTo>
                    <a:pt x="2052" y="13161"/>
                    <a:pt x="1826" y="13183"/>
                    <a:pt x="1791" y="13132"/>
                  </a:cubicBezTo>
                  <a:cubicBezTo>
                    <a:pt x="1706" y="13012"/>
                    <a:pt x="1632" y="12815"/>
                    <a:pt x="1671" y="12689"/>
                  </a:cubicBezTo>
                  <a:cubicBezTo>
                    <a:pt x="2201" y="11136"/>
                    <a:pt x="2752" y="9596"/>
                    <a:pt x="3292" y="8050"/>
                  </a:cubicBezTo>
                  <a:cubicBezTo>
                    <a:pt x="3406" y="7725"/>
                    <a:pt x="3172" y="7618"/>
                    <a:pt x="2968" y="7465"/>
                  </a:cubicBezTo>
                  <a:cubicBezTo>
                    <a:pt x="2098" y="6794"/>
                    <a:pt x="1223" y="6129"/>
                    <a:pt x="375" y="5435"/>
                  </a:cubicBezTo>
                  <a:cubicBezTo>
                    <a:pt x="210" y="5304"/>
                    <a:pt x="154" y="5049"/>
                    <a:pt x="0" y="4753"/>
                  </a:cubicBezTo>
                  <a:cubicBezTo>
                    <a:pt x="819" y="4650"/>
                    <a:pt x="1485" y="4548"/>
                    <a:pt x="2154" y="4497"/>
                  </a:cubicBezTo>
                  <a:cubicBezTo>
                    <a:pt x="2973" y="4440"/>
                    <a:pt x="3797" y="4429"/>
                    <a:pt x="4616" y="4417"/>
                  </a:cubicBezTo>
                  <a:cubicBezTo>
                    <a:pt x="4833" y="4411"/>
                    <a:pt x="4930" y="4332"/>
                    <a:pt x="5009" y="4144"/>
                  </a:cubicBezTo>
                  <a:cubicBezTo>
                    <a:pt x="5468" y="3070"/>
                    <a:pt x="5941" y="2007"/>
                    <a:pt x="6407" y="938"/>
                  </a:cubicBezTo>
                  <a:cubicBezTo>
                    <a:pt x="6771" y="103"/>
                    <a:pt x="7100" y="0"/>
                    <a:pt x="7617" y="790"/>
                  </a:cubicBezTo>
                  <a:cubicBezTo>
                    <a:pt x="8039" y="1438"/>
                    <a:pt x="8391" y="2138"/>
                    <a:pt x="8761" y="2814"/>
                  </a:cubicBezTo>
                  <a:cubicBezTo>
                    <a:pt x="8908" y="3081"/>
                    <a:pt x="9010" y="3377"/>
                    <a:pt x="9175" y="3627"/>
                  </a:cubicBezTo>
                  <a:cubicBezTo>
                    <a:pt x="9244" y="3729"/>
                    <a:pt x="9420" y="3803"/>
                    <a:pt x="9551" y="3815"/>
                  </a:cubicBezTo>
                  <a:cubicBezTo>
                    <a:pt x="10739" y="3912"/>
                    <a:pt x="11933" y="3980"/>
                    <a:pt x="13121" y="4088"/>
                  </a:cubicBezTo>
                  <a:cubicBezTo>
                    <a:pt x="13263" y="4104"/>
                    <a:pt x="13382" y="4327"/>
                    <a:pt x="13541" y="4480"/>
                  </a:cubicBezTo>
                  <a:close/>
                  <a:moveTo>
                    <a:pt x="1416" y="5259"/>
                  </a:moveTo>
                  <a:cubicBezTo>
                    <a:pt x="1409" y="5293"/>
                    <a:pt x="1409" y="5327"/>
                    <a:pt x="1404" y="5367"/>
                  </a:cubicBezTo>
                  <a:cubicBezTo>
                    <a:pt x="1580" y="5497"/>
                    <a:pt x="1751" y="5639"/>
                    <a:pt x="1933" y="5770"/>
                  </a:cubicBezTo>
                  <a:cubicBezTo>
                    <a:pt x="2610" y="6277"/>
                    <a:pt x="3303" y="6770"/>
                    <a:pt x="3968" y="7294"/>
                  </a:cubicBezTo>
                  <a:cubicBezTo>
                    <a:pt x="4082" y="7379"/>
                    <a:pt x="4185" y="7612"/>
                    <a:pt x="4150" y="7732"/>
                  </a:cubicBezTo>
                  <a:cubicBezTo>
                    <a:pt x="3928" y="8476"/>
                    <a:pt x="3667" y="9210"/>
                    <a:pt x="3416" y="9943"/>
                  </a:cubicBezTo>
                  <a:cubicBezTo>
                    <a:pt x="3195" y="10574"/>
                    <a:pt x="2968" y="11205"/>
                    <a:pt x="2706" y="11944"/>
                  </a:cubicBezTo>
                  <a:cubicBezTo>
                    <a:pt x="3007" y="11763"/>
                    <a:pt x="3212" y="11648"/>
                    <a:pt x="3400" y="11524"/>
                  </a:cubicBezTo>
                  <a:cubicBezTo>
                    <a:pt x="4526" y="10756"/>
                    <a:pt x="5646" y="9977"/>
                    <a:pt x="6777" y="9226"/>
                  </a:cubicBezTo>
                  <a:cubicBezTo>
                    <a:pt x="7283" y="8885"/>
                    <a:pt x="7294" y="8908"/>
                    <a:pt x="7664" y="9357"/>
                  </a:cubicBezTo>
                  <a:cubicBezTo>
                    <a:pt x="7703" y="9409"/>
                    <a:pt x="7777" y="9438"/>
                    <a:pt x="7834" y="9477"/>
                  </a:cubicBezTo>
                  <a:cubicBezTo>
                    <a:pt x="8289" y="9795"/>
                    <a:pt x="8732" y="10131"/>
                    <a:pt x="9204" y="10427"/>
                  </a:cubicBezTo>
                  <a:cubicBezTo>
                    <a:pt x="9886" y="10847"/>
                    <a:pt x="10585" y="11239"/>
                    <a:pt x="11279" y="11643"/>
                  </a:cubicBezTo>
                  <a:cubicBezTo>
                    <a:pt x="11313" y="11621"/>
                    <a:pt x="11342" y="11598"/>
                    <a:pt x="11369" y="11580"/>
                  </a:cubicBezTo>
                  <a:cubicBezTo>
                    <a:pt x="10836" y="9932"/>
                    <a:pt x="10699" y="8163"/>
                    <a:pt x="9800" y="6600"/>
                  </a:cubicBezTo>
                  <a:cubicBezTo>
                    <a:pt x="10592" y="5998"/>
                    <a:pt x="11398" y="5372"/>
                    <a:pt x="12211" y="4753"/>
                  </a:cubicBezTo>
                  <a:cubicBezTo>
                    <a:pt x="12206" y="4713"/>
                    <a:pt x="12200" y="4679"/>
                    <a:pt x="12195" y="4639"/>
                  </a:cubicBezTo>
                  <a:cubicBezTo>
                    <a:pt x="11393" y="4587"/>
                    <a:pt x="10597" y="4532"/>
                    <a:pt x="9795" y="4492"/>
                  </a:cubicBezTo>
                  <a:cubicBezTo>
                    <a:pt x="9676" y="4492"/>
                    <a:pt x="9534" y="4560"/>
                    <a:pt x="9425" y="4634"/>
                  </a:cubicBezTo>
                  <a:cubicBezTo>
                    <a:pt x="9130" y="4826"/>
                    <a:pt x="8868" y="4770"/>
                    <a:pt x="8716" y="4446"/>
                  </a:cubicBezTo>
                  <a:cubicBezTo>
                    <a:pt x="8430" y="3844"/>
                    <a:pt x="8158" y="3235"/>
                    <a:pt x="7868" y="2638"/>
                  </a:cubicBezTo>
                  <a:cubicBezTo>
                    <a:pt x="7658" y="2207"/>
                    <a:pt x="7430" y="1785"/>
                    <a:pt x="7158" y="1252"/>
                  </a:cubicBezTo>
                  <a:cubicBezTo>
                    <a:pt x="6908" y="1722"/>
                    <a:pt x="6709" y="2063"/>
                    <a:pt x="6538" y="2422"/>
                  </a:cubicBezTo>
                  <a:cubicBezTo>
                    <a:pt x="6179" y="3167"/>
                    <a:pt x="5793" y="3900"/>
                    <a:pt x="5503" y="4668"/>
                  </a:cubicBezTo>
                  <a:cubicBezTo>
                    <a:pt x="5344" y="5094"/>
                    <a:pt x="5037" y="5004"/>
                    <a:pt x="4759" y="5025"/>
                  </a:cubicBezTo>
                  <a:cubicBezTo>
                    <a:pt x="4497" y="5049"/>
                    <a:pt x="4230" y="4975"/>
                    <a:pt x="3974" y="4997"/>
                  </a:cubicBezTo>
                  <a:cubicBezTo>
                    <a:pt x="3122" y="5072"/>
                    <a:pt x="2269" y="5167"/>
                    <a:pt x="1416" y="5259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7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260" name="Google Shape;260;p7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8" name="Google Shape;288;p7"/>
          <p:cNvSpPr txBox="1">
            <a:spLocks noGrp="1"/>
          </p:cNvSpPr>
          <p:nvPr>
            <p:ph type="title"/>
          </p:nvPr>
        </p:nvSpPr>
        <p:spPr>
          <a:xfrm>
            <a:off x="960000" y="731520"/>
            <a:ext cx="10272000" cy="646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289" name="Google Shape;289;p7"/>
          <p:cNvSpPr txBox="1">
            <a:spLocks noGrp="1"/>
          </p:cNvSpPr>
          <p:nvPr>
            <p:ph type="body" idx="1"/>
          </p:nvPr>
        </p:nvSpPr>
        <p:spPr>
          <a:xfrm>
            <a:off x="1155267" y="2233099"/>
            <a:ext cx="6302400" cy="2849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marL="1219200" lvl="1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0" name="Google Shape;290;p7"/>
          <p:cNvSpPr/>
          <p:nvPr/>
        </p:nvSpPr>
        <p:spPr>
          <a:xfrm rot="-147670">
            <a:off x="-1677708" y="-744723"/>
            <a:ext cx="3944799" cy="2203379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1" name="Google Shape;291;p7"/>
          <p:cNvSpPr/>
          <p:nvPr/>
        </p:nvSpPr>
        <p:spPr>
          <a:xfrm rot="-498468">
            <a:off x="267822" y="5215117"/>
            <a:ext cx="570143" cy="551735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292" name="Google Shape;292;p7"/>
          <p:cNvGrpSpPr/>
          <p:nvPr/>
        </p:nvGrpSpPr>
        <p:grpSpPr>
          <a:xfrm>
            <a:off x="422606" y="1673233"/>
            <a:ext cx="260557" cy="306524"/>
            <a:chOff x="5803200" y="3023808"/>
            <a:chExt cx="96775" cy="117900"/>
          </a:xfrm>
        </p:grpSpPr>
        <p:sp>
          <p:nvSpPr>
            <p:cNvPr id="293" name="Google Shape;293;p7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296" name="Google Shape;296;p7"/>
          <p:cNvSpPr/>
          <p:nvPr/>
        </p:nvSpPr>
        <p:spPr>
          <a:xfrm rot="1427718">
            <a:off x="11321289" y="1592421"/>
            <a:ext cx="483767" cy="468144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7" name="Google Shape;297;p7"/>
          <p:cNvSpPr/>
          <p:nvPr/>
        </p:nvSpPr>
        <p:spPr>
          <a:xfrm rot="-1670708" flipH="1">
            <a:off x="11025765" y="4413283"/>
            <a:ext cx="656375" cy="477195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8" name="Google Shape;298;p7"/>
          <p:cNvSpPr/>
          <p:nvPr/>
        </p:nvSpPr>
        <p:spPr>
          <a:xfrm rot="9649199">
            <a:off x="7508253" y="5476040"/>
            <a:ext cx="6132159" cy="2586331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8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301" name="Google Shape;301;p8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8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8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8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8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8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8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8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8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8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8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8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8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8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9" name="Google Shape;329;p8"/>
          <p:cNvSpPr/>
          <p:nvPr/>
        </p:nvSpPr>
        <p:spPr>
          <a:xfrm rot="10448774" flipH="1">
            <a:off x="5682651" y="6043881"/>
            <a:ext cx="7038688" cy="1658908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30" name="Google Shape;330;p8"/>
          <p:cNvSpPr/>
          <p:nvPr/>
        </p:nvSpPr>
        <p:spPr>
          <a:xfrm rot="211469">
            <a:off x="-259244" y="-649373"/>
            <a:ext cx="7038687" cy="1658908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rgbClr val="FF9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31" name="Google Shape;331;p8"/>
          <p:cNvSpPr txBox="1">
            <a:spLocks noGrp="1"/>
          </p:cNvSpPr>
          <p:nvPr>
            <p:ph type="title"/>
          </p:nvPr>
        </p:nvSpPr>
        <p:spPr>
          <a:xfrm>
            <a:off x="1298600" y="1858633"/>
            <a:ext cx="9594800" cy="315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32" name="Google Shape;332;p8"/>
          <p:cNvGrpSpPr/>
          <p:nvPr/>
        </p:nvGrpSpPr>
        <p:grpSpPr>
          <a:xfrm>
            <a:off x="264084" y="4562094"/>
            <a:ext cx="2507521" cy="2011071"/>
            <a:chOff x="198062" y="3421570"/>
            <a:chExt cx="1880641" cy="1508303"/>
          </a:xfrm>
        </p:grpSpPr>
        <p:sp>
          <p:nvSpPr>
            <p:cNvPr id="333" name="Google Shape;333;p8"/>
            <p:cNvSpPr/>
            <p:nvPr/>
          </p:nvSpPr>
          <p:spPr>
            <a:xfrm rot="-1304149" flipH="1">
              <a:off x="1580460" y="4528069"/>
              <a:ext cx="453332" cy="329580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grpSp>
          <p:nvGrpSpPr>
            <p:cNvPr id="334" name="Google Shape;334;p8"/>
            <p:cNvGrpSpPr/>
            <p:nvPr/>
          </p:nvGrpSpPr>
          <p:grpSpPr>
            <a:xfrm>
              <a:off x="416749" y="4601418"/>
              <a:ext cx="148046" cy="182875"/>
              <a:chOff x="5803200" y="3023808"/>
              <a:chExt cx="96775" cy="117900"/>
            </a:xfrm>
          </p:grpSpPr>
          <p:sp>
            <p:nvSpPr>
              <p:cNvPr id="335" name="Google Shape;335;p8"/>
              <p:cNvSpPr/>
              <p:nvPr/>
            </p:nvSpPr>
            <p:spPr>
              <a:xfrm>
                <a:off x="5803200" y="3050713"/>
                <a:ext cx="863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2569" fill="none" extrusionOk="0">
                    <a:moveTo>
                      <a:pt x="0" y="0"/>
                    </a:moveTo>
                    <a:cubicBezTo>
                      <a:pt x="1152" y="859"/>
                      <a:pt x="2304" y="1714"/>
                      <a:pt x="3455" y="2568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>
                <a:off x="5805425" y="3040463"/>
                <a:ext cx="945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2935" fill="none" extrusionOk="0">
                    <a:moveTo>
                      <a:pt x="0" y="2935"/>
                    </a:moveTo>
                    <a:cubicBezTo>
                      <a:pt x="1298" y="2005"/>
                      <a:pt x="2559" y="1024"/>
                      <a:pt x="3781" y="0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>
                <a:off x="5841524" y="3023808"/>
                <a:ext cx="8456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16" fill="none" extrusionOk="0">
                    <a:moveTo>
                      <a:pt x="1" y="0"/>
                    </a:moveTo>
                    <a:cubicBezTo>
                      <a:pt x="369" y="1544"/>
                      <a:pt x="516" y="3134"/>
                      <a:pt x="431" y="4715"/>
                    </a:cubicBezTo>
                    <a:cubicBezTo>
                      <a:pt x="374" y="4535"/>
                      <a:pt x="454" y="4319"/>
                      <a:pt x="614" y="4215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grpSp>
          <p:nvGrpSpPr>
            <p:cNvPr id="338" name="Google Shape;338;p8"/>
            <p:cNvGrpSpPr/>
            <p:nvPr/>
          </p:nvGrpSpPr>
          <p:grpSpPr>
            <a:xfrm rot="524332">
              <a:off x="288601" y="3510843"/>
              <a:ext cx="1273680" cy="1289206"/>
              <a:chOff x="5483263" y="2445850"/>
              <a:chExt cx="576100" cy="637375"/>
            </a:xfrm>
          </p:grpSpPr>
          <p:sp>
            <p:nvSpPr>
              <p:cNvPr id="339" name="Google Shape;339;p8"/>
              <p:cNvSpPr/>
              <p:nvPr/>
            </p:nvSpPr>
            <p:spPr>
              <a:xfrm>
                <a:off x="5483263" y="2445850"/>
                <a:ext cx="551800" cy="594650"/>
              </a:xfrm>
              <a:custGeom>
                <a:avLst/>
                <a:gdLst/>
                <a:ahLst/>
                <a:cxnLst/>
                <a:rect l="l" t="t" r="r" b="b"/>
                <a:pathLst>
                  <a:path w="22072" h="23786" extrusionOk="0">
                    <a:moveTo>
                      <a:pt x="4403" y="1"/>
                    </a:moveTo>
                    <a:cubicBezTo>
                      <a:pt x="3327" y="836"/>
                      <a:pt x="1081" y="2742"/>
                      <a:pt x="0" y="3578"/>
                    </a:cubicBezTo>
                    <a:cubicBezTo>
                      <a:pt x="6026" y="10151"/>
                      <a:pt x="12274" y="17598"/>
                      <a:pt x="18405" y="23786"/>
                    </a:cubicBezTo>
                    <a:cubicBezTo>
                      <a:pt x="18985" y="23403"/>
                      <a:pt x="20416" y="22346"/>
                      <a:pt x="21379" y="21567"/>
                    </a:cubicBezTo>
                    <a:cubicBezTo>
                      <a:pt x="21684" y="21317"/>
                      <a:pt x="21883" y="20973"/>
                      <a:pt x="22072" y="20850"/>
                    </a:cubicBezTo>
                    <a:cubicBezTo>
                      <a:pt x="16248" y="13682"/>
                      <a:pt x="10878" y="6730"/>
                      <a:pt x="44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>
                <a:off x="5943388" y="2967100"/>
                <a:ext cx="1151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4573" extrusionOk="0">
                    <a:moveTo>
                      <a:pt x="3667" y="0"/>
                    </a:moveTo>
                    <a:lnTo>
                      <a:pt x="0" y="2936"/>
                    </a:lnTo>
                    <a:cubicBezTo>
                      <a:pt x="1789" y="3616"/>
                      <a:pt x="2817" y="3893"/>
                      <a:pt x="4606" y="4573"/>
                    </a:cubicBezTo>
                    <a:cubicBezTo>
                      <a:pt x="4606" y="4573"/>
                      <a:pt x="4068" y="1756"/>
                      <a:pt x="3667" y="0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>
                <a:off x="6022313" y="3047300"/>
                <a:ext cx="370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37" extrusionOk="0">
                    <a:moveTo>
                      <a:pt x="1180" y="1"/>
                    </a:moveTo>
                    <a:cubicBezTo>
                      <a:pt x="708" y="101"/>
                      <a:pt x="246" y="436"/>
                      <a:pt x="0" y="846"/>
                    </a:cubicBezTo>
                    <a:cubicBezTo>
                      <a:pt x="0" y="846"/>
                      <a:pt x="1457" y="1436"/>
                      <a:pt x="1481" y="1436"/>
                    </a:cubicBezTo>
                    <a:cubicBezTo>
                      <a:pt x="1481" y="1436"/>
                      <a:pt x="1481" y="1436"/>
                      <a:pt x="1482" y="1436"/>
                    </a:cubicBezTo>
                    <a:cubicBezTo>
                      <a:pt x="1374" y="893"/>
                      <a:pt x="1317" y="543"/>
                      <a:pt x="1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>
                <a:off x="5724188" y="2667650"/>
                <a:ext cx="389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70" extrusionOk="0">
                    <a:moveTo>
                      <a:pt x="757" y="0"/>
                    </a:moveTo>
                    <a:cubicBezTo>
                      <a:pt x="351" y="0"/>
                      <a:pt x="1" y="423"/>
                      <a:pt x="80" y="822"/>
                    </a:cubicBezTo>
                    <a:cubicBezTo>
                      <a:pt x="143" y="1141"/>
                      <a:pt x="466" y="1370"/>
                      <a:pt x="785" y="1370"/>
                    </a:cubicBezTo>
                    <a:cubicBezTo>
                      <a:pt x="872" y="1370"/>
                      <a:pt x="958" y="1353"/>
                      <a:pt x="1038" y="1317"/>
                    </a:cubicBezTo>
                    <a:cubicBezTo>
                      <a:pt x="1415" y="1147"/>
                      <a:pt x="1557" y="600"/>
                      <a:pt x="1307" y="275"/>
                    </a:cubicBezTo>
                    <a:cubicBezTo>
                      <a:pt x="1195" y="125"/>
                      <a:pt x="1008" y="30"/>
                      <a:pt x="826" y="30"/>
                    </a:cubicBezTo>
                    <a:cubicBezTo>
                      <a:pt x="758" y="30"/>
                      <a:pt x="690" y="43"/>
                      <a:pt x="628" y="72"/>
                    </a:cubicBezTo>
                    <a:lnTo>
                      <a:pt x="628" y="72"/>
                    </a:lnTo>
                    <a:lnTo>
                      <a:pt x="778" y="1"/>
                    </a:lnTo>
                    <a:cubicBezTo>
                      <a:pt x="771" y="0"/>
                      <a:pt x="764" y="0"/>
                      <a:pt x="75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5803588" y="2753900"/>
                <a:ext cx="389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70" extrusionOk="0">
                    <a:moveTo>
                      <a:pt x="758" y="0"/>
                    </a:moveTo>
                    <a:cubicBezTo>
                      <a:pt x="351" y="0"/>
                      <a:pt x="1" y="428"/>
                      <a:pt x="80" y="822"/>
                    </a:cubicBezTo>
                    <a:cubicBezTo>
                      <a:pt x="143" y="1141"/>
                      <a:pt x="466" y="1370"/>
                      <a:pt x="785" y="1370"/>
                    </a:cubicBezTo>
                    <a:cubicBezTo>
                      <a:pt x="872" y="1370"/>
                      <a:pt x="958" y="1353"/>
                      <a:pt x="1038" y="1317"/>
                    </a:cubicBezTo>
                    <a:cubicBezTo>
                      <a:pt x="1415" y="1151"/>
                      <a:pt x="1557" y="604"/>
                      <a:pt x="1307" y="274"/>
                    </a:cubicBezTo>
                    <a:cubicBezTo>
                      <a:pt x="1196" y="126"/>
                      <a:pt x="1011" y="31"/>
                      <a:pt x="831" y="31"/>
                    </a:cubicBezTo>
                    <a:cubicBezTo>
                      <a:pt x="761" y="31"/>
                      <a:pt x="691" y="45"/>
                      <a:pt x="627" y="77"/>
                    </a:cubicBezTo>
                    <a:lnTo>
                      <a:pt x="627" y="77"/>
                    </a:lnTo>
                    <a:lnTo>
                      <a:pt x="779" y="1"/>
                    </a:lnTo>
                    <a:cubicBezTo>
                      <a:pt x="772" y="0"/>
                      <a:pt x="765" y="0"/>
                      <a:pt x="758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5751288" y="2708450"/>
                <a:ext cx="46850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937" extrusionOk="0">
                    <a:moveTo>
                      <a:pt x="659" y="0"/>
                    </a:moveTo>
                    <a:cubicBezTo>
                      <a:pt x="587" y="0"/>
                      <a:pt x="516" y="34"/>
                      <a:pt x="468" y="96"/>
                    </a:cubicBezTo>
                    <a:cubicBezTo>
                      <a:pt x="336" y="275"/>
                      <a:pt x="199" y="455"/>
                      <a:pt x="109" y="676"/>
                    </a:cubicBezTo>
                    <a:cubicBezTo>
                      <a:pt x="1" y="959"/>
                      <a:pt x="1" y="1238"/>
                      <a:pt x="109" y="1469"/>
                    </a:cubicBezTo>
                    <a:cubicBezTo>
                      <a:pt x="232" y="1734"/>
                      <a:pt x="497" y="1913"/>
                      <a:pt x="784" y="1932"/>
                    </a:cubicBezTo>
                    <a:cubicBezTo>
                      <a:pt x="804" y="1936"/>
                      <a:pt x="822" y="1936"/>
                      <a:pt x="841" y="1936"/>
                    </a:cubicBezTo>
                    <a:cubicBezTo>
                      <a:pt x="1223" y="1936"/>
                      <a:pt x="1530" y="1677"/>
                      <a:pt x="1785" y="1418"/>
                    </a:cubicBezTo>
                    <a:cubicBezTo>
                      <a:pt x="1874" y="1323"/>
                      <a:pt x="1874" y="1172"/>
                      <a:pt x="1780" y="1082"/>
                    </a:cubicBezTo>
                    <a:cubicBezTo>
                      <a:pt x="1734" y="1038"/>
                      <a:pt x="1673" y="1016"/>
                      <a:pt x="1613" y="1016"/>
                    </a:cubicBezTo>
                    <a:cubicBezTo>
                      <a:pt x="1551" y="1016"/>
                      <a:pt x="1490" y="1039"/>
                      <a:pt x="1445" y="1087"/>
                    </a:cubicBezTo>
                    <a:cubicBezTo>
                      <a:pt x="1251" y="1285"/>
                      <a:pt x="1035" y="1460"/>
                      <a:pt x="832" y="1460"/>
                    </a:cubicBezTo>
                    <a:cubicBezTo>
                      <a:pt x="827" y="1460"/>
                      <a:pt x="822" y="1460"/>
                      <a:pt x="817" y="1460"/>
                    </a:cubicBezTo>
                    <a:cubicBezTo>
                      <a:pt x="699" y="1451"/>
                      <a:pt x="586" y="1375"/>
                      <a:pt x="539" y="1266"/>
                    </a:cubicBezTo>
                    <a:cubicBezTo>
                      <a:pt x="487" y="1157"/>
                      <a:pt x="492" y="1007"/>
                      <a:pt x="553" y="851"/>
                    </a:cubicBezTo>
                    <a:cubicBezTo>
                      <a:pt x="615" y="691"/>
                      <a:pt x="728" y="540"/>
                      <a:pt x="846" y="384"/>
                    </a:cubicBezTo>
                    <a:cubicBezTo>
                      <a:pt x="926" y="279"/>
                      <a:pt x="907" y="129"/>
                      <a:pt x="798" y="48"/>
                    </a:cubicBezTo>
                    <a:cubicBezTo>
                      <a:pt x="756" y="16"/>
                      <a:pt x="708" y="0"/>
                      <a:pt x="659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5810163" y="2815175"/>
                <a:ext cx="69275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87" extrusionOk="0">
                    <a:moveTo>
                      <a:pt x="1428" y="0"/>
                    </a:moveTo>
                    <a:cubicBezTo>
                      <a:pt x="854" y="0"/>
                      <a:pt x="277" y="395"/>
                      <a:pt x="133" y="1085"/>
                    </a:cubicBezTo>
                    <a:cubicBezTo>
                      <a:pt x="0" y="1697"/>
                      <a:pt x="374" y="2387"/>
                      <a:pt x="963" y="2608"/>
                    </a:cubicBezTo>
                    <a:cubicBezTo>
                      <a:pt x="1105" y="2661"/>
                      <a:pt x="1255" y="2687"/>
                      <a:pt x="1406" y="2687"/>
                    </a:cubicBezTo>
                    <a:cubicBezTo>
                      <a:pt x="1883" y="2687"/>
                      <a:pt x="2364" y="2435"/>
                      <a:pt x="2601" y="2019"/>
                    </a:cubicBezTo>
                    <a:cubicBezTo>
                      <a:pt x="2710" y="1821"/>
                      <a:pt x="2771" y="1594"/>
                      <a:pt x="2757" y="1368"/>
                    </a:cubicBezTo>
                    <a:cubicBezTo>
                      <a:pt x="2742" y="1074"/>
                      <a:pt x="2605" y="806"/>
                      <a:pt x="2450" y="565"/>
                    </a:cubicBezTo>
                    <a:cubicBezTo>
                      <a:pt x="2198" y="178"/>
                      <a:pt x="1814" y="0"/>
                      <a:pt x="1428" y="0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6" name="Google Shape;346;p8"/>
              <p:cNvSpPr/>
              <p:nvPr/>
            </p:nvSpPr>
            <p:spPr>
              <a:xfrm>
                <a:off x="5635188" y="2642075"/>
                <a:ext cx="69400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688" extrusionOk="0">
                    <a:moveTo>
                      <a:pt x="1428" y="1"/>
                    </a:moveTo>
                    <a:cubicBezTo>
                      <a:pt x="855" y="1"/>
                      <a:pt x="280" y="394"/>
                      <a:pt x="133" y="1080"/>
                    </a:cubicBezTo>
                    <a:cubicBezTo>
                      <a:pt x="1" y="1699"/>
                      <a:pt x="373" y="2383"/>
                      <a:pt x="964" y="2609"/>
                    </a:cubicBezTo>
                    <a:cubicBezTo>
                      <a:pt x="1106" y="2663"/>
                      <a:pt x="1257" y="2688"/>
                      <a:pt x="1408" y="2688"/>
                    </a:cubicBezTo>
                    <a:cubicBezTo>
                      <a:pt x="1885" y="2688"/>
                      <a:pt x="2365" y="2435"/>
                      <a:pt x="2601" y="2019"/>
                    </a:cubicBezTo>
                    <a:cubicBezTo>
                      <a:pt x="2715" y="1821"/>
                      <a:pt x="2776" y="1590"/>
                      <a:pt x="2762" y="1364"/>
                    </a:cubicBezTo>
                    <a:cubicBezTo>
                      <a:pt x="2743" y="1076"/>
                      <a:pt x="2606" y="806"/>
                      <a:pt x="2451" y="566"/>
                    </a:cubicBezTo>
                    <a:cubicBezTo>
                      <a:pt x="2198" y="179"/>
                      <a:pt x="1814" y="1"/>
                      <a:pt x="1428" y="1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>
                <a:off x="5519213" y="2507400"/>
                <a:ext cx="10505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4523" extrusionOk="0">
                    <a:moveTo>
                      <a:pt x="266" y="0"/>
                    </a:moveTo>
                    <a:cubicBezTo>
                      <a:pt x="212" y="0"/>
                      <a:pt x="158" y="18"/>
                      <a:pt x="114" y="53"/>
                    </a:cubicBezTo>
                    <a:cubicBezTo>
                      <a:pt x="11" y="138"/>
                      <a:pt x="1" y="290"/>
                      <a:pt x="86" y="389"/>
                    </a:cubicBezTo>
                    <a:cubicBezTo>
                      <a:pt x="1257" y="1781"/>
                      <a:pt x="2498" y="3145"/>
                      <a:pt x="3772" y="4448"/>
                    </a:cubicBezTo>
                    <a:cubicBezTo>
                      <a:pt x="3819" y="4499"/>
                      <a:pt x="3880" y="4523"/>
                      <a:pt x="3942" y="4523"/>
                    </a:cubicBezTo>
                    <a:cubicBezTo>
                      <a:pt x="3999" y="4523"/>
                      <a:pt x="4060" y="4499"/>
                      <a:pt x="4106" y="4452"/>
                    </a:cubicBezTo>
                    <a:cubicBezTo>
                      <a:pt x="4202" y="4363"/>
                      <a:pt x="4202" y="4211"/>
                      <a:pt x="4112" y="4117"/>
                    </a:cubicBezTo>
                    <a:cubicBezTo>
                      <a:pt x="2842" y="2824"/>
                      <a:pt x="1610" y="1465"/>
                      <a:pt x="445" y="82"/>
                    </a:cubicBezTo>
                    <a:cubicBezTo>
                      <a:pt x="398" y="27"/>
                      <a:pt x="332" y="0"/>
                      <a:pt x="26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>
                <a:off x="5561113" y="2475625"/>
                <a:ext cx="98425" cy="106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265" extrusionOk="0">
                    <a:moveTo>
                      <a:pt x="266" y="0"/>
                    </a:moveTo>
                    <a:cubicBezTo>
                      <a:pt x="209" y="0"/>
                      <a:pt x="151" y="20"/>
                      <a:pt x="104" y="60"/>
                    </a:cubicBezTo>
                    <a:cubicBezTo>
                      <a:pt x="10" y="145"/>
                      <a:pt x="1" y="296"/>
                      <a:pt x="90" y="396"/>
                    </a:cubicBezTo>
                    <a:lnTo>
                      <a:pt x="3497" y="4184"/>
                    </a:lnTo>
                    <a:cubicBezTo>
                      <a:pt x="3545" y="4236"/>
                      <a:pt x="3611" y="4265"/>
                      <a:pt x="3672" y="4265"/>
                    </a:cubicBezTo>
                    <a:cubicBezTo>
                      <a:pt x="3728" y="4265"/>
                      <a:pt x="3785" y="4241"/>
                      <a:pt x="3833" y="4203"/>
                    </a:cubicBezTo>
                    <a:cubicBezTo>
                      <a:pt x="3931" y="4114"/>
                      <a:pt x="3937" y="3963"/>
                      <a:pt x="3852" y="3868"/>
                    </a:cubicBezTo>
                    <a:lnTo>
                      <a:pt x="439" y="78"/>
                    </a:lnTo>
                    <a:cubicBezTo>
                      <a:pt x="394" y="26"/>
                      <a:pt x="330" y="0"/>
                      <a:pt x="26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9" name="Google Shape;349;p8"/>
              <p:cNvSpPr/>
              <p:nvPr/>
            </p:nvSpPr>
            <p:spPr>
              <a:xfrm>
                <a:off x="5875763" y="2904150"/>
                <a:ext cx="10702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4335" extrusionOk="0">
                    <a:moveTo>
                      <a:pt x="261" y="0"/>
                    </a:moveTo>
                    <a:cubicBezTo>
                      <a:pt x="202" y="0"/>
                      <a:pt x="144" y="23"/>
                      <a:pt x="100" y="68"/>
                    </a:cubicBezTo>
                    <a:cubicBezTo>
                      <a:pt x="5" y="159"/>
                      <a:pt x="1" y="310"/>
                      <a:pt x="95" y="404"/>
                    </a:cubicBezTo>
                    <a:lnTo>
                      <a:pt x="3847" y="4265"/>
                    </a:lnTo>
                    <a:cubicBezTo>
                      <a:pt x="3895" y="4311"/>
                      <a:pt x="3956" y="4335"/>
                      <a:pt x="4021" y="4335"/>
                    </a:cubicBezTo>
                    <a:cubicBezTo>
                      <a:pt x="4078" y="4335"/>
                      <a:pt x="4139" y="4311"/>
                      <a:pt x="4187" y="4269"/>
                    </a:cubicBezTo>
                    <a:cubicBezTo>
                      <a:pt x="4276" y="4180"/>
                      <a:pt x="4281" y="4028"/>
                      <a:pt x="4191" y="3934"/>
                    </a:cubicBezTo>
                    <a:lnTo>
                      <a:pt x="434" y="74"/>
                    </a:lnTo>
                    <a:cubicBezTo>
                      <a:pt x="386" y="25"/>
                      <a:pt x="323" y="0"/>
                      <a:pt x="26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50" name="Google Shape;350;p8"/>
              <p:cNvSpPr/>
              <p:nvPr/>
            </p:nvSpPr>
            <p:spPr>
              <a:xfrm>
                <a:off x="5905863" y="2866525"/>
                <a:ext cx="110800" cy="120300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4812" extrusionOk="0">
                    <a:moveTo>
                      <a:pt x="269" y="0"/>
                    </a:moveTo>
                    <a:cubicBezTo>
                      <a:pt x="216" y="0"/>
                      <a:pt x="163" y="18"/>
                      <a:pt x="118" y="55"/>
                    </a:cubicBezTo>
                    <a:cubicBezTo>
                      <a:pt x="19" y="135"/>
                      <a:pt x="1" y="286"/>
                      <a:pt x="86" y="384"/>
                    </a:cubicBezTo>
                    <a:cubicBezTo>
                      <a:pt x="1308" y="1900"/>
                      <a:pt x="2624" y="3367"/>
                      <a:pt x="4002" y="4740"/>
                    </a:cubicBezTo>
                    <a:cubicBezTo>
                      <a:pt x="4050" y="4788"/>
                      <a:pt x="4111" y="4812"/>
                      <a:pt x="4172" y="4812"/>
                    </a:cubicBezTo>
                    <a:cubicBezTo>
                      <a:pt x="4233" y="4812"/>
                      <a:pt x="4294" y="4788"/>
                      <a:pt x="4342" y="4740"/>
                    </a:cubicBezTo>
                    <a:cubicBezTo>
                      <a:pt x="4431" y="4646"/>
                      <a:pt x="4431" y="4496"/>
                      <a:pt x="4337" y="4405"/>
                    </a:cubicBezTo>
                    <a:cubicBezTo>
                      <a:pt x="2974" y="3041"/>
                      <a:pt x="1666" y="1593"/>
                      <a:pt x="454" y="87"/>
                    </a:cubicBezTo>
                    <a:cubicBezTo>
                      <a:pt x="408" y="31"/>
                      <a:pt x="339" y="0"/>
                      <a:pt x="269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</p:grpSp>
      <p:sp>
        <p:nvSpPr>
          <p:cNvPr id="351" name="Google Shape;351;p8"/>
          <p:cNvSpPr/>
          <p:nvPr/>
        </p:nvSpPr>
        <p:spPr>
          <a:xfrm rot="1045979">
            <a:off x="11185227" y="422371"/>
            <a:ext cx="451415" cy="439448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52" name="Google Shape;352;p8"/>
          <p:cNvSpPr/>
          <p:nvPr/>
        </p:nvSpPr>
        <p:spPr>
          <a:xfrm rot="-228844" flipH="1">
            <a:off x="11129781" y="5262229"/>
            <a:ext cx="562303" cy="408804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53" name="Google Shape;353;p8"/>
          <p:cNvSpPr/>
          <p:nvPr/>
        </p:nvSpPr>
        <p:spPr>
          <a:xfrm>
            <a:off x="555667" y="1224333"/>
            <a:ext cx="395300" cy="394067"/>
          </a:xfrm>
          <a:custGeom>
            <a:avLst/>
            <a:gdLst/>
            <a:ahLst/>
            <a:cxnLst/>
            <a:rect l="l" t="t" r="r" b="b"/>
            <a:pathLst>
              <a:path w="11859" h="11822" extrusionOk="0">
                <a:moveTo>
                  <a:pt x="5361" y="708"/>
                </a:moveTo>
                <a:lnTo>
                  <a:pt x="5361" y="708"/>
                </a:lnTo>
                <a:cubicBezTo>
                  <a:pt x="5384" y="719"/>
                  <a:pt x="5446" y="764"/>
                  <a:pt x="5469" y="782"/>
                </a:cubicBezTo>
                <a:cubicBezTo>
                  <a:pt x="7282" y="2157"/>
                  <a:pt x="9045" y="3647"/>
                  <a:pt x="10693" y="5211"/>
                </a:cubicBezTo>
                <a:cubicBezTo>
                  <a:pt x="10903" y="5409"/>
                  <a:pt x="11120" y="5642"/>
                  <a:pt x="11097" y="5841"/>
                </a:cubicBezTo>
                <a:cubicBezTo>
                  <a:pt x="11086" y="5989"/>
                  <a:pt x="10937" y="6148"/>
                  <a:pt x="10773" y="6319"/>
                </a:cubicBezTo>
                <a:lnTo>
                  <a:pt x="6230" y="10947"/>
                </a:lnTo>
                <a:cubicBezTo>
                  <a:pt x="4491" y="9042"/>
                  <a:pt x="2451" y="6938"/>
                  <a:pt x="869" y="5432"/>
                </a:cubicBezTo>
                <a:lnTo>
                  <a:pt x="4456" y="1942"/>
                </a:lnTo>
                <a:cubicBezTo>
                  <a:pt x="4684" y="1719"/>
                  <a:pt x="4821" y="1493"/>
                  <a:pt x="4941" y="1294"/>
                </a:cubicBezTo>
                <a:cubicBezTo>
                  <a:pt x="5043" y="1118"/>
                  <a:pt x="5145" y="953"/>
                  <a:pt x="5298" y="799"/>
                </a:cubicBezTo>
                <a:cubicBezTo>
                  <a:pt x="5316" y="777"/>
                  <a:pt x="5377" y="719"/>
                  <a:pt x="5361" y="708"/>
                </a:cubicBezTo>
                <a:close/>
                <a:moveTo>
                  <a:pt x="5390" y="1"/>
                </a:moveTo>
                <a:cubicBezTo>
                  <a:pt x="5373" y="1"/>
                  <a:pt x="5356" y="1"/>
                  <a:pt x="5338" y="3"/>
                </a:cubicBezTo>
                <a:cubicBezTo>
                  <a:pt x="5070" y="14"/>
                  <a:pt x="4889" y="202"/>
                  <a:pt x="4792" y="299"/>
                </a:cubicBezTo>
                <a:cubicBezTo>
                  <a:pt x="4576" y="515"/>
                  <a:pt x="4445" y="736"/>
                  <a:pt x="4332" y="929"/>
                </a:cubicBezTo>
                <a:cubicBezTo>
                  <a:pt x="4218" y="1118"/>
                  <a:pt x="4122" y="1276"/>
                  <a:pt x="3962" y="1436"/>
                </a:cubicBezTo>
                <a:lnTo>
                  <a:pt x="108" y="5177"/>
                </a:lnTo>
                <a:cubicBezTo>
                  <a:pt x="40" y="5245"/>
                  <a:pt x="0" y="5340"/>
                  <a:pt x="0" y="5437"/>
                </a:cubicBezTo>
                <a:cubicBezTo>
                  <a:pt x="0" y="5534"/>
                  <a:pt x="40" y="5626"/>
                  <a:pt x="114" y="5694"/>
                </a:cubicBezTo>
                <a:cubicBezTo>
                  <a:pt x="1785" y="7268"/>
                  <a:pt x="4081" y="9627"/>
                  <a:pt x="5957" y="11703"/>
                </a:cubicBezTo>
                <a:cubicBezTo>
                  <a:pt x="6025" y="11776"/>
                  <a:pt x="6117" y="11821"/>
                  <a:pt x="6214" y="11821"/>
                </a:cubicBezTo>
                <a:lnTo>
                  <a:pt x="6225" y="11821"/>
                </a:lnTo>
                <a:cubicBezTo>
                  <a:pt x="6316" y="11821"/>
                  <a:pt x="6413" y="11782"/>
                  <a:pt x="6476" y="11713"/>
                </a:cubicBezTo>
                <a:lnTo>
                  <a:pt x="11285" y="6814"/>
                </a:lnTo>
                <a:cubicBezTo>
                  <a:pt x="11477" y="6615"/>
                  <a:pt x="11768" y="6319"/>
                  <a:pt x="11808" y="5904"/>
                </a:cubicBezTo>
                <a:cubicBezTo>
                  <a:pt x="11858" y="5335"/>
                  <a:pt x="11404" y="4904"/>
                  <a:pt x="11183" y="4699"/>
                </a:cubicBezTo>
                <a:cubicBezTo>
                  <a:pt x="9511" y="3112"/>
                  <a:pt x="7738" y="1606"/>
                  <a:pt x="5896" y="213"/>
                </a:cubicBezTo>
                <a:cubicBezTo>
                  <a:pt x="5789" y="135"/>
                  <a:pt x="5616" y="1"/>
                  <a:pt x="5390" y="1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3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452" name="Google Shape;452;p1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0" name="Google Shape;480;p13"/>
          <p:cNvSpPr txBox="1">
            <a:spLocks noGrp="1"/>
          </p:cNvSpPr>
          <p:nvPr>
            <p:ph type="title"/>
          </p:nvPr>
        </p:nvSpPr>
        <p:spPr>
          <a:xfrm>
            <a:off x="1177533" y="3205400"/>
            <a:ext cx="2926000" cy="85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subTitle" idx="1"/>
          </p:nvPr>
        </p:nvSpPr>
        <p:spPr>
          <a:xfrm>
            <a:off x="1426497" y="4183184"/>
            <a:ext cx="2438400" cy="97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3"/>
          <p:cNvSpPr/>
          <p:nvPr/>
        </p:nvSpPr>
        <p:spPr>
          <a:xfrm rot="-589725" flipH="1">
            <a:off x="-319888" y="-430293"/>
            <a:ext cx="4497864" cy="1060076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/>
          </p:nvPr>
        </p:nvSpPr>
        <p:spPr>
          <a:xfrm>
            <a:off x="960000" y="731520"/>
            <a:ext cx="10272000" cy="646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/>
          <p:nvPr/>
        </p:nvSpPr>
        <p:spPr>
          <a:xfrm rot="-707343">
            <a:off x="5576366" y="5890289"/>
            <a:ext cx="7431623" cy="1608196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85" name="Google Shape;485;p13"/>
          <p:cNvSpPr/>
          <p:nvPr/>
        </p:nvSpPr>
        <p:spPr>
          <a:xfrm>
            <a:off x="11241033" y="499601"/>
            <a:ext cx="451400" cy="43943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86" name="Google Shape;486;p13"/>
          <p:cNvSpPr/>
          <p:nvPr/>
        </p:nvSpPr>
        <p:spPr>
          <a:xfrm rot="1600053">
            <a:off x="367389" y="5669019"/>
            <a:ext cx="489519" cy="535117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grpSp>
        <p:nvGrpSpPr>
          <p:cNvPr id="487" name="Google Shape;487;p13"/>
          <p:cNvGrpSpPr/>
          <p:nvPr/>
        </p:nvGrpSpPr>
        <p:grpSpPr>
          <a:xfrm>
            <a:off x="975371" y="6285543"/>
            <a:ext cx="189635" cy="229428"/>
            <a:chOff x="7090888" y="538575"/>
            <a:chExt cx="83100" cy="100550"/>
          </a:xfrm>
        </p:grpSpPr>
        <p:sp>
          <p:nvSpPr>
            <p:cNvPr id="488" name="Google Shape;488;p13"/>
            <p:cNvSpPr/>
            <p:nvPr/>
          </p:nvSpPr>
          <p:spPr>
            <a:xfrm>
              <a:off x="7090888" y="564775"/>
              <a:ext cx="83100" cy="67275"/>
            </a:xfrm>
            <a:custGeom>
              <a:avLst/>
              <a:gdLst/>
              <a:ahLst/>
              <a:cxnLst/>
              <a:rect l="l" t="t" r="r" b="b"/>
              <a:pathLst>
                <a:path w="3324" h="2691" fill="none" extrusionOk="0">
                  <a:moveTo>
                    <a:pt x="1" y="0"/>
                  </a:moveTo>
                  <a:cubicBezTo>
                    <a:pt x="1111" y="897"/>
                    <a:pt x="2220" y="1795"/>
                    <a:pt x="3324" y="269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7108838" y="556525"/>
              <a:ext cx="62450" cy="68325"/>
            </a:xfrm>
            <a:custGeom>
              <a:avLst/>
              <a:gdLst/>
              <a:ahLst/>
              <a:cxnLst/>
              <a:rect l="l" t="t" r="r" b="b"/>
              <a:pathLst>
                <a:path w="2498" h="2733" fill="none" extrusionOk="0">
                  <a:moveTo>
                    <a:pt x="1" y="2733"/>
                  </a:moveTo>
                  <a:cubicBezTo>
                    <a:pt x="902" y="1888"/>
                    <a:pt x="1737" y="973"/>
                    <a:pt x="2497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7129713" y="538575"/>
              <a:ext cx="10900" cy="100550"/>
            </a:xfrm>
            <a:custGeom>
              <a:avLst/>
              <a:gdLst/>
              <a:ahLst/>
              <a:cxnLst/>
              <a:rect l="l" t="t" r="r" b="b"/>
              <a:pathLst>
                <a:path w="436" h="4022" fill="none" extrusionOk="0">
                  <a:moveTo>
                    <a:pt x="1" y="1"/>
                  </a:moveTo>
                  <a:cubicBezTo>
                    <a:pt x="147" y="1342"/>
                    <a:pt x="288" y="2682"/>
                    <a:pt x="435" y="402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</p:txBody>
        </p:sp>
      </p:grpSp>
      <p:grpSp>
        <p:nvGrpSpPr>
          <p:cNvPr id="491" name="Google Shape;491;p13"/>
          <p:cNvGrpSpPr/>
          <p:nvPr/>
        </p:nvGrpSpPr>
        <p:grpSpPr>
          <a:xfrm>
            <a:off x="10330782" y="4572321"/>
            <a:ext cx="1735316" cy="1796899"/>
            <a:chOff x="7748086" y="3429241"/>
            <a:chExt cx="1301487" cy="1347674"/>
          </a:xfrm>
        </p:grpSpPr>
        <p:grpSp>
          <p:nvGrpSpPr>
            <p:cNvPr id="492" name="Google Shape;492;p13"/>
            <p:cNvGrpSpPr/>
            <p:nvPr/>
          </p:nvGrpSpPr>
          <p:grpSpPr>
            <a:xfrm rot="7539575">
              <a:off x="7701657" y="3833734"/>
              <a:ext cx="1272176" cy="538687"/>
              <a:chOff x="-3231900" y="3360938"/>
              <a:chExt cx="1272325" cy="538750"/>
            </a:xfrm>
          </p:grpSpPr>
          <p:sp>
            <p:nvSpPr>
              <p:cNvPr id="493" name="Google Shape;493;p13"/>
              <p:cNvSpPr/>
              <p:nvPr/>
            </p:nvSpPr>
            <p:spPr>
              <a:xfrm>
                <a:off x="-3231900" y="3360938"/>
                <a:ext cx="12643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50574" h="20923" extrusionOk="0">
                    <a:moveTo>
                      <a:pt x="3162" y="20922"/>
                    </a:moveTo>
                    <a:cubicBezTo>
                      <a:pt x="2769" y="19876"/>
                      <a:pt x="2377" y="18829"/>
                      <a:pt x="1990" y="17777"/>
                    </a:cubicBezTo>
                    <a:cubicBezTo>
                      <a:pt x="1484" y="16420"/>
                      <a:pt x="967" y="15061"/>
                      <a:pt x="489" y="13691"/>
                    </a:cubicBezTo>
                    <a:cubicBezTo>
                      <a:pt x="297" y="13133"/>
                      <a:pt x="182" y="12548"/>
                      <a:pt x="1" y="11831"/>
                    </a:cubicBezTo>
                    <a:cubicBezTo>
                      <a:pt x="1661" y="11406"/>
                      <a:pt x="3223" y="11002"/>
                      <a:pt x="4792" y="10592"/>
                    </a:cubicBezTo>
                    <a:cubicBezTo>
                      <a:pt x="5447" y="10422"/>
                      <a:pt x="6101" y="10234"/>
                      <a:pt x="6760" y="10069"/>
                    </a:cubicBezTo>
                    <a:cubicBezTo>
                      <a:pt x="7408" y="9910"/>
                      <a:pt x="8142" y="9916"/>
                      <a:pt x="8698" y="9603"/>
                    </a:cubicBezTo>
                    <a:cubicBezTo>
                      <a:pt x="9745" y="9018"/>
                      <a:pt x="10915" y="9068"/>
                      <a:pt x="12001" y="8716"/>
                    </a:cubicBezTo>
                    <a:cubicBezTo>
                      <a:pt x="12303" y="8620"/>
                      <a:pt x="12621" y="8586"/>
                      <a:pt x="12933" y="8512"/>
                    </a:cubicBezTo>
                    <a:cubicBezTo>
                      <a:pt x="14008" y="8261"/>
                      <a:pt x="15093" y="8029"/>
                      <a:pt x="16163" y="7749"/>
                    </a:cubicBezTo>
                    <a:cubicBezTo>
                      <a:pt x="17913" y="7289"/>
                      <a:pt x="19658" y="6783"/>
                      <a:pt x="21410" y="6317"/>
                    </a:cubicBezTo>
                    <a:cubicBezTo>
                      <a:pt x="23525" y="5749"/>
                      <a:pt x="25645" y="5191"/>
                      <a:pt x="27765" y="4634"/>
                    </a:cubicBezTo>
                    <a:cubicBezTo>
                      <a:pt x="29072" y="4288"/>
                      <a:pt x="30381" y="3958"/>
                      <a:pt x="31682" y="3600"/>
                    </a:cubicBezTo>
                    <a:cubicBezTo>
                      <a:pt x="32808" y="3293"/>
                      <a:pt x="33910" y="2918"/>
                      <a:pt x="35036" y="2640"/>
                    </a:cubicBezTo>
                    <a:cubicBezTo>
                      <a:pt x="36497" y="2281"/>
                      <a:pt x="37980" y="1985"/>
                      <a:pt x="39447" y="1656"/>
                    </a:cubicBezTo>
                    <a:cubicBezTo>
                      <a:pt x="40607" y="1388"/>
                      <a:pt x="41755" y="1076"/>
                      <a:pt x="42921" y="848"/>
                    </a:cubicBezTo>
                    <a:cubicBezTo>
                      <a:pt x="44529" y="541"/>
                      <a:pt x="46150" y="292"/>
                      <a:pt x="47764" y="19"/>
                    </a:cubicBezTo>
                    <a:cubicBezTo>
                      <a:pt x="47856" y="1"/>
                      <a:pt x="47952" y="13"/>
                      <a:pt x="48055" y="13"/>
                    </a:cubicBezTo>
                    <a:cubicBezTo>
                      <a:pt x="49015" y="3259"/>
                      <a:pt x="50277" y="6408"/>
                      <a:pt x="50573" y="9717"/>
                    </a:cubicBezTo>
                    <a:cubicBezTo>
                      <a:pt x="49038" y="10058"/>
                      <a:pt x="47645" y="10336"/>
                      <a:pt x="46263" y="10677"/>
                    </a:cubicBezTo>
                    <a:cubicBezTo>
                      <a:pt x="43791" y="11286"/>
                      <a:pt x="41318" y="11910"/>
                      <a:pt x="38856" y="12565"/>
                    </a:cubicBezTo>
                    <a:cubicBezTo>
                      <a:pt x="37117" y="13025"/>
                      <a:pt x="35400" y="13542"/>
                      <a:pt x="33672" y="14020"/>
                    </a:cubicBezTo>
                    <a:cubicBezTo>
                      <a:pt x="33194" y="14151"/>
                      <a:pt x="32693" y="14214"/>
                      <a:pt x="32216" y="14327"/>
                    </a:cubicBezTo>
                    <a:cubicBezTo>
                      <a:pt x="29841" y="14896"/>
                      <a:pt x="27464" y="15486"/>
                      <a:pt x="25087" y="16032"/>
                    </a:cubicBezTo>
                    <a:cubicBezTo>
                      <a:pt x="23730" y="16345"/>
                      <a:pt x="22347" y="16556"/>
                      <a:pt x="20989" y="16856"/>
                    </a:cubicBezTo>
                    <a:cubicBezTo>
                      <a:pt x="20340" y="17000"/>
                      <a:pt x="19726" y="17289"/>
                      <a:pt x="19078" y="17454"/>
                    </a:cubicBezTo>
                    <a:cubicBezTo>
                      <a:pt x="16845" y="18011"/>
                      <a:pt x="14610" y="18585"/>
                      <a:pt x="12359" y="19068"/>
                    </a:cubicBezTo>
                    <a:cubicBezTo>
                      <a:pt x="9318" y="19721"/>
                      <a:pt x="6266" y="20301"/>
                      <a:pt x="3162" y="20922"/>
                    </a:cubicBezTo>
                    <a:close/>
                    <a:moveTo>
                      <a:pt x="5508" y="15515"/>
                    </a:moveTo>
                    <a:cubicBezTo>
                      <a:pt x="5338" y="14862"/>
                      <a:pt x="4776" y="14486"/>
                      <a:pt x="4178" y="14639"/>
                    </a:cubicBezTo>
                    <a:cubicBezTo>
                      <a:pt x="3435" y="14833"/>
                      <a:pt x="3235" y="15203"/>
                      <a:pt x="3435" y="16027"/>
                    </a:cubicBezTo>
                    <a:cubicBezTo>
                      <a:pt x="3553" y="16522"/>
                      <a:pt x="4122" y="16885"/>
                      <a:pt x="4594" y="16766"/>
                    </a:cubicBezTo>
                    <a:cubicBezTo>
                      <a:pt x="5174" y="16624"/>
                      <a:pt x="5634" y="15998"/>
                      <a:pt x="5508" y="155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" name="Google Shape;494;p13"/>
              <p:cNvSpPr/>
              <p:nvPr/>
            </p:nvSpPr>
            <p:spPr>
              <a:xfrm>
                <a:off x="-3043225" y="3767613"/>
                <a:ext cx="3535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3672" extrusionOk="0">
                    <a:moveTo>
                      <a:pt x="417" y="0"/>
                    </a:moveTo>
                    <a:cubicBezTo>
                      <a:pt x="214" y="0"/>
                      <a:pt x="0" y="168"/>
                      <a:pt x="65" y="426"/>
                    </a:cubicBezTo>
                    <a:cubicBezTo>
                      <a:pt x="310" y="1420"/>
                      <a:pt x="333" y="2454"/>
                      <a:pt x="690" y="3420"/>
                    </a:cubicBezTo>
                    <a:cubicBezTo>
                      <a:pt x="743" y="3564"/>
                      <a:pt x="868" y="3671"/>
                      <a:pt x="1018" y="3671"/>
                    </a:cubicBezTo>
                    <a:cubicBezTo>
                      <a:pt x="1047" y="3671"/>
                      <a:pt x="1076" y="3667"/>
                      <a:pt x="1106" y="3659"/>
                    </a:cubicBezTo>
                    <a:cubicBezTo>
                      <a:pt x="1277" y="3614"/>
                      <a:pt x="1413" y="3409"/>
                      <a:pt x="1345" y="3239"/>
                    </a:cubicBezTo>
                    <a:cubicBezTo>
                      <a:pt x="992" y="2273"/>
                      <a:pt x="970" y="1237"/>
                      <a:pt x="724" y="243"/>
                    </a:cubicBezTo>
                    <a:cubicBezTo>
                      <a:pt x="681" y="73"/>
                      <a:pt x="551" y="0"/>
                      <a:pt x="41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" name="Google Shape;495;p13"/>
              <p:cNvSpPr/>
              <p:nvPr/>
            </p:nvSpPr>
            <p:spPr>
              <a:xfrm>
                <a:off x="-2858850" y="3723813"/>
                <a:ext cx="50550" cy="88600"/>
              </a:xfrm>
              <a:custGeom>
                <a:avLst/>
                <a:gdLst/>
                <a:ahLst/>
                <a:cxnLst/>
                <a:rect l="l" t="t" r="r" b="b"/>
                <a:pathLst>
                  <a:path w="2022" h="3544" extrusionOk="0">
                    <a:moveTo>
                      <a:pt x="376" y="0"/>
                    </a:moveTo>
                    <a:cubicBezTo>
                      <a:pt x="316" y="0"/>
                      <a:pt x="256" y="15"/>
                      <a:pt x="205" y="45"/>
                    </a:cubicBezTo>
                    <a:cubicBezTo>
                      <a:pt x="42" y="142"/>
                      <a:pt x="1" y="347"/>
                      <a:pt x="87" y="512"/>
                    </a:cubicBezTo>
                    <a:cubicBezTo>
                      <a:pt x="541" y="1420"/>
                      <a:pt x="1047" y="2307"/>
                      <a:pt x="1297" y="3303"/>
                    </a:cubicBezTo>
                    <a:cubicBezTo>
                      <a:pt x="1340" y="3471"/>
                      <a:pt x="1471" y="3543"/>
                      <a:pt x="1606" y="3543"/>
                    </a:cubicBezTo>
                    <a:cubicBezTo>
                      <a:pt x="1809" y="3543"/>
                      <a:pt x="2022" y="3377"/>
                      <a:pt x="1957" y="3120"/>
                    </a:cubicBezTo>
                    <a:cubicBezTo>
                      <a:pt x="1690" y="2075"/>
                      <a:pt x="1155" y="1126"/>
                      <a:pt x="672" y="171"/>
                    </a:cubicBezTo>
                    <a:cubicBezTo>
                      <a:pt x="619" y="60"/>
                      <a:pt x="497" y="0"/>
                      <a:pt x="37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" name="Google Shape;496;p13"/>
              <p:cNvSpPr/>
              <p:nvPr/>
            </p:nvSpPr>
            <p:spPr>
              <a:xfrm>
                <a:off x="-2676850" y="3680313"/>
                <a:ext cx="55075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669" extrusionOk="0">
                    <a:moveTo>
                      <a:pt x="476" y="0"/>
                    </a:moveTo>
                    <a:cubicBezTo>
                      <a:pt x="238" y="0"/>
                      <a:pt x="1" y="245"/>
                      <a:pt x="163" y="507"/>
                    </a:cubicBezTo>
                    <a:cubicBezTo>
                      <a:pt x="736" y="1421"/>
                      <a:pt x="1260" y="2354"/>
                      <a:pt x="1504" y="3417"/>
                    </a:cubicBezTo>
                    <a:cubicBezTo>
                      <a:pt x="1537" y="3568"/>
                      <a:pt x="1685" y="3668"/>
                      <a:pt x="1835" y="3668"/>
                    </a:cubicBezTo>
                    <a:cubicBezTo>
                      <a:pt x="1865" y="3668"/>
                      <a:pt x="1895" y="3664"/>
                      <a:pt x="1925" y="3656"/>
                    </a:cubicBezTo>
                    <a:cubicBezTo>
                      <a:pt x="2107" y="3604"/>
                      <a:pt x="2203" y="3417"/>
                      <a:pt x="2163" y="3235"/>
                    </a:cubicBezTo>
                    <a:cubicBezTo>
                      <a:pt x="1908" y="2121"/>
                      <a:pt x="1357" y="1126"/>
                      <a:pt x="754" y="159"/>
                    </a:cubicBezTo>
                    <a:cubicBezTo>
                      <a:pt x="683" y="47"/>
                      <a:pt x="579" y="0"/>
                      <a:pt x="47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" name="Google Shape;497;p13"/>
              <p:cNvSpPr/>
              <p:nvPr/>
            </p:nvSpPr>
            <p:spPr>
              <a:xfrm>
                <a:off x="-2500425" y="3627213"/>
                <a:ext cx="382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4420" extrusionOk="0">
                    <a:moveTo>
                      <a:pt x="417" y="1"/>
                    </a:moveTo>
                    <a:cubicBezTo>
                      <a:pt x="215" y="1"/>
                      <a:pt x="0" y="170"/>
                      <a:pt x="58" y="430"/>
                    </a:cubicBezTo>
                    <a:cubicBezTo>
                      <a:pt x="330" y="1669"/>
                      <a:pt x="501" y="2938"/>
                      <a:pt x="808" y="4176"/>
                    </a:cubicBezTo>
                    <a:cubicBezTo>
                      <a:pt x="849" y="4346"/>
                      <a:pt x="978" y="4419"/>
                      <a:pt x="1112" y="4419"/>
                    </a:cubicBezTo>
                    <a:cubicBezTo>
                      <a:pt x="1315" y="4419"/>
                      <a:pt x="1530" y="4251"/>
                      <a:pt x="1468" y="3995"/>
                    </a:cubicBezTo>
                    <a:cubicBezTo>
                      <a:pt x="1161" y="2755"/>
                      <a:pt x="991" y="1487"/>
                      <a:pt x="718" y="248"/>
                    </a:cubicBezTo>
                    <a:cubicBezTo>
                      <a:pt x="679" y="76"/>
                      <a:pt x="551" y="1"/>
                      <a:pt x="417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" name="Google Shape;498;p13"/>
              <p:cNvSpPr/>
              <p:nvPr/>
            </p:nvSpPr>
            <p:spPr>
              <a:xfrm>
                <a:off x="-2327525" y="3586788"/>
                <a:ext cx="52475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3536" extrusionOk="0">
                    <a:moveTo>
                      <a:pt x="476" y="1"/>
                    </a:moveTo>
                    <a:cubicBezTo>
                      <a:pt x="238" y="1"/>
                      <a:pt x="0" y="245"/>
                      <a:pt x="163" y="507"/>
                    </a:cubicBezTo>
                    <a:cubicBezTo>
                      <a:pt x="708" y="1376"/>
                      <a:pt x="1123" y="2297"/>
                      <a:pt x="1374" y="3293"/>
                    </a:cubicBezTo>
                    <a:cubicBezTo>
                      <a:pt x="1417" y="3462"/>
                      <a:pt x="1547" y="3535"/>
                      <a:pt x="1681" y="3535"/>
                    </a:cubicBezTo>
                    <a:cubicBezTo>
                      <a:pt x="1885" y="3535"/>
                      <a:pt x="2098" y="3367"/>
                      <a:pt x="2033" y="3110"/>
                    </a:cubicBezTo>
                    <a:cubicBezTo>
                      <a:pt x="1771" y="2058"/>
                      <a:pt x="1322" y="1081"/>
                      <a:pt x="755" y="160"/>
                    </a:cubicBezTo>
                    <a:cubicBezTo>
                      <a:pt x="684" y="48"/>
                      <a:pt x="580" y="1"/>
                      <a:pt x="476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" name="Google Shape;499;p13"/>
              <p:cNvSpPr/>
              <p:nvPr/>
            </p:nvSpPr>
            <p:spPr>
              <a:xfrm>
                <a:off x="-2125925" y="3533563"/>
                <a:ext cx="44250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3802" extrusionOk="0">
                    <a:moveTo>
                      <a:pt x="375" y="1"/>
                    </a:moveTo>
                    <a:cubicBezTo>
                      <a:pt x="315" y="1"/>
                      <a:pt x="256" y="15"/>
                      <a:pt x="206" y="43"/>
                    </a:cubicBezTo>
                    <a:cubicBezTo>
                      <a:pt x="35" y="146"/>
                      <a:pt x="1" y="345"/>
                      <a:pt x="86" y="515"/>
                    </a:cubicBezTo>
                    <a:cubicBezTo>
                      <a:pt x="558" y="1470"/>
                      <a:pt x="678" y="2556"/>
                      <a:pt x="1047" y="3551"/>
                    </a:cubicBezTo>
                    <a:cubicBezTo>
                      <a:pt x="1099" y="3695"/>
                      <a:pt x="1228" y="3802"/>
                      <a:pt x="1380" y="3802"/>
                    </a:cubicBezTo>
                    <a:cubicBezTo>
                      <a:pt x="1409" y="3802"/>
                      <a:pt x="1438" y="3798"/>
                      <a:pt x="1468" y="3790"/>
                    </a:cubicBezTo>
                    <a:cubicBezTo>
                      <a:pt x="1633" y="3743"/>
                      <a:pt x="1769" y="3546"/>
                      <a:pt x="1706" y="3368"/>
                    </a:cubicBezTo>
                    <a:cubicBezTo>
                      <a:pt x="1314" y="2311"/>
                      <a:pt x="1172" y="1185"/>
                      <a:pt x="672" y="169"/>
                    </a:cubicBezTo>
                    <a:cubicBezTo>
                      <a:pt x="618" y="58"/>
                      <a:pt x="496" y="1"/>
                      <a:pt x="375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" name="Google Shape;500;p13"/>
              <p:cNvSpPr/>
              <p:nvPr/>
            </p:nvSpPr>
            <p:spPr>
              <a:xfrm>
                <a:off x="-2946675" y="3773588"/>
                <a:ext cx="38700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686" extrusionOk="0">
                    <a:moveTo>
                      <a:pt x="401" y="0"/>
                    </a:moveTo>
                    <a:cubicBezTo>
                      <a:pt x="371" y="0"/>
                      <a:pt x="339" y="5"/>
                      <a:pt x="307" y="16"/>
                    </a:cubicBezTo>
                    <a:cubicBezTo>
                      <a:pt x="149" y="66"/>
                      <a:pt x="0" y="260"/>
                      <a:pt x="69" y="436"/>
                    </a:cubicBezTo>
                    <a:cubicBezTo>
                      <a:pt x="331" y="1095"/>
                      <a:pt x="553" y="1772"/>
                      <a:pt x="819" y="2431"/>
                    </a:cubicBezTo>
                    <a:cubicBezTo>
                      <a:pt x="871" y="2568"/>
                      <a:pt x="994" y="2685"/>
                      <a:pt x="1145" y="2685"/>
                    </a:cubicBezTo>
                    <a:cubicBezTo>
                      <a:pt x="1176" y="2685"/>
                      <a:pt x="1208" y="2680"/>
                      <a:pt x="1241" y="2670"/>
                    </a:cubicBezTo>
                    <a:cubicBezTo>
                      <a:pt x="1399" y="2619"/>
                      <a:pt x="1548" y="2425"/>
                      <a:pt x="1479" y="2249"/>
                    </a:cubicBezTo>
                    <a:cubicBezTo>
                      <a:pt x="1212" y="1590"/>
                      <a:pt x="990" y="914"/>
                      <a:pt x="729" y="255"/>
                    </a:cubicBezTo>
                    <a:cubicBezTo>
                      <a:pt x="672" y="118"/>
                      <a:pt x="549" y="0"/>
                      <a:pt x="40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" name="Google Shape;501;p13"/>
              <p:cNvSpPr/>
              <p:nvPr/>
            </p:nvSpPr>
            <p:spPr>
              <a:xfrm>
                <a:off x="-2762175" y="3723738"/>
                <a:ext cx="44225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2805" extrusionOk="0">
                    <a:moveTo>
                      <a:pt x="373" y="1"/>
                    </a:moveTo>
                    <a:cubicBezTo>
                      <a:pt x="313" y="1"/>
                      <a:pt x="254" y="16"/>
                      <a:pt x="205" y="48"/>
                    </a:cubicBezTo>
                    <a:cubicBezTo>
                      <a:pt x="45" y="156"/>
                      <a:pt x="0" y="344"/>
                      <a:pt x="85" y="515"/>
                    </a:cubicBezTo>
                    <a:cubicBezTo>
                      <a:pt x="431" y="1213"/>
                      <a:pt x="682" y="1964"/>
                      <a:pt x="1079" y="2635"/>
                    </a:cubicBezTo>
                    <a:cubicBezTo>
                      <a:pt x="1146" y="2739"/>
                      <a:pt x="1268" y="2804"/>
                      <a:pt x="1390" y="2804"/>
                    </a:cubicBezTo>
                    <a:cubicBezTo>
                      <a:pt x="1446" y="2804"/>
                      <a:pt x="1501" y="2791"/>
                      <a:pt x="1551" y="2760"/>
                    </a:cubicBezTo>
                    <a:cubicBezTo>
                      <a:pt x="1706" y="2658"/>
                      <a:pt x="1768" y="2453"/>
                      <a:pt x="1672" y="2294"/>
                    </a:cubicBezTo>
                    <a:cubicBezTo>
                      <a:pt x="1273" y="1617"/>
                      <a:pt x="1023" y="872"/>
                      <a:pt x="677" y="174"/>
                    </a:cubicBezTo>
                    <a:cubicBezTo>
                      <a:pt x="623" y="63"/>
                      <a:pt x="496" y="1"/>
                      <a:pt x="373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" name="Google Shape;502;p13"/>
              <p:cNvSpPr/>
              <p:nvPr/>
            </p:nvSpPr>
            <p:spPr>
              <a:xfrm>
                <a:off x="-2587375" y="3686388"/>
                <a:ext cx="5032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553" extrusionOk="0">
                    <a:moveTo>
                      <a:pt x="367" y="0"/>
                    </a:moveTo>
                    <a:cubicBezTo>
                      <a:pt x="279" y="0"/>
                      <a:pt x="192" y="32"/>
                      <a:pt x="132" y="99"/>
                    </a:cubicBezTo>
                    <a:cubicBezTo>
                      <a:pt x="6" y="235"/>
                      <a:pt x="1" y="445"/>
                      <a:pt x="132" y="582"/>
                    </a:cubicBezTo>
                    <a:cubicBezTo>
                      <a:pt x="193" y="644"/>
                      <a:pt x="256" y="713"/>
                      <a:pt x="313" y="775"/>
                    </a:cubicBezTo>
                    <a:cubicBezTo>
                      <a:pt x="342" y="809"/>
                      <a:pt x="370" y="849"/>
                      <a:pt x="398" y="883"/>
                    </a:cubicBezTo>
                    <a:cubicBezTo>
                      <a:pt x="415" y="905"/>
                      <a:pt x="432" y="928"/>
                      <a:pt x="444" y="946"/>
                    </a:cubicBezTo>
                    <a:cubicBezTo>
                      <a:pt x="557" y="1099"/>
                      <a:pt x="660" y="1258"/>
                      <a:pt x="756" y="1417"/>
                    </a:cubicBezTo>
                    <a:cubicBezTo>
                      <a:pt x="956" y="1736"/>
                      <a:pt x="1132" y="2065"/>
                      <a:pt x="1325" y="2384"/>
                    </a:cubicBezTo>
                    <a:cubicBezTo>
                      <a:pt x="1387" y="2488"/>
                      <a:pt x="1510" y="2553"/>
                      <a:pt x="1630" y="2553"/>
                    </a:cubicBezTo>
                    <a:cubicBezTo>
                      <a:pt x="1686" y="2553"/>
                      <a:pt x="1742" y="2539"/>
                      <a:pt x="1791" y="2508"/>
                    </a:cubicBezTo>
                    <a:cubicBezTo>
                      <a:pt x="1950" y="2406"/>
                      <a:pt x="2013" y="2201"/>
                      <a:pt x="1916" y="2037"/>
                    </a:cubicBezTo>
                    <a:cubicBezTo>
                      <a:pt x="1518" y="1372"/>
                      <a:pt x="1166" y="655"/>
                      <a:pt x="614" y="99"/>
                    </a:cubicBezTo>
                    <a:cubicBezTo>
                      <a:pt x="550" y="34"/>
                      <a:pt x="458" y="0"/>
                      <a:pt x="36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" name="Google Shape;503;p13"/>
              <p:cNvSpPr/>
              <p:nvPr/>
            </p:nvSpPr>
            <p:spPr>
              <a:xfrm>
                <a:off x="-2406325" y="3639488"/>
                <a:ext cx="3457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683" extrusionOk="0">
                    <a:moveTo>
                      <a:pt x="357" y="1"/>
                    </a:moveTo>
                    <a:cubicBezTo>
                      <a:pt x="328" y="1"/>
                      <a:pt x="300" y="5"/>
                      <a:pt x="273" y="13"/>
                    </a:cubicBezTo>
                    <a:cubicBezTo>
                      <a:pt x="92" y="75"/>
                      <a:pt x="1" y="246"/>
                      <a:pt x="35" y="434"/>
                    </a:cubicBezTo>
                    <a:cubicBezTo>
                      <a:pt x="182" y="1150"/>
                      <a:pt x="318" y="1878"/>
                      <a:pt x="694" y="2515"/>
                    </a:cubicBezTo>
                    <a:cubicBezTo>
                      <a:pt x="755" y="2618"/>
                      <a:pt x="876" y="2682"/>
                      <a:pt x="995" y="2682"/>
                    </a:cubicBezTo>
                    <a:cubicBezTo>
                      <a:pt x="1053" y="2682"/>
                      <a:pt x="1110" y="2667"/>
                      <a:pt x="1160" y="2634"/>
                    </a:cubicBezTo>
                    <a:cubicBezTo>
                      <a:pt x="1320" y="2537"/>
                      <a:pt x="1383" y="2332"/>
                      <a:pt x="1286" y="2167"/>
                    </a:cubicBezTo>
                    <a:cubicBezTo>
                      <a:pt x="1103" y="1860"/>
                      <a:pt x="1007" y="1599"/>
                      <a:pt x="911" y="1235"/>
                    </a:cubicBezTo>
                    <a:cubicBezTo>
                      <a:pt x="825" y="912"/>
                      <a:pt x="762" y="582"/>
                      <a:pt x="694" y="251"/>
                    </a:cubicBezTo>
                    <a:cubicBezTo>
                      <a:pt x="665" y="108"/>
                      <a:pt x="508" y="1"/>
                      <a:pt x="357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" name="Google Shape;504;p13"/>
              <p:cNvSpPr/>
              <p:nvPr/>
            </p:nvSpPr>
            <p:spPr>
              <a:xfrm>
                <a:off x="-2216875" y="3592688"/>
                <a:ext cx="38700" cy="64000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60" extrusionOk="0">
                    <a:moveTo>
                      <a:pt x="396" y="1"/>
                    </a:moveTo>
                    <a:cubicBezTo>
                      <a:pt x="367" y="1"/>
                      <a:pt x="337" y="5"/>
                      <a:pt x="307" y="14"/>
                    </a:cubicBezTo>
                    <a:cubicBezTo>
                      <a:pt x="149" y="66"/>
                      <a:pt x="0" y="260"/>
                      <a:pt x="68" y="436"/>
                    </a:cubicBezTo>
                    <a:cubicBezTo>
                      <a:pt x="319" y="1061"/>
                      <a:pt x="569" y="1685"/>
                      <a:pt x="819" y="2306"/>
                    </a:cubicBezTo>
                    <a:cubicBezTo>
                      <a:pt x="871" y="2443"/>
                      <a:pt x="994" y="2560"/>
                      <a:pt x="1146" y="2560"/>
                    </a:cubicBezTo>
                    <a:cubicBezTo>
                      <a:pt x="1176" y="2560"/>
                      <a:pt x="1208" y="2555"/>
                      <a:pt x="1240" y="2545"/>
                    </a:cubicBezTo>
                    <a:cubicBezTo>
                      <a:pt x="1399" y="2493"/>
                      <a:pt x="1547" y="2306"/>
                      <a:pt x="1479" y="2123"/>
                    </a:cubicBezTo>
                    <a:cubicBezTo>
                      <a:pt x="1228" y="1504"/>
                      <a:pt x="978" y="879"/>
                      <a:pt x="729" y="253"/>
                    </a:cubicBezTo>
                    <a:cubicBezTo>
                      <a:pt x="672" y="115"/>
                      <a:pt x="546" y="1"/>
                      <a:pt x="396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" name="Google Shape;505;p13"/>
              <p:cNvSpPr/>
              <p:nvPr/>
            </p:nvSpPr>
            <p:spPr>
              <a:xfrm>
                <a:off x="-3155450" y="3586588"/>
                <a:ext cx="1195875" cy="313100"/>
              </a:xfrm>
              <a:custGeom>
                <a:avLst/>
                <a:gdLst/>
                <a:ahLst/>
                <a:cxnLst/>
                <a:rect l="l" t="t" r="r" b="b"/>
                <a:pathLst>
                  <a:path w="47835" h="12524" extrusionOk="0">
                    <a:moveTo>
                      <a:pt x="47360" y="1"/>
                    </a:moveTo>
                    <a:cubicBezTo>
                      <a:pt x="47330" y="1"/>
                      <a:pt x="47298" y="5"/>
                      <a:pt x="47264" y="14"/>
                    </a:cubicBezTo>
                    <a:cubicBezTo>
                      <a:pt x="41256" y="1595"/>
                      <a:pt x="35355" y="3561"/>
                      <a:pt x="29328" y="5085"/>
                    </a:cubicBezTo>
                    <a:cubicBezTo>
                      <a:pt x="26237" y="5870"/>
                      <a:pt x="23110" y="6410"/>
                      <a:pt x="19989" y="7058"/>
                    </a:cubicBezTo>
                    <a:cubicBezTo>
                      <a:pt x="16891" y="7701"/>
                      <a:pt x="13827" y="8485"/>
                      <a:pt x="10762" y="9286"/>
                    </a:cubicBezTo>
                    <a:cubicBezTo>
                      <a:pt x="7323" y="10184"/>
                      <a:pt x="3878" y="11105"/>
                      <a:pt x="398" y="11862"/>
                    </a:cubicBezTo>
                    <a:cubicBezTo>
                      <a:pt x="0" y="11946"/>
                      <a:pt x="133" y="12524"/>
                      <a:pt x="502" y="12524"/>
                    </a:cubicBezTo>
                    <a:cubicBezTo>
                      <a:pt x="528" y="12524"/>
                      <a:pt x="554" y="12521"/>
                      <a:pt x="581" y="12516"/>
                    </a:cubicBezTo>
                    <a:cubicBezTo>
                      <a:pt x="6766" y="11173"/>
                      <a:pt x="12826" y="9315"/>
                      <a:pt x="19011" y="7961"/>
                    </a:cubicBezTo>
                    <a:cubicBezTo>
                      <a:pt x="22126" y="7279"/>
                      <a:pt x="25269" y="6780"/>
                      <a:pt x="28373" y="6029"/>
                    </a:cubicBezTo>
                    <a:cubicBezTo>
                      <a:pt x="31398" y="5290"/>
                      <a:pt x="34394" y="4437"/>
                      <a:pt x="37378" y="3556"/>
                    </a:cubicBezTo>
                    <a:cubicBezTo>
                      <a:pt x="40728" y="2572"/>
                      <a:pt x="44070" y="1561"/>
                      <a:pt x="47447" y="667"/>
                    </a:cubicBezTo>
                    <a:cubicBezTo>
                      <a:pt x="47834" y="568"/>
                      <a:pt x="47715" y="1"/>
                      <a:pt x="47360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" name="Google Shape;506;p13"/>
              <p:cNvSpPr/>
              <p:nvPr/>
            </p:nvSpPr>
            <p:spPr>
              <a:xfrm>
                <a:off x="-3156450" y="3717713"/>
                <a:ext cx="687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10" extrusionOk="0">
                    <a:moveTo>
                      <a:pt x="1201" y="709"/>
                    </a:moveTo>
                    <a:cubicBezTo>
                      <a:pt x="1201" y="709"/>
                      <a:pt x="1198" y="710"/>
                      <a:pt x="1194" y="713"/>
                    </a:cubicBezTo>
                    <a:lnTo>
                      <a:pt x="1194" y="713"/>
                    </a:lnTo>
                    <a:cubicBezTo>
                      <a:pt x="1199" y="710"/>
                      <a:pt x="1201" y="709"/>
                      <a:pt x="1201" y="709"/>
                    </a:cubicBezTo>
                    <a:close/>
                    <a:moveTo>
                      <a:pt x="1182" y="718"/>
                    </a:moveTo>
                    <a:lnTo>
                      <a:pt x="1182" y="718"/>
                    </a:lnTo>
                    <a:cubicBezTo>
                      <a:pt x="1176" y="720"/>
                      <a:pt x="1171" y="722"/>
                      <a:pt x="1167" y="722"/>
                    </a:cubicBezTo>
                    <a:cubicBezTo>
                      <a:pt x="1172" y="721"/>
                      <a:pt x="1177" y="719"/>
                      <a:pt x="1182" y="718"/>
                    </a:cubicBezTo>
                    <a:close/>
                    <a:moveTo>
                      <a:pt x="1047" y="801"/>
                    </a:moveTo>
                    <a:cubicBezTo>
                      <a:pt x="1039" y="806"/>
                      <a:pt x="1030" y="814"/>
                      <a:pt x="1021" y="821"/>
                    </a:cubicBezTo>
                    <a:lnTo>
                      <a:pt x="1021" y="821"/>
                    </a:lnTo>
                    <a:cubicBezTo>
                      <a:pt x="1024" y="820"/>
                      <a:pt x="1031" y="814"/>
                      <a:pt x="1047" y="801"/>
                    </a:cubicBezTo>
                    <a:close/>
                    <a:moveTo>
                      <a:pt x="1916" y="907"/>
                    </a:moveTo>
                    <a:cubicBezTo>
                      <a:pt x="1918" y="907"/>
                      <a:pt x="1931" y="919"/>
                      <a:pt x="1934" y="926"/>
                    </a:cubicBezTo>
                    <a:lnTo>
                      <a:pt x="1934" y="926"/>
                    </a:lnTo>
                    <a:cubicBezTo>
                      <a:pt x="1920" y="912"/>
                      <a:pt x="1916" y="907"/>
                      <a:pt x="1916" y="907"/>
                    </a:cubicBezTo>
                    <a:close/>
                    <a:moveTo>
                      <a:pt x="1938" y="930"/>
                    </a:moveTo>
                    <a:lnTo>
                      <a:pt x="1938" y="930"/>
                    </a:lnTo>
                    <a:cubicBezTo>
                      <a:pt x="1938" y="931"/>
                      <a:pt x="1939" y="931"/>
                      <a:pt x="1939" y="932"/>
                    </a:cubicBezTo>
                    <a:cubicBezTo>
                      <a:pt x="1939" y="931"/>
                      <a:pt x="1938" y="931"/>
                      <a:pt x="1938" y="930"/>
                    </a:cubicBezTo>
                    <a:close/>
                    <a:moveTo>
                      <a:pt x="1939" y="1779"/>
                    </a:moveTo>
                    <a:cubicBezTo>
                      <a:pt x="1926" y="1795"/>
                      <a:pt x="1920" y="1803"/>
                      <a:pt x="1919" y="1805"/>
                    </a:cubicBezTo>
                    <a:lnTo>
                      <a:pt x="1919" y="1805"/>
                    </a:lnTo>
                    <a:cubicBezTo>
                      <a:pt x="1926" y="1798"/>
                      <a:pt x="1933" y="1789"/>
                      <a:pt x="1939" y="1779"/>
                    </a:cubicBezTo>
                    <a:close/>
                    <a:moveTo>
                      <a:pt x="1440" y="670"/>
                    </a:moveTo>
                    <a:cubicBezTo>
                      <a:pt x="1462" y="670"/>
                      <a:pt x="1485" y="670"/>
                      <a:pt x="1508" y="675"/>
                    </a:cubicBezTo>
                    <a:cubicBezTo>
                      <a:pt x="1520" y="676"/>
                      <a:pt x="1528" y="676"/>
                      <a:pt x="1532" y="676"/>
                    </a:cubicBezTo>
                    <a:cubicBezTo>
                      <a:pt x="1533" y="676"/>
                      <a:pt x="1533" y="676"/>
                      <a:pt x="1534" y="676"/>
                    </a:cubicBezTo>
                    <a:lnTo>
                      <a:pt x="1534" y="676"/>
                    </a:lnTo>
                    <a:cubicBezTo>
                      <a:pt x="1584" y="693"/>
                      <a:pt x="1634" y="704"/>
                      <a:pt x="1684" y="722"/>
                    </a:cubicBezTo>
                    <a:cubicBezTo>
                      <a:pt x="1660" y="715"/>
                      <a:pt x="1651" y="712"/>
                      <a:pt x="1650" y="712"/>
                    </a:cubicBezTo>
                    <a:cubicBezTo>
                      <a:pt x="1649" y="712"/>
                      <a:pt x="1668" y="718"/>
                      <a:pt x="1679" y="722"/>
                    </a:cubicBezTo>
                    <a:cubicBezTo>
                      <a:pt x="1706" y="738"/>
                      <a:pt x="1729" y="750"/>
                      <a:pt x="1758" y="767"/>
                    </a:cubicBezTo>
                    <a:cubicBezTo>
                      <a:pt x="1772" y="776"/>
                      <a:pt x="1793" y="787"/>
                      <a:pt x="1809" y="797"/>
                    </a:cubicBezTo>
                    <a:lnTo>
                      <a:pt x="1809" y="797"/>
                    </a:lnTo>
                    <a:cubicBezTo>
                      <a:pt x="1810" y="799"/>
                      <a:pt x="1814" y="805"/>
                      <a:pt x="1826" y="818"/>
                    </a:cubicBezTo>
                    <a:cubicBezTo>
                      <a:pt x="1864" y="851"/>
                      <a:pt x="1897" y="888"/>
                      <a:pt x="1934" y="926"/>
                    </a:cubicBezTo>
                    <a:lnTo>
                      <a:pt x="1934" y="926"/>
                    </a:lnTo>
                    <a:cubicBezTo>
                      <a:pt x="1934" y="926"/>
                      <a:pt x="1934" y="926"/>
                      <a:pt x="1934" y="926"/>
                    </a:cubicBezTo>
                    <a:cubicBezTo>
                      <a:pt x="1952" y="955"/>
                      <a:pt x="1968" y="977"/>
                      <a:pt x="1986" y="1005"/>
                    </a:cubicBezTo>
                    <a:cubicBezTo>
                      <a:pt x="1996" y="1028"/>
                      <a:pt x="2007" y="1045"/>
                      <a:pt x="2019" y="1067"/>
                    </a:cubicBezTo>
                    <a:lnTo>
                      <a:pt x="2019" y="1067"/>
                    </a:lnTo>
                    <a:cubicBezTo>
                      <a:pt x="2021" y="1071"/>
                      <a:pt x="2022" y="1077"/>
                      <a:pt x="2025" y="1084"/>
                    </a:cubicBezTo>
                    <a:cubicBezTo>
                      <a:pt x="2042" y="1136"/>
                      <a:pt x="2059" y="1194"/>
                      <a:pt x="2070" y="1244"/>
                    </a:cubicBezTo>
                    <a:cubicBezTo>
                      <a:pt x="2070" y="1245"/>
                      <a:pt x="2071" y="1246"/>
                      <a:pt x="2071" y="1247"/>
                    </a:cubicBezTo>
                    <a:lnTo>
                      <a:pt x="2071" y="1247"/>
                    </a:lnTo>
                    <a:cubicBezTo>
                      <a:pt x="2070" y="1244"/>
                      <a:pt x="2070" y="1241"/>
                      <a:pt x="2070" y="1239"/>
                    </a:cubicBezTo>
                    <a:lnTo>
                      <a:pt x="2070" y="1239"/>
                    </a:lnTo>
                    <a:cubicBezTo>
                      <a:pt x="2071" y="1245"/>
                      <a:pt x="2072" y="1250"/>
                      <a:pt x="2072" y="1256"/>
                    </a:cubicBezTo>
                    <a:lnTo>
                      <a:pt x="2072" y="1256"/>
                    </a:lnTo>
                    <a:cubicBezTo>
                      <a:pt x="2072" y="1254"/>
                      <a:pt x="2071" y="1251"/>
                      <a:pt x="2071" y="1247"/>
                    </a:cubicBezTo>
                    <a:lnTo>
                      <a:pt x="2071" y="1247"/>
                    </a:lnTo>
                    <a:cubicBezTo>
                      <a:pt x="2071" y="1253"/>
                      <a:pt x="2072" y="1258"/>
                      <a:pt x="2073" y="1263"/>
                    </a:cubicBezTo>
                    <a:lnTo>
                      <a:pt x="2073" y="1263"/>
                    </a:lnTo>
                    <a:cubicBezTo>
                      <a:pt x="2073" y="1261"/>
                      <a:pt x="2073" y="1259"/>
                      <a:pt x="2072" y="1256"/>
                    </a:cubicBezTo>
                    <a:lnTo>
                      <a:pt x="2072" y="1256"/>
                    </a:lnTo>
                    <a:cubicBezTo>
                      <a:pt x="2075" y="1269"/>
                      <a:pt x="2075" y="1274"/>
                      <a:pt x="2075" y="1274"/>
                    </a:cubicBezTo>
                    <a:cubicBezTo>
                      <a:pt x="2075" y="1274"/>
                      <a:pt x="2074" y="1270"/>
                      <a:pt x="2073" y="1263"/>
                    </a:cubicBezTo>
                    <a:lnTo>
                      <a:pt x="2073" y="1263"/>
                    </a:lnTo>
                    <a:cubicBezTo>
                      <a:pt x="2076" y="1295"/>
                      <a:pt x="2076" y="1326"/>
                      <a:pt x="2076" y="1357"/>
                    </a:cubicBezTo>
                    <a:cubicBezTo>
                      <a:pt x="2076" y="1386"/>
                      <a:pt x="2076" y="1415"/>
                      <a:pt x="2070" y="1443"/>
                    </a:cubicBezTo>
                    <a:cubicBezTo>
                      <a:pt x="2070" y="1453"/>
                      <a:pt x="2066" y="1474"/>
                      <a:pt x="2067" y="1474"/>
                    </a:cubicBezTo>
                    <a:cubicBezTo>
                      <a:pt x="2067" y="1474"/>
                      <a:pt x="2069" y="1466"/>
                      <a:pt x="2075" y="1441"/>
                    </a:cubicBezTo>
                    <a:lnTo>
                      <a:pt x="2075" y="1441"/>
                    </a:lnTo>
                    <a:cubicBezTo>
                      <a:pt x="2065" y="1485"/>
                      <a:pt x="2059" y="1529"/>
                      <a:pt x="2042" y="1574"/>
                    </a:cubicBezTo>
                    <a:cubicBezTo>
                      <a:pt x="2036" y="1596"/>
                      <a:pt x="2025" y="1614"/>
                      <a:pt x="2020" y="1637"/>
                    </a:cubicBezTo>
                    <a:cubicBezTo>
                      <a:pt x="2018" y="1646"/>
                      <a:pt x="2017" y="1649"/>
                      <a:pt x="2018" y="1650"/>
                    </a:cubicBezTo>
                    <a:lnTo>
                      <a:pt x="2018" y="1650"/>
                    </a:lnTo>
                    <a:cubicBezTo>
                      <a:pt x="1990" y="1689"/>
                      <a:pt x="1968" y="1733"/>
                      <a:pt x="1945" y="1773"/>
                    </a:cubicBezTo>
                    <a:cubicBezTo>
                      <a:pt x="1938" y="1784"/>
                      <a:pt x="1919" y="1806"/>
                      <a:pt x="1918" y="1806"/>
                    </a:cubicBezTo>
                    <a:cubicBezTo>
                      <a:pt x="1918" y="1806"/>
                      <a:pt x="1918" y="1806"/>
                      <a:pt x="1919" y="1805"/>
                    </a:cubicBezTo>
                    <a:lnTo>
                      <a:pt x="1919" y="1805"/>
                    </a:lnTo>
                    <a:cubicBezTo>
                      <a:pt x="1914" y="1810"/>
                      <a:pt x="1910" y="1814"/>
                      <a:pt x="1905" y="1819"/>
                    </a:cubicBezTo>
                    <a:cubicBezTo>
                      <a:pt x="1871" y="1853"/>
                      <a:pt x="1842" y="1881"/>
                      <a:pt x="1808" y="1910"/>
                    </a:cubicBezTo>
                    <a:cubicBezTo>
                      <a:pt x="1826" y="1894"/>
                      <a:pt x="1832" y="1888"/>
                      <a:pt x="1832" y="1888"/>
                    </a:cubicBezTo>
                    <a:lnTo>
                      <a:pt x="1832" y="1888"/>
                    </a:lnTo>
                    <a:cubicBezTo>
                      <a:pt x="1832" y="1888"/>
                      <a:pt x="1799" y="1917"/>
                      <a:pt x="1792" y="1921"/>
                    </a:cubicBezTo>
                    <a:cubicBezTo>
                      <a:pt x="1774" y="1932"/>
                      <a:pt x="1763" y="1944"/>
                      <a:pt x="1747" y="1949"/>
                    </a:cubicBezTo>
                    <a:cubicBezTo>
                      <a:pt x="1729" y="1960"/>
                      <a:pt x="1706" y="1971"/>
                      <a:pt x="1690" y="1984"/>
                    </a:cubicBezTo>
                    <a:cubicBezTo>
                      <a:pt x="1684" y="1986"/>
                      <a:pt x="1680" y="1989"/>
                      <a:pt x="1676" y="1991"/>
                    </a:cubicBezTo>
                    <a:lnTo>
                      <a:pt x="1676" y="1991"/>
                    </a:lnTo>
                    <a:cubicBezTo>
                      <a:pt x="1674" y="1991"/>
                      <a:pt x="1669" y="1992"/>
                      <a:pt x="1661" y="1995"/>
                    </a:cubicBezTo>
                    <a:cubicBezTo>
                      <a:pt x="1616" y="2012"/>
                      <a:pt x="1570" y="2023"/>
                      <a:pt x="1530" y="2034"/>
                    </a:cubicBezTo>
                    <a:cubicBezTo>
                      <a:pt x="1519" y="2034"/>
                      <a:pt x="1492" y="2036"/>
                      <a:pt x="1498" y="2036"/>
                    </a:cubicBezTo>
                    <a:cubicBezTo>
                      <a:pt x="1499" y="2036"/>
                      <a:pt x="1503" y="2036"/>
                      <a:pt x="1510" y="2036"/>
                    </a:cubicBezTo>
                    <a:lnTo>
                      <a:pt x="1510" y="2036"/>
                    </a:lnTo>
                    <a:cubicBezTo>
                      <a:pt x="1496" y="2037"/>
                      <a:pt x="1481" y="2040"/>
                      <a:pt x="1467" y="2040"/>
                    </a:cubicBezTo>
                    <a:cubicBezTo>
                      <a:pt x="1428" y="2040"/>
                      <a:pt x="1383" y="2040"/>
                      <a:pt x="1343" y="2034"/>
                    </a:cubicBezTo>
                    <a:cubicBezTo>
                      <a:pt x="1336" y="2034"/>
                      <a:pt x="1331" y="2034"/>
                      <a:pt x="1327" y="2034"/>
                    </a:cubicBezTo>
                    <a:lnTo>
                      <a:pt x="1327" y="2034"/>
                    </a:lnTo>
                    <a:cubicBezTo>
                      <a:pt x="1326" y="2034"/>
                      <a:pt x="1326" y="2034"/>
                      <a:pt x="1325" y="2034"/>
                    </a:cubicBezTo>
                    <a:cubicBezTo>
                      <a:pt x="1297" y="2023"/>
                      <a:pt x="1269" y="2023"/>
                      <a:pt x="1246" y="2012"/>
                    </a:cubicBezTo>
                    <a:cubicBezTo>
                      <a:pt x="1223" y="2005"/>
                      <a:pt x="1201" y="1995"/>
                      <a:pt x="1183" y="1989"/>
                    </a:cubicBezTo>
                    <a:cubicBezTo>
                      <a:pt x="1181" y="1989"/>
                      <a:pt x="1179" y="1989"/>
                      <a:pt x="1177" y="1989"/>
                    </a:cubicBezTo>
                    <a:lnTo>
                      <a:pt x="1177" y="1989"/>
                    </a:lnTo>
                    <a:cubicBezTo>
                      <a:pt x="1138" y="1966"/>
                      <a:pt x="1099" y="1949"/>
                      <a:pt x="1058" y="1921"/>
                    </a:cubicBezTo>
                    <a:cubicBezTo>
                      <a:pt x="1047" y="1915"/>
                      <a:pt x="1031" y="1903"/>
                      <a:pt x="1018" y="1892"/>
                    </a:cubicBezTo>
                    <a:lnTo>
                      <a:pt x="1018" y="1892"/>
                    </a:lnTo>
                    <a:cubicBezTo>
                      <a:pt x="1038" y="1908"/>
                      <a:pt x="1046" y="1913"/>
                      <a:pt x="1046" y="1913"/>
                    </a:cubicBezTo>
                    <a:cubicBezTo>
                      <a:pt x="1048" y="1913"/>
                      <a:pt x="1024" y="1894"/>
                      <a:pt x="1013" y="1887"/>
                    </a:cubicBezTo>
                    <a:cubicBezTo>
                      <a:pt x="979" y="1853"/>
                      <a:pt x="945" y="1819"/>
                      <a:pt x="916" y="1779"/>
                    </a:cubicBezTo>
                    <a:lnTo>
                      <a:pt x="916" y="1779"/>
                    </a:lnTo>
                    <a:cubicBezTo>
                      <a:pt x="932" y="1798"/>
                      <a:pt x="938" y="1805"/>
                      <a:pt x="938" y="1805"/>
                    </a:cubicBezTo>
                    <a:cubicBezTo>
                      <a:pt x="938" y="1805"/>
                      <a:pt x="909" y="1770"/>
                      <a:pt x="905" y="1761"/>
                    </a:cubicBezTo>
                    <a:cubicBezTo>
                      <a:pt x="894" y="1745"/>
                      <a:pt x="882" y="1733"/>
                      <a:pt x="876" y="1716"/>
                    </a:cubicBezTo>
                    <a:cubicBezTo>
                      <a:pt x="866" y="1698"/>
                      <a:pt x="853" y="1677"/>
                      <a:pt x="842" y="1659"/>
                    </a:cubicBezTo>
                    <a:cubicBezTo>
                      <a:pt x="835" y="1648"/>
                      <a:pt x="825" y="1621"/>
                      <a:pt x="826" y="1619"/>
                    </a:cubicBezTo>
                    <a:lnTo>
                      <a:pt x="826" y="1619"/>
                    </a:lnTo>
                    <a:cubicBezTo>
                      <a:pt x="829" y="1629"/>
                      <a:pt x="833" y="1639"/>
                      <a:pt x="837" y="1648"/>
                    </a:cubicBezTo>
                    <a:cubicBezTo>
                      <a:pt x="829" y="1627"/>
                      <a:pt x="826" y="1619"/>
                      <a:pt x="826" y="1619"/>
                    </a:cubicBezTo>
                    <a:lnTo>
                      <a:pt x="826" y="1619"/>
                    </a:lnTo>
                    <a:cubicBezTo>
                      <a:pt x="826" y="1619"/>
                      <a:pt x="826" y="1619"/>
                      <a:pt x="826" y="1619"/>
                    </a:cubicBezTo>
                    <a:lnTo>
                      <a:pt x="826" y="1619"/>
                    </a:lnTo>
                    <a:cubicBezTo>
                      <a:pt x="814" y="1587"/>
                      <a:pt x="806" y="1552"/>
                      <a:pt x="797" y="1517"/>
                    </a:cubicBezTo>
                    <a:cubicBezTo>
                      <a:pt x="792" y="1501"/>
                      <a:pt x="785" y="1483"/>
                      <a:pt x="785" y="1466"/>
                    </a:cubicBezTo>
                    <a:cubicBezTo>
                      <a:pt x="783" y="1459"/>
                      <a:pt x="782" y="1454"/>
                      <a:pt x="781" y="1450"/>
                    </a:cubicBezTo>
                    <a:lnTo>
                      <a:pt x="781" y="1450"/>
                    </a:lnTo>
                    <a:cubicBezTo>
                      <a:pt x="781" y="1444"/>
                      <a:pt x="780" y="1437"/>
                      <a:pt x="780" y="1426"/>
                    </a:cubicBezTo>
                    <a:cubicBezTo>
                      <a:pt x="774" y="1386"/>
                      <a:pt x="774" y="1341"/>
                      <a:pt x="780" y="1296"/>
                    </a:cubicBezTo>
                    <a:cubicBezTo>
                      <a:pt x="780" y="1287"/>
                      <a:pt x="786" y="1241"/>
                      <a:pt x="785" y="1241"/>
                    </a:cubicBezTo>
                    <a:lnTo>
                      <a:pt x="785" y="1241"/>
                    </a:lnTo>
                    <a:cubicBezTo>
                      <a:pt x="785" y="1241"/>
                      <a:pt x="783" y="1249"/>
                      <a:pt x="780" y="1273"/>
                    </a:cubicBezTo>
                    <a:cubicBezTo>
                      <a:pt x="780" y="1255"/>
                      <a:pt x="785" y="1239"/>
                      <a:pt x="792" y="1215"/>
                    </a:cubicBezTo>
                    <a:cubicBezTo>
                      <a:pt x="797" y="1171"/>
                      <a:pt x="813" y="1132"/>
                      <a:pt x="825" y="1086"/>
                    </a:cubicBezTo>
                    <a:lnTo>
                      <a:pt x="825" y="1086"/>
                    </a:lnTo>
                    <a:cubicBezTo>
                      <a:pt x="827" y="1085"/>
                      <a:pt x="829" y="1083"/>
                      <a:pt x="831" y="1079"/>
                    </a:cubicBezTo>
                    <a:cubicBezTo>
                      <a:pt x="848" y="1050"/>
                      <a:pt x="860" y="1023"/>
                      <a:pt x="876" y="994"/>
                    </a:cubicBezTo>
                    <a:cubicBezTo>
                      <a:pt x="882" y="977"/>
                      <a:pt x="894" y="966"/>
                      <a:pt x="905" y="948"/>
                    </a:cubicBezTo>
                    <a:cubicBezTo>
                      <a:pt x="905" y="948"/>
                      <a:pt x="913" y="937"/>
                      <a:pt x="920" y="927"/>
                    </a:cubicBezTo>
                    <a:lnTo>
                      <a:pt x="920" y="927"/>
                    </a:lnTo>
                    <a:cubicBezTo>
                      <a:pt x="931" y="916"/>
                      <a:pt x="950" y="892"/>
                      <a:pt x="950" y="892"/>
                    </a:cubicBezTo>
                    <a:cubicBezTo>
                      <a:pt x="962" y="874"/>
                      <a:pt x="979" y="858"/>
                      <a:pt x="996" y="840"/>
                    </a:cubicBezTo>
                    <a:cubicBezTo>
                      <a:pt x="1005" y="835"/>
                      <a:pt x="1013" y="828"/>
                      <a:pt x="1021" y="821"/>
                    </a:cubicBezTo>
                    <a:lnTo>
                      <a:pt x="1021" y="821"/>
                    </a:lnTo>
                    <a:cubicBezTo>
                      <a:pt x="1021" y="821"/>
                      <a:pt x="1021" y="821"/>
                      <a:pt x="1021" y="821"/>
                    </a:cubicBezTo>
                    <a:cubicBezTo>
                      <a:pt x="1018" y="821"/>
                      <a:pt x="1031" y="807"/>
                      <a:pt x="1042" y="801"/>
                    </a:cubicBezTo>
                    <a:cubicBezTo>
                      <a:pt x="1087" y="772"/>
                      <a:pt x="1126" y="750"/>
                      <a:pt x="1178" y="722"/>
                    </a:cubicBezTo>
                    <a:cubicBezTo>
                      <a:pt x="1182" y="719"/>
                      <a:pt x="1185" y="718"/>
                      <a:pt x="1187" y="716"/>
                    </a:cubicBezTo>
                    <a:lnTo>
                      <a:pt x="1187" y="716"/>
                    </a:lnTo>
                    <a:cubicBezTo>
                      <a:pt x="1207" y="710"/>
                      <a:pt x="1225" y="702"/>
                      <a:pt x="1246" y="698"/>
                    </a:cubicBezTo>
                    <a:cubicBezTo>
                      <a:pt x="1267" y="693"/>
                      <a:pt x="1373" y="674"/>
                      <a:pt x="1334" y="674"/>
                    </a:cubicBezTo>
                    <a:cubicBezTo>
                      <a:pt x="1330" y="674"/>
                      <a:pt x="1323" y="675"/>
                      <a:pt x="1314" y="675"/>
                    </a:cubicBezTo>
                    <a:cubicBezTo>
                      <a:pt x="1354" y="670"/>
                      <a:pt x="1399" y="670"/>
                      <a:pt x="1440" y="670"/>
                    </a:cubicBezTo>
                    <a:close/>
                    <a:moveTo>
                      <a:pt x="1431" y="0"/>
                    </a:moveTo>
                    <a:cubicBezTo>
                      <a:pt x="1048" y="0"/>
                      <a:pt x="665" y="176"/>
                      <a:pt x="422" y="477"/>
                    </a:cubicBezTo>
                    <a:cubicBezTo>
                      <a:pt x="63" y="926"/>
                      <a:pt x="1" y="1557"/>
                      <a:pt x="297" y="2057"/>
                    </a:cubicBezTo>
                    <a:cubicBezTo>
                      <a:pt x="535" y="2467"/>
                      <a:pt x="973" y="2710"/>
                      <a:pt x="1437" y="2710"/>
                    </a:cubicBezTo>
                    <a:cubicBezTo>
                      <a:pt x="1526" y="2710"/>
                      <a:pt x="1616" y="2701"/>
                      <a:pt x="1706" y="2682"/>
                    </a:cubicBezTo>
                    <a:cubicBezTo>
                      <a:pt x="2316" y="2553"/>
                      <a:pt x="2727" y="1986"/>
                      <a:pt x="2746" y="1389"/>
                    </a:cubicBezTo>
                    <a:lnTo>
                      <a:pt x="2746" y="1389"/>
                    </a:lnTo>
                    <a:cubicBezTo>
                      <a:pt x="2747" y="1379"/>
                      <a:pt x="2747" y="1368"/>
                      <a:pt x="2747" y="1357"/>
                    </a:cubicBezTo>
                    <a:lnTo>
                      <a:pt x="2747" y="1357"/>
                    </a:lnTo>
                    <a:cubicBezTo>
                      <a:pt x="2747" y="1357"/>
                      <a:pt x="2747" y="1357"/>
                      <a:pt x="2747" y="1357"/>
                    </a:cubicBezTo>
                    <a:cubicBezTo>
                      <a:pt x="2747" y="1348"/>
                      <a:pt x="2747" y="1338"/>
                      <a:pt x="2746" y="1329"/>
                    </a:cubicBezTo>
                    <a:lnTo>
                      <a:pt x="2746" y="1329"/>
                    </a:lnTo>
                    <a:cubicBezTo>
                      <a:pt x="2730" y="767"/>
                      <a:pt x="2391" y="275"/>
                      <a:pt x="1860" y="79"/>
                    </a:cubicBezTo>
                    <a:cubicBezTo>
                      <a:pt x="1722" y="26"/>
                      <a:pt x="1577" y="0"/>
                      <a:pt x="143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sp>
          <p:nvSpPr>
            <p:cNvPr id="507" name="Google Shape;507;p13"/>
            <p:cNvSpPr/>
            <p:nvPr/>
          </p:nvSpPr>
          <p:spPr>
            <a:xfrm rot="-546229">
              <a:off x="8685260" y="3656669"/>
              <a:ext cx="338560" cy="352470"/>
            </a:xfrm>
            <a:custGeom>
              <a:avLst/>
              <a:gdLst/>
              <a:ahLst/>
              <a:cxnLst/>
              <a:rect l="l" t="t" r="r" b="b"/>
              <a:pathLst>
                <a:path w="7716" h="8033" fill="none" extrusionOk="0">
                  <a:moveTo>
                    <a:pt x="0" y="8032"/>
                  </a:moveTo>
                  <a:cubicBezTo>
                    <a:pt x="623" y="6466"/>
                    <a:pt x="2666" y="5640"/>
                    <a:pt x="4204" y="6344"/>
                  </a:cubicBezTo>
                  <a:cubicBezTo>
                    <a:pt x="4786" y="6608"/>
                    <a:pt x="5285" y="7438"/>
                    <a:pt x="4771" y="7816"/>
                  </a:cubicBezTo>
                  <a:cubicBezTo>
                    <a:pt x="4511" y="8010"/>
                    <a:pt x="4120" y="7925"/>
                    <a:pt x="3888" y="7698"/>
                  </a:cubicBezTo>
                  <a:cubicBezTo>
                    <a:pt x="3657" y="7472"/>
                    <a:pt x="3553" y="7146"/>
                    <a:pt x="3501" y="6830"/>
                  </a:cubicBezTo>
                  <a:cubicBezTo>
                    <a:pt x="3318" y="5773"/>
                    <a:pt x="3614" y="4593"/>
                    <a:pt x="4440" y="3904"/>
                  </a:cubicBezTo>
                  <a:cubicBezTo>
                    <a:pt x="5261" y="3219"/>
                    <a:pt x="6631" y="3190"/>
                    <a:pt x="7348" y="3989"/>
                  </a:cubicBezTo>
                  <a:cubicBezTo>
                    <a:pt x="7602" y="4272"/>
                    <a:pt x="7716" y="4804"/>
                    <a:pt x="7376" y="4970"/>
                  </a:cubicBezTo>
                  <a:cubicBezTo>
                    <a:pt x="7210" y="5050"/>
                    <a:pt x="7012" y="4998"/>
                    <a:pt x="6847" y="4928"/>
                  </a:cubicBezTo>
                  <a:cubicBezTo>
                    <a:pt x="6008" y="4545"/>
                    <a:pt x="5544" y="3582"/>
                    <a:pt x="5522" y="2658"/>
                  </a:cubicBezTo>
                  <a:cubicBezTo>
                    <a:pt x="5502" y="1733"/>
                    <a:pt x="5842" y="840"/>
                    <a:pt x="6224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508" name="Google Shape;508;p13"/>
          <p:cNvGrpSpPr/>
          <p:nvPr/>
        </p:nvGrpSpPr>
        <p:grpSpPr>
          <a:xfrm>
            <a:off x="332171" y="1203734"/>
            <a:ext cx="257200" cy="311209"/>
            <a:chOff x="7090888" y="538575"/>
            <a:chExt cx="83100" cy="100550"/>
          </a:xfrm>
        </p:grpSpPr>
        <p:sp>
          <p:nvSpPr>
            <p:cNvPr id="509" name="Google Shape;509;p13"/>
            <p:cNvSpPr/>
            <p:nvPr/>
          </p:nvSpPr>
          <p:spPr>
            <a:xfrm>
              <a:off x="7090888" y="564775"/>
              <a:ext cx="83100" cy="67275"/>
            </a:xfrm>
            <a:custGeom>
              <a:avLst/>
              <a:gdLst/>
              <a:ahLst/>
              <a:cxnLst/>
              <a:rect l="l" t="t" r="r" b="b"/>
              <a:pathLst>
                <a:path w="3324" h="2691" fill="none" extrusionOk="0">
                  <a:moveTo>
                    <a:pt x="1" y="0"/>
                  </a:moveTo>
                  <a:cubicBezTo>
                    <a:pt x="1111" y="897"/>
                    <a:pt x="2220" y="1795"/>
                    <a:pt x="3324" y="269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7108838" y="556525"/>
              <a:ext cx="62450" cy="68325"/>
            </a:xfrm>
            <a:custGeom>
              <a:avLst/>
              <a:gdLst/>
              <a:ahLst/>
              <a:cxnLst/>
              <a:rect l="l" t="t" r="r" b="b"/>
              <a:pathLst>
                <a:path w="2498" h="2733" fill="none" extrusionOk="0">
                  <a:moveTo>
                    <a:pt x="1" y="2733"/>
                  </a:moveTo>
                  <a:cubicBezTo>
                    <a:pt x="902" y="1888"/>
                    <a:pt x="1737" y="973"/>
                    <a:pt x="2497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7129713" y="538575"/>
              <a:ext cx="10900" cy="100550"/>
            </a:xfrm>
            <a:custGeom>
              <a:avLst/>
              <a:gdLst/>
              <a:ahLst/>
              <a:cxnLst/>
              <a:rect l="l" t="t" r="r" b="b"/>
              <a:pathLst>
                <a:path w="436" h="4022" fill="none" extrusionOk="0">
                  <a:moveTo>
                    <a:pt x="1" y="1"/>
                  </a:moveTo>
                  <a:cubicBezTo>
                    <a:pt x="147" y="1342"/>
                    <a:pt x="288" y="2682"/>
                    <a:pt x="435" y="402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</p:txBody>
        </p:sp>
      </p:grpSp>
      <p:sp>
        <p:nvSpPr>
          <p:cNvPr id="512" name="Google Shape;512;p13"/>
          <p:cNvSpPr txBox="1">
            <a:spLocks noGrp="1"/>
          </p:cNvSpPr>
          <p:nvPr>
            <p:ph type="title" idx="3"/>
          </p:nvPr>
        </p:nvSpPr>
        <p:spPr>
          <a:xfrm>
            <a:off x="4633000" y="3205400"/>
            <a:ext cx="2926000" cy="85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513" name="Google Shape;513;p13"/>
          <p:cNvSpPr txBox="1">
            <a:spLocks noGrp="1"/>
          </p:cNvSpPr>
          <p:nvPr>
            <p:ph type="title" idx="4" hasCustomPrompt="1"/>
          </p:nvPr>
        </p:nvSpPr>
        <p:spPr>
          <a:xfrm>
            <a:off x="5638800" y="2158995"/>
            <a:ext cx="914400" cy="61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514" name="Google Shape;514;p13"/>
          <p:cNvSpPr txBox="1">
            <a:spLocks noGrp="1"/>
          </p:cNvSpPr>
          <p:nvPr>
            <p:ph type="subTitle" idx="5"/>
          </p:nvPr>
        </p:nvSpPr>
        <p:spPr>
          <a:xfrm>
            <a:off x="4876833" y="4181384"/>
            <a:ext cx="2438400" cy="97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idx="6"/>
          </p:nvPr>
        </p:nvSpPr>
        <p:spPr>
          <a:xfrm>
            <a:off x="8088467" y="3205400"/>
            <a:ext cx="2926000" cy="85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516" name="Google Shape;516;p13"/>
          <p:cNvSpPr txBox="1">
            <a:spLocks noGrp="1"/>
          </p:cNvSpPr>
          <p:nvPr>
            <p:ph type="title" idx="7" hasCustomPrompt="1"/>
          </p:nvPr>
        </p:nvSpPr>
        <p:spPr>
          <a:xfrm>
            <a:off x="9094267" y="2158995"/>
            <a:ext cx="914400" cy="61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517" name="Google Shape;517;p13"/>
          <p:cNvSpPr txBox="1">
            <a:spLocks noGrp="1"/>
          </p:cNvSpPr>
          <p:nvPr>
            <p:ph type="subTitle" idx="8"/>
          </p:nvPr>
        </p:nvSpPr>
        <p:spPr>
          <a:xfrm>
            <a:off x="8327169" y="4181384"/>
            <a:ext cx="2438400" cy="97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3"/>
          <p:cNvSpPr txBox="1">
            <a:spLocks noGrp="1"/>
          </p:cNvSpPr>
          <p:nvPr>
            <p:ph type="title" idx="9" hasCustomPrompt="1"/>
          </p:nvPr>
        </p:nvSpPr>
        <p:spPr>
          <a:xfrm>
            <a:off x="2182401" y="2158995"/>
            <a:ext cx="914400" cy="61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16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625" name="Google Shape;625;p16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16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16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16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16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16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16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6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16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16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16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16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16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3" name="Google Shape;653;p16"/>
          <p:cNvSpPr/>
          <p:nvPr/>
        </p:nvSpPr>
        <p:spPr>
          <a:xfrm rot="10033966">
            <a:off x="-1483623" y="-551917"/>
            <a:ext cx="7133323" cy="1543644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54" name="Google Shape;654;p16"/>
          <p:cNvSpPr/>
          <p:nvPr/>
        </p:nvSpPr>
        <p:spPr>
          <a:xfrm rot="21270472">
            <a:off x="7116560" y="5895202"/>
            <a:ext cx="7385535" cy="1598223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655" name="Google Shape;655;p16"/>
          <p:cNvGrpSpPr/>
          <p:nvPr/>
        </p:nvGrpSpPr>
        <p:grpSpPr>
          <a:xfrm>
            <a:off x="312023" y="5056028"/>
            <a:ext cx="235821" cy="287299"/>
            <a:chOff x="7298913" y="453525"/>
            <a:chExt cx="96775" cy="117900"/>
          </a:xfrm>
        </p:grpSpPr>
        <p:sp>
          <p:nvSpPr>
            <p:cNvPr id="656" name="Google Shape;656;p16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659" name="Google Shape;659;p16"/>
          <p:cNvSpPr/>
          <p:nvPr/>
        </p:nvSpPr>
        <p:spPr>
          <a:xfrm>
            <a:off x="312033" y="1497052"/>
            <a:ext cx="451400" cy="43943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63" name="Google Shape;663;p16"/>
          <p:cNvSpPr txBox="1">
            <a:spLocks noGrp="1"/>
          </p:cNvSpPr>
          <p:nvPr>
            <p:ph type="title"/>
          </p:nvPr>
        </p:nvSpPr>
        <p:spPr>
          <a:xfrm>
            <a:off x="960000" y="731520"/>
            <a:ext cx="10272000" cy="64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oogle Shape;965;p23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966" name="Google Shape;966;p2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2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2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2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2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2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2" name="Google Shape;972;p2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3" name="Google Shape;973;p2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4" name="Google Shape;974;p2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5" name="Google Shape;975;p2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2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2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2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2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2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2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2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2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2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2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2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2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2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2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2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2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2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2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4" name="Google Shape;994;p23"/>
          <p:cNvSpPr/>
          <p:nvPr/>
        </p:nvSpPr>
        <p:spPr>
          <a:xfrm rot="800467">
            <a:off x="11122969" y="4966174"/>
            <a:ext cx="471064" cy="43942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95" name="Google Shape;995;p23"/>
          <p:cNvSpPr/>
          <p:nvPr/>
        </p:nvSpPr>
        <p:spPr>
          <a:xfrm rot="10800000" flipH="1">
            <a:off x="-726527" y="-617107"/>
            <a:ext cx="8090363" cy="175074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96" name="Google Shape;996;p23"/>
          <p:cNvSpPr/>
          <p:nvPr/>
        </p:nvSpPr>
        <p:spPr>
          <a:xfrm rot="-398671">
            <a:off x="4632281" y="5569012"/>
            <a:ext cx="8269267" cy="1789461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97" name="Google Shape;997;p23"/>
          <p:cNvSpPr txBox="1">
            <a:spLocks noGrp="1"/>
          </p:cNvSpPr>
          <p:nvPr>
            <p:ph type="title"/>
          </p:nvPr>
        </p:nvSpPr>
        <p:spPr>
          <a:xfrm>
            <a:off x="1535667" y="3139500"/>
            <a:ext cx="5523200" cy="1706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998" name="Google Shape;998;p23"/>
          <p:cNvSpPr txBox="1">
            <a:spLocks noGrp="1"/>
          </p:cNvSpPr>
          <p:nvPr>
            <p:ph type="title" idx="2" hasCustomPrompt="1"/>
          </p:nvPr>
        </p:nvSpPr>
        <p:spPr>
          <a:xfrm>
            <a:off x="1535667" y="1646551"/>
            <a:ext cx="1365600" cy="938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999" name="Google Shape;999;p23"/>
          <p:cNvSpPr txBox="1">
            <a:spLocks noGrp="1"/>
          </p:cNvSpPr>
          <p:nvPr>
            <p:ph type="subTitle" idx="1"/>
          </p:nvPr>
        </p:nvSpPr>
        <p:spPr>
          <a:xfrm>
            <a:off x="1535667" y="4969051"/>
            <a:ext cx="5828800" cy="540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00" name="Google Shape;1000;p23"/>
          <p:cNvGrpSpPr/>
          <p:nvPr/>
        </p:nvGrpSpPr>
        <p:grpSpPr>
          <a:xfrm>
            <a:off x="11509381" y="3867491"/>
            <a:ext cx="197395" cy="243833"/>
            <a:chOff x="5803200" y="3023808"/>
            <a:chExt cx="96775" cy="117900"/>
          </a:xfrm>
        </p:grpSpPr>
        <p:sp>
          <p:nvSpPr>
            <p:cNvPr id="1001" name="Google Shape;1001;p23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" name="Google Shape;1005;p24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006" name="Google Shape;1006;p24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24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24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24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24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24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24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24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24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24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24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24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24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24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0" name="Google Shape;1020;p24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1" name="Google Shape;1021;p24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2" name="Google Shape;1022;p24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24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24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24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24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24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24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24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24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24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24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4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34" name="Google Shape;1034;p24"/>
          <p:cNvSpPr txBox="1">
            <a:spLocks noGrp="1"/>
          </p:cNvSpPr>
          <p:nvPr>
            <p:ph type="title"/>
          </p:nvPr>
        </p:nvSpPr>
        <p:spPr>
          <a:xfrm>
            <a:off x="3394800" y="3534033"/>
            <a:ext cx="7207600" cy="938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035" name="Google Shape;1035;p24"/>
          <p:cNvSpPr txBox="1">
            <a:spLocks noGrp="1"/>
          </p:cNvSpPr>
          <p:nvPr>
            <p:ph type="title" idx="2" hasCustomPrompt="1"/>
          </p:nvPr>
        </p:nvSpPr>
        <p:spPr>
          <a:xfrm>
            <a:off x="9151804" y="2192851"/>
            <a:ext cx="1365600" cy="938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1036" name="Google Shape;1036;p24"/>
          <p:cNvSpPr txBox="1">
            <a:spLocks noGrp="1"/>
          </p:cNvSpPr>
          <p:nvPr>
            <p:ph type="subTitle" idx="1"/>
          </p:nvPr>
        </p:nvSpPr>
        <p:spPr>
          <a:xfrm>
            <a:off x="4506367" y="4526733"/>
            <a:ext cx="6096000" cy="43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24"/>
          <p:cNvSpPr/>
          <p:nvPr/>
        </p:nvSpPr>
        <p:spPr>
          <a:xfrm rot="-10457028" flipH="1">
            <a:off x="4544907" y="-617138"/>
            <a:ext cx="8090509" cy="175077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038" name="Google Shape;1038;p24"/>
          <p:cNvSpPr/>
          <p:nvPr/>
        </p:nvSpPr>
        <p:spPr>
          <a:xfrm rot="398671" flipH="1">
            <a:off x="-874719" y="5569012"/>
            <a:ext cx="8269267" cy="1789461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1039" name="Google Shape;1039;p24"/>
          <p:cNvGrpSpPr/>
          <p:nvPr/>
        </p:nvGrpSpPr>
        <p:grpSpPr>
          <a:xfrm>
            <a:off x="10691034" y="4891076"/>
            <a:ext cx="1255813" cy="1282491"/>
            <a:chOff x="8018275" y="3668307"/>
            <a:chExt cx="941860" cy="961868"/>
          </a:xfrm>
        </p:grpSpPr>
        <p:sp>
          <p:nvSpPr>
            <p:cNvPr id="1040" name="Google Shape;1040;p24"/>
            <p:cNvSpPr/>
            <p:nvPr/>
          </p:nvSpPr>
          <p:spPr>
            <a:xfrm rot="-1296409" flipH="1">
              <a:off x="8427160" y="3745230"/>
              <a:ext cx="485086" cy="352665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41" name="Google Shape;1041;p24"/>
            <p:cNvSpPr/>
            <p:nvPr/>
          </p:nvSpPr>
          <p:spPr>
            <a:xfrm>
              <a:off x="8018275" y="4300600"/>
              <a:ext cx="338550" cy="329575"/>
            </a:xfrm>
            <a:custGeom>
              <a:avLst/>
              <a:gdLst/>
              <a:ahLst/>
              <a:cxnLst/>
              <a:rect l="l" t="t" r="r" b="b"/>
              <a:pathLst>
                <a:path w="13542" h="13183" extrusionOk="0">
                  <a:moveTo>
                    <a:pt x="13541" y="4480"/>
                  </a:moveTo>
                  <a:cubicBezTo>
                    <a:pt x="12996" y="4946"/>
                    <a:pt x="12547" y="5338"/>
                    <a:pt x="12092" y="5713"/>
                  </a:cubicBezTo>
                  <a:cubicBezTo>
                    <a:pt x="11859" y="5907"/>
                    <a:pt x="11603" y="6077"/>
                    <a:pt x="11364" y="6266"/>
                  </a:cubicBezTo>
                  <a:cubicBezTo>
                    <a:pt x="10721" y="6777"/>
                    <a:pt x="10721" y="6845"/>
                    <a:pt x="11001" y="7612"/>
                  </a:cubicBezTo>
                  <a:cubicBezTo>
                    <a:pt x="11154" y="8050"/>
                    <a:pt x="11251" y="8505"/>
                    <a:pt x="11382" y="8953"/>
                  </a:cubicBezTo>
                  <a:cubicBezTo>
                    <a:pt x="11484" y="9301"/>
                    <a:pt x="11637" y="9642"/>
                    <a:pt x="11717" y="10000"/>
                  </a:cubicBezTo>
                  <a:cubicBezTo>
                    <a:pt x="11875" y="10734"/>
                    <a:pt x="12001" y="11472"/>
                    <a:pt x="12143" y="12212"/>
                  </a:cubicBezTo>
                  <a:cubicBezTo>
                    <a:pt x="12154" y="12269"/>
                    <a:pt x="12182" y="12319"/>
                    <a:pt x="12182" y="12371"/>
                  </a:cubicBezTo>
                  <a:cubicBezTo>
                    <a:pt x="12177" y="12535"/>
                    <a:pt x="12166" y="12695"/>
                    <a:pt x="12161" y="12860"/>
                  </a:cubicBezTo>
                  <a:cubicBezTo>
                    <a:pt x="11978" y="12842"/>
                    <a:pt x="11757" y="12888"/>
                    <a:pt x="11615" y="12797"/>
                  </a:cubicBezTo>
                  <a:cubicBezTo>
                    <a:pt x="10301" y="11955"/>
                    <a:pt x="8834" y="11341"/>
                    <a:pt x="7651" y="10284"/>
                  </a:cubicBezTo>
                  <a:cubicBezTo>
                    <a:pt x="7089" y="9784"/>
                    <a:pt x="6623" y="10181"/>
                    <a:pt x="6179" y="10461"/>
                  </a:cubicBezTo>
                  <a:cubicBezTo>
                    <a:pt x="4827" y="11330"/>
                    <a:pt x="3497" y="12228"/>
                    <a:pt x="2149" y="13104"/>
                  </a:cubicBezTo>
                  <a:cubicBezTo>
                    <a:pt x="2052" y="13161"/>
                    <a:pt x="1826" y="13183"/>
                    <a:pt x="1791" y="13132"/>
                  </a:cubicBezTo>
                  <a:cubicBezTo>
                    <a:pt x="1706" y="13012"/>
                    <a:pt x="1632" y="12815"/>
                    <a:pt x="1671" y="12689"/>
                  </a:cubicBezTo>
                  <a:cubicBezTo>
                    <a:pt x="2201" y="11136"/>
                    <a:pt x="2752" y="9596"/>
                    <a:pt x="3292" y="8050"/>
                  </a:cubicBezTo>
                  <a:cubicBezTo>
                    <a:pt x="3406" y="7725"/>
                    <a:pt x="3172" y="7618"/>
                    <a:pt x="2968" y="7465"/>
                  </a:cubicBezTo>
                  <a:cubicBezTo>
                    <a:pt x="2098" y="6794"/>
                    <a:pt x="1223" y="6129"/>
                    <a:pt x="375" y="5435"/>
                  </a:cubicBezTo>
                  <a:cubicBezTo>
                    <a:pt x="210" y="5304"/>
                    <a:pt x="154" y="5049"/>
                    <a:pt x="0" y="4753"/>
                  </a:cubicBezTo>
                  <a:cubicBezTo>
                    <a:pt x="819" y="4650"/>
                    <a:pt x="1485" y="4548"/>
                    <a:pt x="2154" y="4497"/>
                  </a:cubicBezTo>
                  <a:cubicBezTo>
                    <a:pt x="2973" y="4440"/>
                    <a:pt x="3797" y="4429"/>
                    <a:pt x="4616" y="4417"/>
                  </a:cubicBezTo>
                  <a:cubicBezTo>
                    <a:pt x="4833" y="4411"/>
                    <a:pt x="4930" y="4332"/>
                    <a:pt x="5009" y="4144"/>
                  </a:cubicBezTo>
                  <a:cubicBezTo>
                    <a:pt x="5468" y="3070"/>
                    <a:pt x="5941" y="2007"/>
                    <a:pt x="6407" y="938"/>
                  </a:cubicBezTo>
                  <a:cubicBezTo>
                    <a:pt x="6771" y="103"/>
                    <a:pt x="7100" y="0"/>
                    <a:pt x="7617" y="790"/>
                  </a:cubicBezTo>
                  <a:cubicBezTo>
                    <a:pt x="8039" y="1438"/>
                    <a:pt x="8391" y="2138"/>
                    <a:pt x="8761" y="2814"/>
                  </a:cubicBezTo>
                  <a:cubicBezTo>
                    <a:pt x="8908" y="3081"/>
                    <a:pt x="9010" y="3377"/>
                    <a:pt x="9175" y="3627"/>
                  </a:cubicBezTo>
                  <a:cubicBezTo>
                    <a:pt x="9244" y="3729"/>
                    <a:pt x="9420" y="3803"/>
                    <a:pt x="9551" y="3815"/>
                  </a:cubicBezTo>
                  <a:cubicBezTo>
                    <a:pt x="10739" y="3912"/>
                    <a:pt x="11933" y="3980"/>
                    <a:pt x="13121" y="4088"/>
                  </a:cubicBezTo>
                  <a:cubicBezTo>
                    <a:pt x="13263" y="4104"/>
                    <a:pt x="13382" y="4327"/>
                    <a:pt x="13541" y="4480"/>
                  </a:cubicBezTo>
                  <a:close/>
                  <a:moveTo>
                    <a:pt x="1416" y="5259"/>
                  </a:moveTo>
                  <a:cubicBezTo>
                    <a:pt x="1409" y="5293"/>
                    <a:pt x="1409" y="5327"/>
                    <a:pt x="1404" y="5367"/>
                  </a:cubicBezTo>
                  <a:cubicBezTo>
                    <a:pt x="1580" y="5497"/>
                    <a:pt x="1751" y="5639"/>
                    <a:pt x="1933" y="5770"/>
                  </a:cubicBezTo>
                  <a:cubicBezTo>
                    <a:pt x="2610" y="6277"/>
                    <a:pt x="3303" y="6770"/>
                    <a:pt x="3968" y="7294"/>
                  </a:cubicBezTo>
                  <a:cubicBezTo>
                    <a:pt x="4082" y="7379"/>
                    <a:pt x="4185" y="7612"/>
                    <a:pt x="4150" y="7732"/>
                  </a:cubicBezTo>
                  <a:cubicBezTo>
                    <a:pt x="3928" y="8476"/>
                    <a:pt x="3667" y="9210"/>
                    <a:pt x="3416" y="9943"/>
                  </a:cubicBezTo>
                  <a:cubicBezTo>
                    <a:pt x="3195" y="10574"/>
                    <a:pt x="2968" y="11205"/>
                    <a:pt x="2706" y="11944"/>
                  </a:cubicBezTo>
                  <a:cubicBezTo>
                    <a:pt x="3007" y="11763"/>
                    <a:pt x="3212" y="11648"/>
                    <a:pt x="3400" y="11524"/>
                  </a:cubicBezTo>
                  <a:cubicBezTo>
                    <a:pt x="4526" y="10756"/>
                    <a:pt x="5646" y="9977"/>
                    <a:pt x="6777" y="9226"/>
                  </a:cubicBezTo>
                  <a:cubicBezTo>
                    <a:pt x="7283" y="8885"/>
                    <a:pt x="7294" y="8908"/>
                    <a:pt x="7664" y="9357"/>
                  </a:cubicBezTo>
                  <a:cubicBezTo>
                    <a:pt x="7703" y="9409"/>
                    <a:pt x="7777" y="9438"/>
                    <a:pt x="7834" y="9477"/>
                  </a:cubicBezTo>
                  <a:cubicBezTo>
                    <a:pt x="8289" y="9795"/>
                    <a:pt x="8732" y="10131"/>
                    <a:pt x="9204" y="10427"/>
                  </a:cubicBezTo>
                  <a:cubicBezTo>
                    <a:pt x="9886" y="10847"/>
                    <a:pt x="10585" y="11239"/>
                    <a:pt x="11279" y="11643"/>
                  </a:cubicBezTo>
                  <a:cubicBezTo>
                    <a:pt x="11313" y="11621"/>
                    <a:pt x="11342" y="11598"/>
                    <a:pt x="11369" y="11580"/>
                  </a:cubicBezTo>
                  <a:cubicBezTo>
                    <a:pt x="10836" y="9932"/>
                    <a:pt x="10699" y="8163"/>
                    <a:pt x="9800" y="6600"/>
                  </a:cubicBezTo>
                  <a:cubicBezTo>
                    <a:pt x="10592" y="5998"/>
                    <a:pt x="11398" y="5372"/>
                    <a:pt x="12211" y="4753"/>
                  </a:cubicBezTo>
                  <a:cubicBezTo>
                    <a:pt x="12206" y="4713"/>
                    <a:pt x="12200" y="4679"/>
                    <a:pt x="12195" y="4639"/>
                  </a:cubicBezTo>
                  <a:cubicBezTo>
                    <a:pt x="11393" y="4587"/>
                    <a:pt x="10597" y="4532"/>
                    <a:pt x="9795" y="4492"/>
                  </a:cubicBezTo>
                  <a:cubicBezTo>
                    <a:pt x="9676" y="4492"/>
                    <a:pt x="9534" y="4560"/>
                    <a:pt x="9425" y="4634"/>
                  </a:cubicBezTo>
                  <a:cubicBezTo>
                    <a:pt x="9130" y="4826"/>
                    <a:pt x="8868" y="4770"/>
                    <a:pt x="8716" y="4446"/>
                  </a:cubicBezTo>
                  <a:cubicBezTo>
                    <a:pt x="8430" y="3844"/>
                    <a:pt x="8158" y="3235"/>
                    <a:pt x="7868" y="2638"/>
                  </a:cubicBezTo>
                  <a:cubicBezTo>
                    <a:pt x="7658" y="2207"/>
                    <a:pt x="7430" y="1785"/>
                    <a:pt x="7158" y="1252"/>
                  </a:cubicBezTo>
                  <a:cubicBezTo>
                    <a:pt x="6908" y="1722"/>
                    <a:pt x="6709" y="2063"/>
                    <a:pt x="6538" y="2422"/>
                  </a:cubicBezTo>
                  <a:cubicBezTo>
                    <a:pt x="6179" y="3167"/>
                    <a:pt x="5793" y="3900"/>
                    <a:pt x="5503" y="4668"/>
                  </a:cubicBezTo>
                  <a:cubicBezTo>
                    <a:pt x="5344" y="5094"/>
                    <a:pt x="5037" y="5004"/>
                    <a:pt x="4759" y="5025"/>
                  </a:cubicBezTo>
                  <a:cubicBezTo>
                    <a:pt x="4497" y="5049"/>
                    <a:pt x="4230" y="4975"/>
                    <a:pt x="3974" y="4997"/>
                  </a:cubicBezTo>
                  <a:cubicBezTo>
                    <a:pt x="3122" y="5072"/>
                    <a:pt x="2269" y="5167"/>
                    <a:pt x="1416" y="5259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6" name="Google Shape;1086;p26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087" name="Google Shape;1087;p26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26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6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6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6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6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6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6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6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6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6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6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6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6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6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6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6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6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6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6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6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6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6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6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6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6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6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26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15" name="Google Shape;1115;p26"/>
          <p:cNvSpPr txBox="1">
            <a:spLocks noGrp="1"/>
          </p:cNvSpPr>
          <p:nvPr>
            <p:ph type="subTitle" idx="1"/>
          </p:nvPr>
        </p:nvSpPr>
        <p:spPr>
          <a:xfrm>
            <a:off x="2914600" y="3851000"/>
            <a:ext cx="6362800" cy="76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6" name="Google Shape;1116;p26"/>
          <p:cNvSpPr/>
          <p:nvPr/>
        </p:nvSpPr>
        <p:spPr>
          <a:xfrm rot="490726">
            <a:off x="-1536691" y="-1049249"/>
            <a:ext cx="5266980" cy="2941885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17" name="Google Shape;1117;p26"/>
          <p:cNvSpPr/>
          <p:nvPr/>
        </p:nvSpPr>
        <p:spPr>
          <a:xfrm>
            <a:off x="108334" y="5390533"/>
            <a:ext cx="12441183" cy="2692259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18" name="Google Shape;1118;p26"/>
          <p:cNvSpPr/>
          <p:nvPr/>
        </p:nvSpPr>
        <p:spPr>
          <a:xfrm rot="1767451">
            <a:off x="7815683" y="-1387859"/>
            <a:ext cx="5266984" cy="2941888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19" name="Google Shape;1119;p26"/>
          <p:cNvSpPr txBox="1">
            <a:spLocks noGrp="1"/>
          </p:cNvSpPr>
          <p:nvPr>
            <p:ph type="title"/>
          </p:nvPr>
        </p:nvSpPr>
        <p:spPr>
          <a:xfrm>
            <a:off x="2676800" y="2243400"/>
            <a:ext cx="6838400" cy="1546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" name="Google Shape;1290;p31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291" name="Google Shape;1291;p31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31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31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31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31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31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31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31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31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31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31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31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31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31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31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31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31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8" name="Google Shape;1308;p31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9" name="Google Shape;1309;p31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0" name="Google Shape;1310;p31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1" name="Google Shape;1311;p31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2" name="Google Shape;1312;p31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31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31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5" name="Google Shape;1315;p31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6" name="Google Shape;1316;p31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7" name="Google Shape;1317;p31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8" name="Google Shape;1318;p31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19" name="Google Shape;1319;p31"/>
          <p:cNvSpPr/>
          <p:nvPr/>
        </p:nvSpPr>
        <p:spPr>
          <a:xfrm rot="-476965" flipH="1">
            <a:off x="-275921" y="-414453"/>
            <a:ext cx="4498009" cy="1060111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20" name="Google Shape;1320;p31"/>
          <p:cNvSpPr/>
          <p:nvPr/>
        </p:nvSpPr>
        <p:spPr>
          <a:xfrm flipH="1">
            <a:off x="6130811" y="5086967"/>
            <a:ext cx="7039556" cy="2417411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21" name="Google Shape;1321;p31"/>
          <p:cNvSpPr txBox="1">
            <a:spLocks noGrp="1"/>
          </p:cNvSpPr>
          <p:nvPr>
            <p:ph type="title"/>
          </p:nvPr>
        </p:nvSpPr>
        <p:spPr>
          <a:xfrm>
            <a:off x="960000" y="731520"/>
            <a:ext cx="10272000" cy="64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322" name="Google Shape;1322;p31"/>
          <p:cNvSpPr txBox="1">
            <a:spLocks noGrp="1"/>
          </p:cNvSpPr>
          <p:nvPr>
            <p:ph type="body" idx="1"/>
          </p:nvPr>
        </p:nvSpPr>
        <p:spPr>
          <a:xfrm>
            <a:off x="2319200" y="3224360"/>
            <a:ext cx="7553600" cy="2253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1219200" lvl="1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3" name="Google Shape;1323;p31"/>
          <p:cNvSpPr/>
          <p:nvPr/>
        </p:nvSpPr>
        <p:spPr>
          <a:xfrm>
            <a:off x="351146" y="1080465"/>
            <a:ext cx="408809" cy="446889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24" name="Google Shape;1324;p31"/>
          <p:cNvSpPr/>
          <p:nvPr/>
        </p:nvSpPr>
        <p:spPr>
          <a:xfrm rot="-564093" flipH="1">
            <a:off x="11108605" y="998797"/>
            <a:ext cx="614719" cy="446911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25" name="Google Shape;1325;p31"/>
          <p:cNvSpPr/>
          <p:nvPr/>
        </p:nvSpPr>
        <p:spPr>
          <a:xfrm rot="1447432">
            <a:off x="11146330" y="4102870"/>
            <a:ext cx="451428" cy="439460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34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445" name="Google Shape;1445;p34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6" name="Google Shape;1446;p34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7" name="Google Shape;1447;p34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8" name="Google Shape;1448;p34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9" name="Google Shape;1449;p34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0" name="Google Shape;1450;p34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34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34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34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34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34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34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34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34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34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34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34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34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34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34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34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34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34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34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34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34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34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34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73" name="Google Shape;1473;p34"/>
          <p:cNvSpPr/>
          <p:nvPr/>
        </p:nvSpPr>
        <p:spPr>
          <a:xfrm rot="-829667" flipH="1">
            <a:off x="-1611414" y="-738147"/>
            <a:ext cx="6686603" cy="1686973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74" name="Google Shape;1474;p34"/>
          <p:cNvSpPr/>
          <p:nvPr/>
        </p:nvSpPr>
        <p:spPr>
          <a:xfrm rot="310116" flipH="1">
            <a:off x="6554740" y="5553163"/>
            <a:ext cx="6698947" cy="2300444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rgbClr val="4BC6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75" name="Google Shape;1475;p34"/>
          <p:cNvSpPr txBox="1">
            <a:spLocks noGrp="1"/>
          </p:cNvSpPr>
          <p:nvPr>
            <p:ph type="title"/>
          </p:nvPr>
        </p:nvSpPr>
        <p:spPr>
          <a:xfrm>
            <a:off x="960000" y="2857564"/>
            <a:ext cx="3115200" cy="70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476" name="Google Shape;1476;p34"/>
          <p:cNvSpPr txBox="1">
            <a:spLocks noGrp="1"/>
          </p:cNvSpPr>
          <p:nvPr>
            <p:ph type="subTitle" idx="1"/>
          </p:nvPr>
        </p:nvSpPr>
        <p:spPr>
          <a:xfrm>
            <a:off x="960000" y="3538020"/>
            <a:ext cx="3115200" cy="868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7" name="Google Shape;1477;p34"/>
          <p:cNvSpPr txBox="1">
            <a:spLocks noGrp="1"/>
          </p:cNvSpPr>
          <p:nvPr>
            <p:ph type="title" idx="2"/>
          </p:nvPr>
        </p:nvSpPr>
        <p:spPr>
          <a:xfrm>
            <a:off x="4538400" y="3740797"/>
            <a:ext cx="3115200" cy="70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478" name="Google Shape;1478;p34"/>
          <p:cNvSpPr txBox="1">
            <a:spLocks noGrp="1"/>
          </p:cNvSpPr>
          <p:nvPr>
            <p:ph type="subTitle" idx="3"/>
          </p:nvPr>
        </p:nvSpPr>
        <p:spPr>
          <a:xfrm>
            <a:off x="4538400" y="4421253"/>
            <a:ext cx="3115200" cy="868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9" name="Google Shape;1479;p34"/>
          <p:cNvSpPr txBox="1">
            <a:spLocks noGrp="1"/>
          </p:cNvSpPr>
          <p:nvPr>
            <p:ph type="title" idx="4"/>
          </p:nvPr>
        </p:nvSpPr>
        <p:spPr>
          <a:xfrm>
            <a:off x="8116800" y="2857564"/>
            <a:ext cx="3115200" cy="70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480" name="Google Shape;1480;p34"/>
          <p:cNvSpPr txBox="1">
            <a:spLocks noGrp="1"/>
          </p:cNvSpPr>
          <p:nvPr>
            <p:ph type="subTitle" idx="5"/>
          </p:nvPr>
        </p:nvSpPr>
        <p:spPr>
          <a:xfrm>
            <a:off x="8116800" y="3538020"/>
            <a:ext cx="3115200" cy="868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1" name="Google Shape;1481;p34"/>
          <p:cNvSpPr txBox="1">
            <a:spLocks noGrp="1"/>
          </p:cNvSpPr>
          <p:nvPr>
            <p:ph type="title" idx="6"/>
          </p:nvPr>
        </p:nvSpPr>
        <p:spPr>
          <a:xfrm>
            <a:off x="960000" y="731520"/>
            <a:ext cx="10272000" cy="646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482" name="Google Shape;1482;p34"/>
          <p:cNvSpPr/>
          <p:nvPr/>
        </p:nvSpPr>
        <p:spPr>
          <a:xfrm rot="-6313481" flipH="1">
            <a:off x="11304651" y="4992386"/>
            <a:ext cx="428887" cy="446508"/>
          </a:xfrm>
          <a:custGeom>
            <a:avLst/>
            <a:gdLst/>
            <a:ahLst/>
            <a:cxnLst/>
            <a:rect l="l" t="t" r="r" b="b"/>
            <a:pathLst>
              <a:path w="7716" h="8033" fill="none" extrusionOk="0">
                <a:moveTo>
                  <a:pt x="0" y="8032"/>
                </a:moveTo>
                <a:cubicBezTo>
                  <a:pt x="623" y="6466"/>
                  <a:pt x="2666" y="5640"/>
                  <a:pt x="4204" y="6344"/>
                </a:cubicBezTo>
                <a:cubicBezTo>
                  <a:pt x="4786" y="6608"/>
                  <a:pt x="5285" y="7438"/>
                  <a:pt x="4771" y="7816"/>
                </a:cubicBezTo>
                <a:cubicBezTo>
                  <a:pt x="4511" y="8010"/>
                  <a:pt x="4120" y="7925"/>
                  <a:pt x="3888" y="7698"/>
                </a:cubicBezTo>
                <a:cubicBezTo>
                  <a:pt x="3657" y="7472"/>
                  <a:pt x="3553" y="7146"/>
                  <a:pt x="3501" y="6830"/>
                </a:cubicBezTo>
                <a:cubicBezTo>
                  <a:pt x="3318" y="5773"/>
                  <a:pt x="3614" y="4593"/>
                  <a:pt x="4440" y="3904"/>
                </a:cubicBezTo>
                <a:cubicBezTo>
                  <a:pt x="5261" y="3219"/>
                  <a:pt x="6631" y="3190"/>
                  <a:pt x="7348" y="3989"/>
                </a:cubicBezTo>
                <a:cubicBezTo>
                  <a:pt x="7602" y="4272"/>
                  <a:pt x="7716" y="4804"/>
                  <a:pt x="7376" y="4970"/>
                </a:cubicBezTo>
                <a:cubicBezTo>
                  <a:pt x="7210" y="5050"/>
                  <a:pt x="7012" y="4998"/>
                  <a:pt x="6847" y="4928"/>
                </a:cubicBezTo>
                <a:cubicBezTo>
                  <a:pt x="6008" y="4545"/>
                  <a:pt x="5544" y="3582"/>
                  <a:pt x="5522" y="2658"/>
                </a:cubicBezTo>
                <a:cubicBezTo>
                  <a:pt x="5502" y="1733"/>
                  <a:pt x="5842" y="840"/>
                  <a:pt x="6224" y="1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1483" name="Google Shape;1483;p34"/>
          <p:cNvGrpSpPr/>
          <p:nvPr/>
        </p:nvGrpSpPr>
        <p:grpSpPr>
          <a:xfrm>
            <a:off x="2294392" y="6241156"/>
            <a:ext cx="207267" cy="243833"/>
            <a:chOff x="5803200" y="3023808"/>
            <a:chExt cx="96775" cy="117900"/>
          </a:xfrm>
        </p:grpSpPr>
        <p:sp>
          <p:nvSpPr>
            <p:cNvPr id="1484" name="Google Shape;1484;p34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85" name="Google Shape;1485;p34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86" name="Google Shape;1486;p34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1487" name="Google Shape;1487;p34"/>
          <p:cNvSpPr/>
          <p:nvPr/>
        </p:nvSpPr>
        <p:spPr>
          <a:xfrm rot="1261609">
            <a:off x="11015336" y="499625"/>
            <a:ext cx="451393" cy="439428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88" name="Google Shape;1488;p34"/>
          <p:cNvSpPr/>
          <p:nvPr/>
        </p:nvSpPr>
        <p:spPr>
          <a:xfrm rot="1805093">
            <a:off x="367713" y="1513497"/>
            <a:ext cx="481664" cy="350177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36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539" name="Google Shape;1539;p36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36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36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36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36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36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36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6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6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6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6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6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6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6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6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6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6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6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6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6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9" name="Google Shape;1559;p36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0" name="Google Shape;1560;p36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1" name="Google Shape;1561;p36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2" name="Google Shape;1562;p36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36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36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36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6" name="Google Shape;1566;p36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67" name="Google Shape;1567;p36"/>
          <p:cNvSpPr txBox="1">
            <a:spLocks noGrp="1"/>
          </p:cNvSpPr>
          <p:nvPr>
            <p:ph type="title"/>
          </p:nvPr>
        </p:nvSpPr>
        <p:spPr>
          <a:xfrm>
            <a:off x="1447784" y="2496303"/>
            <a:ext cx="2438400" cy="365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568" name="Google Shape;1568;p36"/>
          <p:cNvSpPr txBox="1">
            <a:spLocks noGrp="1"/>
          </p:cNvSpPr>
          <p:nvPr>
            <p:ph type="subTitle" idx="1"/>
          </p:nvPr>
        </p:nvSpPr>
        <p:spPr>
          <a:xfrm>
            <a:off x="1389833" y="2858067"/>
            <a:ext cx="2560400" cy="7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9" name="Google Shape;1569;p36"/>
          <p:cNvSpPr txBox="1">
            <a:spLocks noGrp="1"/>
          </p:cNvSpPr>
          <p:nvPr>
            <p:ph type="title" idx="2"/>
          </p:nvPr>
        </p:nvSpPr>
        <p:spPr>
          <a:xfrm>
            <a:off x="4879833" y="2496303"/>
            <a:ext cx="2438400" cy="365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570" name="Google Shape;1570;p36"/>
          <p:cNvSpPr txBox="1">
            <a:spLocks noGrp="1"/>
          </p:cNvSpPr>
          <p:nvPr>
            <p:ph type="subTitle" idx="3"/>
          </p:nvPr>
        </p:nvSpPr>
        <p:spPr>
          <a:xfrm>
            <a:off x="4815800" y="2858069"/>
            <a:ext cx="2560400" cy="7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1" name="Google Shape;1571;p36"/>
          <p:cNvSpPr txBox="1">
            <a:spLocks noGrp="1"/>
          </p:cNvSpPr>
          <p:nvPr>
            <p:ph type="title" idx="4"/>
          </p:nvPr>
        </p:nvSpPr>
        <p:spPr>
          <a:xfrm>
            <a:off x="1447784" y="4969553"/>
            <a:ext cx="2438400" cy="365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572" name="Google Shape;1572;p36"/>
          <p:cNvSpPr txBox="1">
            <a:spLocks noGrp="1"/>
          </p:cNvSpPr>
          <p:nvPr>
            <p:ph type="subTitle" idx="5"/>
          </p:nvPr>
        </p:nvSpPr>
        <p:spPr>
          <a:xfrm>
            <a:off x="1389848" y="5333453"/>
            <a:ext cx="2560400" cy="7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3" name="Google Shape;1573;p36"/>
          <p:cNvSpPr txBox="1">
            <a:spLocks noGrp="1"/>
          </p:cNvSpPr>
          <p:nvPr>
            <p:ph type="title" idx="6"/>
          </p:nvPr>
        </p:nvSpPr>
        <p:spPr>
          <a:xfrm>
            <a:off x="4879833" y="4969553"/>
            <a:ext cx="2438400" cy="365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574" name="Google Shape;1574;p36"/>
          <p:cNvSpPr txBox="1">
            <a:spLocks noGrp="1"/>
          </p:cNvSpPr>
          <p:nvPr>
            <p:ph type="subTitle" idx="7"/>
          </p:nvPr>
        </p:nvSpPr>
        <p:spPr>
          <a:xfrm>
            <a:off x="4815800" y="5333444"/>
            <a:ext cx="2560400" cy="7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5" name="Google Shape;1575;p36"/>
          <p:cNvSpPr txBox="1">
            <a:spLocks noGrp="1"/>
          </p:cNvSpPr>
          <p:nvPr>
            <p:ph type="title" idx="8"/>
          </p:nvPr>
        </p:nvSpPr>
        <p:spPr>
          <a:xfrm>
            <a:off x="8305817" y="2496303"/>
            <a:ext cx="2438400" cy="365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576" name="Google Shape;1576;p36"/>
          <p:cNvSpPr txBox="1">
            <a:spLocks noGrp="1"/>
          </p:cNvSpPr>
          <p:nvPr>
            <p:ph type="subTitle" idx="9"/>
          </p:nvPr>
        </p:nvSpPr>
        <p:spPr>
          <a:xfrm>
            <a:off x="8241752" y="2858069"/>
            <a:ext cx="2560400" cy="7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36"/>
          <p:cNvSpPr txBox="1">
            <a:spLocks noGrp="1"/>
          </p:cNvSpPr>
          <p:nvPr>
            <p:ph type="title" idx="13"/>
          </p:nvPr>
        </p:nvSpPr>
        <p:spPr>
          <a:xfrm>
            <a:off x="8305817" y="4969553"/>
            <a:ext cx="2438400" cy="365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578" name="Google Shape;1578;p36"/>
          <p:cNvSpPr txBox="1">
            <a:spLocks noGrp="1"/>
          </p:cNvSpPr>
          <p:nvPr>
            <p:ph type="subTitle" idx="14"/>
          </p:nvPr>
        </p:nvSpPr>
        <p:spPr>
          <a:xfrm>
            <a:off x="8241752" y="5333453"/>
            <a:ext cx="2560400" cy="7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36"/>
          <p:cNvSpPr/>
          <p:nvPr/>
        </p:nvSpPr>
        <p:spPr>
          <a:xfrm rot="521790">
            <a:off x="-868235" y="-607707"/>
            <a:ext cx="3514489" cy="1963027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80" name="Google Shape;1580;p36"/>
          <p:cNvSpPr/>
          <p:nvPr/>
        </p:nvSpPr>
        <p:spPr>
          <a:xfrm rot="-599928">
            <a:off x="7027010" y="5641055"/>
            <a:ext cx="7250220" cy="1568940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81" name="Google Shape;1581;p36"/>
          <p:cNvSpPr txBox="1">
            <a:spLocks noGrp="1"/>
          </p:cNvSpPr>
          <p:nvPr>
            <p:ph type="title" idx="15"/>
          </p:nvPr>
        </p:nvSpPr>
        <p:spPr>
          <a:xfrm>
            <a:off x="960000" y="731520"/>
            <a:ext cx="10272000" cy="646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582" name="Google Shape;1582;p36"/>
          <p:cNvSpPr/>
          <p:nvPr/>
        </p:nvSpPr>
        <p:spPr>
          <a:xfrm rot="708351">
            <a:off x="11045708" y="450507"/>
            <a:ext cx="542088" cy="527717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1583" name="Google Shape;1583;p36"/>
          <p:cNvGrpSpPr/>
          <p:nvPr/>
        </p:nvGrpSpPr>
        <p:grpSpPr>
          <a:xfrm>
            <a:off x="511613" y="1521034"/>
            <a:ext cx="219499" cy="266489"/>
            <a:chOff x="6964860" y="701875"/>
            <a:chExt cx="164624" cy="199867"/>
          </a:xfrm>
        </p:grpSpPr>
        <p:sp>
          <p:nvSpPr>
            <p:cNvPr id="1584" name="Google Shape;1584;p36"/>
            <p:cNvSpPr/>
            <p:nvPr/>
          </p:nvSpPr>
          <p:spPr>
            <a:xfrm>
              <a:off x="6965661" y="733166"/>
              <a:ext cx="149193" cy="123722"/>
            </a:xfrm>
            <a:custGeom>
              <a:avLst/>
              <a:gdLst/>
              <a:ahLst/>
              <a:cxnLst/>
              <a:rect l="l" t="t" r="r" b="b"/>
              <a:pathLst>
                <a:path w="2794" h="2317" fill="none" extrusionOk="0">
                  <a:moveTo>
                    <a:pt x="0" y="0"/>
                  </a:moveTo>
                  <a:cubicBezTo>
                    <a:pt x="935" y="769"/>
                    <a:pt x="1864" y="1543"/>
                    <a:pt x="2793" y="231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85" name="Google Shape;1585;p36"/>
            <p:cNvSpPr/>
            <p:nvPr/>
          </p:nvSpPr>
          <p:spPr>
            <a:xfrm>
              <a:off x="6964860" y="717734"/>
              <a:ext cx="164624" cy="133654"/>
            </a:xfrm>
            <a:custGeom>
              <a:avLst/>
              <a:gdLst/>
              <a:ahLst/>
              <a:cxnLst/>
              <a:rect l="l" t="t" r="r" b="b"/>
              <a:pathLst>
                <a:path w="3083" h="2503" fill="none" extrusionOk="0">
                  <a:moveTo>
                    <a:pt x="1" y="2502"/>
                  </a:moveTo>
                  <a:cubicBezTo>
                    <a:pt x="1029" y="1666"/>
                    <a:pt x="2054" y="836"/>
                    <a:pt x="3082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86" name="Google Shape;1586;p36"/>
            <p:cNvSpPr/>
            <p:nvPr/>
          </p:nvSpPr>
          <p:spPr>
            <a:xfrm>
              <a:off x="7022316" y="701875"/>
              <a:ext cx="24723" cy="199867"/>
            </a:xfrm>
            <a:custGeom>
              <a:avLst/>
              <a:gdLst/>
              <a:ahLst/>
              <a:cxnLst/>
              <a:rect l="l" t="t" r="r" b="b"/>
              <a:pathLst>
                <a:path w="463" h="3743" fill="none" extrusionOk="0">
                  <a:moveTo>
                    <a:pt x="1" y="1"/>
                  </a:moveTo>
                  <a:cubicBezTo>
                    <a:pt x="100" y="1247"/>
                    <a:pt x="203" y="2492"/>
                    <a:pt x="303" y="3743"/>
                  </a:cubicBezTo>
                  <a:cubicBezTo>
                    <a:pt x="355" y="3630"/>
                    <a:pt x="412" y="3516"/>
                    <a:pt x="463" y="34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1588" name="Google Shape;1588;p36"/>
          <p:cNvGrpSpPr/>
          <p:nvPr/>
        </p:nvGrpSpPr>
        <p:grpSpPr>
          <a:xfrm>
            <a:off x="11508313" y="4706985"/>
            <a:ext cx="219499" cy="266489"/>
            <a:chOff x="6964860" y="701875"/>
            <a:chExt cx="164624" cy="199867"/>
          </a:xfrm>
        </p:grpSpPr>
        <p:sp>
          <p:nvSpPr>
            <p:cNvPr id="1589" name="Google Shape;1589;p36"/>
            <p:cNvSpPr/>
            <p:nvPr/>
          </p:nvSpPr>
          <p:spPr>
            <a:xfrm>
              <a:off x="6965661" y="733166"/>
              <a:ext cx="149193" cy="123722"/>
            </a:xfrm>
            <a:custGeom>
              <a:avLst/>
              <a:gdLst/>
              <a:ahLst/>
              <a:cxnLst/>
              <a:rect l="l" t="t" r="r" b="b"/>
              <a:pathLst>
                <a:path w="2794" h="2317" fill="none" extrusionOk="0">
                  <a:moveTo>
                    <a:pt x="0" y="0"/>
                  </a:moveTo>
                  <a:cubicBezTo>
                    <a:pt x="935" y="769"/>
                    <a:pt x="1864" y="1543"/>
                    <a:pt x="2793" y="231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90" name="Google Shape;1590;p36"/>
            <p:cNvSpPr/>
            <p:nvPr/>
          </p:nvSpPr>
          <p:spPr>
            <a:xfrm>
              <a:off x="6964860" y="717734"/>
              <a:ext cx="164624" cy="133654"/>
            </a:xfrm>
            <a:custGeom>
              <a:avLst/>
              <a:gdLst/>
              <a:ahLst/>
              <a:cxnLst/>
              <a:rect l="l" t="t" r="r" b="b"/>
              <a:pathLst>
                <a:path w="3083" h="2503" fill="none" extrusionOk="0">
                  <a:moveTo>
                    <a:pt x="1" y="2502"/>
                  </a:moveTo>
                  <a:cubicBezTo>
                    <a:pt x="1029" y="1666"/>
                    <a:pt x="2054" y="836"/>
                    <a:pt x="3082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91" name="Google Shape;1591;p36"/>
            <p:cNvSpPr/>
            <p:nvPr/>
          </p:nvSpPr>
          <p:spPr>
            <a:xfrm>
              <a:off x="7022316" y="701875"/>
              <a:ext cx="24723" cy="199867"/>
            </a:xfrm>
            <a:custGeom>
              <a:avLst/>
              <a:gdLst/>
              <a:ahLst/>
              <a:cxnLst/>
              <a:rect l="l" t="t" r="r" b="b"/>
              <a:pathLst>
                <a:path w="463" h="3743" fill="none" extrusionOk="0">
                  <a:moveTo>
                    <a:pt x="1" y="1"/>
                  </a:moveTo>
                  <a:cubicBezTo>
                    <a:pt x="100" y="1247"/>
                    <a:pt x="203" y="2492"/>
                    <a:pt x="303" y="3743"/>
                  </a:cubicBezTo>
                  <a:cubicBezTo>
                    <a:pt x="355" y="3630"/>
                    <a:pt x="412" y="3516"/>
                    <a:pt x="463" y="34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1592" name="Google Shape;1592;p36"/>
          <p:cNvSpPr txBox="1">
            <a:spLocks noGrp="1"/>
          </p:cNvSpPr>
          <p:nvPr>
            <p:ph type="title" idx="16" hasCustomPrompt="1"/>
          </p:nvPr>
        </p:nvSpPr>
        <p:spPr>
          <a:xfrm>
            <a:off x="2212848" y="1563624"/>
            <a:ext cx="926400" cy="609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1593" name="Google Shape;1593;p36"/>
          <p:cNvSpPr txBox="1">
            <a:spLocks noGrp="1"/>
          </p:cNvSpPr>
          <p:nvPr>
            <p:ph type="title" idx="17" hasCustomPrompt="1"/>
          </p:nvPr>
        </p:nvSpPr>
        <p:spPr>
          <a:xfrm>
            <a:off x="5638800" y="1563624"/>
            <a:ext cx="926400" cy="609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1594" name="Google Shape;1594;p36"/>
          <p:cNvSpPr txBox="1">
            <a:spLocks noGrp="1"/>
          </p:cNvSpPr>
          <p:nvPr>
            <p:ph type="title" idx="18" hasCustomPrompt="1"/>
          </p:nvPr>
        </p:nvSpPr>
        <p:spPr>
          <a:xfrm>
            <a:off x="9064752" y="1563624"/>
            <a:ext cx="926400" cy="609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1595" name="Google Shape;1595;p36"/>
          <p:cNvSpPr txBox="1">
            <a:spLocks noGrp="1"/>
          </p:cNvSpPr>
          <p:nvPr>
            <p:ph type="title" idx="19" hasCustomPrompt="1"/>
          </p:nvPr>
        </p:nvSpPr>
        <p:spPr>
          <a:xfrm>
            <a:off x="2206848" y="4038600"/>
            <a:ext cx="926400" cy="609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1596" name="Google Shape;1596;p36"/>
          <p:cNvSpPr txBox="1">
            <a:spLocks noGrp="1"/>
          </p:cNvSpPr>
          <p:nvPr>
            <p:ph type="title" idx="20" hasCustomPrompt="1"/>
          </p:nvPr>
        </p:nvSpPr>
        <p:spPr>
          <a:xfrm>
            <a:off x="5638800" y="4038600"/>
            <a:ext cx="926400" cy="609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1597" name="Google Shape;1597;p36"/>
          <p:cNvSpPr txBox="1">
            <a:spLocks noGrp="1"/>
          </p:cNvSpPr>
          <p:nvPr>
            <p:ph type="title" idx="21" hasCustomPrompt="1"/>
          </p:nvPr>
        </p:nvSpPr>
        <p:spPr>
          <a:xfrm>
            <a:off x="9058752" y="4038600"/>
            <a:ext cx="926400" cy="609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3" name="Google Shape;1663;p38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664" name="Google Shape;1664;p38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5" name="Google Shape;1665;p38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6" name="Google Shape;1666;p38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7" name="Google Shape;1667;p38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8" name="Google Shape;1668;p38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9" name="Google Shape;1669;p38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0" name="Google Shape;1670;p38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1" name="Google Shape;1671;p38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2" name="Google Shape;1672;p38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3" name="Google Shape;1673;p38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4" name="Google Shape;1674;p38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5" name="Google Shape;1675;p38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6" name="Google Shape;1676;p38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38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38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38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38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38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2" name="Google Shape;1682;p38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3" name="Google Shape;1683;p38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4" name="Google Shape;1684;p38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38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38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7" name="Google Shape;1687;p38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38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9" name="Google Shape;1689;p38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0" name="Google Shape;1690;p38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38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2" name="Google Shape;1692;p38"/>
          <p:cNvSpPr txBox="1">
            <a:spLocks noGrp="1"/>
          </p:cNvSpPr>
          <p:nvPr>
            <p:ph type="title"/>
          </p:nvPr>
        </p:nvSpPr>
        <p:spPr>
          <a:xfrm>
            <a:off x="4633000" y="4203300"/>
            <a:ext cx="2926000" cy="463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693" name="Google Shape;1693;p38"/>
          <p:cNvSpPr txBox="1">
            <a:spLocks noGrp="1"/>
          </p:cNvSpPr>
          <p:nvPr>
            <p:ph type="title" idx="2"/>
          </p:nvPr>
        </p:nvSpPr>
        <p:spPr>
          <a:xfrm>
            <a:off x="1068784" y="4203300"/>
            <a:ext cx="2926000" cy="463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694" name="Google Shape;1694;p38"/>
          <p:cNvSpPr txBox="1">
            <a:spLocks noGrp="1"/>
          </p:cNvSpPr>
          <p:nvPr>
            <p:ph type="title" idx="3"/>
          </p:nvPr>
        </p:nvSpPr>
        <p:spPr>
          <a:xfrm>
            <a:off x="8197217" y="4203300"/>
            <a:ext cx="2926000" cy="463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695" name="Google Shape;1695;p38"/>
          <p:cNvSpPr txBox="1">
            <a:spLocks noGrp="1"/>
          </p:cNvSpPr>
          <p:nvPr>
            <p:ph type="subTitle" idx="1"/>
          </p:nvPr>
        </p:nvSpPr>
        <p:spPr>
          <a:xfrm>
            <a:off x="1068784" y="4666484"/>
            <a:ext cx="2926000" cy="85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6" name="Google Shape;1696;p38"/>
          <p:cNvSpPr txBox="1">
            <a:spLocks noGrp="1"/>
          </p:cNvSpPr>
          <p:nvPr>
            <p:ph type="subTitle" idx="4"/>
          </p:nvPr>
        </p:nvSpPr>
        <p:spPr>
          <a:xfrm>
            <a:off x="4633000" y="4666484"/>
            <a:ext cx="2926000" cy="85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7" name="Google Shape;1697;p38"/>
          <p:cNvSpPr txBox="1">
            <a:spLocks noGrp="1"/>
          </p:cNvSpPr>
          <p:nvPr>
            <p:ph type="subTitle" idx="5"/>
          </p:nvPr>
        </p:nvSpPr>
        <p:spPr>
          <a:xfrm>
            <a:off x="8197217" y="4666484"/>
            <a:ext cx="2926000" cy="85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8" name="Google Shape;1698;p38"/>
          <p:cNvSpPr txBox="1">
            <a:spLocks noGrp="1"/>
          </p:cNvSpPr>
          <p:nvPr>
            <p:ph type="title" idx="6" hasCustomPrompt="1"/>
          </p:nvPr>
        </p:nvSpPr>
        <p:spPr>
          <a:xfrm>
            <a:off x="1617384" y="2000933"/>
            <a:ext cx="1828800" cy="609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1699" name="Google Shape;1699;p38"/>
          <p:cNvSpPr txBox="1">
            <a:spLocks noGrp="1"/>
          </p:cNvSpPr>
          <p:nvPr>
            <p:ph type="title" idx="7" hasCustomPrompt="1"/>
          </p:nvPr>
        </p:nvSpPr>
        <p:spPr>
          <a:xfrm>
            <a:off x="5181600" y="2000933"/>
            <a:ext cx="1828800" cy="609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1700" name="Google Shape;1700;p38"/>
          <p:cNvSpPr txBox="1">
            <a:spLocks noGrp="1"/>
          </p:cNvSpPr>
          <p:nvPr>
            <p:ph type="title" idx="8" hasCustomPrompt="1"/>
          </p:nvPr>
        </p:nvSpPr>
        <p:spPr>
          <a:xfrm>
            <a:off x="8745817" y="2000933"/>
            <a:ext cx="1828800" cy="609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1701" name="Google Shape;1701;p38"/>
          <p:cNvSpPr/>
          <p:nvPr/>
        </p:nvSpPr>
        <p:spPr>
          <a:xfrm rot="296292" flipH="1">
            <a:off x="-843388" y="5901552"/>
            <a:ext cx="6197984" cy="134123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02" name="Google Shape;1702;p38"/>
          <p:cNvSpPr/>
          <p:nvPr/>
        </p:nvSpPr>
        <p:spPr>
          <a:xfrm rot="2035420">
            <a:off x="9001249" y="-936187"/>
            <a:ext cx="3514577" cy="1963076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1711" name="Google Shape;1711;p38"/>
          <p:cNvGrpSpPr/>
          <p:nvPr/>
        </p:nvGrpSpPr>
        <p:grpSpPr>
          <a:xfrm>
            <a:off x="11052881" y="604711"/>
            <a:ext cx="257203" cy="313347"/>
            <a:chOff x="7298913" y="453525"/>
            <a:chExt cx="96775" cy="117900"/>
          </a:xfrm>
        </p:grpSpPr>
        <p:sp>
          <p:nvSpPr>
            <p:cNvPr id="1712" name="Google Shape;1712;p38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13" name="Google Shape;1713;p38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14" name="Google Shape;1714;p38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1715" name="Google Shape;1715;p38"/>
          <p:cNvSpPr/>
          <p:nvPr/>
        </p:nvSpPr>
        <p:spPr>
          <a:xfrm rot="1100226">
            <a:off x="11220780" y="5925027"/>
            <a:ext cx="451389" cy="43942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16" name="Google Shape;1716;p38"/>
          <p:cNvSpPr txBox="1">
            <a:spLocks noGrp="1"/>
          </p:cNvSpPr>
          <p:nvPr>
            <p:ph type="title" idx="9"/>
          </p:nvPr>
        </p:nvSpPr>
        <p:spPr>
          <a:xfrm>
            <a:off x="957000" y="731520"/>
            <a:ext cx="10278000" cy="64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426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7" name="Google Shape;1767;p40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768" name="Google Shape;1768;p40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9" name="Google Shape;1769;p40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0" name="Google Shape;1770;p40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1" name="Google Shape;1771;p40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2" name="Google Shape;1772;p40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3" name="Google Shape;1773;p40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4" name="Google Shape;1774;p40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5" name="Google Shape;1775;p40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6" name="Google Shape;1776;p40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7" name="Google Shape;1777;p40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8" name="Google Shape;1778;p40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9" name="Google Shape;1779;p40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0" name="Google Shape;1780;p40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1" name="Google Shape;1781;p40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2" name="Google Shape;1782;p40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3" name="Google Shape;1783;p40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4" name="Google Shape;1784;p40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5" name="Google Shape;1785;p40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6" name="Google Shape;1786;p40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7" name="Google Shape;1787;p40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8" name="Google Shape;1788;p40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9" name="Google Shape;1789;p40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0" name="Google Shape;1790;p40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1" name="Google Shape;1791;p40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2" name="Google Shape;1792;p40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3" name="Google Shape;1793;p40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4" name="Google Shape;1794;p40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5" name="Google Shape;1795;p40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96" name="Google Shape;1796;p40"/>
          <p:cNvSpPr/>
          <p:nvPr/>
        </p:nvSpPr>
        <p:spPr>
          <a:xfrm rot="1112497">
            <a:off x="8382339" y="-653472"/>
            <a:ext cx="3820717" cy="2134072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97" name="Google Shape;1797;p40"/>
          <p:cNvSpPr/>
          <p:nvPr/>
        </p:nvSpPr>
        <p:spPr>
          <a:xfrm rot="231362" flipH="1">
            <a:off x="-875671" y="5846083"/>
            <a:ext cx="7250157" cy="156892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98" name="Google Shape;1798;p40"/>
          <p:cNvSpPr/>
          <p:nvPr/>
        </p:nvSpPr>
        <p:spPr>
          <a:xfrm rot="1261609">
            <a:off x="313336" y="4234191"/>
            <a:ext cx="451393" cy="439428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1799" name="Google Shape;1799;p40"/>
          <p:cNvGrpSpPr/>
          <p:nvPr/>
        </p:nvGrpSpPr>
        <p:grpSpPr>
          <a:xfrm>
            <a:off x="11573731" y="5306184"/>
            <a:ext cx="195075" cy="243840"/>
            <a:chOff x="614225" y="3986300"/>
            <a:chExt cx="83100" cy="100550"/>
          </a:xfrm>
        </p:grpSpPr>
        <p:sp>
          <p:nvSpPr>
            <p:cNvPr id="1800" name="Google Shape;1800;p40"/>
            <p:cNvSpPr/>
            <p:nvPr/>
          </p:nvSpPr>
          <p:spPr>
            <a:xfrm>
              <a:off x="614225" y="4012500"/>
              <a:ext cx="83100" cy="67275"/>
            </a:xfrm>
            <a:custGeom>
              <a:avLst/>
              <a:gdLst/>
              <a:ahLst/>
              <a:cxnLst/>
              <a:rect l="l" t="t" r="r" b="b"/>
              <a:pathLst>
                <a:path w="3324" h="2691" fill="none" extrusionOk="0">
                  <a:moveTo>
                    <a:pt x="1" y="0"/>
                  </a:moveTo>
                  <a:cubicBezTo>
                    <a:pt x="1111" y="897"/>
                    <a:pt x="2220" y="1795"/>
                    <a:pt x="3324" y="269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632175" y="4004250"/>
              <a:ext cx="62450" cy="68325"/>
            </a:xfrm>
            <a:custGeom>
              <a:avLst/>
              <a:gdLst/>
              <a:ahLst/>
              <a:cxnLst/>
              <a:rect l="l" t="t" r="r" b="b"/>
              <a:pathLst>
                <a:path w="2498" h="2733" fill="none" extrusionOk="0">
                  <a:moveTo>
                    <a:pt x="1" y="2733"/>
                  </a:moveTo>
                  <a:cubicBezTo>
                    <a:pt x="902" y="1888"/>
                    <a:pt x="1737" y="973"/>
                    <a:pt x="2497" y="1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653050" y="3986300"/>
              <a:ext cx="10900" cy="100550"/>
            </a:xfrm>
            <a:custGeom>
              <a:avLst/>
              <a:gdLst/>
              <a:ahLst/>
              <a:cxnLst/>
              <a:rect l="l" t="t" r="r" b="b"/>
              <a:pathLst>
                <a:path w="436" h="4022" fill="none" extrusionOk="0">
                  <a:moveTo>
                    <a:pt x="1" y="1"/>
                  </a:moveTo>
                  <a:cubicBezTo>
                    <a:pt x="147" y="1342"/>
                    <a:pt x="288" y="2682"/>
                    <a:pt x="435" y="4022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1803" name="Google Shape;1803;p40"/>
          <p:cNvSpPr/>
          <p:nvPr/>
        </p:nvSpPr>
        <p:spPr>
          <a:xfrm rot="7193559">
            <a:off x="339868" y="5374841"/>
            <a:ext cx="398307" cy="414671"/>
          </a:xfrm>
          <a:custGeom>
            <a:avLst/>
            <a:gdLst/>
            <a:ahLst/>
            <a:cxnLst/>
            <a:rect l="l" t="t" r="r" b="b"/>
            <a:pathLst>
              <a:path w="7716" h="8033" fill="none" extrusionOk="0">
                <a:moveTo>
                  <a:pt x="0" y="8032"/>
                </a:moveTo>
                <a:cubicBezTo>
                  <a:pt x="623" y="6466"/>
                  <a:pt x="2666" y="5640"/>
                  <a:pt x="4204" y="6344"/>
                </a:cubicBezTo>
                <a:cubicBezTo>
                  <a:pt x="4786" y="6608"/>
                  <a:pt x="5285" y="7438"/>
                  <a:pt x="4771" y="7816"/>
                </a:cubicBezTo>
                <a:cubicBezTo>
                  <a:pt x="4511" y="8010"/>
                  <a:pt x="4120" y="7925"/>
                  <a:pt x="3888" y="7698"/>
                </a:cubicBezTo>
                <a:cubicBezTo>
                  <a:pt x="3657" y="7472"/>
                  <a:pt x="3553" y="7146"/>
                  <a:pt x="3501" y="6830"/>
                </a:cubicBezTo>
                <a:cubicBezTo>
                  <a:pt x="3318" y="5773"/>
                  <a:pt x="3614" y="4593"/>
                  <a:pt x="4440" y="3904"/>
                </a:cubicBezTo>
                <a:cubicBezTo>
                  <a:pt x="5261" y="3219"/>
                  <a:pt x="6631" y="3190"/>
                  <a:pt x="7348" y="3989"/>
                </a:cubicBezTo>
                <a:cubicBezTo>
                  <a:pt x="7602" y="4272"/>
                  <a:pt x="7716" y="4804"/>
                  <a:pt x="7376" y="4970"/>
                </a:cubicBezTo>
                <a:cubicBezTo>
                  <a:pt x="7210" y="5050"/>
                  <a:pt x="7012" y="4998"/>
                  <a:pt x="6847" y="4928"/>
                </a:cubicBezTo>
                <a:cubicBezTo>
                  <a:pt x="6008" y="4545"/>
                  <a:pt x="5544" y="3582"/>
                  <a:pt x="5522" y="2658"/>
                </a:cubicBezTo>
                <a:cubicBezTo>
                  <a:pt x="5502" y="1733"/>
                  <a:pt x="5842" y="840"/>
                  <a:pt x="6224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04" name="Google Shape;1804;p40"/>
          <p:cNvSpPr/>
          <p:nvPr/>
        </p:nvSpPr>
        <p:spPr>
          <a:xfrm rot="-866542">
            <a:off x="11130777" y="6000209"/>
            <a:ext cx="395307" cy="432131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1805" name="Google Shape;1805;p40"/>
          <p:cNvGrpSpPr/>
          <p:nvPr/>
        </p:nvGrpSpPr>
        <p:grpSpPr>
          <a:xfrm rot="4078699">
            <a:off x="10392916" y="755527"/>
            <a:ext cx="1696173" cy="718223"/>
            <a:chOff x="-3231900" y="3360938"/>
            <a:chExt cx="1272325" cy="538750"/>
          </a:xfrm>
        </p:grpSpPr>
        <p:sp>
          <p:nvSpPr>
            <p:cNvPr id="1806" name="Google Shape;1806;p40"/>
            <p:cNvSpPr/>
            <p:nvPr/>
          </p:nvSpPr>
          <p:spPr>
            <a:xfrm>
              <a:off x="-3231900" y="3360938"/>
              <a:ext cx="1264350" cy="523075"/>
            </a:xfrm>
            <a:custGeom>
              <a:avLst/>
              <a:gdLst/>
              <a:ahLst/>
              <a:cxnLst/>
              <a:rect l="l" t="t" r="r" b="b"/>
              <a:pathLst>
                <a:path w="50574" h="20923" extrusionOk="0">
                  <a:moveTo>
                    <a:pt x="3162" y="20922"/>
                  </a:moveTo>
                  <a:cubicBezTo>
                    <a:pt x="2769" y="19876"/>
                    <a:pt x="2377" y="18829"/>
                    <a:pt x="1990" y="17777"/>
                  </a:cubicBezTo>
                  <a:cubicBezTo>
                    <a:pt x="1484" y="16420"/>
                    <a:pt x="967" y="15061"/>
                    <a:pt x="489" y="13691"/>
                  </a:cubicBezTo>
                  <a:cubicBezTo>
                    <a:pt x="297" y="13133"/>
                    <a:pt x="182" y="12548"/>
                    <a:pt x="1" y="11831"/>
                  </a:cubicBezTo>
                  <a:cubicBezTo>
                    <a:pt x="1661" y="11406"/>
                    <a:pt x="3223" y="11002"/>
                    <a:pt x="4792" y="10592"/>
                  </a:cubicBezTo>
                  <a:cubicBezTo>
                    <a:pt x="5447" y="10422"/>
                    <a:pt x="6101" y="10234"/>
                    <a:pt x="6760" y="10069"/>
                  </a:cubicBezTo>
                  <a:cubicBezTo>
                    <a:pt x="7408" y="9910"/>
                    <a:pt x="8142" y="9916"/>
                    <a:pt x="8698" y="9603"/>
                  </a:cubicBezTo>
                  <a:cubicBezTo>
                    <a:pt x="9745" y="9018"/>
                    <a:pt x="10915" y="9068"/>
                    <a:pt x="12001" y="8716"/>
                  </a:cubicBezTo>
                  <a:cubicBezTo>
                    <a:pt x="12303" y="8620"/>
                    <a:pt x="12621" y="8586"/>
                    <a:pt x="12933" y="8512"/>
                  </a:cubicBezTo>
                  <a:cubicBezTo>
                    <a:pt x="14008" y="8261"/>
                    <a:pt x="15093" y="8029"/>
                    <a:pt x="16163" y="7749"/>
                  </a:cubicBezTo>
                  <a:cubicBezTo>
                    <a:pt x="17913" y="7289"/>
                    <a:pt x="19658" y="6783"/>
                    <a:pt x="21410" y="6317"/>
                  </a:cubicBezTo>
                  <a:cubicBezTo>
                    <a:pt x="23525" y="5749"/>
                    <a:pt x="25645" y="5191"/>
                    <a:pt x="27765" y="4634"/>
                  </a:cubicBezTo>
                  <a:cubicBezTo>
                    <a:pt x="29072" y="4288"/>
                    <a:pt x="30381" y="3958"/>
                    <a:pt x="31682" y="3600"/>
                  </a:cubicBezTo>
                  <a:cubicBezTo>
                    <a:pt x="32808" y="3293"/>
                    <a:pt x="33910" y="2918"/>
                    <a:pt x="35036" y="2640"/>
                  </a:cubicBezTo>
                  <a:cubicBezTo>
                    <a:pt x="36497" y="2281"/>
                    <a:pt x="37980" y="1985"/>
                    <a:pt x="39447" y="1656"/>
                  </a:cubicBezTo>
                  <a:cubicBezTo>
                    <a:pt x="40607" y="1388"/>
                    <a:pt x="41755" y="1076"/>
                    <a:pt x="42921" y="848"/>
                  </a:cubicBezTo>
                  <a:cubicBezTo>
                    <a:pt x="44529" y="541"/>
                    <a:pt x="46150" y="292"/>
                    <a:pt x="47764" y="19"/>
                  </a:cubicBezTo>
                  <a:cubicBezTo>
                    <a:pt x="47856" y="1"/>
                    <a:pt x="47952" y="13"/>
                    <a:pt x="48055" y="13"/>
                  </a:cubicBezTo>
                  <a:cubicBezTo>
                    <a:pt x="49015" y="3259"/>
                    <a:pt x="50277" y="6408"/>
                    <a:pt x="50573" y="9717"/>
                  </a:cubicBezTo>
                  <a:cubicBezTo>
                    <a:pt x="49038" y="10058"/>
                    <a:pt x="47645" y="10336"/>
                    <a:pt x="46263" y="10677"/>
                  </a:cubicBezTo>
                  <a:cubicBezTo>
                    <a:pt x="43791" y="11286"/>
                    <a:pt x="41318" y="11910"/>
                    <a:pt x="38856" y="12565"/>
                  </a:cubicBezTo>
                  <a:cubicBezTo>
                    <a:pt x="37117" y="13025"/>
                    <a:pt x="35400" y="13542"/>
                    <a:pt x="33672" y="14020"/>
                  </a:cubicBezTo>
                  <a:cubicBezTo>
                    <a:pt x="33194" y="14151"/>
                    <a:pt x="32693" y="14214"/>
                    <a:pt x="32216" y="14327"/>
                  </a:cubicBezTo>
                  <a:cubicBezTo>
                    <a:pt x="29841" y="14896"/>
                    <a:pt x="27464" y="15486"/>
                    <a:pt x="25087" y="16032"/>
                  </a:cubicBezTo>
                  <a:cubicBezTo>
                    <a:pt x="23730" y="16345"/>
                    <a:pt x="22347" y="16556"/>
                    <a:pt x="20989" y="16856"/>
                  </a:cubicBezTo>
                  <a:cubicBezTo>
                    <a:pt x="20340" y="17000"/>
                    <a:pt x="19726" y="17289"/>
                    <a:pt x="19078" y="17454"/>
                  </a:cubicBezTo>
                  <a:cubicBezTo>
                    <a:pt x="16845" y="18011"/>
                    <a:pt x="14610" y="18585"/>
                    <a:pt x="12359" y="19068"/>
                  </a:cubicBezTo>
                  <a:cubicBezTo>
                    <a:pt x="9318" y="19721"/>
                    <a:pt x="6266" y="20301"/>
                    <a:pt x="3162" y="20922"/>
                  </a:cubicBezTo>
                  <a:close/>
                  <a:moveTo>
                    <a:pt x="5508" y="15515"/>
                  </a:moveTo>
                  <a:cubicBezTo>
                    <a:pt x="5338" y="14862"/>
                    <a:pt x="4776" y="14486"/>
                    <a:pt x="4178" y="14639"/>
                  </a:cubicBezTo>
                  <a:cubicBezTo>
                    <a:pt x="3435" y="14833"/>
                    <a:pt x="3235" y="15203"/>
                    <a:pt x="3435" y="16027"/>
                  </a:cubicBezTo>
                  <a:cubicBezTo>
                    <a:pt x="3553" y="16522"/>
                    <a:pt x="4122" y="16885"/>
                    <a:pt x="4594" y="16766"/>
                  </a:cubicBezTo>
                  <a:cubicBezTo>
                    <a:pt x="5174" y="16624"/>
                    <a:pt x="5634" y="15998"/>
                    <a:pt x="5508" y="15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07" name="Google Shape;1807;p40"/>
            <p:cNvSpPr/>
            <p:nvPr/>
          </p:nvSpPr>
          <p:spPr>
            <a:xfrm>
              <a:off x="-3043225" y="3767613"/>
              <a:ext cx="35350" cy="91800"/>
            </a:xfrm>
            <a:custGeom>
              <a:avLst/>
              <a:gdLst/>
              <a:ahLst/>
              <a:cxnLst/>
              <a:rect l="l" t="t" r="r" b="b"/>
              <a:pathLst>
                <a:path w="1414" h="3672" extrusionOk="0">
                  <a:moveTo>
                    <a:pt x="417" y="0"/>
                  </a:moveTo>
                  <a:cubicBezTo>
                    <a:pt x="214" y="0"/>
                    <a:pt x="0" y="168"/>
                    <a:pt x="65" y="426"/>
                  </a:cubicBezTo>
                  <a:cubicBezTo>
                    <a:pt x="310" y="1420"/>
                    <a:pt x="333" y="2454"/>
                    <a:pt x="690" y="3420"/>
                  </a:cubicBezTo>
                  <a:cubicBezTo>
                    <a:pt x="743" y="3564"/>
                    <a:pt x="868" y="3671"/>
                    <a:pt x="1018" y="3671"/>
                  </a:cubicBezTo>
                  <a:cubicBezTo>
                    <a:pt x="1047" y="3671"/>
                    <a:pt x="1076" y="3667"/>
                    <a:pt x="1106" y="3659"/>
                  </a:cubicBezTo>
                  <a:cubicBezTo>
                    <a:pt x="1277" y="3614"/>
                    <a:pt x="1413" y="3409"/>
                    <a:pt x="1345" y="3239"/>
                  </a:cubicBezTo>
                  <a:cubicBezTo>
                    <a:pt x="992" y="2273"/>
                    <a:pt x="970" y="1237"/>
                    <a:pt x="724" y="243"/>
                  </a:cubicBezTo>
                  <a:cubicBezTo>
                    <a:pt x="681" y="73"/>
                    <a:pt x="551" y="0"/>
                    <a:pt x="41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-2858850" y="3723813"/>
              <a:ext cx="50550" cy="88600"/>
            </a:xfrm>
            <a:custGeom>
              <a:avLst/>
              <a:gdLst/>
              <a:ahLst/>
              <a:cxnLst/>
              <a:rect l="l" t="t" r="r" b="b"/>
              <a:pathLst>
                <a:path w="2022" h="3544" extrusionOk="0">
                  <a:moveTo>
                    <a:pt x="376" y="0"/>
                  </a:moveTo>
                  <a:cubicBezTo>
                    <a:pt x="316" y="0"/>
                    <a:pt x="256" y="15"/>
                    <a:pt x="205" y="45"/>
                  </a:cubicBezTo>
                  <a:cubicBezTo>
                    <a:pt x="42" y="142"/>
                    <a:pt x="1" y="347"/>
                    <a:pt x="87" y="512"/>
                  </a:cubicBezTo>
                  <a:cubicBezTo>
                    <a:pt x="541" y="1420"/>
                    <a:pt x="1047" y="2307"/>
                    <a:pt x="1297" y="3303"/>
                  </a:cubicBezTo>
                  <a:cubicBezTo>
                    <a:pt x="1340" y="3471"/>
                    <a:pt x="1471" y="3543"/>
                    <a:pt x="1606" y="3543"/>
                  </a:cubicBezTo>
                  <a:cubicBezTo>
                    <a:pt x="1809" y="3543"/>
                    <a:pt x="2022" y="3377"/>
                    <a:pt x="1957" y="3120"/>
                  </a:cubicBezTo>
                  <a:cubicBezTo>
                    <a:pt x="1690" y="2075"/>
                    <a:pt x="1155" y="1126"/>
                    <a:pt x="672" y="171"/>
                  </a:cubicBezTo>
                  <a:cubicBezTo>
                    <a:pt x="619" y="60"/>
                    <a:pt x="497" y="0"/>
                    <a:pt x="37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-2676850" y="3680313"/>
              <a:ext cx="55075" cy="91725"/>
            </a:xfrm>
            <a:custGeom>
              <a:avLst/>
              <a:gdLst/>
              <a:ahLst/>
              <a:cxnLst/>
              <a:rect l="l" t="t" r="r" b="b"/>
              <a:pathLst>
                <a:path w="2203" h="3669" extrusionOk="0">
                  <a:moveTo>
                    <a:pt x="476" y="0"/>
                  </a:moveTo>
                  <a:cubicBezTo>
                    <a:pt x="238" y="0"/>
                    <a:pt x="1" y="245"/>
                    <a:pt x="163" y="507"/>
                  </a:cubicBezTo>
                  <a:cubicBezTo>
                    <a:pt x="736" y="1421"/>
                    <a:pt x="1260" y="2354"/>
                    <a:pt x="1504" y="3417"/>
                  </a:cubicBezTo>
                  <a:cubicBezTo>
                    <a:pt x="1537" y="3568"/>
                    <a:pt x="1685" y="3668"/>
                    <a:pt x="1835" y="3668"/>
                  </a:cubicBezTo>
                  <a:cubicBezTo>
                    <a:pt x="1865" y="3668"/>
                    <a:pt x="1895" y="3664"/>
                    <a:pt x="1925" y="3656"/>
                  </a:cubicBezTo>
                  <a:cubicBezTo>
                    <a:pt x="2107" y="3604"/>
                    <a:pt x="2203" y="3417"/>
                    <a:pt x="2163" y="3235"/>
                  </a:cubicBezTo>
                  <a:cubicBezTo>
                    <a:pt x="1908" y="2121"/>
                    <a:pt x="1357" y="1126"/>
                    <a:pt x="754" y="159"/>
                  </a:cubicBezTo>
                  <a:cubicBezTo>
                    <a:pt x="683" y="47"/>
                    <a:pt x="579" y="0"/>
                    <a:pt x="47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-2500425" y="3627213"/>
              <a:ext cx="38250" cy="110500"/>
            </a:xfrm>
            <a:custGeom>
              <a:avLst/>
              <a:gdLst/>
              <a:ahLst/>
              <a:cxnLst/>
              <a:rect l="l" t="t" r="r" b="b"/>
              <a:pathLst>
                <a:path w="1530" h="4420" extrusionOk="0">
                  <a:moveTo>
                    <a:pt x="417" y="1"/>
                  </a:moveTo>
                  <a:cubicBezTo>
                    <a:pt x="215" y="1"/>
                    <a:pt x="0" y="170"/>
                    <a:pt x="58" y="430"/>
                  </a:cubicBezTo>
                  <a:cubicBezTo>
                    <a:pt x="330" y="1669"/>
                    <a:pt x="501" y="2938"/>
                    <a:pt x="808" y="4176"/>
                  </a:cubicBezTo>
                  <a:cubicBezTo>
                    <a:pt x="849" y="4346"/>
                    <a:pt x="978" y="4419"/>
                    <a:pt x="1112" y="4419"/>
                  </a:cubicBezTo>
                  <a:cubicBezTo>
                    <a:pt x="1315" y="4419"/>
                    <a:pt x="1530" y="4251"/>
                    <a:pt x="1468" y="3995"/>
                  </a:cubicBezTo>
                  <a:cubicBezTo>
                    <a:pt x="1161" y="2755"/>
                    <a:pt x="991" y="1487"/>
                    <a:pt x="718" y="248"/>
                  </a:cubicBezTo>
                  <a:cubicBezTo>
                    <a:pt x="679" y="76"/>
                    <a:pt x="551" y="1"/>
                    <a:pt x="41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-2327525" y="3586788"/>
              <a:ext cx="52475" cy="88400"/>
            </a:xfrm>
            <a:custGeom>
              <a:avLst/>
              <a:gdLst/>
              <a:ahLst/>
              <a:cxnLst/>
              <a:rect l="l" t="t" r="r" b="b"/>
              <a:pathLst>
                <a:path w="2099" h="3536" extrusionOk="0">
                  <a:moveTo>
                    <a:pt x="476" y="1"/>
                  </a:moveTo>
                  <a:cubicBezTo>
                    <a:pt x="238" y="1"/>
                    <a:pt x="0" y="245"/>
                    <a:pt x="163" y="507"/>
                  </a:cubicBezTo>
                  <a:cubicBezTo>
                    <a:pt x="708" y="1376"/>
                    <a:pt x="1123" y="2297"/>
                    <a:pt x="1374" y="3293"/>
                  </a:cubicBezTo>
                  <a:cubicBezTo>
                    <a:pt x="1417" y="3462"/>
                    <a:pt x="1547" y="3535"/>
                    <a:pt x="1681" y="3535"/>
                  </a:cubicBezTo>
                  <a:cubicBezTo>
                    <a:pt x="1885" y="3535"/>
                    <a:pt x="2098" y="3367"/>
                    <a:pt x="2033" y="3110"/>
                  </a:cubicBezTo>
                  <a:cubicBezTo>
                    <a:pt x="1771" y="2058"/>
                    <a:pt x="1322" y="1081"/>
                    <a:pt x="755" y="160"/>
                  </a:cubicBezTo>
                  <a:cubicBezTo>
                    <a:pt x="684" y="48"/>
                    <a:pt x="580" y="1"/>
                    <a:pt x="47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-2125925" y="3533563"/>
              <a:ext cx="44250" cy="95050"/>
            </a:xfrm>
            <a:custGeom>
              <a:avLst/>
              <a:gdLst/>
              <a:ahLst/>
              <a:cxnLst/>
              <a:rect l="l" t="t" r="r" b="b"/>
              <a:pathLst>
                <a:path w="1770" h="3802" extrusionOk="0">
                  <a:moveTo>
                    <a:pt x="375" y="1"/>
                  </a:moveTo>
                  <a:cubicBezTo>
                    <a:pt x="315" y="1"/>
                    <a:pt x="256" y="15"/>
                    <a:pt x="206" y="43"/>
                  </a:cubicBezTo>
                  <a:cubicBezTo>
                    <a:pt x="35" y="146"/>
                    <a:pt x="1" y="345"/>
                    <a:pt x="86" y="515"/>
                  </a:cubicBezTo>
                  <a:cubicBezTo>
                    <a:pt x="558" y="1470"/>
                    <a:pt x="678" y="2556"/>
                    <a:pt x="1047" y="3551"/>
                  </a:cubicBezTo>
                  <a:cubicBezTo>
                    <a:pt x="1099" y="3695"/>
                    <a:pt x="1228" y="3802"/>
                    <a:pt x="1380" y="3802"/>
                  </a:cubicBezTo>
                  <a:cubicBezTo>
                    <a:pt x="1409" y="3802"/>
                    <a:pt x="1438" y="3798"/>
                    <a:pt x="1468" y="3790"/>
                  </a:cubicBezTo>
                  <a:cubicBezTo>
                    <a:pt x="1633" y="3743"/>
                    <a:pt x="1769" y="3546"/>
                    <a:pt x="1706" y="3368"/>
                  </a:cubicBezTo>
                  <a:cubicBezTo>
                    <a:pt x="1314" y="2311"/>
                    <a:pt x="1172" y="1185"/>
                    <a:pt x="672" y="169"/>
                  </a:cubicBezTo>
                  <a:cubicBezTo>
                    <a:pt x="618" y="58"/>
                    <a:pt x="496" y="1"/>
                    <a:pt x="375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3" name="Google Shape;1813;p40"/>
            <p:cNvSpPr/>
            <p:nvPr/>
          </p:nvSpPr>
          <p:spPr>
            <a:xfrm>
              <a:off x="-2946675" y="3773588"/>
              <a:ext cx="38700" cy="67150"/>
            </a:xfrm>
            <a:custGeom>
              <a:avLst/>
              <a:gdLst/>
              <a:ahLst/>
              <a:cxnLst/>
              <a:rect l="l" t="t" r="r" b="b"/>
              <a:pathLst>
                <a:path w="1548" h="2686" extrusionOk="0">
                  <a:moveTo>
                    <a:pt x="401" y="0"/>
                  </a:moveTo>
                  <a:cubicBezTo>
                    <a:pt x="371" y="0"/>
                    <a:pt x="339" y="5"/>
                    <a:pt x="307" y="16"/>
                  </a:cubicBezTo>
                  <a:cubicBezTo>
                    <a:pt x="149" y="66"/>
                    <a:pt x="0" y="260"/>
                    <a:pt x="69" y="436"/>
                  </a:cubicBezTo>
                  <a:cubicBezTo>
                    <a:pt x="331" y="1095"/>
                    <a:pt x="553" y="1772"/>
                    <a:pt x="819" y="2431"/>
                  </a:cubicBezTo>
                  <a:cubicBezTo>
                    <a:pt x="871" y="2568"/>
                    <a:pt x="994" y="2685"/>
                    <a:pt x="1145" y="2685"/>
                  </a:cubicBezTo>
                  <a:cubicBezTo>
                    <a:pt x="1176" y="2685"/>
                    <a:pt x="1208" y="2680"/>
                    <a:pt x="1241" y="2670"/>
                  </a:cubicBezTo>
                  <a:cubicBezTo>
                    <a:pt x="1399" y="2619"/>
                    <a:pt x="1548" y="2425"/>
                    <a:pt x="1479" y="2249"/>
                  </a:cubicBezTo>
                  <a:cubicBezTo>
                    <a:pt x="1212" y="1590"/>
                    <a:pt x="990" y="914"/>
                    <a:pt x="729" y="255"/>
                  </a:cubicBezTo>
                  <a:cubicBezTo>
                    <a:pt x="672" y="118"/>
                    <a:pt x="549" y="0"/>
                    <a:pt x="40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-2762175" y="3723738"/>
              <a:ext cx="44225" cy="70125"/>
            </a:xfrm>
            <a:custGeom>
              <a:avLst/>
              <a:gdLst/>
              <a:ahLst/>
              <a:cxnLst/>
              <a:rect l="l" t="t" r="r" b="b"/>
              <a:pathLst>
                <a:path w="1769" h="2805" extrusionOk="0">
                  <a:moveTo>
                    <a:pt x="373" y="1"/>
                  </a:moveTo>
                  <a:cubicBezTo>
                    <a:pt x="313" y="1"/>
                    <a:pt x="254" y="16"/>
                    <a:pt x="205" y="48"/>
                  </a:cubicBezTo>
                  <a:cubicBezTo>
                    <a:pt x="45" y="156"/>
                    <a:pt x="0" y="344"/>
                    <a:pt x="85" y="515"/>
                  </a:cubicBezTo>
                  <a:cubicBezTo>
                    <a:pt x="431" y="1213"/>
                    <a:pt x="682" y="1964"/>
                    <a:pt x="1079" y="2635"/>
                  </a:cubicBezTo>
                  <a:cubicBezTo>
                    <a:pt x="1146" y="2739"/>
                    <a:pt x="1268" y="2804"/>
                    <a:pt x="1390" y="2804"/>
                  </a:cubicBezTo>
                  <a:cubicBezTo>
                    <a:pt x="1446" y="2804"/>
                    <a:pt x="1501" y="2791"/>
                    <a:pt x="1551" y="2760"/>
                  </a:cubicBezTo>
                  <a:cubicBezTo>
                    <a:pt x="1706" y="2658"/>
                    <a:pt x="1768" y="2453"/>
                    <a:pt x="1672" y="2294"/>
                  </a:cubicBezTo>
                  <a:cubicBezTo>
                    <a:pt x="1273" y="1617"/>
                    <a:pt x="1023" y="872"/>
                    <a:pt x="677" y="174"/>
                  </a:cubicBezTo>
                  <a:cubicBezTo>
                    <a:pt x="623" y="63"/>
                    <a:pt x="496" y="1"/>
                    <a:pt x="373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-2587375" y="3686388"/>
              <a:ext cx="50325" cy="63825"/>
            </a:xfrm>
            <a:custGeom>
              <a:avLst/>
              <a:gdLst/>
              <a:ahLst/>
              <a:cxnLst/>
              <a:rect l="l" t="t" r="r" b="b"/>
              <a:pathLst>
                <a:path w="2013" h="2553" extrusionOk="0">
                  <a:moveTo>
                    <a:pt x="367" y="0"/>
                  </a:moveTo>
                  <a:cubicBezTo>
                    <a:pt x="279" y="0"/>
                    <a:pt x="192" y="32"/>
                    <a:pt x="132" y="99"/>
                  </a:cubicBezTo>
                  <a:cubicBezTo>
                    <a:pt x="6" y="235"/>
                    <a:pt x="1" y="445"/>
                    <a:pt x="132" y="582"/>
                  </a:cubicBezTo>
                  <a:cubicBezTo>
                    <a:pt x="193" y="644"/>
                    <a:pt x="256" y="713"/>
                    <a:pt x="313" y="775"/>
                  </a:cubicBezTo>
                  <a:cubicBezTo>
                    <a:pt x="342" y="809"/>
                    <a:pt x="370" y="849"/>
                    <a:pt x="398" y="883"/>
                  </a:cubicBezTo>
                  <a:cubicBezTo>
                    <a:pt x="415" y="905"/>
                    <a:pt x="432" y="928"/>
                    <a:pt x="444" y="946"/>
                  </a:cubicBezTo>
                  <a:cubicBezTo>
                    <a:pt x="557" y="1099"/>
                    <a:pt x="660" y="1258"/>
                    <a:pt x="756" y="1417"/>
                  </a:cubicBezTo>
                  <a:cubicBezTo>
                    <a:pt x="956" y="1736"/>
                    <a:pt x="1132" y="2065"/>
                    <a:pt x="1325" y="2384"/>
                  </a:cubicBezTo>
                  <a:cubicBezTo>
                    <a:pt x="1387" y="2488"/>
                    <a:pt x="1510" y="2553"/>
                    <a:pt x="1630" y="2553"/>
                  </a:cubicBezTo>
                  <a:cubicBezTo>
                    <a:pt x="1686" y="2553"/>
                    <a:pt x="1742" y="2539"/>
                    <a:pt x="1791" y="2508"/>
                  </a:cubicBezTo>
                  <a:cubicBezTo>
                    <a:pt x="1950" y="2406"/>
                    <a:pt x="2013" y="2201"/>
                    <a:pt x="1916" y="2037"/>
                  </a:cubicBezTo>
                  <a:cubicBezTo>
                    <a:pt x="1518" y="1372"/>
                    <a:pt x="1166" y="655"/>
                    <a:pt x="614" y="99"/>
                  </a:cubicBezTo>
                  <a:cubicBezTo>
                    <a:pt x="550" y="34"/>
                    <a:pt x="458" y="0"/>
                    <a:pt x="36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-2406325" y="3639488"/>
              <a:ext cx="34575" cy="67075"/>
            </a:xfrm>
            <a:custGeom>
              <a:avLst/>
              <a:gdLst/>
              <a:ahLst/>
              <a:cxnLst/>
              <a:rect l="l" t="t" r="r" b="b"/>
              <a:pathLst>
                <a:path w="1383" h="2683" extrusionOk="0">
                  <a:moveTo>
                    <a:pt x="357" y="1"/>
                  </a:moveTo>
                  <a:cubicBezTo>
                    <a:pt x="328" y="1"/>
                    <a:pt x="300" y="5"/>
                    <a:pt x="273" y="13"/>
                  </a:cubicBezTo>
                  <a:cubicBezTo>
                    <a:pt x="92" y="75"/>
                    <a:pt x="1" y="246"/>
                    <a:pt x="35" y="434"/>
                  </a:cubicBezTo>
                  <a:cubicBezTo>
                    <a:pt x="182" y="1150"/>
                    <a:pt x="318" y="1878"/>
                    <a:pt x="694" y="2515"/>
                  </a:cubicBezTo>
                  <a:cubicBezTo>
                    <a:pt x="755" y="2618"/>
                    <a:pt x="876" y="2682"/>
                    <a:pt x="995" y="2682"/>
                  </a:cubicBezTo>
                  <a:cubicBezTo>
                    <a:pt x="1053" y="2682"/>
                    <a:pt x="1110" y="2667"/>
                    <a:pt x="1160" y="2634"/>
                  </a:cubicBezTo>
                  <a:cubicBezTo>
                    <a:pt x="1320" y="2537"/>
                    <a:pt x="1383" y="2332"/>
                    <a:pt x="1286" y="2167"/>
                  </a:cubicBezTo>
                  <a:cubicBezTo>
                    <a:pt x="1103" y="1860"/>
                    <a:pt x="1007" y="1599"/>
                    <a:pt x="911" y="1235"/>
                  </a:cubicBezTo>
                  <a:cubicBezTo>
                    <a:pt x="825" y="912"/>
                    <a:pt x="762" y="582"/>
                    <a:pt x="694" y="251"/>
                  </a:cubicBezTo>
                  <a:cubicBezTo>
                    <a:pt x="665" y="108"/>
                    <a:pt x="508" y="1"/>
                    <a:pt x="35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-2216875" y="3592688"/>
              <a:ext cx="38700" cy="64000"/>
            </a:xfrm>
            <a:custGeom>
              <a:avLst/>
              <a:gdLst/>
              <a:ahLst/>
              <a:cxnLst/>
              <a:rect l="l" t="t" r="r" b="b"/>
              <a:pathLst>
                <a:path w="1548" h="2560" extrusionOk="0">
                  <a:moveTo>
                    <a:pt x="396" y="1"/>
                  </a:moveTo>
                  <a:cubicBezTo>
                    <a:pt x="367" y="1"/>
                    <a:pt x="337" y="5"/>
                    <a:pt x="307" y="14"/>
                  </a:cubicBezTo>
                  <a:cubicBezTo>
                    <a:pt x="149" y="66"/>
                    <a:pt x="0" y="260"/>
                    <a:pt x="68" y="436"/>
                  </a:cubicBezTo>
                  <a:cubicBezTo>
                    <a:pt x="319" y="1061"/>
                    <a:pt x="569" y="1685"/>
                    <a:pt x="819" y="2306"/>
                  </a:cubicBezTo>
                  <a:cubicBezTo>
                    <a:pt x="871" y="2443"/>
                    <a:pt x="994" y="2560"/>
                    <a:pt x="1146" y="2560"/>
                  </a:cubicBezTo>
                  <a:cubicBezTo>
                    <a:pt x="1176" y="2560"/>
                    <a:pt x="1208" y="2555"/>
                    <a:pt x="1240" y="2545"/>
                  </a:cubicBezTo>
                  <a:cubicBezTo>
                    <a:pt x="1399" y="2493"/>
                    <a:pt x="1547" y="2306"/>
                    <a:pt x="1479" y="2123"/>
                  </a:cubicBezTo>
                  <a:cubicBezTo>
                    <a:pt x="1228" y="1504"/>
                    <a:pt x="978" y="879"/>
                    <a:pt x="729" y="253"/>
                  </a:cubicBezTo>
                  <a:cubicBezTo>
                    <a:pt x="672" y="115"/>
                    <a:pt x="546" y="1"/>
                    <a:pt x="39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-3155450" y="3586588"/>
              <a:ext cx="1195875" cy="313100"/>
            </a:xfrm>
            <a:custGeom>
              <a:avLst/>
              <a:gdLst/>
              <a:ahLst/>
              <a:cxnLst/>
              <a:rect l="l" t="t" r="r" b="b"/>
              <a:pathLst>
                <a:path w="47835" h="12524" extrusionOk="0">
                  <a:moveTo>
                    <a:pt x="47360" y="1"/>
                  </a:moveTo>
                  <a:cubicBezTo>
                    <a:pt x="47330" y="1"/>
                    <a:pt x="47298" y="5"/>
                    <a:pt x="47264" y="14"/>
                  </a:cubicBezTo>
                  <a:cubicBezTo>
                    <a:pt x="41256" y="1595"/>
                    <a:pt x="35355" y="3561"/>
                    <a:pt x="29328" y="5085"/>
                  </a:cubicBezTo>
                  <a:cubicBezTo>
                    <a:pt x="26237" y="5870"/>
                    <a:pt x="23110" y="6410"/>
                    <a:pt x="19989" y="7058"/>
                  </a:cubicBezTo>
                  <a:cubicBezTo>
                    <a:pt x="16891" y="7701"/>
                    <a:pt x="13827" y="8485"/>
                    <a:pt x="10762" y="9286"/>
                  </a:cubicBezTo>
                  <a:cubicBezTo>
                    <a:pt x="7323" y="10184"/>
                    <a:pt x="3878" y="11105"/>
                    <a:pt x="398" y="11862"/>
                  </a:cubicBezTo>
                  <a:cubicBezTo>
                    <a:pt x="0" y="11946"/>
                    <a:pt x="133" y="12524"/>
                    <a:pt x="502" y="12524"/>
                  </a:cubicBezTo>
                  <a:cubicBezTo>
                    <a:pt x="528" y="12524"/>
                    <a:pt x="554" y="12521"/>
                    <a:pt x="581" y="12516"/>
                  </a:cubicBezTo>
                  <a:cubicBezTo>
                    <a:pt x="6766" y="11173"/>
                    <a:pt x="12826" y="9315"/>
                    <a:pt x="19011" y="7961"/>
                  </a:cubicBezTo>
                  <a:cubicBezTo>
                    <a:pt x="22126" y="7279"/>
                    <a:pt x="25269" y="6780"/>
                    <a:pt x="28373" y="6029"/>
                  </a:cubicBezTo>
                  <a:cubicBezTo>
                    <a:pt x="31398" y="5290"/>
                    <a:pt x="34394" y="4437"/>
                    <a:pt x="37378" y="3556"/>
                  </a:cubicBezTo>
                  <a:cubicBezTo>
                    <a:pt x="40728" y="2572"/>
                    <a:pt x="44070" y="1561"/>
                    <a:pt x="47447" y="667"/>
                  </a:cubicBezTo>
                  <a:cubicBezTo>
                    <a:pt x="47834" y="568"/>
                    <a:pt x="47715" y="1"/>
                    <a:pt x="4736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-3156450" y="3717713"/>
              <a:ext cx="68700" cy="67750"/>
            </a:xfrm>
            <a:custGeom>
              <a:avLst/>
              <a:gdLst/>
              <a:ahLst/>
              <a:cxnLst/>
              <a:rect l="l" t="t" r="r" b="b"/>
              <a:pathLst>
                <a:path w="2748" h="2710" extrusionOk="0">
                  <a:moveTo>
                    <a:pt x="1201" y="709"/>
                  </a:moveTo>
                  <a:cubicBezTo>
                    <a:pt x="1201" y="709"/>
                    <a:pt x="1198" y="710"/>
                    <a:pt x="1194" y="713"/>
                  </a:cubicBezTo>
                  <a:lnTo>
                    <a:pt x="1194" y="713"/>
                  </a:lnTo>
                  <a:cubicBezTo>
                    <a:pt x="1199" y="710"/>
                    <a:pt x="1201" y="709"/>
                    <a:pt x="1201" y="709"/>
                  </a:cubicBezTo>
                  <a:close/>
                  <a:moveTo>
                    <a:pt x="1182" y="718"/>
                  </a:moveTo>
                  <a:lnTo>
                    <a:pt x="1182" y="718"/>
                  </a:lnTo>
                  <a:cubicBezTo>
                    <a:pt x="1176" y="720"/>
                    <a:pt x="1171" y="722"/>
                    <a:pt x="1167" y="722"/>
                  </a:cubicBezTo>
                  <a:cubicBezTo>
                    <a:pt x="1172" y="721"/>
                    <a:pt x="1177" y="719"/>
                    <a:pt x="1182" y="718"/>
                  </a:cubicBezTo>
                  <a:close/>
                  <a:moveTo>
                    <a:pt x="1047" y="801"/>
                  </a:moveTo>
                  <a:cubicBezTo>
                    <a:pt x="1039" y="806"/>
                    <a:pt x="1030" y="814"/>
                    <a:pt x="1021" y="821"/>
                  </a:cubicBezTo>
                  <a:lnTo>
                    <a:pt x="1021" y="821"/>
                  </a:lnTo>
                  <a:cubicBezTo>
                    <a:pt x="1024" y="820"/>
                    <a:pt x="1031" y="814"/>
                    <a:pt x="1047" y="801"/>
                  </a:cubicBezTo>
                  <a:close/>
                  <a:moveTo>
                    <a:pt x="1916" y="907"/>
                  </a:moveTo>
                  <a:cubicBezTo>
                    <a:pt x="1918" y="907"/>
                    <a:pt x="1931" y="919"/>
                    <a:pt x="1934" y="926"/>
                  </a:cubicBezTo>
                  <a:lnTo>
                    <a:pt x="1934" y="926"/>
                  </a:lnTo>
                  <a:cubicBezTo>
                    <a:pt x="1920" y="912"/>
                    <a:pt x="1916" y="907"/>
                    <a:pt x="1916" y="907"/>
                  </a:cubicBezTo>
                  <a:close/>
                  <a:moveTo>
                    <a:pt x="1938" y="930"/>
                  </a:moveTo>
                  <a:lnTo>
                    <a:pt x="1938" y="930"/>
                  </a:lnTo>
                  <a:cubicBezTo>
                    <a:pt x="1938" y="931"/>
                    <a:pt x="1939" y="931"/>
                    <a:pt x="1939" y="932"/>
                  </a:cubicBezTo>
                  <a:cubicBezTo>
                    <a:pt x="1939" y="931"/>
                    <a:pt x="1938" y="931"/>
                    <a:pt x="1938" y="930"/>
                  </a:cubicBezTo>
                  <a:close/>
                  <a:moveTo>
                    <a:pt x="1939" y="1779"/>
                  </a:moveTo>
                  <a:cubicBezTo>
                    <a:pt x="1926" y="1795"/>
                    <a:pt x="1920" y="1803"/>
                    <a:pt x="1919" y="1805"/>
                  </a:cubicBezTo>
                  <a:lnTo>
                    <a:pt x="1919" y="1805"/>
                  </a:lnTo>
                  <a:cubicBezTo>
                    <a:pt x="1926" y="1798"/>
                    <a:pt x="1933" y="1789"/>
                    <a:pt x="1939" y="1779"/>
                  </a:cubicBezTo>
                  <a:close/>
                  <a:moveTo>
                    <a:pt x="1440" y="670"/>
                  </a:moveTo>
                  <a:cubicBezTo>
                    <a:pt x="1462" y="670"/>
                    <a:pt x="1485" y="670"/>
                    <a:pt x="1508" y="675"/>
                  </a:cubicBezTo>
                  <a:cubicBezTo>
                    <a:pt x="1520" y="676"/>
                    <a:pt x="1528" y="676"/>
                    <a:pt x="1532" y="676"/>
                  </a:cubicBezTo>
                  <a:cubicBezTo>
                    <a:pt x="1533" y="676"/>
                    <a:pt x="1533" y="676"/>
                    <a:pt x="1534" y="676"/>
                  </a:cubicBezTo>
                  <a:lnTo>
                    <a:pt x="1534" y="676"/>
                  </a:lnTo>
                  <a:cubicBezTo>
                    <a:pt x="1584" y="693"/>
                    <a:pt x="1634" y="704"/>
                    <a:pt x="1684" y="722"/>
                  </a:cubicBezTo>
                  <a:cubicBezTo>
                    <a:pt x="1660" y="715"/>
                    <a:pt x="1651" y="712"/>
                    <a:pt x="1650" y="712"/>
                  </a:cubicBezTo>
                  <a:cubicBezTo>
                    <a:pt x="1649" y="712"/>
                    <a:pt x="1668" y="718"/>
                    <a:pt x="1679" y="722"/>
                  </a:cubicBezTo>
                  <a:cubicBezTo>
                    <a:pt x="1706" y="738"/>
                    <a:pt x="1729" y="750"/>
                    <a:pt x="1758" y="767"/>
                  </a:cubicBezTo>
                  <a:cubicBezTo>
                    <a:pt x="1772" y="776"/>
                    <a:pt x="1793" y="787"/>
                    <a:pt x="1809" y="797"/>
                  </a:cubicBezTo>
                  <a:lnTo>
                    <a:pt x="1809" y="797"/>
                  </a:lnTo>
                  <a:cubicBezTo>
                    <a:pt x="1810" y="799"/>
                    <a:pt x="1814" y="805"/>
                    <a:pt x="1826" y="818"/>
                  </a:cubicBezTo>
                  <a:cubicBezTo>
                    <a:pt x="1864" y="851"/>
                    <a:pt x="1897" y="888"/>
                    <a:pt x="1934" y="926"/>
                  </a:cubicBezTo>
                  <a:lnTo>
                    <a:pt x="1934" y="926"/>
                  </a:lnTo>
                  <a:cubicBezTo>
                    <a:pt x="1934" y="926"/>
                    <a:pt x="1934" y="926"/>
                    <a:pt x="1934" y="926"/>
                  </a:cubicBezTo>
                  <a:cubicBezTo>
                    <a:pt x="1952" y="955"/>
                    <a:pt x="1968" y="977"/>
                    <a:pt x="1986" y="1005"/>
                  </a:cubicBezTo>
                  <a:cubicBezTo>
                    <a:pt x="1996" y="1028"/>
                    <a:pt x="2007" y="1045"/>
                    <a:pt x="2019" y="1067"/>
                  </a:cubicBezTo>
                  <a:lnTo>
                    <a:pt x="2019" y="1067"/>
                  </a:lnTo>
                  <a:cubicBezTo>
                    <a:pt x="2021" y="1071"/>
                    <a:pt x="2022" y="1077"/>
                    <a:pt x="2025" y="1084"/>
                  </a:cubicBezTo>
                  <a:cubicBezTo>
                    <a:pt x="2042" y="1136"/>
                    <a:pt x="2059" y="1194"/>
                    <a:pt x="2070" y="1244"/>
                  </a:cubicBezTo>
                  <a:cubicBezTo>
                    <a:pt x="2070" y="1245"/>
                    <a:pt x="2071" y="1246"/>
                    <a:pt x="2071" y="1247"/>
                  </a:cubicBezTo>
                  <a:lnTo>
                    <a:pt x="2071" y="1247"/>
                  </a:lnTo>
                  <a:cubicBezTo>
                    <a:pt x="2070" y="1244"/>
                    <a:pt x="2070" y="1241"/>
                    <a:pt x="2070" y="1239"/>
                  </a:cubicBezTo>
                  <a:lnTo>
                    <a:pt x="2070" y="1239"/>
                  </a:lnTo>
                  <a:cubicBezTo>
                    <a:pt x="2071" y="1245"/>
                    <a:pt x="2072" y="1250"/>
                    <a:pt x="2072" y="1256"/>
                  </a:cubicBezTo>
                  <a:lnTo>
                    <a:pt x="2072" y="1256"/>
                  </a:lnTo>
                  <a:cubicBezTo>
                    <a:pt x="2072" y="1254"/>
                    <a:pt x="2071" y="1251"/>
                    <a:pt x="2071" y="1247"/>
                  </a:cubicBezTo>
                  <a:lnTo>
                    <a:pt x="2071" y="1247"/>
                  </a:lnTo>
                  <a:cubicBezTo>
                    <a:pt x="2071" y="1253"/>
                    <a:pt x="2072" y="1258"/>
                    <a:pt x="2073" y="1263"/>
                  </a:cubicBezTo>
                  <a:lnTo>
                    <a:pt x="2073" y="1263"/>
                  </a:lnTo>
                  <a:cubicBezTo>
                    <a:pt x="2073" y="1261"/>
                    <a:pt x="2073" y="1259"/>
                    <a:pt x="2072" y="1256"/>
                  </a:cubicBezTo>
                  <a:lnTo>
                    <a:pt x="2072" y="1256"/>
                  </a:lnTo>
                  <a:cubicBezTo>
                    <a:pt x="2075" y="1269"/>
                    <a:pt x="2075" y="1274"/>
                    <a:pt x="2075" y="1274"/>
                  </a:cubicBezTo>
                  <a:cubicBezTo>
                    <a:pt x="2075" y="1274"/>
                    <a:pt x="2074" y="1270"/>
                    <a:pt x="2073" y="1263"/>
                  </a:cubicBezTo>
                  <a:lnTo>
                    <a:pt x="2073" y="1263"/>
                  </a:lnTo>
                  <a:cubicBezTo>
                    <a:pt x="2076" y="1295"/>
                    <a:pt x="2076" y="1326"/>
                    <a:pt x="2076" y="1357"/>
                  </a:cubicBezTo>
                  <a:cubicBezTo>
                    <a:pt x="2076" y="1386"/>
                    <a:pt x="2076" y="1415"/>
                    <a:pt x="2070" y="1443"/>
                  </a:cubicBezTo>
                  <a:cubicBezTo>
                    <a:pt x="2070" y="1453"/>
                    <a:pt x="2066" y="1474"/>
                    <a:pt x="2067" y="1474"/>
                  </a:cubicBezTo>
                  <a:cubicBezTo>
                    <a:pt x="2067" y="1474"/>
                    <a:pt x="2069" y="1466"/>
                    <a:pt x="2075" y="1441"/>
                  </a:cubicBezTo>
                  <a:lnTo>
                    <a:pt x="2075" y="1441"/>
                  </a:lnTo>
                  <a:cubicBezTo>
                    <a:pt x="2065" y="1485"/>
                    <a:pt x="2059" y="1529"/>
                    <a:pt x="2042" y="1574"/>
                  </a:cubicBezTo>
                  <a:cubicBezTo>
                    <a:pt x="2036" y="1596"/>
                    <a:pt x="2025" y="1614"/>
                    <a:pt x="2020" y="1637"/>
                  </a:cubicBezTo>
                  <a:cubicBezTo>
                    <a:pt x="2018" y="1646"/>
                    <a:pt x="2017" y="1649"/>
                    <a:pt x="2018" y="1650"/>
                  </a:cubicBezTo>
                  <a:lnTo>
                    <a:pt x="2018" y="1650"/>
                  </a:lnTo>
                  <a:cubicBezTo>
                    <a:pt x="1990" y="1689"/>
                    <a:pt x="1968" y="1733"/>
                    <a:pt x="1945" y="1773"/>
                  </a:cubicBezTo>
                  <a:cubicBezTo>
                    <a:pt x="1938" y="1784"/>
                    <a:pt x="1919" y="1806"/>
                    <a:pt x="1918" y="1806"/>
                  </a:cubicBezTo>
                  <a:cubicBezTo>
                    <a:pt x="1918" y="1806"/>
                    <a:pt x="1918" y="1806"/>
                    <a:pt x="1919" y="1805"/>
                  </a:cubicBezTo>
                  <a:lnTo>
                    <a:pt x="1919" y="1805"/>
                  </a:lnTo>
                  <a:cubicBezTo>
                    <a:pt x="1914" y="1810"/>
                    <a:pt x="1910" y="1814"/>
                    <a:pt x="1905" y="1819"/>
                  </a:cubicBezTo>
                  <a:cubicBezTo>
                    <a:pt x="1871" y="1853"/>
                    <a:pt x="1842" y="1881"/>
                    <a:pt x="1808" y="1910"/>
                  </a:cubicBezTo>
                  <a:cubicBezTo>
                    <a:pt x="1826" y="1894"/>
                    <a:pt x="1832" y="1888"/>
                    <a:pt x="1832" y="1888"/>
                  </a:cubicBezTo>
                  <a:lnTo>
                    <a:pt x="1832" y="1888"/>
                  </a:lnTo>
                  <a:cubicBezTo>
                    <a:pt x="1832" y="1888"/>
                    <a:pt x="1799" y="1917"/>
                    <a:pt x="1792" y="1921"/>
                  </a:cubicBezTo>
                  <a:cubicBezTo>
                    <a:pt x="1774" y="1932"/>
                    <a:pt x="1763" y="1944"/>
                    <a:pt x="1747" y="1949"/>
                  </a:cubicBezTo>
                  <a:cubicBezTo>
                    <a:pt x="1729" y="1960"/>
                    <a:pt x="1706" y="1971"/>
                    <a:pt x="1690" y="1984"/>
                  </a:cubicBezTo>
                  <a:cubicBezTo>
                    <a:pt x="1684" y="1986"/>
                    <a:pt x="1680" y="1989"/>
                    <a:pt x="1676" y="1991"/>
                  </a:cubicBezTo>
                  <a:lnTo>
                    <a:pt x="1676" y="1991"/>
                  </a:lnTo>
                  <a:cubicBezTo>
                    <a:pt x="1674" y="1991"/>
                    <a:pt x="1669" y="1992"/>
                    <a:pt x="1661" y="1995"/>
                  </a:cubicBezTo>
                  <a:cubicBezTo>
                    <a:pt x="1616" y="2012"/>
                    <a:pt x="1570" y="2023"/>
                    <a:pt x="1530" y="2034"/>
                  </a:cubicBezTo>
                  <a:cubicBezTo>
                    <a:pt x="1519" y="2034"/>
                    <a:pt x="1492" y="2036"/>
                    <a:pt x="1498" y="2036"/>
                  </a:cubicBezTo>
                  <a:cubicBezTo>
                    <a:pt x="1499" y="2036"/>
                    <a:pt x="1503" y="2036"/>
                    <a:pt x="1510" y="2036"/>
                  </a:cubicBezTo>
                  <a:lnTo>
                    <a:pt x="1510" y="2036"/>
                  </a:lnTo>
                  <a:cubicBezTo>
                    <a:pt x="1496" y="2037"/>
                    <a:pt x="1481" y="2040"/>
                    <a:pt x="1467" y="2040"/>
                  </a:cubicBezTo>
                  <a:cubicBezTo>
                    <a:pt x="1428" y="2040"/>
                    <a:pt x="1383" y="2040"/>
                    <a:pt x="1343" y="2034"/>
                  </a:cubicBezTo>
                  <a:cubicBezTo>
                    <a:pt x="1336" y="2034"/>
                    <a:pt x="1331" y="2034"/>
                    <a:pt x="1327" y="2034"/>
                  </a:cubicBezTo>
                  <a:lnTo>
                    <a:pt x="1327" y="2034"/>
                  </a:lnTo>
                  <a:cubicBezTo>
                    <a:pt x="1326" y="2034"/>
                    <a:pt x="1326" y="2034"/>
                    <a:pt x="1325" y="2034"/>
                  </a:cubicBezTo>
                  <a:cubicBezTo>
                    <a:pt x="1297" y="2023"/>
                    <a:pt x="1269" y="2023"/>
                    <a:pt x="1246" y="2012"/>
                  </a:cubicBezTo>
                  <a:cubicBezTo>
                    <a:pt x="1223" y="2005"/>
                    <a:pt x="1201" y="1995"/>
                    <a:pt x="1183" y="1989"/>
                  </a:cubicBezTo>
                  <a:cubicBezTo>
                    <a:pt x="1181" y="1989"/>
                    <a:pt x="1179" y="1989"/>
                    <a:pt x="1177" y="1989"/>
                  </a:cubicBezTo>
                  <a:lnTo>
                    <a:pt x="1177" y="1989"/>
                  </a:lnTo>
                  <a:cubicBezTo>
                    <a:pt x="1138" y="1966"/>
                    <a:pt x="1099" y="1949"/>
                    <a:pt x="1058" y="1921"/>
                  </a:cubicBezTo>
                  <a:cubicBezTo>
                    <a:pt x="1047" y="1915"/>
                    <a:pt x="1031" y="1903"/>
                    <a:pt x="1018" y="1892"/>
                  </a:cubicBezTo>
                  <a:lnTo>
                    <a:pt x="1018" y="1892"/>
                  </a:lnTo>
                  <a:cubicBezTo>
                    <a:pt x="1038" y="1908"/>
                    <a:pt x="1046" y="1913"/>
                    <a:pt x="1046" y="1913"/>
                  </a:cubicBezTo>
                  <a:cubicBezTo>
                    <a:pt x="1048" y="1913"/>
                    <a:pt x="1024" y="1894"/>
                    <a:pt x="1013" y="1887"/>
                  </a:cubicBezTo>
                  <a:cubicBezTo>
                    <a:pt x="979" y="1853"/>
                    <a:pt x="945" y="1819"/>
                    <a:pt x="916" y="1779"/>
                  </a:cubicBezTo>
                  <a:lnTo>
                    <a:pt x="916" y="1779"/>
                  </a:lnTo>
                  <a:cubicBezTo>
                    <a:pt x="932" y="1798"/>
                    <a:pt x="938" y="1805"/>
                    <a:pt x="938" y="1805"/>
                  </a:cubicBezTo>
                  <a:cubicBezTo>
                    <a:pt x="938" y="1805"/>
                    <a:pt x="909" y="1770"/>
                    <a:pt x="905" y="1761"/>
                  </a:cubicBezTo>
                  <a:cubicBezTo>
                    <a:pt x="894" y="1745"/>
                    <a:pt x="882" y="1733"/>
                    <a:pt x="876" y="1716"/>
                  </a:cubicBezTo>
                  <a:cubicBezTo>
                    <a:pt x="866" y="1698"/>
                    <a:pt x="853" y="1677"/>
                    <a:pt x="842" y="1659"/>
                  </a:cubicBezTo>
                  <a:cubicBezTo>
                    <a:pt x="835" y="1648"/>
                    <a:pt x="825" y="1621"/>
                    <a:pt x="826" y="1619"/>
                  </a:cubicBezTo>
                  <a:lnTo>
                    <a:pt x="826" y="1619"/>
                  </a:lnTo>
                  <a:cubicBezTo>
                    <a:pt x="829" y="1629"/>
                    <a:pt x="833" y="1639"/>
                    <a:pt x="837" y="1648"/>
                  </a:cubicBezTo>
                  <a:cubicBezTo>
                    <a:pt x="829" y="1627"/>
                    <a:pt x="826" y="1619"/>
                    <a:pt x="826" y="1619"/>
                  </a:cubicBezTo>
                  <a:lnTo>
                    <a:pt x="826" y="1619"/>
                  </a:lnTo>
                  <a:cubicBezTo>
                    <a:pt x="826" y="1619"/>
                    <a:pt x="826" y="1619"/>
                    <a:pt x="826" y="1619"/>
                  </a:cubicBezTo>
                  <a:lnTo>
                    <a:pt x="826" y="1619"/>
                  </a:lnTo>
                  <a:cubicBezTo>
                    <a:pt x="814" y="1587"/>
                    <a:pt x="806" y="1552"/>
                    <a:pt x="797" y="1517"/>
                  </a:cubicBezTo>
                  <a:cubicBezTo>
                    <a:pt x="792" y="1501"/>
                    <a:pt x="785" y="1483"/>
                    <a:pt x="785" y="1466"/>
                  </a:cubicBezTo>
                  <a:cubicBezTo>
                    <a:pt x="783" y="1459"/>
                    <a:pt x="782" y="1454"/>
                    <a:pt x="781" y="1450"/>
                  </a:cubicBezTo>
                  <a:lnTo>
                    <a:pt x="781" y="1450"/>
                  </a:lnTo>
                  <a:cubicBezTo>
                    <a:pt x="781" y="1444"/>
                    <a:pt x="780" y="1437"/>
                    <a:pt x="780" y="1426"/>
                  </a:cubicBezTo>
                  <a:cubicBezTo>
                    <a:pt x="774" y="1386"/>
                    <a:pt x="774" y="1341"/>
                    <a:pt x="780" y="1296"/>
                  </a:cubicBezTo>
                  <a:cubicBezTo>
                    <a:pt x="780" y="1287"/>
                    <a:pt x="786" y="1241"/>
                    <a:pt x="785" y="1241"/>
                  </a:cubicBezTo>
                  <a:lnTo>
                    <a:pt x="785" y="1241"/>
                  </a:lnTo>
                  <a:cubicBezTo>
                    <a:pt x="785" y="1241"/>
                    <a:pt x="783" y="1249"/>
                    <a:pt x="780" y="1273"/>
                  </a:cubicBezTo>
                  <a:cubicBezTo>
                    <a:pt x="780" y="1255"/>
                    <a:pt x="785" y="1239"/>
                    <a:pt x="792" y="1215"/>
                  </a:cubicBezTo>
                  <a:cubicBezTo>
                    <a:pt x="797" y="1171"/>
                    <a:pt x="813" y="1132"/>
                    <a:pt x="825" y="1086"/>
                  </a:cubicBezTo>
                  <a:lnTo>
                    <a:pt x="825" y="1086"/>
                  </a:lnTo>
                  <a:cubicBezTo>
                    <a:pt x="827" y="1085"/>
                    <a:pt x="829" y="1083"/>
                    <a:pt x="831" y="1079"/>
                  </a:cubicBezTo>
                  <a:cubicBezTo>
                    <a:pt x="848" y="1050"/>
                    <a:pt x="860" y="1023"/>
                    <a:pt x="876" y="994"/>
                  </a:cubicBezTo>
                  <a:cubicBezTo>
                    <a:pt x="882" y="977"/>
                    <a:pt x="894" y="966"/>
                    <a:pt x="905" y="948"/>
                  </a:cubicBezTo>
                  <a:cubicBezTo>
                    <a:pt x="905" y="948"/>
                    <a:pt x="913" y="937"/>
                    <a:pt x="920" y="927"/>
                  </a:cubicBezTo>
                  <a:lnTo>
                    <a:pt x="920" y="927"/>
                  </a:lnTo>
                  <a:cubicBezTo>
                    <a:pt x="931" y="916"/>
                    <a:pt x="950" y="892"/>
                    <a:pt x="950" y="892"/>
                  </a:cubicBezTo>
                  <a:cubicBezTo>
                    <a:pt x="962" y="874"/>
                    <a:pt x="979" y="858"/>
                    <a:pt x="996" y="840"/>
                  </a:cubicBezTo>
                  <a:cubicBezTo>
                    <a:pt x="1005" y="835"/>
                    <a:pt x="1013" y="828"/>
                    <a:pt x="1021" y="821"/>
                  </a:cubicBezTo>
                  <a:lnTo>
                    <a:pt x="1021" y="821"/>
                  </a:lnTo>
                  <a:cubicBezTo>
                    <a:pt x="1021" y="821"/>
                    <a:pt x="1021" y="821"/>
                    <a:pt x="1021" y="821"/>
                  </a:cubicBezTo>
                  <a:cubicBezTo>
                    <a:pt x="1018" y="821"/>
                    <a:pt x="1031" y="807"/>
                    <a:pt x="1042" y="801"/>
                  </a:cubicBezTo>
                  <a:cubicBezTo>
                    <a:pt x="1087" y="772"/>
                    <a:pt x="1126" y="750"/>
                    <a:pt x="1178" y="722"/>
                  </a:cubicBezTo>
                  <a:cubicBezTo>
                    <a:pt x="1182" y="719"/>
                    <a:pt x="1185" y="718"/>
                    <a:pt x="1187" y="716"/>
                  </a:cubicBezTo>
                  <a:lnTo>
                    <a:pt x="1187" y="716"/>
                  </a:lnTo>
                  <a:cubicBezTo>
                    <a:pt x="1207" y="710"/>
                    <a:pt x="1225" y="702"/>
                    <a:pt x="1246" y="698"/>
                  </a:cubicBezTo>
                  <a:cubicBezTo>
                    <a:pt x="1267" y="693"/>
                    <a:pt x="1373" y="674"/>
                    <a:pt x="1334" y="674"/>
                  </a:cubicBezTo>
                  <a:cubicBezTo>
                    <a:pt x="1330" y="674"/>
                    <a:pt x="1323" y="675"/>
                    <a:pt x="1314" y="675"/>
                  </a:cubicBezTo>
                  <a:cubicBezTo>
                    <a:pt x="1354" y="670"/>
                    <a:pt x="1399" y="670"/>
                    <a:pt x="1440" y="670"/>
                  </a:cubicBezTo>
                  <a:close/>
                  <a:moveTo>
                    <a:pt x="1431" y="0"/>
                  </a:moveTo>
                  <a:cubicBezTo>
                    <a:pt x="1048" y="0"/>
                    <a:pt x="665" y="176"/>
                    <a:pt x="422" y="477"/>
                  </a:cubicBezTo>
                  <a:cubicBezTo>
                    <a:pt x="63" y="926"/>
                    <a:pt x="1" y="1557"/>
                    <a:pt x="297" y="2057"/>
                  </a:cubicBezTo>
                  <a:cubicBezTo>
                    <a:pt x="535" y="2467"/>
                    <a:pt x="973" y="2710"/>
                    <a:pt x="1437" y="2710"/>
                  </a:cubicBezTo>
                  <a:cubicBezTo>
                    <a:pt x="1526" y="2710"/>
                    <a:pt x="1616" y="2701"/>
                    <a:pt x="1706" y="2682"/>
                  </a:cubicBezTo>
                  <a:cubicBezTo>
                    <a:pt x="2316" y="2553"/>
                    <a:pt x="2727" y="1986"/>
                    <a:pt x="2746" y="1389"/>
                  </a:cubicBezTo>
                  <a:lnTo>
                    <a:pt x="2746" y="1389"/>
                  </a:lnTo>
                  <a:cubicBezTo>
                    <a:pt x="2747" y="1379"/>
                    <a:pt x="2747" y="1368"/>
                    <a:pt x="2747" y="1357"/>
                  </a:cubicBezTo>
                  <a:lnTo>
                    <a:pt x="2747" y="1357"/>
                  </a:lnTo>
                  <a:cubicBezTo>
                    <a:pt x="2747" y="1357"/>
                    <a:pt x="2747" y="1357"/>
                    <a:pt x="2747" y="1357"/>
                  </a:cubicBezTo>
                  <a:cubicBezTo>
                    <a:pt x="2747" y="1348"/>
                    <a:pt x="2747" y="1338"/>
                    <a:pt x="2746" y="1329"/>
                  </a:cubicBezTo>
                  <a:lnTo>
                    <a:pt x="2746" y="1329"/>
                  </a:lnTo>
                  <a:cubicBezTo>
                    <a:pt x="2730" y="767"/>
                    <a:pt x="2391" y="275"/>
                    <a:pt x="1860" y="79"/>
                  </a:cubicBezTo>
                  <a:cubicBezTo>
                    <a:pt x="1722" y="26"/>
                    <a:pt x="1577" y="0"/>
                    <a:pt x="143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1820" name="Google Shape;1820;p40"/>
          <p:cNvGrpSpPr/>
          <p:nvPr/>
        </p:nvGrpSpPr>
        <p:grpSpPr>
          <a:xfrm>
            <a:off x="10590097" y="1337484"/>
            <a:ext cx="195075" cy="243840"/>
            <a:chOff x="614225" y="3986300"/>
            <a:chExt cx="83100" cy="100550"/>
          </a:xfrm>
        </p:grpSpPr>
        <p:sp>
          <p:nvSpPr>
            <p:cNvPr id="1821" name="Google Shape;1821;p40"/>
            <p:cNvSpPr/>
            <p:nvPr/>
          </p:nvSpPr>
          <p:spPr>
            <a:xfrm>
              <a:off x="614225" y="4012500"/>
              <a:ext cx="83100" cy="67275"/>
            </a:xfrm>
            <a:custGeom>
              <a:avLst/>
              <a:gdLst/>
              <a:ahLst/>
              <a:cxnLst/>
              <a:rect l="l" t="t" r="r" b="b"/>
              <a:pathLst>
                <a:path w="3324" h="2691" fill="none" extrusionOk="0">
                  <a:moveTo>
                    <a:pt x="1" y="0"/>
                  </a:moveTo>
                  <a:cubicBezTo>
                    <a:pt x="1111" y="897"/>
                    <a:pt x="2220" y="1795"/>
                    <a:pt x="3324" y="269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632175" y="4004250"/>
              <a:ext cx="62450" cy="68325"/>
            </a:xfrm>
            <a:custGeom>
              <a:avLst/>
              <a:gdLst/>
              <a:ahLst/>
              <a:cxnLst/>
              <a:rect l="l" t="t" r="r" b="b"/>
              <a:pathLst>
                <a:path w="2498" h="2733" fill="none" extrusionOk="0">
                  <a:moveTo>
                    <a:pt x="1" y="2733"/>
                  </a:moveTo>
                  <a:cubicBezTo>
                    <a:pt x="902" y="1888"/>
                    <a:pt x="1737" y="973"/>
                    <a:pt x="2497" y="1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653050" y="3986300"/>
              <a:ext cx="10900" cy="100550"/>
            </a:xfrm>
            <a:custGeom>
              <a:avLst/>
              <a:gdLst/>
              <a:ahLst/>
              <a:cxnLst/>
              <a:rect l="l" t="t" r="r" b="b"/>
              <a:pathLst>
                <a:path w="436" h="4022" fill="none" extrusionOk="0">
                  <a:moveTo>
                    <a:pt x="1" y="1"/>
                  </a:moveTo>
                  <a:cubicBezTo>
                    <a:pt x="147" y="1342"/>
                    <a:pt x="288" y="2682"/>
                    <a:pt x="435" y="4022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5" name="Google Shape;1825;p41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826" name="Google Shape;1826;p41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7" name="Google Shape;1827;p41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8" name="Google Shape;1828;p41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9" name="Google Shape;1829;p41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0" name="Google Shape;1830;p41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1" name="Google Shape;1831;p41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2" name="Google Shape;1832;p41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3" name="Google Shape;1833;p41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4" name="Google Shape;1834;p41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5" name="Google Shape;1835;p41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6" name="Google Shape;1836;p41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7" name="Google Shape;1837;p41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8" name="Google Shape;1838;p41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9" name="Google Shape;1839;p41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0" name="Google Shape;1840;p41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1" name="Google Shape;1841;p41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2" name="Google Shape;1842;p41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3" name="Google Shape;1843;p41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4" name="Google Shape;1844;p41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5" name="Google Shape;1845;p41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6" name="Google Shape;1846;p41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7" name="Google Shape;1847;p41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8" name="Google Shape;1848;p41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9" name="Google Shape;1849;p41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0" name="Google Shape;1850;p41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1" name="Google Shape;1851;p41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41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41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4" name="Google Shape;1854;p41"/>
          <p:cNvSpPr/>
          <p:nvPr/>
        </p:nvSpPr>
        <p:spPr>
          <a:xfrm rot="-513265" flipH="1">
            <a:off x="-142391" y="-483673"/>
            <a:ext cx="5334107" cy="1257165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55" name="Google Shape;1855;p41"/>
          <p:cNvSpPr/>
          <p:nvPr/>
        </p:nvSpPr>
        <p:spPr>
          <a:xfrm rot="-156162" flipH="1">
            <a:off x="6246930" y="5265573"/>
            <a:ext cx="7430081" cy="2551519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1856" name="Google Shape;1856;p41"/>
          <p:cNvGrpSpPr/>
          <p:nvPr/>
        </p:nvGrpSpPr>
        <p:grpSpPr>
          <a:xfrm flipH="1">
            <a:off x="10354532" y="4306541"/>
            <a:ext cx="1469467" cy="1589884"/>
            <a:chOff x="5653500" y="3414700"/>
            <a:chExt cx="749575" cy="811000"/>
          </a:xfrm>
        </p:grpSpPr>
        <p:sp>
          <p:nvSpPr>
            <p:cNvPr id="1857" name="Google Shape;1857;p41"/>
            <p:cNvSpPr/>
            <p:nvPr/>
          </p:nvSpPr>
          <p:spPr>
            <a:xfrm>
              <a:off x="5679100" y="3414700"/>
              <a:ext cx="723975" cy="811000"/>
            </a:xfrm>
            <a:custGeom>
              <a:avLst/>
              <a:gdLst/>
              <a:ahLst/>
              <a:cxnLst/>
              <a:rect l="l" t="t" r="r" b="b"/>
              <a:pathLst>
                <a:path w="28959" h="32440" extrusionOk="0">
                  <a:moveTo>
                    <a:pt x="19747" y="0"/>
                  </a:moveTo>
                  <a:cubicBezTo>
                    <a:pt x="12997" y="2737"/>
                    <a:pt x="6824" y="4290"/>
                    <a:pt x="0" y="7051"/>
                  </a:cubicBezTo>
                  <a:lnTo>
                    <a:pt x="7717" y="32440"/>
                  </a:lnTo>
                  <a:cubicBezTo>
                    <a:pt x="11926" y="31233"/>
                    <a:pt x="15829" y="30076"/>
                    <a:pt x="20039" y="28863"/>
                  </a:cubicBezTo>
                  <a:cubicBezTo>
                    <a:pt x="21808" y="28353"/>
                    <a:pt x="27499" y="26423"/>
                    <a:pt x="28958" y="25328"/>
                  </a:cubicBezTo>
                  <a:cubicBezTo>
                    <a:pt x="25839" y="16480"/>
                    <a:pt x="22738" y="8896"/>
                    <a:pt x="19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58" name="Google Shape;1858;p41"/>
            <p:cNvSpPr/>
            <p:nvPr/>
          </p:nvSpPr>
          <p:spPr>
            <a:xfrm>
              <a:off x="5653500" y="3616400"/>
              <a:ext cx="65525" cy="79575"/>
            </a:xfrm>
            <a:custGeom>
              <a:avLst/>
              <a:gdLst/>
              <a:ahLst/>
              <a:cxnLst/>
              <a:rect l="l" t="t" r="r" b="b"/>
              <a:pathLst>
                <a:path w="2621" h="3183" extrusionOk="0">
                  <a:moveTo>
                    <a:pt x="2401" y="0"/>
                  </a:moveTo>
                  <a:cubicBezTo>
                    <a:pt x="2392" y="0"/>
                    <a:pt x="2383" y="1"/>
                    <a:pt x="2374" y="2"/>
                  </a:cubicBezTo>
                  <a:cubicBezTo>
                    <a:pt x="1638" y="21"/>
                    <a:pt x="1006" y="281"/>
                    <a:pt x="595" y="724"/>
                  </a:cubicBezTo>
                  <a:cubicBezTo>
                    <a:pt x="94" y="1272"/>
                    <a:pt x="0" y="2102"/>
                    <a:pt x="383" y="2660"/>
                  </a:cubicBezTo>
                  <a:cubicBezTo>
                    <a:pt x="595" y="2971"/>
                    <a:pt x="982" y="3174"/>
                    <a:pt x="1388" y="3183"/>
                  </a:cubicBezTo>
                  <a:lnTo>
                    <a:pt x="1425" y="3183"/>
                  </a:lnTo>
                  <a:cubicBezTo>
                    <a:pt x="1780" y="3183"/>
                    <a:pt x="2096" y="3037"/>
                    <a:pt x="2289" y="2782"/>
                  </a:cubicBezTo>
                  <a:cubicBezTo>
                    <a:pt x="2370" y="2678"/>
                    <a:pt x="2351" y="2532"/>
                    <a:pt x="2246" y="2451"/>
                  </a:cubicBezTo>
                  <a:cubicBezTo>
                    <a:pt x="2204" y="2418"/>
                    <a:pt x="2152" y="2401"/>
                    <a:pt x="2101" y="2401"/>
                  </a:cubicBezTo>
                  <a:cubicBezTo>
                    <a:pt x="2030" y="2401"/>
                    <a:pt x="1959" y="2433"/>
                    <a:pt x="1912" y="2494"/>
                  </a:cubicBezTo>
                  <a:cubicBezTo>
                    <a:pt x="1809" y="2628"/>
                    <a:pt x="1648" y="2711"/>
                    <a:pt x="1439" y="2711"/>
                  </a:cubicBezTo>
                  <a:cubicBezTo>
                    <a:pt x="1427" y="2711"/>
                    <a:pt x="1415" y="2711"/>
                    <a:pt x="1403" y="2711"/>
                  </a:cubicBezTo>
                  <a:cubicBezTo>
                    <a:pt x="1148" y="2701"/>
                    <a:pt x="902" y="2579"/>
                    <a:pt x="774" y="2390"/>
                  </a:cubicBezTo>
                  <a:cubicBezTo>
                    <a:pt x="519" y="2017"/>
                    <a:pt x="595" y="1427"/>
                    <a:pt x="944" y="1046"/>
                  </a:cubicBezTo>
                  <a:cubicBezTo>
                    <a:pt x="1261" y="700"/>
                    <a:pt x="1789" y="493"/>
                    <a:pt x="2388" y="474"/>
                  </a:cubicBezTo>
                  <a:cubicBezTo>
                    <a:pt x="2516" y="474"/>
                    <a:pt x="2620" y="360"/>
                    <a:pt x="2615" y="233"/>
                  </a:cubicBezTo>
                  <a:cubicBezTo>
                    <a:pt x="2615" y="111"/>
                    <a:pt x="2513" y="0"/>
                    <a:pt x="240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59" name="Google Shape;1859;p41"/>
            <p:cNvSpPr/>
            <p:nvPr/>
          </p:nvSpPr>
          <p:spPr>
            <a:xfrm>
              <a:off x="5681100" y="3697625"/>
              <a:ext cx="72125" cy="74100"/>
            </a:xfrm>
            <a:custGeom>
              <a:avLst/>
              <a:gdLst/>
              <a:ahLst/>
              <a:cxnLst/>
              <a:rect l="l" t="t" r="r" b="b"/>
              <a:pathLst>
                <a:path w="2885" h="2964" extrusionOk="0">
                  <a:moveTo>
                    <a:pt x="2368" y="1"/>
                  </a:moveTo>
                  <a:cubicBezTo>
                    <a:pt x="1788" y="1"/>
                    <a:pt x="1313" y="118"/>
                    <a:pt x="926" y="354"/>
                  </a:cubicBezTo>
                  <a:cubicBezTo>
                    <a:pt x="331" y="718"/>
                    <a:pt x="1" y="1387"/>
                    <a:pt x="114" y="1982"/>
                  </a:cubicBezTo>
                  <a:cubicBezTo>
                    <a:pt x="180" y="2336"/>
                    <a:pt x="430" y="2661"/>
                    <a:pt x="770" y="2837"/>
                  </a:cubicBezTo>
                  <a:cubicBezTo>
                    <a:pt x="935" y="2922"/>
                    <a:pt x="1110" y="2964"/>
                    <a:pt x="1279" y="2964"/>
                  </a:cubicBezTo>
                  <a:cubicBezTo>
                    <a:pt x="1417" y="2964"/>
                    <a:pt x="1554" y="2935"/>
                    <a:pt x="1680" y="2874"/>
                  </a:cubicBezTo>
                  <a:cubicBezTo>
                    <a:pt x="1799" y="2822"/>
                    <a:pt x="1850" y="2680"/>
                    <a:pt x="1794" y="2563"/>
                  </a:cubicBezTo>
                  <a:cubicBezTo>
                    <a:pt x="1757" y="2474"/>
                    <a:pt x="1672" y="2422"/>
                    <a:pt x="1583" y="2422"/>
                  </a:cubicBezTo>
                  <a:cubicBezTo>
                    <a:pt x="1549" y="2422"/>
                    <a:pt x="1515" y="2429"/>
                    <a:pt x="1482" y="2445"/>
                  </a:cubicBezTo>
                  <a:cubicBezTo>
                    <a:pt x="1414" y="2477"/>
                    <a:pt x="1346" y="2489"/>
                    <a:pt x="1281" y="2489"/>
                  </a:cubicBezTo>
                  <a:cubicBezTo>
                    <a:pt x="1159" y="2489"/>
                    <a:pt x="1052" y="2445"/>
                    <a:pt x="987" y="2412"/>
                  </a:cubicBezTo>
                  <a:cubicBezTo>
                    <a:pt x="774" y="2308"/>
                    <a:pt x="619" y="2105"/>
                    <a:pt x="576" y="1897"/>
                  </a:cubicBezTo>
                  <a:cubicBezTo>
                    <a:pt x="491" y="1439"/>
                    <a:pt x="813" y="982"/>
                    <a:pt x="1171" y="760"/>
                  </a:cubicBezTo>
                  <a:cubicBezTo>
                    <a:pt x="1486" y="567"/>
                    <a:pt x="1886" y="474"/>
                    <a:pt x="2389" y="474"/>
                  </a:cubicBezTo>
                  <a:cubicBezTo>
                    <a:pt x="2467" y="474"/>
                    <a:pt x="2547" y="476"/>
                    <a:pt x="2630" y="481"/>
                  </a:cubicBezTo>
                  <a:cubicBezTo>
                    <a:pt x="2756" y="481"/>
                    <a:pt x="2870" y="387"/>
                    <a:pt x="2880" y="260"/>
                  </a:cubicBezTo>
                  <a:cubicBezTo>
                    <a:pt x="2884" y="128"/>
                    <a:pt x="2785" y="14"/>
                    <a:pt x="2653" y="10"/>
                  </a:cubicBezTo>
                  <a:cubicBezTo>
                    <a:pt x="2555" y="4"/>
                    <a:pt x="2460" y="1"/>
                    <a:pt x="2368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0" name="Google Shape;1860;p41"/>
            <p:cNvSpPr/>
            <p:nvPr/>
          </p:nvSpPr>
          <p:spPr>
            <a:xfrm>
              <a:off x="5714150" y="3786800"/>
              <a:ext cx="59000" cy="77875"/>
            </a:xfrm>
            <a:custGeom>
              <a:avLst/>
              <a:gdLst/>
              <a:ahLst/>
              <a:cxnLst/>
              <a:rect l="l" t="t" r="r" b="b"/>
              <a:pathLst>
                <a:path w="2360" h="3115" extrusionOk="0">
                  <a:moveTo>
                    <a:pt x="2114" y="0"/>
                  </a:moveTo>
                  <a:cubicBezTo>
                    <a:pt x="1519" y="20"/>
                    <a:pt x="968" y="237"/>
                    <a:pt x="604" y="605"/>
                  </a:cubicBezTo>
                  <a:cubicBezTo>
                    <a:pt x="170" y="1034"/>
                    <a:pt x="1" y="1681"/>
                    <a:pt x="175" y="2209"/>
                  </a:cubicBezTo>
                  <a:cubicBezTo>
                    <a:pt x="349" y="2742"/>
                    <a:pt x="864" y="3115"/>
                    <a:pt x="1388" y="3115"/>
                  </a:cubicBezTo>
                  <a:cubicBezTo>
                    <a:pt x="1458" y="3115"/>
                    <a:pt x="1530" y="3106"/>
                    <a:pt x="1600" y="3092"/>
                  </a:cubicBezTo>
                  <a:cubicBezTo>
                    <a:pt x="1728" y="3069"/>
                    <a:pt x="1813" y="2941"/>
                    <a:pt x="1784" y="2814"/>
                  </a:cubicBezTo>
                  <a:cubicBezTo>
                    <a:pt x="1764" y="2702"/>
                    <a:pt x="1664" y="2624"/>
                    <a:pt x="1555" y="2624"/>
                  </a:cubicBezTo>
                  <a:cubicBezTo>
                    <a:pt x="1539" y="2624"/>
                    <a:pt x="1522" y="2625"/>
                    <a:pt x="1506" y="2629"/>
                  </a:cubicBezTo>
                  <a:cubicBezTo>
                    <a:pt x="1466" y="2637"/>
                    <a:pt x="1425" y="2641"/>
                    <a:pt x="1384" y="2641"/>
                  </a:cubicBezTo>
                  <a:cubicBezTo>
                    <a:pt x="1061" y="2641"/>
                    <a:pt x="732" y="2399"/>
                    <a:pt x="623" y="2063"/>
                  </a:cubicBezTo>
                  <a:cubicBezTo>
                    <a:pt x="506" y="1699"/>
                    <a:pt x="633" y="1246"/>
                    <a:pt x="939" y="940"/>
                  </a:cubicBezTo>
                  <a:cubicBezTo>
                    <a:pt x="1223" y="657"/>
                    <a:pt x="1652" y="487"/>
                    <a:pt x="2129" y="473"/>
                  </a:cubicBezTo>
                  <a:cubicBezTo>
                    <a:pt x="2256" y="473"/>
                    <a:pt x="2360" y="364"/>
                    <a:pt x="2355" y="232"/>
                  </a:cubicBezTo>
                  <a:cubicBezTo>
                    <a:pt x="2355" y="104"/>
                    <a:pt x="2247" y="0"/>
                    <a:pt x="2120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1" name="Google Shape;1861;p41"/>
            <p:cNvSpPr/>
            <p:nvPr/>
          </p:nvSpPr>
          <p:spPr>
            <a:xfrm>
              <a:off x="5744325" y="3869075"/>
              <a:ext cx="53975" cy="80450"/>
            </a:xfrm>
            <a:custGeom>
              <a:avLst/>
              <a:gdLst/>
              <a:ahLst/>
              <a:cxnLst/>
              <a:rect l="l" t="t" r="r" b="b"/>
              <a:pathLst>
                <a:path w="2159" h="3218" extrusionOk="0">
                  <a:moveTo>
                    <a:pt x="1898" y="0"/>
                  </a:moveTo>
                  <a:cubicBezTo>
                    <a:pt x="1884" y="0"/>
                    <a:pt x="1870" y="1"/>
                    <a:pt x="1856" y="4"/>
                  </a:cubicBezTo>
                  <a:cubicBezTo>
                    <a:pt x="1399" y="98"/>
                    <a:pt x="974" y="311"/>
                    <a:pt x="630" y="632"/>
                  </a:cubicBezTo>
                  <a:cubicBezTo>
                    <a:pt x="369" y="872"/>
                    <a:pt x="195" y="1132"/>
                    <a:pt x="110" y="1415"/>
                  </a:cubicBezTo>
                  <a:cubicBezTo>
                    <a:pt x="1" y="1788"/>
                    <a:pt x="63" y="2203"/>
                    <a:pt x="290" y="2557"/>
                  </a:cubicBezTo>
                  <a:cubicBezTo>
                    <a:pt x="516" y="2916"/>
                    <a:pt x="865" y="3156"/>
                    <a:pt x="1247" y="3213"/>
                  </a:cubicBezTo>
                  <a:cubicBezTo>
                    <a:pt x="1262" y="3213"/>
                    <a:pt x="1271" y="3217"/>
                    <a:pt x="1285" y="3217"/>
                  </a:cubicBezTo>
                  <a:cubicBezTo>
                    <a:pt x="1399" y="3217"/>
                    <a:pt x="1502" y="3132"/>
                    <a:pt x="1516" y="3015"/>
                  </a:cubicBezTo>
                  <a:cubicBezTo>
                    <a:pt x="1536" y="2882"/>
                    <a:pt x="1451" y="2764"/>
                    <a:pt x="1318" y="2746"/>
                  </a:cubicBezTo>
                  <a:cubicBezTo>
                    <a:pt x="1072" y="2708"/>
                    <a:pt x="841" y="2548"/>
                    <a:pt x="691" y="2307"/>
                  </a:cubicBezTo>
                  <a:cubicBezTo>
                    <a:pt x="539" y="2067"/>
                    <a:pt x="492" y="1788"/>
                    <a:pt x="563" y="1551"/>
                  </a:cubicBezTo>
                  <a:cubicBezTo>
                    <a:pt x="624" y="1353"/>
                    <a:pt x="752" y="1161"/>
                    <a:pt x="950" y="980"/>
                  </a:cubicBezTo>
                  <a:cubicBezTo>
                    <a:pt x="1224" y="726"/>
                    <a:pt x="1578" y="542"/>
                    <a:pt x="1946" y="471"/>
                  </a:cubicBezTo>
                  <a:cubicBezTo>
                    <a:pt x="2074" y="447"/>
                    <a:pt x="2159" y="320"/>
                    <a:pt x="2135" y="192"/>
                  </a:cubicBezTo>
                  <a:cubicBezTo>
                    <a:pt x="2114" y="80"/>
                    <a:pt x="2007" y="0"/>
                    <a:pt x="1898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2" name="Google Shape;1862;p41"/>
            <p:cNvSpPr/>
            <p:nvPr/>
          </p:nvSpPr>
          <p:spPr>
            <a:xfrm>
              <a:off x="5768300" y="3940925"/>
              <a:ext cx="55125" cy="80350"/>
            </a:xfrm>
            <a:custGeom>
              <a:avLst/>
              <a:gdLst/>
              <a:ahLst/>
              <a:cxnLst/>
              <a:rect l="l" t="t" r="r" b="b"/>
              <a:pathLst>
                <a:path w="2205" h="3214" extrusionOk="0">
                  <a:moveTo>
                    <a:pt x="1959" y="0"/>
                  </a:moveTo>
                  <a:cubicBezTo>
                    <a:pt x="1947" y="0"/>
                    <a:pt x="1934" y="1"/>
                    <a:pt x="1921" y="4"/>
                  </a:cubicBezTo>
                  <a:cubicBezTo>
                    <a:pt x="1189" y="93"/>
                    <a:pt x="344" y="565"/>
                    <a:pt x="118" y="1410"/>
                  </a:cubicBezTo>
                  <a:cubicBezTo>
                    <a:pt x="0" y="1849"/>
                    <a:pt x="118" y="2354"/>
                    <a:pt x="425" y="2732"/>
                  </a:cubicBezTo>
                  <a:cubicBezTo>
                    <a:pt x="675" y="3038"/>
                    <a:pt x="1015" y="3213"/>
                    <a:pt x="1369" y="3213"/>
                  </a:cubicBezTo>
                  <a:lnTo>
                    <a:pt x="1431" y="3213"/>
                  </a:lnTo>
                  <a:cubicBezTo>
                    <a:pt x="1562" y="3203"/>
                    <a:pt x="1662" y="3090"/>
                    <a:pt x="1657" y="2963"/>
                  </a:cubicBezTo>
                  <a:cubicBezTo>
                    <a:pt x="1647" y="2831"/>
                    <a:pt x="1534" y="2737"/>
                    <a:pt x="1407" y="2737"/>
                  </a:cubicBezTo>
                  <a:cubicBezTo>
                    <a:pt x="1397" y="2737"/>
                    <a:pt x="1387" y="2737"/>
                    <a:pt x="1377" y="2737"/>
                  </a:cubicBezTo>
                  <a:cubicBezTo>
                    <a:pt x="1086" y="2737"/>
                    <a:pt x="889" y="2548"/>
                    <a:pt x="793" y="2434"/>
                  </a:cubicBezTo>
                  <a:cubicBezTo>
                    <a:pt x="586" y="2175"/>
                    <a:pt x="501" y="1826"/>
                    <a:pt x="577" y="1533"/>
                  </a:cubicBezTo>
                  <a:cubicBezTo>
                    <a:pt x="747" y="905"/>
                    <a:pt x="1426" y="542"/>
                    <a:pt x="1982" y="471"/>
                  </a:cubicBezTo>
                  <a:cubicBezTo>
                    <a:pt x="2110" y="457"/>
                    <a:pt x="2204" y="339"/>
                    <a:pt x="2191" y="206"/>
                  </a:cubicBezTo>
                  <a:cubicBezTo>
                    <a:pt x="2173" y="92"/>
                    <a:pt x="2073" y="0"/>
                    <a:pt x="195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3" name="Google Shape;1863;p41"/>
            <p:cNvSpPr/>
            <p:nvPr/>
          </p:nvSpPr>
          <p:spPr>
            <a:xfrm>
              <a:off x="5794600" y="4016125"/>
              <a:ext cx="48050" cy="78400"/>
            </a:xfrm>
            <a:custGeom>
              <a:avLst/>
              <a:gdLst/>
              <a:ahLst/>
              <a:cxnLst/>
              <a:rect l="l" t="t" r="r" b="b"/>
              <a:pathLst>
                <a:path w="1922" h="3136" extrusionOk="0">
                  <a:moveTo>
                    <a:pt x="1649" y="0"/>
                  </a:moveTo>
                  <a:cubicBezTo>
                    <a:pt x="1620" y="0"/>
                    <a:pt x="1591" y="5"/>
                    <a:pt x="1563" y="16"/>
                  </a:cubicBezTo>
                  <a:cubicBezTo>
                    <a:pt x="1043" y="219"/>
                    <a:pt x="633" y="526"/>
                    <a:pt x="379" y="903"/>
                  </a:cubicBezTo>
                  <a:cubicBezTo>
                    <a:pt x="63" y="1375"/>
                    <a:pt x="0" y="1970"/>
                    <a:pt x="218" y="2432"/>
                  </a:cubicBezTo>
                  <a:cubicBezTo>
                    <a:pt x="421" y="2861"/>
                    <a:pt x="869" y="3136"/>
                    <a:pt x="1309" y="3136"/>
                  </a:cubicBezTo>
                  <a:cubicBezTo>
                    <a:pt x="1416" y="3136"/>
                    <a:pt x="1529" y="3116"/>
                    <a:pt x="1634" y="3083"/>
                  </a:cubicBezTo>
                  <a:cubicBezTo>
                    <a:pt x="1756" y="3042"/>
                    <a:pt x="1823" y="2904"/>
                    <a:pt x="1780" y="2782"/>
                  </a:cubicBezTo>
                  <a:cubicBezTo>
                    <a:pt x="1746" y="2682"/>
                    <a:pt x="1652" y="2620"/>
                    <a:pt x="1553" y="2620"/>
                  </a:cubicBezTo>
                  <a:cubicBezTo>
                    <a:pt x="1530" y="2620"/>
                    <a:pt x="1506" y="2623"/>
                    <a:pt x="1483" y="2630"/>
                  </a:cubicBezTo>
                  <a:cubicBezTo>
                    <a:pt x="1427" y="2650"/>
                    <a:pt x="1368" y="2659"/>
                    <a:pt x="1308" y="2659"/>
                  </a:cubicBezTo>
                  <a:cubicBezTo>
                    <a:pt x="1047" y="2659"/>
                    <a:pt x="766" y="2486"/>
                    <a:pt x="647" y="2229"/>
                  </a:cubicBezTo>
                  <a:cubicBezTo>
                    <a:pt x="501" y="1918"/>
                    <a:pt x="549" y="1502"/>
                    <a:pt x="771" y="1168"/>
                  </a:cubicBezTo>
                  <a:cubicBezTo>
                    <a:pt x="1025" y="794"/>
                    <a:pt x="1435" y="574"/>
                    <a:pt x="1738" y="460"/>
                  </a:cubicBezTo>
                  <a:cubicBezTo>
                    <a:pt x="1860" y="413"/>
                    <a:pt x="1921" y="271"/>
                    <a:pt x="1869" y="153"/>
                  </a:cubicBezTo>
                  <a:cubicBezTo>
                    <a:pt x="1833" y="58"/>
                    <a:pt x="1744" y="0"/>
                    <a:pt x="164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4" name="Google Shape;1864;p41"/>
            <p:cNvSpPr/>
            <p:nvPr/>
          </p:nvSpPr>
          <p:spPr>
            <a:xfrm>
              <a:off x="5815000" y="4098725"/>
              <a:ext cx="49350" cy="80050"/>
            </a:xfrm>
            <a:custGeom>
              <a:avLst/>
              <a:gdLst/>
              <a:ahLst/>
              <a:cxnLst/>
              <a:rect l="l" t="t" r="r" b="b"/>
              <a:pathLst>
                <a:path w="1974" h="3202" extrusionOk="0">
                  <a:moveTo>
                    <a:pt x="1726" y="1"/>
                  </a:moveTo>
                  <a:cubicBezTo>
                    <a:pt x="1721" y="1"/>
                    <a:pt x="1716" y="1"/>
                    <a:pt x="1710" y="1"/>
                  </a:cubicBezTo>
                  <a:cubicBezTo>
                    <a:pt x="992" y="54"/>
                    <a:pt x="341" y="601"/>
                    <a:pt x="171" y="1299"/>
                  </a:cubicBezTo>
                  <a:cubicBezTo>
                    <a:pt x="1" y="2003"/>
                    <a:pt x="323" y="2785"/>
                    <a:pt x="935" y="3164"/>
                  </a:cubicBezTo>
                  <a:cubicBezTo>
                    <a:pt x="974" y="3188"/>
                    <a:pt x="1016" y="3201"/>
                    <a:pt x="1059" y="3201"/>
                  </a:cubicBezTo>
                  <a:cubicBezTo>
                    <a:pt x="1138" y="3201"/>
                    <a:pt x="1219" y="3159"/>
                    <a:pt x="1262" y="3088"/>
                  </a:cubicBezTo>
                  <a:cubicBezTo>
                    <a:pt x="1332" y="2975"/>
                    <a:pt x="1294" y="2828"/>
                    <a:pt x="1186" y="2757"/>
                  </a:cubicBezTo>
                  <a:cubicBezTo>
                    <a:pt x="747" y="2489"/>
                    <a:pt x="511" y="1913"/>
                    <a:pt x="634" y="1413"/>
                  </a:cubicBezTo>
                  <a:cubicBezTo>
                    <a:pt x="752" y="917"/>
                    <a:pt x="1233" y="511"/>
                    <a:pt x="1743" y="478"/>
                  </a:cubicBezTo>
                  <a:cubicBezTo>
                    <a:pt x="1874" y="469"/>
                    <a:pt x="1974" y="356"/>
                    <a:pt x="1965" y="223"/>
                  </a:cubicBezTo>
                  <a:cubicBezTo>
                    <a:pt x="1955" y="97"/>
                    <a:pt x="1847" y="1"/>
                    <a:pt x="172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5" name="Google Shape;1865;p41"/>
            <p:cNvSpPr/>
            <p:nvPr/>
          </p:nvSpPr>
          <p:spPr>
            <a:xfrm>
              <a:off x="5836725" y="4154025"/>
              <a:ext cx="46050" cy="65800"/>
            </a:xfrm>
            <a:custGeom>
              <a:avLst/>
              <a:gdLst/>
              <a:ahLst/>
              <a:cxnLst/>
              <a:rect l="l" t="t" r="r" b="b"/>
              <a:pathLst>
                <a:path w="1842" h="2632" extrusionOk="0">
                  <a:moveTo>
                    <a:pt x="1583" y="0"/>
                  </a:moveTo>
                  <a:cubicBezTo>
                    <a:pt x="1572" y="0"/>
                    <a:pt x="1560" y="1"/>
                    <a:pt x="1549" y="3"/>
                  </a:cubicBezTo>
                  <a:cubicBezTo>
                    <a:pt x="841" y="116"/>
                    <a:pt x="275" y="560"/>
                    <a:pt x="105" y="1135"/>
                  </a:cubicBezTo>
                  <a:cubicBezTo>
                    <a:pt x="1" y="1494"/>
                    <a:pt x="86" y="1910"/>
                    <a:pt x="326" y="2221"/>
                  </a:cubicBezTo>
                  <a:cubicBezTo>
                    <a:pt x="530" y="2481"/>
                    <a:pt x="813" y="2631"/>
                    <a:pt x="1110" y="2631"/>
                  </a:cubicBezTo>
                  <a:lnTo>
                    <a:pt x="1138" y="2631"/>
                  </a:lnTo>
                  <a:cubicBezTo>
                    <a:pt x="1270" y="2627"/>
                    <a:pt x="1373" y="2518"/>
                    <a:pt x="1369" y="2386"/>
                  </a:cubicBezTo>
                  <a:cubicBezTo>
                    <a:pt x="1364" y="2254"/>
                    <a:pt x="1251" y="2165"/>
                    <a:pt x="1124" y="2155"/>
                  </a:cubicBezTo>
                  <a:cubicBezTo>
                    <a:pt x="1121" y="2155"/>
                    <a:pt x="1117" y="2155"/>
                    <a:pt x="1114" y="2155"/>
                  </a:cubicBezTo>
                  <a:cubicBezTo>
                    <a:pt x="894" y="2155"/>
                    <a:pt x="769" y="2016"/>
                    <a:pt x="704" y="1933"/>
                  </a:cubicBezTo>
                  <a:cubicBezTo>
                    <a:pt x="552" y="1740"/>
                    <a:pt x="501" y="1480"/>
                    <a:pt x="562" y="1272"/>
                  </a:cubicBezTo>
                  <a:cubicBezTo>
                    <a:pt x="694" y="815"/>
                    <a:pt x="1190" y="541"/>
                    <a:pt x="1624" y="475"/>
                  </a:cubicBezTo>
                  <a:cubicBezTo>
                    <a:pt x="1752" y="451"/>
                    <a:pt x="1841" y="333"/>
                    <a:pt x="1822" y="201"/>
                  </a:cubicBezTo>
                  <a:cubicBezTo>
                    <a:pt x="1805" y="85"/>
                    <a:pt x="1701" y="0"/>
                    <a:pt x="1583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6" name="Google Shape;1866;p41"/>
            <p:cNvSpPr/>
            <p:nvPr/>
          </p:nvSpPr>
          <p:spPr>
            <a:xfrm>
              <a:off x="5818675" y="3509425"/>
              <a:ext cx="286975" cy="112350"/>
            </a:xfrm>
            <a:custGeom>
              <a:avLst/>
              <a:gdLst/>
              <a:ahLst/>
              <a:cxnLst/>
              <a:rect l="l" t="t" r="r" b="b"/>
              <a:pathLst>
                <a:path w="11479" h="4494" extrusionOk="0">
                  <a:moveTo>
                    <a:pt x="11207" y="1"/>
                  </a:moveTo>
                  <a:cubicBezTo>
                    <a:pt x="11178" y="1"/>
                    <a:pt x="11148" y="7"/>
                    <a:pt x="11119" y="19"/>
                  </a:cubicBezTo>
                  <a:cubicBezTo>
                    <a:pt x="7542" y="1468"/>
                    <a:pt x="3866" y="2818"/>
                    <a:pt x="189" y="4031"/>
                  </a:cubicBezTo>
                  <a:cubicBezTo>
                    <a:pt x="67" y="4073"/>
                    <a:pt x="0" y="4206"/>
                    <a:pt x="39" y="4334"/>
                  </a:cubicBezTo>
                  <a:cubicBezTo>
                    <a:pt x="71" y="4432"/>
                    <a:pt x="165" y="4493"/>
                    <a:pt x="265" y="4493"/>
                  </a:cubicBezTo>
                  <a:cubicBezTo>
                    <a:pt x="289" y="4493"/>
                    <a:pt x="312" y="4489"/>
                    <a:pt x="340" y="4484"/>
                  </a:cubicBezTo>
                  <a:cubicBezTo>
                    <a:pt x="4021" y="3267"/>
                    <a:pt x="7708" y="1912"/>
                    <a:pt x="11294" y="459"/>
                  </a:cubicBezTo>
                  <a:cubicBezTo>
                    <a:pt x="11417" y="411"/>
                    <a:pt x="11478" y="270"/>
                    <a:pt x="11426" y="147"/>
                  </a:cubicBezTo>
                  <a:cubicBezTo>
                    <a:pt x="11390" y="58"/>
                    <a:pt x="11300" y="1"/>
                    <a:pt x="1120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7" name="Google Shape;1867;p41"/>
            <p:cNvSpPr/>
            <p:nvPr/>
          </p:nvSpPr>
          <p:spPr>
            <a:xfrm>
              <a:off x="5836500" y="3559475"/>
              <a:ext cx="275750" cy="110100"/>
            </a:xfrm>
            <a:custGeom>
              <a:avLst/>
              <a:gdLst/>
              <a:ahLst/>
              <a:cxnLst/>
              <a:rect l="l" t="t" r="r" b="b"/>
              <a:pathLst>
                <a:path w="11030" h="4404" extrusionOk="0">
                  <a:moveTo>
                    <a:pt x="10759" y="0"/>
                  </a:moveTo>
                  <a:cubicBezTo>
                    <a:pt x="10729" y="0"/>
                    <a:pt x="10699" y="6"/>
                    <a:pt x="10670" y="19"/>
                  </a:cubicBezTo>
                  <a:cubicBezTo>
                    <a:pt x="7226" y="1406"/>
                    <a:pt x="3700" y="2728"/>
                    <a:pt x="189" y="3940"/>
                  </a:cubicBezTo>
                  <a:cubicBezTo>
                    <a:pt x="66" y="3983"/>
                    <a:pt x="1" y="4120"/>
                    <a:pt x="43" y="4242"/>
                  </a:cubicBezTo>
                  <a:cubicBezTo>
                    <a:pt x="80" y="4342"/>
                    <a:pt x="171" y="4403"/>
                    <a:pt x="269" y="4403"/>
                  </a:cubicBezTo>
                  <a:cubicBezTo>
                    <a:pt x="293" y="4403"/>
                    <a:pt x="321" y="4399"/>
                    <a:pt x="345" y="4388"/>
                  </a:cubicBezTo>
                  <a:cubicBezTo>
                    <a:pt x="3865" y="3175"/>
                    <a:pt x="7396" y="1850"/>
                    <a:pt x="10850" y="457"/>
                  </a:cubicBezTo>
                  <a:cubicBezTo>
                    <a:pt x="10968" y="411"/>
                    <a:pt x="11029" y="269"/>
                    <a:pt x="10977" y="151"/>
                  </a:cubicBezTo>
                  <a:cubicBezTo>
                    <a:pt x="10942" y="58"/>
                    <a:pt x="10852" y="0"/>
                    <a:pt x="1075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8" name="Google Shape;1868;p41"/>
            <p:cNvSpPr/>
            <p:nvPr/>
          </p:nvSpPr>
          <p:spPr>
            <a:xfrm>
              <a:off x="5861975" y="3649675"/>
              <a:ext cx="173800" cy="68725"/>
            </a:xfrm>
            <a:custGeom>
              <a:avLst/>
              <a:gdLst/>
              <a:ahLst/>
              <a:cxnLst/>
              <a:rect l="l" t="t" r="r" b="b"/>
              <a:pathLst>
                <a:path w="6952" h="2749" extrusionOk="0">
                  <a:moveTo>
                    <a:pt x="6683" y="0"/>
                  </a:moveTo>
                  <a:cubicBezTo>
                    <a:pt x="6655" y="0"/>
                    <a:pt x="6626" y="5"/>
                    <a:pt x="6599" y="16"/>
                  </a:cubicBezTo>
                  <a:cubicBezTo>
                    <a:pt x="4488" y="809"/>
                    <a:pt x="2332" y="1573"/>
                    <a:pt x="189" y="2286"/>
                  </a:cubicBezTo>
                  <a:cubicBezTo>
                    <a:pt x="67" y="2329"/>
                    <a:pt x="1" y="2466"/>
                    <a:pt x="43" y="2588"/>
                  </a:cubicBezTo>
                  <a:cubicBezTo>
                    <a:pt x="76" y="2688"/>
                    <a:pt x="165" y="2749"/>
                    <a:pt x="265" y="2749"/>
                  </a:cubicBezTo>
                  <a:cubicBezTo>
                    <a:pt x="293" y="2749"/>
                    <a:pt x="317" y="2744"/>
                    <a:pt x="341" y="2739"/>
                  </a:cubicBezTo>
                  <a:cubicBezTo>
                    <a:pt x="2487" y="2022"/>
                    <a:pt x="4649" y="1253"/>
                    <a:pt x="6768" y="460"/>
                  </a:cubicBezTo>
                  <a:cubicBezTo>
                    <a:pt x="6891" y="412"/>
                    <a:pt x="6952" y="275"/>
                    <a:pt x="6904" y="153"/>
                  </a:cubicBezTo>
                  <a:cubicBezTo>
                    <a:pt x="6868" y="58"/>
                    <a:pt x="6778" y="0"/>
                    <a:pt x="6683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9" name="Google Shape;1869;p41"/>
            <p:cNvSpPr/>
            <p:nvPr/>
          </p:nvSpPr>
          <p:spPr>
            <a:xfrm>
              <a:off x="5955550" y="3812325"/>
              <a:ext cx="38250" cy="33350"/>
            </a:xfrm>
            <a:custGeom>
              <a:avLst/>
              <a:gdLst/>
              <a:ahLst/>
              <a:cxnLst/>
              <a:rect l="l" t="t" r="r" b="b"/>
              <a:pathLst>
                <a:path w="1530" h="1334" extrusionOk="0">
                  <a:moveTo>
                    <a:pt x="780" y="0"/>
                  </a:moveTo>
                  <a:cubicBezTo>
                    <a:pt x="567" y="0"/>
                    <a:pt x="355" y="85"/>
                    <a:pt x="184" y="216"/>
                  </a:cubicBezTo>
                  <a:lnTo>
                    <a:pt x="175" y="282"/>
                  </a:lnTo>
                  <a:cubicBezTo>
                    <a:pt x="0" y="599"/>
                    <a:pt x="109" y="1042"/>
                    <a:pt x="415" y="1235"/>
                  </a:cubicBezTo>
                  <a:cubicBezTo>
                    <a:pt x="523" y="1302"/>
                    <a:pt x="648" y="1333"/>
                    <a:pt x="774" y="1333"/>
                  </a:cubicBezTo>
                  <a:cubicBezTo>
                    <a:pt x="1007" y="1333"/>
                    <a:pt x="1241" y="1227"/>
                    <a:pt x="1373" y="1037"/>
                  </a:cubicBezTo>
                  <a:cubicBezTo>
                    <a:pt x="1491" y="867"/>
                    <a:pt x="1529" y="645"/>
                    <a:pt x="1462" y="452"/>
                  </a:cubicBezTo>
                  <a:cubicBezTo>
                    <a:pt x="1377" y="216"/>
                    <a:pt x="1146" y="42"/>
                    <a:pt x="896" y="9"/>
                  </a:cubicBezTo>
                  <a:cubicBezTo>
                    <a:pt x="857" y="3"/>
                    <a:pt x="819" y="0"/>
                    <a:pt x="780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70" name="Google Shape;1870;p41"/>
            <p:cNvSpPr/>
            <p:nvPr/>
          </p:nvSpPr>
          <p:spPr>
            <a:xfrm>
              <a:off x="6090375" y="3768100"/>
              <a:ext cx="38250" cy="33400"/>
            </a:xfrm>
            <a:custGeom>
              <a:avLst/>
              <a:gdLst/>
              <a:ahLst/>
              <a:cxnLst/>
              <a:rect l="l" t="t" r="r" b="b"/>
              <a:pathLst>
                <a:path w="1530" h="1336" extrusionOk="0">
                  <a:moveTo>
                    <a:pt x="790" y="1"/>
                  </a:moveTo>
                  <a:cubicBezTo>
                    <a:pt x="574" y="1"/>
                    <a:pt x="360" y="82"/>
                    <a:pt x="190" y="216"/>
                  </a:cubicBezTo>
                  <a:lnTo>
                    <a:pt x="181" y="286"/>
                  </a:lnTo>
                  <a:cubicBezTo>
                    <a:pt x="1" y="598"/>
                    <a:pt x="114" y="1042"/>
                    <a:pt x="421" y="1235"/>
                  </a:cubicBezTo>
                  <a:cubicBezTo>
                    <a:pt x="530" y="1304"/>
                    <a:pt x="656" y="1336"/>
                    <a:pt x="783" y="1336"/>
                  </a:cubicBezTo>
                  <a:cubicBezTo>
                    <a:pt x="1015" y="1336"/>
                    <a:pt x="1248" y="1229"/>
                    <a:pt x="1379" y="1037"/>
                  </a:cubicBezTo>
                  <a:cubicBezTo>
                    <a:pt x="1492" y="867"/>
                    <a:pt x="1530" y="645"/>
                    <a:pt x="1464" y="456"/>
                  </a:cubicBezTo>
                  <a:cubicBezTo>
                    <a:pt x="1384" y="216"/>
                    <a:pt x="1148" y="46"/>
                    <a:pt x="898" y="8"/>
                  </a:cubicBezTo>
                  <a:cubicBezTo>
                    <a:pt x="862" y="3"/>
                    <a:pt x="826" y="1"/>
                    <a:pt x="79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71" name="Google Shape;1871;p41"/>
            <p:cNvSpPr/>
            <p:nvPr/>
          </p:nvSpPr>
          <p:spPr>
            <a:xfrm>
              <a:off x="6017950" y="3794200"/>
              <a:ext cx="54425" cy="49950"/>
            </a:xfrm>
            <a:custGeom>
              <a:avLst/>
              <a:gdLst/>
              <a:ahLst/>
              <a:cxnLst/>
              <a:rect l="l" t="t" r="r" b="b"/>
              <a:pathLst>
                <a:path w="2177" h="1998" extrusionOk="0">
                  <a:moveTo>
                    <a:pt x="1666" y="0"/>
                  </a:moveTo>
                  <a:cubicBezTo>
                    <a:pt x="1633" y="0"/>
                    <a:pt x="1599" y="7"/>
                    <a:pt x="1567" y="21"/>
                  </a:cubicBezTo>
                  <a:cubicBezTo>
                    <a:pt x="1449" y="78"/>
                    <a:pt x="1397" y="220"/>
                    <a:pt x="1454" y="337"/>
                  </a:cubicBezTo>
                  <a:cubicBezTo>
                    <a:pt x="1553" y="554"/>
                    <a:pt x="1662" y="780"/>
                    <a:pt x="1676" y="1002"/>
                  </a:cubicBezTo>
                  <a:cubicBezTo>
                    <a:pt x="1690" y="1172"/>
                    <a:pt x="1634" y="1385"/>
                    <a:pt x="1487" y="1475"/>
                  </a:cubicBezTo>
                  <a:cubicBezTo>
                    <a:pt x="1430" y="1510"/>
                    <a:pt x="1366" y="1525"/>
                    <a:pt x="1300" y="1525"/>
                  </a:cubicBezTo>
                  <a:cubicBezTo>
                    <a:pt x="1173" y="1525"/>
                    <a:pt x="1040" y="1470"/>
                    <a:pt x="944" y="1399"/>
                  </a:cubicBezTo>
                  <a:cubicBezTo>
                    <a:pt x="746" y="1253"/>
                    <a:pt x="609" y="1017"/>
                    <a:pt x="477" y="795"/>
                  </a:cubicBezTo>
                  <a:cubicBezTo>
                    <a:pt x="433" y="719"/>
                    <a:pt x="353" y="678"/>
                    <a:pt x="271" y="678"/>
                  </a:cubicBezTo>
                  <a:cubicBezTo>
                    <a:pt x="230" y="678"/>
                    <a:pt x="189" y="688"/>
                    <a:pt x="151" y="710"/>
                  </a:cubicBezTo>
                  <a:cubicBezTo>
                    <a:pt x="38" y="776"/>
                    <a:pt x="1" y="922"/>
                    <a:pt x="66" y="1035"/>
                  </a:cubicBezTo>
                  <a:cubicBezTo>
                    <a:pt x="218" y="1290"/>
                    <a:pt x="388" y="1573"/>
                    <a:pt x="661" y="1777"/>
                  </a:cubicBezTo>
                  <a:cubicBezTo>
                    <a:pt x="835" y="1904"/>
                    <a:pt x="1067" y="1998"/>
                    <a:pt x="1308" y="1998"/>
                  </a:cubicBezTo>
                  <a:cubicBezTo>
                    <a:pt x="1454" y="1998"/>
                    <a:pt x="1600" y="1965"/>
                    <a:pt x="1737" y="1880"/>
                  </a:cubicBezTo>
                  <a:cubicBezTo>
                    <a:pt x="2015" y="1710"/>
                    <a:pt x="2176" y="1352"/>
                    <a:pt x="2148" y="969"/>
                  </a:cubicBezTo>
                  <a:cubicBezTo>
                    <a:pt x="2129" y="658"/>
                    <a:pt x="1996" y="384"/>
                    <a:pt x="1883" y="139"/>
                  </a:cubicBezTo>
                  <a:cubicBezTo>
                    <a:pt x="1842" y="49"/>
                    <a:pt x="1756" y="0"/>
                    <a:pt x="166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72" name="Google Shape;1872;p41"/>
            <p:cNvSpPr/>
            <p:nvPr/>
          </p:nvSpPr>
          <p:spPr>
            <a:xfrm>
              <a:off x="5893900" y="3862175"/>
              <a:ext cx="68125" cy="65525"/>
            </a:xfrm>
            <a:custGeom>
              <a:avLst/>
              <a:gdLst/>
              <a:ahLst/>
              <a:cxnLst/>
              <a:rect l="l" t="t" r="r" b="b"/>
              <a:pathLst>
                <a:path w="2725" h="2621" extrusionOk="0">
                  <a:moveTo>
                    <a:pt x="1327" y="1"/>
                  </a:moveTo>
                  <a:cubicBezTo>
                    <a:pt x="660" y="1"/>
                    <a:pt x="1" y="445"/>
                    <a:pt x="40" y="1361"/>
                  </a:cubicBezTo>
                  <a:cubicBezTo>
                    <a:pt x="64" y="2021"/>
                    <a:pt x="663" y="2607"/>
                    <a:pt x="1323" y="2620"/>
                  </a:cubicBezTo>
                  <a:cubicBezTo>
                    <a:pt x="1332" y="2620"/>
                    <a:pt x="1340" y="2620"/>
                    <a:pt x="1349" y="2620"/>
                  </a:cubicBezTo>
                  <a:cubicBezTo>
                    <a:pt x="2001" y="2620"/>
                    <a:pt x="2604" y="2065"/>
                    <a:pt x="2654" y="1417"/>
                  </a:cubicBezTo>
                  <a:cubicBezTo>
                    <a:pt x="2724" y="483"/>
                    <a:pt x="2021" y="1"/>
                    <a:pt x="1327" y="1"/>
                  </a:cubicBezTo>
                  <a:close/>
                </a:path>
              </a:pathLst>
            </a:custGeom>
            <a:solidFill>
              <a:srgbClr val="E81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73" name="Google Shape;1873;p41"/>
            <p:cNvSpPr/>
            <p:nvPr/>
          </p:nvSpPr>
          <p:spPr>
            <a:xfrm>
              <a:off x="6147750" y="3787625"/>
              <a:ext cx="68175" cy="65625"/>
            </a:xfrm>
            <a:custGeom>
              <a:avLst/>
              <a:gdLst/>
              <a:ahLst/>
              <a:cxnLst/>
              <a:rect l="l" t="t" r="r" b="b"/>
              <a:pathLst>
                <a:path w="2727" h="2625" extrusionOk="0">
                  <a:moveTo>
                    <a:pt x="1329" y="1"/>
                  </a:moveTo>
                  <a:cubicBezTo>
                    <a:pt x="661" y="1"/>
                    <a:pt x="1" y="445"/>
                    <a:pt x="38" y="1360"/>
                  </a:cubicBezTo>
                  <a:cubicBezTo>
                    <a:pt x="66" y="2021"/>
                    <a:pt x="661" y="2611"/>
                    <a:pt x="1321" y="2624"/>
                  </a:cubicBezTo>
                  <a:cubicBezTo>
                    <a:pt x="1330" y="2625"/>
                    <a:pt x="1338" y="2625"/>
                    <a:pt x="1347" y="2625"/>
                  </a:cubicBezTo>
                  <a:cubicBezTo>
                    <a:pt x="1997" y="2625"/>
                    <a:pt x="2605" y="2069"/>
                    <a:pt x="2656" y="1417"/>
                  </a:cubicBezTo>
                  <a:cubicBezTo>
                    <a:pt x="2726" y="483"/>
                    <a:pt x="2024" y="1"/>
                    <a:pt x="1329" y="1"/>
                  </a:cubicBezTo>
                  <a:close/>
                </a:path>
              </a:pathLst>
            </a:custGeom>
            <a:solidFill>
              <a:srgbClr val="E81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1874" name="Google Shape;1874;p41"/>
          <p:cNvSpPr/>
          <p:nvPr/>
        </p:nvSpPr>
        <p:spPr>
          <a:xfrm rot="1624412">
            <a:off x="304338" y="5433073"/>
            <a:ext cx="506540" cy="368263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1875" name="Google Shape;1875;p41"/>
          <p:cNvGrpSpPr/>
          <p:nvPr/>
        </p:nvGrpSpPr>
        <p:grpSpPr>
          <a:xfrm>
            <a:off x="606372" y="6144249"/>
            <a:ext cx="260557" cy="306524"/>
            <a:chOff x="5803200" y="3023808"/>
            <a:chExt cx="96775" cy="117900"/>
          </a:xfrm>
        </p:grpSpPr>
        <p:sp>
          <p:nvSpPr>
            <p:cNvPr id="1876" name="Google Shape;1876;p41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77" name="Google Shape;1877;p41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78" name="Google Shape;1878;p41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1879" name="Google Shape;1879;p41"/>
          <p:cNvSpPr/>
          <p:nvPr/>
        </p:nvSpPr>
        <p:spPr>
          <a:xfrm rot="-1624412" flipH="1">
            <a:off x="11619489" y="3721773"/>
            <a:ext cx="506540" cy="368263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80" name="Google Shape;1880;p41"/>
          <p:cNvSpPr/>
          <p:nvPr/>
        </p:nvSpPr>
        <p:spPr>
          <a:xfrm rot="1261609">
            <a:off x="11390436" y="421925"/>
            <a:ext cx="451393" cy="439428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05ACB6-101B-42E8-9DB1-C8969A54849B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BEF83-006A-417D-A1EA-92C4A3075B8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iny"/>
              <a:buNone/>
              <a:defRPr sz="36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dissolv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2" name="Google Shape;1892;p45"/>
          <p:cNvGrpSpPr/>
          <p:nvPr/>
        </p:nvGrpSpPr>
        <p:grpSpPr>
          <a:xfrm>
            <a:off x="10056047" y="4555765"/>
            <a:ext cx="1875971" cy="1975876"/>
            <a:chOff x="6974624" y="3249293"/>
            <a:chExt cx="1773371" cy="1758751"/>
          </a:xfrm>
        </p:grpSpPr>
        <p:grpSp>
          <p:nvGrpSpPr>
            <p:cNvPr id="1893" name="Google Shape;1893;p45"/>
            <p:cNvGrpSpPr/>
            <p:nvPr/>
          </p:nvGrpSpPr>
          <p:grpSpPr>
            <a:xfrm>
              <a:off x="7771559" y="3249293"/>
              <a:ext cx="976436" cy="1568474"/>
              <a:chOff x="2207125" y="4466025"/>
              <a:chExt cx="340875" cy="547575"/>
            </a:xfrm>
          </p:grpSpPr>
          <p:sp>
            <p:nvSpPr>
              <p:cNvPr id="1894" name="Google Shape;1894;p45"/>
              <p:cNvSpPr/>
              <p:nvPr/>
            </p:nvSpPr>
            <p:spPr>
              <a:xfrm>
                <a:off x="2207125" y="4466025"/>
                <a:ext cx="340875" cy="547575"/>
              </a:xfrm>
              <a:custGeom>
                <a:avLst/>
                <a:gdLst/>
                <a:ahLst/>
                <a:cxnLst/>
                <a:rect l="l" t="t" r="r" b="b"/>
                <a:pathLst>
                  <a:path w="13635" h="21903" extrusionOk="0">
                    <a:moveTo>
                      <a:pt x="9328" y="0"/>
                    </a:moveTo>
                    <a:cubicBezTo>
                      <a:pt x="9224" y="0"/>
                      <a:pt x="9141" y="14"/>
                      <a:pt x="9080" y="43"/>
                    </a:cubicBezTo>
                    <a:cubicBezTo>
                      <a:pt x="8759" y="199"/>
                      <a:pt x="6570" y="4370"/>
                      <a:pt x="5847" y="5768"/>
                    </a:cubicBezTo>
                    <a:cubicBezTo>
                      <a:pt x="3894" y="9528"/>
                      <a:pt x="2034" y="13333"/>
                      <a:pt x="265" y="17184"/>
                    </a:cubicBezTo>
                    <a:cubicBezTo>
                      <a:pt x="265" y="17184"/>
                      <a:pt x="1" y="21629"/>
                      <a:pt x="128" y="21902"/>
                    </a:cubicBezTo>
                    <a:cubicBezTo>
                      <a:pt x="1293" y="21558"/>
                      <a:pt x="4526" y="19992"/>
                      <a:pt x="4526" y="19992"/>
                    </a:cubicBezTo>
                    <a:cubicBezTo>
                      <a:pt x="7651" y="14381"/>
                      <a:pt x="10591" y="8670"/>
                      <a:pt x="13338" y="2865"/>
                    </a:cubicBezTo>
                    <a:cubicBezTo>
                      <a:pt x="13484" y="2554"/>
                      <a:pt x="13634" y="2186"/>
                      <a:pt x="13488" y="1870"/>
                    </a:cubicBezTo>
                    <a:cubicBezTo>
                      <a:pt x="13388" y="1648"/>
                      <a:pt x="13168" y="1515"/>
                      <a:pt x="12955" y="1393"/>
                    </a:cubicBezTo>
                    <a:cubicBezTo>
                      <a:pt x="11591" y="612"/>
                      <a:pt x="10021" y="0"/>
                      <a:pt x="9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5" name="Google Shape;1895;p45"/>
              <p:cNvSpPr/>
              <p:nvPr/>
            </p:nvSpPr>
            <p:spPr>
              <a:xfrm>
                <a:off x="2409000" y="4492425"/>
                <a:ext cx="1196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2810" extrusionOk="0">
                    <a:moveTo>
                      <a:pt x="272" y="1"/>
                    </a:moveTo>
                    <a:cubicBezTo>
                      <a:pt x="189" y="1"/>
                      <a:pt x="108" y="44"/>
                      <a:pt x="66" y="125"/>
                    </a:cubicBezTo>
                    <a:cubicBezTo>
                      <a:pt x="0" y="238"/>
                      <a:pt x="42" y="384"/>
                      <a:pt x="155" y="445"/>
                    </a:cubicBezTo>
                    <a:lnTo>
                      <a:pt x="4398" y="2781"/>
                    </a:lnTo>
                    <a:cubicBezTo>
                      <a:pt x="4436" y="2800"/>
                      <a:pt x="4474" y="2809"/>
                      <a:pt x="4512" y="2809"/>
                    </a:cubicBezTo>
                    <a:cubicBezTo>
                      <a:pt x="4597" y="2809"/>
                      <a:pt x="4677" y="2767"/>
                      <a:pt x="4725" y="2687"/>
                    </a:cubicBezTo>
                    <a:cubicBezTo>
                      <a:pt x="4786" y="2574"/>
                      <a:pt x="4743" y="2428"/>
                      <a:pt x="4629" y="2366"/>
                    </a:cubicBezTo>
                    <a:lnTo>
                      <a:pt x="387" y="30"/>
                    </a:lnTo>
                    <a:cubicBezTo>
                      <a:pt x="350" y="10"/>
                      <a:pt x="311" y="1"/>
                      <a:pt x="272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6" name="Google Shape;1896;p45"/>
              <p:cNvSpPr/>
              <p:nvPr/>
            </p:nvSpPr>
            <p:spPr>
              <a:xfrm>
                <a:off x="2210525" y="4883000"/>
                <a:ext cx="116825" cy="72925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2917" extrusionOk="0">
                    <a:moveTo>
                      <a:pt x="276" y="0"/>
                    </a:moveTo>
                    <a:cubicBezTo>
                      <a:pt x="195" y="0"/>
                      <a:pt x="114" y="42"/>
                      <a:pt x="68" y="117"/>
                    </a:cubicBezTo>
                    <a:cubicBezTo>
                      <a:pt x="1" y="231"/>
                      <a:pt x="39" y="377"/>
                      <a:pt x="152" y="444"/>
                    </a:cubicBezTo>
                    <a:lnTo>
                      <a:pt x="4282" y="2883"/>
                    </a:lnTo>
                    <a:cubicBezTo>
                      <a:pt x="4319" y="2907"/>
                      <a:pt x="4361" y="2916"/>
                      <a:pt x="4404" y="2916"/>
                    </a:cubicBezTo>
                    <a:cubicBezTo>
                      <a:pt x="4485" y="2916"/>
                      <a:pt x="4565" y="2879"/>
                      <a:pt x="4607" y="2803"/>
                    </a:cubicBezTo>
                    <a:cubicBezTo>
                      <a:pt x="4673" y="2690"/>
                      <a:pt x="4635" y="2544"/>
                      <a:pt x="4522" y="2477"/>
                    </a:cubicBezTo>
                    <a:lnTo>
                      <a:pt x="393" y="32"/>
                    </a:lnTo>
                    <a:cubicBezTo>
                      <a:pt x="356" y="11"/>
                      <a:pt x="316" y="0"/>
                      <a:pt x="27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7" name="Google Shape;1897;p45"/>
              <p:cNvSpPr/>
              <p:nvPr/>
            </p:nvSpPr>
            <p:spPr>
              <a:xfrm>
                <a:off x="2313050" y="4765850"/>
                <a:ext cx="45825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652" extrusionOk="0">
                    <a:moveTo>
                      <a:pt x="923" y="0"/>
                    </a:moveTo>
                    <a:cubicBezTo>
                      <a:pt x="689" y="0"/>
                      <a:pt x="455" y="90"/>
                      <a:pt x="299" y="264"/>
                    </a:cubicBezTo>
                    <a:cubicBezTo>
                      <a:pt x="1" y="589"/>
                      <a:pt x="29" y="1151"/>
                      <a:pt x="355" y="1449"/>
                    </a:cubicBezTo>
                    <a:cubicBezTo>
                      <a:pt x="507" y="1585"/>
                      <a:pt x="709" y="1651"/>
                      <a:pt x="913" y="1651"/>
                    </a:cubicBezTo>
                    <a:cubicBezTo>
                      <a:pt x="1146" y="1651"/>
                      <a:pt x="1381" y="1563"/>
                      <a:pt x="1540" y="1392"/>
                    </a:cubicBezTo>
                    <a:cubicBezTo>
                      <a:pt x="1832" y="1066"/>
                      <a:pt x="1804" y="499"/>
                      <a:pt x="1484" y="207"/>
                    </a:cubicBezTo>
                    <a:cubicBezTo>
                      <a:pt x="1332" y="68"/>
                      <a:pt x="1127" y="0"/>
                      <a:pt x="92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8" name="Google Shape;1898;p45"/>
              <p:cNvSpPr/>
              <p:nvPr/>
            </p:nvSpPr>
            <p:spPr>
              <a:xfrm>
                <a:off x="2386100" y="4630575"/>
                <a:ext cx="4567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651" extrusionOk="0">
                    <a:moveTo>
                      <a:pt x="917" y="0"/>
                    </a:moveTo>
                    <a:cubicBezTo>
                      <a:pt x="684" y="0"/>
                      <a:pt x="451" y="88"/>
                      <a:pt x="293" y="262"/>
                    </a:cubicBezTo>
                    <a:cubicBezTo>
                      <a:pt x="0" y="587"/>
                      <a:pt x="24" y="1149"/>
                      <a:pt x="350" y="1446"/>
                    </a:cubicBezTo>
                    <a:cubicBezTo>
                      <a:pt x="502" y="1583"/>
                      <a:pt x="706" y="1651"/>
                      <a:pt x="910" y="1651"/>
                    </a:cubicBezTo>
                    <a:cubicBezTo>
                      <a:pt x="1143" y="1651"/>
                      <a:pt x="1376" y="1563"/>
                      <a:pt x="1535" y="1389"/>
                    </a:cubicBezTo>
                    <a:cubicBezTo>
                      <a:pt x="1827" y="1064"/>
                      <a:pt x="1803" y="502"/>
                      <a:pt x="1478" y="205"/>
                    </a:cubicBezTo>
                    <a:cubicBezTo>
                      <a:pt x="1326" y="68"/>
                      <a:pt x="1122" y="0"/>
                      <a:pt x="91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9" name="Google Shape;1899;p45"/>
              <p:cNvSpPr/>
              <p:nvPr/>
            </p:nvSpPr>
            <p:spPr>
              <a:xfrm>
                <a:off x="2361575" y="4692075"/>
                <a:ext cx="520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073" extrusionOk="0">
                    <a:moveTo>
                      <a:pt x="1006" y="0"/>
                    </a:moveTo>
                    <a:cubicBezTo>
                      <a:pt x="919" y="0"/>
                      <a:pt x="833" y="48"/>
                      <a:pt x="793" y="128"/>
                    </a:cubicBezTo>
                    <a:cubicBezTo>
                      <a:pt x="732" y="246"/>
                      <a:pt x="778" y="388"/>
                      <a:pt x="896" y="449"/>
                    </a:cubicBezTo>
                    <a:cubicBezTo>
                      <a:pt x="1377" y="695"/>
                      <a:pt x="1595" y="917"/>
                      <a:pt x="1590" y="1157"/>
                    </a:cubicBezTo>
                    <a:cubicBezTo>
                      <a:pt x="1581" y="1370"/>
                      <a:pt x="1364" y="1540"/>
                      <a:pt x="1161" y="1582"/>
                    </a:cubicBezTo>
                    <a:cubicBezTo>
                      <a:pt x="1108" y="1593"/>
                      <a:pt x="1052" y="1599"/>
                      <a:pt x="994" y="1599"/>
                    </a:cubicBezTo>
                    <a:cubicBezTo>
                      <a:pt x="810" y="1599"/>
                      <a:pt x="603" y="1542"/>
                      <a:pt x="373" y="1431"/>
                    </a:cubicBezTo>
                    <a:cubicBezTo>
                      <a:pt x="338" y="1413"/>
                      <a:pt x="302" y="1405"/>
                      <a:pt x="266" y="1405"/>
                    </a:cubicBezTo>
                    <a:cubicBezTo>
                      <a:pt x="180" y="1405"/>
                      <a:pt x="97" y="1454"/>
                      <a:pt x="57" y="1534"/>
                    </a:cubicBezTo>
                    <a:cubicBezTo>
                      <a:pt x="0" y="1653"/>
                      <a:pt x="47" y="1795"/>
                      <a:pt x="166" y="1856"/>
                    </a:cubicBezTo>
                    <a:cubicBezTo>
                      <a:pt x="462" y="2002"/>
                      <a:pt x="741" y="2072"/>
                      <a:pt x="1000" y="2072"/>
                    </a:cubicBezTo>
                    <a:cubicBezTo>
                      <a:pt x="1085" y="2072"/>
                      <a:pt x="1170" y="2063"/>
                      <a:pt x="1255" y="2049"/>
                    </a:cubicBezTo>
                    <a:cubicBezTo>
                      <a:pt x="1704" y="1954"/>
                      <a:pt x="2048" y="1577"/>
                      <a:pt x="2063" y="1172"/>
                    </a:cubicBezTo>
                    <a:cubicBezTo>
                      <a:pt x="2081" y="520"/>
                      <a:pt x="1377" y="161"/>
                      <a:pt x="1109" y="24"/>
                    </a:cubicBezTo>
                    <a:cubicBezTo>
                      <a:pt x="1077" y="8"/>
                      <a:pt x="1041" y="0"/>
                      <a:pt x="100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00" name="Google Shape;1900;p45"/>
            <p:cNvSpPr/>
            <p:nvPr/>
          </p:nvSpPr>
          <p:spPr>
            <a:xfrm rot="-469139">
              <a:off x="7004756" y="4475655"/>
              <a:ext cx="672522" cy="488915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03" name="Google Shape;1903;p45"/>
          <p:cNvSpPr/>
          <p:nvPr/>
        </p:nvSpPr>
        <p:spPr>
          <a:xfrm rot="1079393">
            <a:off x="251365" y="5478106"/>
            <a:ext cx="1194937" cy="566019"/>
          </a:xfrm>
          <a:prstGeom prst="rect">
            <a:avLst/>
          </a:prstGeom>
        </p:spPr>
        <p:txBody>
          <a:bodyPr lIns="121920" tIns="60960" rIns="121920" bIns="60960" numCol="1">
            <a:prstTxWarp prst="textPlain">
              <a:avLst/>
            </a:prstTxWarp>
          </a:bodyPr>
          <a:lstStyle/>
          <a:p>
            <a:pPr algn="ctr" defTabSz="609600">
              <a:buClr>
                <a:srgbClr val="000000"/>
              </a:buClr>
            </a:pPr>
            <a:r>
              <a:rPr sz="1865" kern="0" dirty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 panose="020B0604020202020204"/>
                <a:sym typeface="Arial" panose="020B0604020202020204"/>
              </a:rPr>
              <a:t>3-1</a:t>
            </a:r>
          </a:p>
        </p:txBody>
      </p:sp>
      <p:sp>
        <p:nvSpPr>
          <p:cNvPr id="1904" name="Google Shape;1904;p45"/>
          <p:cNvSpPr/>
          <p:nvPr/>
        </p:nvSpPr>
        <p:spPr>
          <a:xfrm rot="-455413">
            <a:off x="10636989" y="968245"/>
            <a:ext cx="719288" cy="720808"/>
          </a:xfrm>
          <a:prstGeom prst="rect">
            <a:avLst/>
          </a:prstGeom>
        </p:spPr>
        <p:txBody>
          <a:bodyPr lIns="121920" tIns="60960" rIns="121920" bIns="60960" numCol="1">
            <a:prstTxWarp prst="textPlain">
              <a:avLst/>
            </a:prstTxWarp>
          </a:bodyPr>
          <a:lstStyle/>
          <a:p>
            <a:pPr algn="ctr" defTabSz="609600">
              <a:buClr>
                <a:srgbClr val="000000"/>
              </a:buClr>
            </a:pPr>
            <a:r>
              <a:rPr sz="1865" kern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 panose="020B0604020202020204"/>
                <a:sym typeface="Arial" panose="020B0604020202020204"/>
              </a:rPr>
              <a:t>+</a:t>
            </a:r>
          </a:p>
        </p:txBody>
      </p:sp>
      <p:sp>
        <p:nvSpPr>
          <p:cNvPr id="24580" name="Rectangles 168970"/>
          <p:cNvSpPr/>
          <p:nvPr/>
        </p:nvSpPr>
        <p:spPr>
          <a:xfrm>
            <a:off x="855980" y="157480"/>
            <a:ext cx="9464675" cy="633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en-US" sz="3600" b="1" dirty="0" err="1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3600" b="1" dirty="0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3600" b="1" dirty="0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3600" b="1" dirty="0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600" b="1" dirty="0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600" b="1" dirty="0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b="1" dirty="0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3600" b="1" dirty="0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3600" b="1" dirty="0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dirty="0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smtClean="0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5B</a:t>
            </a:r>
            <a:endParaRPr lang="en-US" sz="3600" b="1" dirty="0">
              <a:ln w="12700" cap="flat" cmpd="sng">
                <a:solidFill>
                  <a:srgbClr val="0F0C5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2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s 21"/>
          <p:cNvSpPr/>
          <p:nvPr/>
        </p:nvSpPr>
        <p:spPr>
          <a:xfrm>
            <a:off x="2198451" y="4323354"/>
            <a:ext cx="6493510" cy="10680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lstStyle/>
          <a:p>
            <a:pPr algn="ctr" fontAlgn="base"/>
            <a:r>
              <a:rPr lang="en-US" sz="3600" b="1" i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0066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Môn: Toán</a:t>
            </a:r>
            <a:endParaRPr lang="en-US" sz="3600" b="1" i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00"/>
                  </a:gs>
                  <a:gs pos="100000">
                    <a:srgbClr val="FF0066"/>
                  </a:gs>
                </a:gsLst>
                <a:lin ang="5400000" scaled="1"/>
                <a:tileRect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US" sz="3600" b="1" i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0066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Giáo viên: </a:t>
            </a:r>
            <a:r>
              <a:rPr lang="en-US" sz="3600" b="1" i="1" noProof="1" smtClean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0066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Đặng Thị Mỹ Lệ</a:t>
            </a:r>
            <a:endParaRPr lang="en-US" sz="3600" b="1" i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00"/>
                  </a:gs>
                  <a:gs pos="100000">
                    <a:srgbClr val="FF0066"/>
                  </a:gs>
                </a:gsLst>
                <a:lin ang="5400000" scaled="1"/>
                <a:tileRect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62" y="923898"/>
            <a:ext cx="8414425" cy="336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2" name="Google Shape;1892;p45"/>
          <p:cNvGrpSpPr/>
          <p:nvPr/>
        </p:nvGrpSpPr>
        <p:grpSpPr>
          <a:xfrm>
            <a:off x="10056047" y="4555765"/>
            <a:ext cx="1875971" cy="1975876"/>
            <a:chOff x="6974624" y="3249293"/>
            <a:chExt cx="1773371" cy="1758751"/>
          </a:xfrm>
        </p:grpSpPr>
        <p:grpSp>
          <p:nvGrpSpPr>
            <p:cNvPr id="1893" name="Google Shape;1893;p45"/>
            <p:cNvGrpSpPr/>
            <p:nvPr/>
          </p:nvGrpSpPr>
          <p:grpSpPr>
            <a:xfrm>
              <a:off x="7771559" y="3249293"/>
              <a:ext cx="976436" cy="1568474"/>
              <a:chOff x="2207125" y="4466025"/>
              <a:chExt cx="340875" cy="547575"/>
            </a:xfrm>
          </p:grpSpPr>
          <p:sp>
            <p:nvSpPr>
              <p:cNvPr id="1894" name="Google Shape;1894;p45"/>
              <p:cNvSpPr/>
              <p:nvPr/>
            </p:nvSpPr>
            <p:spPr>
              <a:xfrm>
                <a:off x="2207125" y="4466025"/>
                <a:ext cx="340875" cy="547575"/>
              </a:xfrm>
              <a:custGeom>
                <a:avLst/>
                <a:gdLst/>
                <a:ahLst/>
                <a:cxnLst/>
                <a:rect l="l" t="t" r="r" b="b"/>
                <a:pathLst>
                  <a:path w="13635" h="21903" extrusionOk="0">
                    <a:moveTo>
                      <a:pt x="9328" y="0"/>
                    </a:moveTo>
                    <a:cubicBezTo>
                      <a:pt x="9224" y="0"/>
                      <a:pt x="9141" y="14"/>
                      <a:pt x="9080" y="43"/>
                    </a:cubicBezTo>
                    <a:cubicBezTo>
                      <a:pt x="8759" y="199"/>
                      <a:pt x="6570" y="4370"/>
                      <a:pt x="5847" y="5768"/>
                    </a:cubicBezTo>
                    <a:cubicBezTo>
                      <a:pt x="3894" y="9528"/>
                      <a:pt x="2034" y="13333"/>
                      <a:pt x="265" y="17184"/>
                    </a:cubicBezTo>
                    <a:cubicBezTo>
                      <a:pt x="265" y="17184"/>
                      <a:pt x="1" y="21629"/>
                      <a:pt x="128" y="21902"/>
                    </a:cubicBezTo>
                    <a:cubicBezTo>
                      <a:pt x="1293" y="21558"/>
                      <a:pt x="4526" y="19992"/>
                      <a:pt x="4526" y="19992"/>
                    </a:cubicBezTo>
                    <a:cubicBezTo>
                      <a:pt x="7651" y="14381"/>
                      <a:pt x="10591" y="8670"/>
                      <a:pt x="13338" y="2865"/>
                    </a:cubicBezTo>
                    <a:cubicBezTo>
                      <a:pt x="13484" y="2554"/>
                      <a:pt x="13634" y="2186"/>
                      <a:pt x="13488" y="1870"/>
                    </a:cubicBezTo>
                    <a:cubicBezTo>
                      <a:pt x="13388" y="1648"/>
                      <a:pt x="13168" y="1515"/>
                      <a:pt x="12955" y="1393"/>
                    </a:cubicBezTo>
                    <a:cubicBezTo>
                      <a:pt x="11591" y="612"/>
                      <a:pt x="10021" y="0"/>
                      <a:pt x="9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5" name="Google Shape;1895;p45"/>
              <p:cNvSpPr/>
              <p:nvPr/>
            </p:nvSpPr>
            <p:spPr>
              <a:xfrm>
                <a:off x="2409000" y="4492425"/>
                <a:ext cx="1196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2810" extrusionOk="0">
                    <a:moveTo>
                      <a:pt x="272" y="1"/>
                    </a:moveTo>
                    <a:cubicBezTo>
                      <a:pt x="189" y="1"/>
                      <a:pt x="108" y="44"/>
                      <a:pt x="66" y="125"/>
                    </a:cubicBezTo>
                    <a:cubicBezTo>
                      <a:pt x="0" y="238"/>
                      <a:pt x="42" y="384"/>
                      <a:pt x="155" y="445"/>
                    </a:cubicBezTo>
                    <a:lnTo>
                      <a:pt x="4398" y="2781"/>
                    </a:lnTo>
                    <a:cubicBezTo>
                      <a:pt x="4436" y="2800"/>
                      <a:pt x="4474" y="2809"/>
                      <a:pt x="4512" y="2809"/>
                    </a:cubicBezTo>
                    <a:cubicBezTo>
                      <a:pt x="4597" y="2809"/>
                      <a:pt x="4677" y="2767"/>
                      <a:pt x="4725" y="2687"/>
                    </a:cubicBezTo>
                    <a:cubicBezTo>
                      <a:pt x="4786" y="2574"/>
                      <a:pt x="4743" y="2428"/>
                      <a:pt x="4629" y="2366"/>
                    </a:cubicBezTo>
                    <a:lnTo>
                      <a:pt x="387" y="30"/>
                    </a:lnTo>
                    <a:cubicBezTo>
                      <a:pt x="350" y="10"/>
                      <a:pt x="311" y="1"/>
                      <a:pt x="272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6" name="Google Shape;1896;p45"/>
              <p:cNvSpPr/>
              <p:nvPr/>
            </p:nvSpPr>
            <p:spPr>
              <a:xfrm>
                <a:off x="2210525" y="4883000"/>
                <a:ext cx="116825" cy="72925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2917" extrusionOk="0">
                    <a:moveTo>
                      <a:pt x="276" y="0"/>
                    </a:moveTo>
                    <a:cubicBezTo>
                      <a:pt x="195" y="0"/>
                      <a:pt x="114" y="42"/>
                      <a:pt x="68" y="117"/>
                    </a:cubicBezTo>
                    <a:cubicBezTo>
                      <a:pt x="1" y="231"/>
                      <a:pt x="39" y="377"/>
                      <a:pt x="152" y="444"/>
                    </a:cubicBezTo>
                    <a:lnTo>
                      <a:pt x="4282" y="2883"/>
                    </a:lnTo>
                    <a:cubicBezTo>
                      <a:pt x="4319" y="2907"/>
                      <a:pt x="4361" y="2916"/>
                      <a:pt x="4404" y="2916"/>
                    </a:cubicBezTo>
                    <a:cubicBezTo>
                      <a:pt x="4485" y="2916"/>
                      <a:pt x="4565" y="2879"/>
                      <a:pt x="4607" y="2803"/>
                    </a:cubicBezTo>
                    <a:cubicBezTo>
                      <a:pt x="4673" y="2690"/>
                      <a:pt x="4635" y="2544"/>
                      <a:pt x="4522" y="2477"/>
                    </a:cubicBezTo>
                    <a:lnTo>
                      <a:pt x="393" y="32"/>
                    </a:lnTo>
                    <a:cubicBezTo>
                      <a:pt x="356" y="11"/>
                      <a:pt x="316" y="0"/>
                      <a:pt x="27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7" name="Google Shape;1897;p45"/>
              <p:cNvSpPr/>
              <p:nvPr/>
            </p:nvSpPr>
            <p:spPr>
              <a:xfrm>
                <a:off x="2313050" y="4765850"/>
                <a:ext cx="45825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652" extrusionOk="0">
                    <a:moveTo>
                      <a:pt x="923" y="0"/>
                    </a:moveTo>
                    <a:cubicBezTo>
                      <a:pt x="689" y="0"/>
                      <a:pt x="455" y="90"/>
                      <a:pt x="299" y="264"/>
                    </a:cubicBezTo>
                    <a:cubicBezTo>
                      <a:pt x="1" y="589"/>
                      <a:pt x="29" y="1151"/>
                      <a:pt x="355" y="1449"/>
                    </a:cubicBezTo>
                    <a:cubicBezTo>
                      <a:pt x="507" y="1585"/>
                      <a:pt x="709" y="1651"/>
                      <a:pt x="913" y="1651"/>
                    </a:cubicBezTo>
                    <a:cubicBezTo>
                      <a:pt x="1146" y="1651"/>
                      <a:pt x="1381" y="1563"/>
                      <a:pt x="1540" y="1392"/>
                    </a:cubicBezTo>
                    <a:cubicBezTo>
                      <a:pt x="1832" y="1066"/>
                      <a:pt x="1804" y="499"/>
                      <a:pt x="1484" y="207"/>
                    </a:cubicBezTo>
                    <a:cubicBezTo>
                      <a:pt x="1332" y="68"/>
                      <a:pt x="1127" y="0"/>
                      <a:pt x="92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8" name="Google Shape;1898;p45"/>
              <p:cNvSpPr/>
              <p:nvPr/>
            </p:nvSpPr>
            <p:spPr>
              <a:xfrm>
                <a:off x="2386100" y="4630575"/>
                <a:ext cx="4567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651" extrusionOk="0">
                    <a:moveTo>
                      <a:pt x="917" y="0"/>
                    </a:moveTo>
                    <a:cubicBezTo>
                      <a:pt x="684" y="0"/>
                      <a:pt x="451" y="88"/>
                      <a:pt x="293" y="262"/>
                    </a:cubicBezTo>
                    <a:cubicBezTo>
                      <a:pt x="0" y="587"/>
                      <a:pt x="24" y="1149"/>
                      <a:pt x="350" y="1446"/>
                    </a:cubicBezTo>
                    <a:cubicBezTo>
                      <a:pt x="502" y="1583"/>
                      <a:pt x="706" y="1651"/>
                      <a:pt x="910" y="1651"/>
                    </a:cubicBezTo>
                    <a:cubicBezTo>
                      <a:pt x="1143" y="1651"/>
                      <a:pt x="1376" y="1563"/>
                      <a:pt x="1535" y="1389"/>
                    </a:cubicBezTo>
                    <a:cubicBezTo>
                      <a:pt x="1827" y="1064"/>
                      <a:pt x="1803" y="502"/>
                      <a:pt x="1478" y="205"/>
                    </a:cubicBezTo>
                    <a:cubicBezTo>
                      <a:pt x="1326" y="68"/>
                      <a:pt x="1122" y="0"/>
                      <a:pt x="91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9" name="Google Shape;1899;p45"/>
              <p:cNvSpPr/>
              <p:nvPr/>
            </p:nvSpPr>
            <p:spPr>
              <a:xfrm>
                <a:off x="2361575" y="4692075"/>
                <a:ext cx="520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073" extrusionOk="0">
                    <a:moveTo>
                      <a:pt x="1006" y="0"/>
                    </a:moveTo>
                    <a:cubicBezTo>
                      <a:pt x="919" y="0"/>
                      <a:pt x="833" y="48"/>
                      <a:pt x="793" y="128"/>
                    </a:cubicBezTo>
                    <a:cubicBezTo>
                      <a:pt x="732" y="246"/>
                      <a:pt x="778" y="388"/>
                      <a:pt x="896" y="449"/>
                    </a:cubicBezTo>
                    <a:cubicBezTo>
                      <a:pt x="1377" y="695"/>
                      <a:pt x="1595" y="917"/>
                      <a:pt x="1590" y="1157"/>
                    </a:cubicBezTo>
                    <a:cubicBezTo>
                      <a:pt x="1581" y="1370"/>
                      <a:pt x="1364" y="1540"/>
                      <a:pt x="1161" y="1582"/>
                    </a:cubicBezTo>
                    <a:cubicBezTo>
                      <a:pt x="1108" y="1593"/>
                      <a:pt x="1052" y="1599"/>
                      <a:pt x="994" y="1599"/>
                    </a:cubicBezTo>
                    <a:cubicBezTo>
                      <a:pt x="810" y="1599"/>
                      <a:pt x="603" y="1542"/>
                      <a:pt x="373" y="1431"/>
                    </a:cubicBezTo>
                    <a:cubicBezTo>
                      <a:pt x="338" y="1413"/>
                      <a:pt x="302" y="1405"/>
                      <a:pt x="266" y="1405"/>
                    </a:cubicBezTo>
                    <a:cubicBezTo>
                      <a:pt x="180" y="1405"/>
                      <a:pt x="97" y="1454"/>
                      <a:pt x="57" y="1534"/>
                    </a:cubicBezTo>
                    <a:cubicBezTo>
                      <a:pt x="0" y="1653"/>
                      <a:pt x="47" y="1795"/>
                      <a:pt x="166" y="1856"/>
                    </a:cubicBezTo>
                    <a:cubicBezTo>
                      <a:pt x="462" y="2002"/>
                      <a:pt x="741" y="2072"/>
                      <a:pt x="1000" y="2072"/>
                    </a:cubicBezTo>
                    <a:cubicBezTo>
                      <a:pt x="1085" y="2072"/>
                      <a:pt x="1170" y="2063"/>
                      <a:pt x="1255" y="2049"/>
                    </a:cubicBezTo>
                    <a:cubicBezTo>
                      <a:pt x="1704" y="1954"/>
                      <a:pt x="2048" y="1577"/>
                      <a:pt x="2063" y="1172"/>
                    </a:cubicBezTo>
                    <a:cubicBezTo>
                      <a:pt x="2081" y="520"/>
                      <a:pt x="1377" y="161"/>
                      <a:pt x="1109" y="24"/>
                    </a:cubicBezTo>
                    <a:cubicBezTo>
                      <a:pt x="1077" y="8"/>
                      <a:pt x="1041" y="0"/>
                      <a:pt x="100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00" name="Google Shape;1900;p45"/>
            <p:cNvSpPr/>
            <p:nvPr/>
          </p:nvSpPr>
          <p:spPr>
            <a:xfrm rot="-469139">
              <a:off x="7004756" y="4475655"/>
              <a:ext cx="672522" cy="488915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03" name="Google Shape;1903;p45"/>
          <p:cNvSpPr/>
          <p:nvPr/>
        </p:nvSpPr>
        <p:spPr>
          <a:xfrm rot="1079393">
            <a:off x="251365" y="5478106"/>
            <a:ext cx="1194937" cy="566019"/>
          </a:xfrm>
          <a:prstGeom prst="rect">
            <a:avLst/>
          </a:prstGeom>
        </p:spPr>
        <p:txBody>
          <a:bodyPr lIns="121920" tIns="60960" rIns="121920" bIns="60960" numCol="1">
            <a:prstTxWarp prst="textPlain">
              <a:avLst/>
            </a:prstTxWarp>
          </a:bodyPr>
          <a:lstStyle/>
          <a:p>
            <a:pPr algn="ctr" defTabSz="609600">
              <a:buClr>
                <a:srgbClr val="000000"/>
              </a:buClr>
            </a:pPr>
            <a:r>
              <a:rPr sz="1865" kern="0" dirty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 panose="020B0604020202020204"/>
                <a:sym typeface="Arial" panose="020B0604020202020204"/>
              </a:rPr>
              <a:t>3-1</a:t>
            </a:r>
          </a:p>
        </p:txBody>
      </p:sp>
      <p:sp>
        <p:nvSpPr>
          <p:cNvPr id="1904" name="Google Shape;1904;p45"/>
          <p:cNvSpPr/>
          <p:nvPr/>
        </p:nvSpPr>
        <p:spPr>
          <a:xfrm rot="-455413">
            <a:off x="10636989" y="968245"/>
            <a:ext cx="719288" cy="720808"/>
          </a:xfrm>
          <a:prstGeom prst="rect">
            <a:avLst/>
          </a:prstGeom>
        </p:spPr>
        <p:txBody>
          <a:bodyPr lIns="121920" tIns="60960" rIns="121920" bIns="60960" numCol="1">
            <a:prstTxWarp prst="textPlain">
              <a:avLst/>
            </a:prstTxWarp>
          </a:bodyPr>
          <a:lstStyle/>
          <a:p>
            <a:pPr algn="ctr" defTabSz="609600">
              <a:buClr>
                <a:srgbClr val="000000"/>
              </a:buClr>
            </a:pPr>
            <a:r>
              <a:rPr sz="1865" kern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 panose="020B0604020202020204"/>
                <a:sym typeface="Arial" panose="020B0604020202020204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9533" y="833492"/>
            <a:ext cx="10137100" cy="2155916"/>
          </a:xfrm>
          <a:prstGeom prst="rect">
            <a:avLst/>
          </a:prstGeom>
          <a:noFill/>
        </p:spPr>
        <p:txBody>
          <a:bodyPr wrap="square" lIns="76078" tIns="38039" rIns="76078" bIns="38039" rtlCol="0">
            <a:spAutoFit/>
          </a:bodyPr>
          <a:lstStyle/>
          <a:p>
            <a:pPr marL="0" lvl="1" algn="ctr" defTabSz="60960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VUI MỪNG CHÀO ĐÓN CÁC EM TỚI BUỔI HỌC NGÀY HÔM NAY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133" y="2935181"/>
            <a:ext cx="993734" cy="9876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24202" y="419613"/>
            <a:ext cx="3455828" cy="753929"/>
          </a:xfrm>
          <a:prstGeom prst="rect">
            <a:avLst/>
          </a:prstGeom>
          <a:noFill/>
        </p:spPr>
        <p:txBody>
          <a:bodyPr wrap="none" lIns="76078" tIns="38039" rIns="76078" bIns="38039" rtlCol="0">
            <a:spAutoFit/>
          </a:bodyPr>
          <a:lstStyle/>
          <a:p>
            <a:pPr algn="ctr" defTabSz="609600">
              <a:buClr>
                <a:srgbClr val="000000"/>
              </a:buClr>
            </a:pPr>
            <a:r>
              <a:rPr lang="en-US" sz="4400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9" y="1592226"/>
            <a:ext cx="6948514" cy="5113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34" y="1193357"/>
            <a:ext cx="4433333" cy="29555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44876" y="1832194"/>
            <a:ext cx="4220649" cy="124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50000"/>
              </a:lnSpc>
              <a:buClr>
                <a:srgbClr val="000000"/>
              </a:buClr>
            </a:pPr>
            <a:r>
              <a:rPr lang="vi-VN" sz="26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Việt đã đổ vào bình bao nhiêu phần lít nước?</a:t>
            </a:r>
            <a:endParaRPr lang="en-US" sz="26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20000" y="4148911"/>
            <a:ext cx="4230017" cy="1504643"/>
            <a:chOff x="10921056" y="6252466"/>
            <a:chExt cx="6345025" cy="22569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3115185" y="6252466"/>
                  <a:ext cx="4150896" cy="22569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 defTabSz="609600">
                    <a:lnSpc>
                      <a:spcPct val="150000"/>
                    </a:lnSpc>
                    <a:buClr>
                      <a:srgbClr val="000000"/>
                    </a:buClr>
                  </a:pPr>
                  <a:r>
                    <a:rPr lang="en-US" sz="2665" kern="0" dirty="0" err="1">
                      <a:solidFill>
                        <a:srgbClr val="000000"/>
                      </a:solidFill>
                      <a:latin typeface="Arial" panose="020B0604020202020204"/>
                      <a:ea typeface="Calibri" panose="020F0502020204030204"/>
                      <a:cs typeface="Arial" panose="020B0604020202020204"/>
                      <a:sym typeface="Arial" panose="020B0604020202020204"/>
                    </a:rPr>
                    <a:t>Việt</a:t>
                  </a:r>
                  <a:r>
                    <a:rPr lang="vi-VN" sz="2665" kern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/>
                      <a:cs typeface="Arial" panose="020B0604020202020204"/>
                      <a:sym typeface="Arial" panose="020B0604020202020204"/>
                    </a:rPr>
                    <a:t> đã đổ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665" i="1" ker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2665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1</m:t>
                          </m:r>
                        </m:num>
                        <m:den>
                          <m:r>
                            <a:rPr lang="en-US" sz="2665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665" kern="0" dirty="0">
                      <a:solidFill>
                        <a:srgbClr val="000000"/>
                      </a:solidFill>
                      <a:latin typeface="Arial" panose="020B0604020202020204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 </a:t>
                  </a:r>
                  <a:r>
                    <a:rPr lang="vi-VN" sz="2665" i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l </a:t>
                  </a:r>
                  <a:r>
                    <a:rPr lang="vi-VN" sz="2665" kern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nước vào bình</a:t>
                  </a:r>
                  <a:endParaRPr lang="en-US" sz="2665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5185" y="6252466"/>
                  <a:ext cx="4150896" cy="2256965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26269" r="45974" b="48763"/>
            <a:stretch>
              <a:fillRect/>
            </a:stretch>
          </p:blipFill>
          <p:spPr>
            <a:xfrm flipH="1">
              <a:off x="10921056" y="6576049"/>
              <a:ext cx="1965529" cy="12192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069" name="Picture 43068" descr="WP_20160331_0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12192000" cy="6030595"/>
          </a:xfrm>
          <a:prstGeom prst="rect">
            <a:avLst/>
          </a:prstGeom>
          <a:solidFill>
            <a:srgbClr val="66FF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3071" name="Rectangles 43070"/>
          <p:cNvSpPr/>
          <p:nvPr/>
        </p:nvSpPr>
        <p:spPr>
          <a:xfrm>
            <a:off x="2286000" y="609600"/>
            <a:ext cx="840803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2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trân trọng cảm ơn</a:t>
            </a:r>
          </a:p>
        </p:txBody>
      </p:sp>
      <p:sp>
        <p:nvSpPr>
          <p:cNvPr id="43070" name="Rectangles 43069"/>
          <p:cNvSpPr/>
          <p:nvPr/>
        </p:nvSpPr>
        <p:spPr>
          <a:xfrm>
            <a:off x="2489200" y="16764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4"/>
                </a:soli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Quý thầy cô và các em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00" y="821308"/>
            <a:ext cx="5618667" cy="35223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24202" y="419613"/>
            <a:ext cx="3455828" cy="753929"/>
          </a:xfrm>
          <a:prstGeom prst="rect">
            <a:avLst/>
          </a:prstGeom>
          <a:noFill/>
        </p:spPr>
        <p:txBody>
          <a:bodyPr wrap="none" lIns="76078" tIns="38039" rIns="76078" bIns="38039" rtlCol="0">
            <a:spAutoFit/>
          </a:bodyPr>
          <a:lstStyle/>
          <a:p>
            <a:pPr algn="ctr" defTabSz="609600">
              <a:buClr>
                <a:srgbClr val="000000"/>
              </a:buClr>
            </a:pPr>
            <a:r>
              <a:rPr lang="en-US" sz="4400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9" y="1592226"/>
            <a:ext cx="6948514" cy="51133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44876" y="1936167"/>
            <a:ext cx="4220649" cy="124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50000"/>
              </a:lnSpc>
              <a:buClr>
                <a:srgbClr val="000000"/>
              </a:buClr>
            </a:pPr>
            <a:r>
              <a:rPr lang="en-US" sz="26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Mai</a:t>
            </a:r>
            <a:r>
              <a:rPr lang="vi-VN" sz="26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đã đổ vào bình bao nhiêu phần lít nước?</a:t>
            </a:r>
            <a:endParaRPr lang="en-US" sz="26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44876" y="4148912"/>
            <a:ext cx="3869791" cy="1500860"/>
            <a:chOff x="11467313" y="6223368"/>
            <a:chExt cx="5804687" cy="2251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3324129" y="6223368"/>
                  <a:ext cx="3947871" cy="22512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 defTabSz="609600">
                    <a:lnSpc>
                      <a:spcPct val="150000"/>
                    </a:lnSpc>
                    <a:buClr>
                      <a:srgbClr val="000000"/>
                    </a:buClr>
                  </a:pPr>
                  <a:r>
                    <a:rPr lang="en-US" sz="2665" kern="0" dirty="0">
                      <a:solidFill>
                        <a:srgbClr val="000000"/>
                      </a:solidFill>
                      <a:latin typeface="Arial" panose="020B0604020202020204"/>
                      <a:ea typeface="Calibri" panose="020F0502020204030204"/>
                      <a:cs typeface="Arial" panose="020B0604020202020204"/>
                      <a:sym typeface="Arial" panose="020B0604020202020204"/>
                    </a:rPr>
                    <a:t>Mai</a:t>
                  </a:r>
                  <a:r>
                    <a:rPr lang="vi-VN" sz="2665" kern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/>
                      <a:cs typeface="Arial" panose="020B0604020202020204"/>
                      <a:sym typeface="Arial" panose="020B0604020202020204"/>
                    </a:rPr>
                    <a:t> đã đổ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665" i="1" ker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2665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1</m:t>
                          </m:r>
                        </m:num>
                        <m:den>
                          <m:r>
                            <a:rPr lang="en-US" sz="2665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665" kern="0" dirty="0">
                      <a:solidFill>
                        <a:srgbClr val="000000"/>
                      </a:solidFill>
                      <a:latin typeface="Arial" panose="020B0604020202020204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 </a:t>
                  </a:r>
                  <a:r>
                    <a:rPr lang="vi-VN" sz="2665" i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l</a:t>
                  </a:r>
                  <a:r>
                    <a:rPr lang="vi-VN" sz="2665" kern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 nước vào bình</a:t>
                  </a:r>
                  <a:endParaRPr lang="en-US" sz="2665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24129" y="6223368"/>
                  <a:ext cx="3947871" cy="2251291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093" b="72577"/>
            <a:stretch>
              <a:fillRect/>
            </a:stretch>
          </p:blipFill>
          <p:spPr>
            <a:xfrm>
              <a:off x="11467313" y="6515530"/>
              <a:ext cx="1827006" cy="116128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92121" y="778933"/>
            <a:ext cx="9869259" cy="1354667"/>
            <a:chOff x="1529381" y="1422400"/>
            <a:chExt cx="14803889" cy="2032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381" y="1422400"/>
              <a:ext cx="2077247" cy="2032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555251" y="1987601"/>
              <a:ext cx="12778019" cy="9479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0960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665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a) Cả hai bạn đã đổ bao nhiêu phần lít nước vào bình?</a:t>
              </a:r>
              <a:endParaRPr lang="en-US" sz="26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5791200" y="2655515"/>
            <a:ext cx="5757662" cy="1092200"/>
          </a:xfrm>
          <a:prstGeom prst="wedgeRoundRectCallout">
            <a:avLst>
              <a:gd name="adj1" fmla="val -42394"/>
              <a:gd name="adj2" fmla="val -97113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lnSpc>
                <a:spcPct val="150000"/>
              </a:lnSpc>
              <a:buClr>
                <a:srgbClr val="000000"/>
              </a:buClr>
            </a:pPr>
            <a:r>
              <a:rPr lang="vi-VN" sz="2665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Chúng ta thực hiện phép tính gì?</a:t>
            </a:r>
            <a:endParaRPr lang="vi-VN" sz="2665" b="1" kern="0" dirty="0">
              <a:solidFill>
                <a:srgbClr val="F5865B">
                  <a:lumMod val="75000"/>
                </a:srgbClr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19548" y="4251073"/>
            <a:ext cx="5585020" cy="1865225"/>
            <a:chOff x="5001120" y="6290078"/>
            <a:chExt cx="8377529" cy="2797838"/>
          </a:xfrm>
        </p:grpSpPr>
        <p:pic>
          <p:nvPicPr>
            <p:cNvPr id="8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001120" y="6290078"/>
              <a:ext cx="1444384" cy="27978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534949" y="7876958"/>
              <a:ext cx="6843700" cy="9479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09600">
                <a:lnSpc>
                  <a:spcPct val="150000"/>
                </a:lnSpc>
                <a:defRPr/>
              </a:pP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Ta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thực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hiện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phép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tính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cộng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12501" y="4663909"/>
            <a:ext cx="3007899" cy="1124907"/>
            <a:chOff x="11718751" y="6995862"/>
            <a:chExt cx="4511848" cy="1687361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718751" y="7853967"/>
              <a:ext cx="1835826" cy="8292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13947376" y="6995862"/>
                  <a:ext cx="2283223" cy="1559331"/>
                </a:xfrm>
                <a:prstGeom prst="rect">
                  <a:avLst/>
                </a:prstGeom>
                <a:solidFill>
                  <a:srgbClr val="FD7570">
                    <a:lumMod val="20000"/>
                    <a:lumOff val="80000"/>
                  </a:srgbClr>
                </a:solidFill>
                <a:ln w="38100" cap="flat" cmpd="sng" algn="ctr">
                  <a:solidFill>
                    <a:srgbClr val="FD7570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609600"/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ker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600" b="1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𝟏</m:t>
                          </m:r>
                        </m:num>
                        <m:den>
                          <m:r>
                            <a:rPr lang="en-US" sz="3600" b="1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600" b="1" kern="0" dirty="0">
                      <a:solidFill>
                        <a:srgbClr val="000000"/>
                      </a:solidFill>
                      <a:latin typeface="Times New Roman" panose="02020603050405020304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 </a:t>
                  </a:r>
                  <a:r>
                    <a:rPr lang="vi-VN" sz="3600" b="1" kern="0" dirty="0">
                      <a:solidFill>
                        <a:srgbClr val="000000"/>
                      </a:solidFill>
                      <a:latin typeface="Times New Roman" panose="02020603050405020304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 +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ker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600" b="1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𝟏</m:t>
                          </m:r>
                        </m:num>
                        <m:den>
                          <m:r>
                            <a:rPr lang="en-US" sz="3600" b="1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3600" b="1" kern="0" dirty="0">
                    <a:solidFill>
                      <a:srgbClr val="131313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47376" y="6995862"/>
                  <a:ext cx="2283223" cy="1559331"/>
                </a:xfrm>
                <a:prstGeom prst="rect">
                  <a:avLst/>
                </a:prstGeom>
                <a:blipFill rotWithShape="1">
                  <a:blip r:embed="rId8"/>
                </a:blipFill>
                <a:ln w="38100" cap="flat" cmpd="sng" algn="ctr">
                  <a:solidFill>
                    <a:srgbClr val="FD7570"/>
                  </a:solidFill>
                  <a:prstDash val="dash"/>
                </a:ln>
                <a:effectLst/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36133" y="1011232"/>
            <a:ext cx="9187691" cy="1272029"/>
            <a:chOff x="1854200" y="1821647"/>
            <a:chExt cx="13781536" cy="1908044"/>
          </a:xfrm>
        </p:grpSpPr>
        <p:sp>
          <p:nvSpPr>
            <p:cNvPr id="2" name="Rectangle 1"/>
            <p:cNvSpPr/>
            <p:nvPr/>
          </p:nvSpPr>
          <p:spPr>
            <a:xfrm>
              <a:off x="1854200" y="1821647"/>
              <a:ext cx="12115800" cy="1871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665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b) Mai và Việt, ai đổ nước vào bình nhiều hơn và nhiều hơn bao nhiêu lít nước?</a:t>
              </a:r>
              <a:endParaRPr lang="en-US" sz="26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4119981" y="1852595"/>
              <a:ext cx="1515755" cy="1877096"/>
            </a:xfrm>
            <a:prstGeom prst="rect">
              <a:avLst/>
            </a:prstGeom>
          </p:spPr>
        </p:pic>
      </p:grpSp>
      <p:sp>
        <p:nvSpPr>
          <p:cNvPr id="5" name="Rounded Rectangular Callout 4"/>
          <p:cNvSpPr/>
          <p:nvPr/>
        </p:nvSpPr>
        <p:spPr>
          <a:xfrm>
            <a:off x="1236134" y="3197381"/>
            <a:ext cx="5757662" cy="1092200"/>
          </a:xfrm>
          <a:prstGeom prst="wedgeRoundRectCallout">
            <a:avLst>
              <a:gd name="adj1" fmla="val -926"/>
              <a:gd name="adj2" fmla="val -10486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lnSpc>
                <a:spcPct val="150000"/>
              </a:lnSpc>
              <a:buClr>
                <a:srgbClr val="000000"/>
              </a:buClr>
            </a:pPr>
            <a:r>
              <a:rPr lang="vi-VN" sz="2665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Chúng ta thực hiện phép tính gì?</a:t>
            </a:r>
            <a:endParaRPr lang="vi-VN" sz="2665" b="1" kern="0" dirty="0">
              <a:solidFill>
                <a:srgbClr val="F5865B">
                  <a:lumMod val="75000"/>
                </a:srgbClr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67798" y="4866817"/>
            <a:ext cx="5548216" cy="1561460"/>
            <a:chOff x="3101697" y="7300225"/>
            <a:chExt cx="8322325" cy="2342190"/>
          </a:xfrm>
        </p:grpSpPr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101697" y="7300225"/>
              <a:ext cx="1731825" cy="234219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039582" y="7963489"/>
              <a:ext cx="6384440" cy="9479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09600">
                <a:lnSpc>
                  <a:spcPct val="150000"/>
                </a:lnSpc>
                <a:defRPr/>
              </a:pP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Ta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thực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hiện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phép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tính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trừ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84702" y="4289582"/>
            <a:ext cx="2935127" cy="1773766"/>
            <a:chOff x="11806928" y="6404158"/>
            <a:chExt cx="4402690" cy="26606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5108"/>
            <a:stretch>
              <a:fillRect/>
            </a:stretch>
          </p:blipFill>
          <p:spPr>
            <a:xfrm rot="16200000">
              <a:off x="11915199" y="7053611"/>
              <a:ext cx="1902925" cy="21194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3926395" y="6404158"/>
                  <a:ext cx="2283223" cy="1559331"/>
                </a:xfrm>
                <a:prstGeom prst="rect">
                  <a:avLst/>
                </a:prstGeom>
                <a:solidFill>
                  <a:srgbClr val="D1F7D8"/>
                </a:solidFill>
                <a:ln w="38100" cap="flat" cmpd="sng" algn="ctr">
                  <a:solidFill>
                    <a:srgbClr val="50BC1A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609600"/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ker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600" b="1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𝟏</m:t>
                          </m:r>
                        </m:num>
                        <m:den>
                          <m:r>
                            <a:rPr lang="en-US" sz="3600" b="1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600" b="1" kern="0" dirty="0">
                      <a:solidFill>
                        <a:srgbClr val="000000"/>
                      </a:solidFill>
                      <a:latin typeface="Times New Roman" panose="02020603050405020304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 </a:t>
                  </a:r>
                  <a:r>
                    <a:rPr lang="vi-VN" sz="3600" b="1" kern="0" dirty="0">
                      <a:solidFill>
                        <a:srgbClr val="000000"/>
                      </a:solidFill>
                      <a:latin typeface="Times New Roman" panose="02020603050405020304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 </a:t>
                  </a:r>
                  <a:r>
                    <a:rPr lang="en-US" sz="3600" b="1" kern="0" dirty="0">
                      <a:solidFill>
                        <a:srgbClr val="000000"/>
                      </a:solidFill>
                      <a:latin typeface="Times New Roman" panose="02020603050405020304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-</a:t>
                  </a:r>
                  <a:r>
                    <a:rPr lang="vi-VN" sz="3600" b="1" kern="0" dirty="0">
                      <a:solidFill>
                        <a:srgbClr val="000000"/>
                      </a:solidFill>
                      <a:latin typeface="Times New Roman" panose="02020603050405020304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ker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600" b="1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𝟏</m:t>
                          </m:r>
                        </m:num>
                        <m:den>
                          <m:r>
                            <a:rPr lang="en-US" sz="3600" b="1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3600" b="1" kern="0" dirty="0">
                    <a:solidFill>
                      <a:srgbClr val="131313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6395" y="6404158"/>
                  <a:ext cx="2283223" cy="1559331"/>
                </a:xfrm>
                <a:prstGeom prst="rect">
                  <a:avLst/>
                </a:prstGeom>
                <a:blipFill rotWithShape="1">
                  <a:blip r:embed="rId7"/>
                </a:blipFill>
                <a:ln w="38100" cap="flat" cmpd="sng" algn="ctr">
                  <a:solidFill>
                    <a:srgbClr val="50BC1A"/>
                  </a:solidFill>
                  <a:prstDash val="dash"/>
                </a:ln>
                <a:effectLst/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p47"/>
          <p:cNvGrpSpPr/>
          <p:nvPr/>
        </p:nvGrpSpPr>
        <p:grpSpPr>
          <a:xfrm rot="379956" flipH="1">
            <a:off x="-641482" y="3591938"/>
            <a:ext cx="3370725" cy="3089592"/>
            <a:chOff x="6802085" y="2472076"/>
            <a:chExt cx="2528040" cy="2317190"/>
          </a:xfrm>
        </p:grpSpPr>
        <p:grpSp>
          <p:nvGrpSpPr>
            <p:cNvPr id="1924" name="Google Shape;1924;p47"/>
            <p:cNvGrpSpPr/>
            <p:nvPr/>
          </p:nvGrpSpPr>
          <p:grpSpPr>
            <a:xfrm rot="930083" flipH="1">
              <a:off x="7386255" y="2671434"/>
              <a:ext cx="1735867" cy="1792810"/>
              <a:chOff x="76206" y="3098977"/>
              <a:chExt cx="1461660" cy="1509607"/>
            </a:xfrm>
          </p:grpSpPr>
          <p:sp>
            <p:nvSpPr>
              <p:cNvPr id="1925" name="Google Shape;1925;p47"/>
              <p:cNvSpPr/>
              <p:nvPr/>
            </p:nvSpPr>
            <p:spPr>
              <a:xfrm rot="1586329">
                <a:off x="279574" y="3273096"/>
                <a:ext cx="1054923" cy="1161369"/>
              </a:xfrm>
              <a:custGeom>
                <a:avLst/>
                <a:gdLst/>
                <a:ahLst/>
                <a:cxnLst/>
                <a:rect l="l" t="t" r="r" b="b"/>
                <a:pathLst>
                  <a:path w="17618" h="19395" extrusionOk="0">
                    <a:moveTo>
                      <a:pt x="3321" y="1"/>
                    </a:moveTo>
                    <a:cubicBezTo>
                      <a:pt x="3304" y="1"/>
                      <a:pt x="3287" y="1"/>
                      <a:pt x="3270" y="3"/>
                    </a:cubicBezTo>
                    <a:cubicBezTo>
                      <a:pt x="3030" y="21"/>
                      <a:pt x="2826" y="186"/>
                      <a:pt x="2638" y="343"/>
                    </a:cubicBezTo>
                    <a:cubicBezTo>
                      <a:pt x="1264" y="1508"/>
                      <a:pt x="0" y="3009"/>
                      <a:pt x="47" y="3523"/>
                    </a:cubicBezTo>
                    <a:cubicBezTo>
                      <a:pt x="85" y="3882"/>
                      <a:pt x="3257" y="7360"/>
                      <a:pt x="4327" y="8516"/>
                    </a:cubicBezTo>
                    <a:cubicBezTo>
                      <a:pt x="7197" y="11630"/>
                      <a:pt x="10142" y="14679"/>
                      <a:pt x="13152" y="17657"/>
                    </a:cubicBezTo>
                    <a:cubicBezTo>
                      <a:pt x="13152" y="17657"/>
                      <a:pt x="17180" y="19395"/>
                      <a:pt x="17538" y="19395"/>
                    </a:cubicBezTo>
                    <a:cubicBezTo>
                      <a:pt x="17541" y="19395"/>
                      <a:pt x="17543" y="19395"/>
                      <a:pt x="17546" y="19395"/>
                    </a:cubicBezTo>
                    <a:cubicBezTo>
                      <a:pt x="17617" y="18182"/>
                      <a:pt x="17245" y="14609"/>
                      <a:pt x="17245" y="14609"/>
                    </a:cubicBezTo>
                    <a:cubicBezTo>
                      <a:pt x="13039" y="9757"/>
                      <a:pt x="8669" y="5048"/>
                      <a:pt x="4153" y="484"/>
                    </a:cubicBezTo>
                    <a:cubicBezTo>
                      <a:pt x="3920" y="251"/>
                      <a:pt x="3644" y="1"/>
                      <a:pt x="3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6" name="Google Shape;1926;p47"/>
              <p:cNvSpPr/>
              <p:nvPr/>
            </p:nvSpPr>
            <p:spPr>
              <a:xfrm rot="1586329">
                <a:off x="537003" y="3226922"/>
                <a:ext cx="250109" cy="219639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3668" extrusionOk="0">
                    <a:moveTo>
                      <a:pt x="3911" y="0"/>
                    </a:moveTo>
                    <a:cubicBezTo>
                      <a:pt x="3855" y="0"/>
                      <a:pt x="3798" y="21"/>
                      <a:pt x="3751" y="63"/>
                    </a:cubicBezTo>
                    <a:lnTo>
                      <a:pt x="108" y="3252"/>
                    </a:lnTo>
                    <a:cubicBezTo>
                      <a:pt x="9" y="3337"/>
                      <a:pt x="0" y="3489"/>
                      <a:pt x="90" y="3587"/>
                    </a:cubicBezTo>
                    <a:cubicBezTo>
                      <a:pt x="132" y="3639"/>
                      <a:pt x="198" y="3668"/>
                      <a:pt x="264" y="3668"/>
                    </a:cubicBezTo>
                    <a:cubicBezTo>
                      <a:pt x="321" y="3668"/>
                      <a:pt x="377" y="3648"/>
                      <a:pt x="419" y="3607"/>
                    </a:cubicBezTo>
                    <a:lnTo>
                      <a:pt x="4067" y="416"/>
                    </a:lnTo>
                    <a:cubicBezTo>
                      <a:pt x="4163" y="331"/>
                      <a:pt x="4176" y="180"/>
                      <a:pt x="4087" y="81"/>
                    </a:cubicBezTo>
                    <a:cubicBezTo>
                      <a:pt x="4041" y="28"/>
                      <a:pt x="3976" y="0"/>
                      <a:pt x="391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7" name="Google Shape;1927;p47"/>
              <p:cNvSpPr/>
              <p:nvPr/>
            </p:nvSpPr>
            <p:spPr>
              <a:xfrm rot="1586329">
                <a:off x="836053" y="4240972"/>
                <a:ext cx="253761" cy="211016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3524" extrusionOk="0">
                    <a:moveTo>
                      <a:pt x="3974" y="1"/>
                    </a:moveTo>
                    <a:cubicBezTo>
                      <a:pt x="3921" y="1"/>
                      <a:pt x="3867" y="19"/>
                      <a:pt x="3823" y="54"/>
                    </a:cubicBezTo>
                    <a:lnTo>
                      <a:pt x="119" y="3103"/>
                    </a:lnTo>
                    <a:cubicBezTo>
                      <a:pt x="14" y="3188"/>
                      <a:pt x="1" y="3334"/>
                      <a:pt x="86" y="3438"/>
                    </a:cubicBezTo>
                    <a:cubicBezTo>
                      <a:pt x="132" y="3495"/>
                      <a:pt x="199" y="3523"/>
                      <a:pt x="269" y="3523"/>
                    </a:cubicBezTo>
                    <a:cubicBezTo>
                      <a:pt x="321" y="3523"/>
                      <a:pt x="373" y="3504"/>
                      <a:pt x="420" y="3471"/>
                    </a:cubicBezTo>
                    <a:lnTo>
                      <a:pt x="4125" y="422"/>
                    </a:lnTo>
                    <a:cubicBezTo>
                      <a:pt x="4224" y="337"/>
                      <a:pt x="4238" y="187"/>
                      <a:pt x="4153" y="87"/>
                    </a:cubicBezTo>
                    <a:cubicBezTo>
                      <a:pt x="4108" y="29"/>
                      <a:pt x="4041" y="1"/>
                      <a:pt x="3974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8" name="Google Shape;1928;p47"/>
              <p:cNvSpPr/>
              <p:nvPr/>
            </p:nvSpPr>
            <p:spPr>
              <a:xfrm rot="1586329">
                <a:off x="723356" y="3597584"/>
                <a:ext cx="113049" cy="98981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653" extrusionOk="0">
                    <a:moveTo>
                      <a:pt x="924" y="1"/>
                    </a:moveTo>
                    <a:cubicBezTo>
                      <a:pt x="774" y="1"/>
                      <a:pt x="624" y="38"/>
                      <a:pt x="496" y="118"/>
                    </a:cubicBezTo>
                    <a:cubicBezTo>
                      <a:pt x="128" y="353"/>
                      <a:pt x="1" y="902"/>
                      <a:pt x="236" y="1274"/>
                    </a:cubicBezTo>
                    <a:cubicBezTo>
                      <a:pt x="388" y="1515"/>
                      <a:pt x="677" y="1653"/>
                      <a:pt x="964" y="1653"/>
                    </a:cubicBezTo>
                    <a:cubicBezTo>
                      <a:pt x="1114" y="1653"/>
                      <a:pt x="1264" y="1615"/>
                      <a:pt x="1393" y="1534"/>
                    </a:cubicBezTo>
                    <a:cubicBezTo>
                      <a:pt x="1761" y="1303"/>
                      <a:pt x="1888" y="750"/>
                      <a:pt x="1652" y="382"/>
                    </a:cubicBezTo>
                    <a:cubicBezTo>
                      <a:pt x="1501" y="137"/>
                      <a:pt x="1211" y="1"/>
                      <a:pt x="924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9" name="Google Shape;1929;p47"/>
              <p:cNvSpPr/>
              <p:nvPr/>
            </p:nvSpPr>
            <p:spPr>
              <a:xfrm rot="1586329">
                <a:off x="847604" y="3944196"/>
                <a:ext cx="112809" cy="99101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55" extrusionOk="0">
                    <a:moveTo>
                      <a:pt x="921" y="0"/>
                    </a:moveTo>
                    <a:cubicBezTo>
                      <a:pt x="771" y="0"/>
                      <a:pt x="623" y="38"/>
                      <a:pt x="496" y="120"/>
                    </a:cubicBezTo>
                    <a:cubicBezTo>
                      <a:pt x="124" y="355"/>
                      <a:pt x="0" y="903"/>
                      <a:pt x="232" y="1275"/>
                    </a:cubicBezTo>
                    <a:cubicBezTo>
                      <a:pt x="387" y="1517"/>
                      <a:pt x="675" y="1655"/>
                      <a:pt x="961" y="1655"/>
                    </a:cubicBezTo>
                    <a:cubicBezTo>
                      <a:pt x="1111" y="1655"/>
                      <a:pt x="1259" y="1617"/>
                      <a:pt x="1388" y="1536"/>
                    </a:cubicBezTo>
                    <a:cubicBezTo>
                      <a:pt x="1756" y="1303"/>
                      <a:pt x="1884" y="752"/>
                      <a:pt x="1648" y="384"/>
                    </a:cubicBezTo>
                    <a:cubicBezTo>
                      <a:pt x="1496" y="139"/>
                      <a:pt x="1206" y="0"/>
                      <a:pt x="92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30" name="Google Shape;1930;p47"/>
              <p:cNvSpPr/>
              <p:nvPr/>
            </p:nvSpPr>
            <p:spPr>
              <a:xfrm rot="1586329">
                <a:off x="757604" y="3780566"/>
                <a:ext cx="126102" cy="12766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32" extrusionOk="0">
                    <a:moveTo>
                      <a:pt x="688" y="0"/>
                    </a:moveTo>
                    <a:cubicBezTo>
                      <a:pt x="623" y="0"/>
                      <a:pt x="558" y="26"/>
                      <a:pt x="510" y="79"/>
                    </a:cubicBezTo>
                    <a:cubicBezTo>
                      <a:pt x="218" y="409"/>
                      <a:pt x="57" y="744"/>
                      <a:pt x="33" y="1079"/>
                    </a:cubicBezTo>
                    <a:cubicBezTo>
                      <a:pt x="0" y="1532"/>
                      <a:pt x="270" y="1966"/>
                      <a:pt x="662" y="2090"/>
                    </a:cubicBezTo>
                    <a:cubicBezTo>
                      <a:pt x="747" y="2118"/>
                      <a:pt x="832" y="2132"/>
                      <a:pt x="911" y="2132"/>
                    </a:cubicBezTo>
                    <a:cubicBezTo>
                      <a:pt x="1421" y="2127"/>
                      <a:pt x="1845" y="1669"/>
                      <a:pt x="2021" y="1480"/>
                    </a:cubicBezTo>
                    <a:cubicBezTo>
                      <a:pt x="2106" y="1382"/>
                      <a:pt x="2100" y="1230"/>
                      <a:pt x="2006" y="1145"/>
                    </a:cubicBezTo>
                    <a:cubicBezTo>
                      <a:pt x="1959" y="1103"/>
                      <a:pt x="1901" y="1081"/>
                      <a:pt x="1843" y="1081"/>
                    </a:cubicBezTo>
                    <a:cubicBezTo>
                      <a:pt x="1779" y="1081"/>
                      <a:pt x="1715" y="1107"/>
                      <a:pt x="1671" y="1160"/>
                    </a:cubicBezTo>
                    <a:cubicBezTo>
                      <a:pt x="1361" y="1494"/>
                      <a:pt x="1118" y="1653"/>
                      <a:pt x="914" y="1653"/>
                    </a:cubicBezTo>
                    <a:cubicBezTo>
                      <a:pt x="876" y="1653"/>
                      <a:pt x="839" y="1648"/>
                      <a:pt x="803" y="1637"/>
                    </a:cubicBezTo>
                    <a:cubicBezTo>
                      <a:pt x="599" y="1575"/>
                      <a:pt x="492" y="1321"/>
                      <a:pt x="505" y="1108"/>
                    </a:cubicBezTo>
                    <a:cubicBezTo>
                      <a:pt x="520" y="886"/>
                      <a:pt x="642" y="646"/>
                      <a:pt x="864" y="395"/>
                    </a:cubicBezTo>
                    <a:cubicBezTo>
                      <a:pt x="954" y="296"/>
                      <a:pt x="945" y="145"/>
                      <a:pt x="845" y="60"/>
                    </a:cubicBezTo>
                    <a:cubicBezTo>
                      <a:pt x="801" y="20"/>
                      <a:pt x="745" y="0"/>
                      <a:pt x="688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31" name="Google Shape;1931;p47"/>
            <p:cNvSpPr/>
            <p:nvPr/>
          </p:nvSpPr>
          <p:spPr>
            <a:xfrm rot="4446411">
              <a:off x="6886420" y="4087949"/>
              <a:ext cx="613053" cy="638239"/>
            </a:xfrm>
            <a:custGeom>
              <a:avLst/>
              <a:gdLst/>
              <a:ahLst/>
              <a:cxnLst/>
              <a:rect l="l" t="t" r="r" b="b"/>
              <a:pathLst>
                <a:path w="7716" h="8033" fill="none" extrusionOk="0">
                  <a:moveTo>
                    <a:pt x="0" y="8032"/>
                  </a:moveTo>
                  <a:cubicBezTo>
                    <a:pt x="623" y="6466"/>
                    <a:pt x="2666" y="5640"/>
                    <a:pt x="4204" y="6344"/>
                  </a:cubicBezTo>
                  <a:cubicBezTo>
                    <a:pt x="4786" y="6608"/>
                    <a:pt x="5285" y="7438"/>
                    <a:pt x="4771" y="7816"/>
                  </a:cubicBezTo>
                  <a:cubicBezTo>
                    <a:pt x="4511" y="8010"/>
                    <a:pt x="4120" y="7925"/>
                    <a:pt x="3888" y="7698"/>
                  </a:cubicBezTo>
                  <a:cubicBezTo>
                    <a:pt x="3657" y="7472"/>
                    <a:pt x="3553" y="7146"/>
                    <a:pt x="3501" y="6830"/>
                  </a:cubicBezTo>
                  <a:cubicBezTo>
                    <a:pt x="3318" y="5773"/>
                    <a:pt x="3614" y="4593"/>
                    <a:pt x="4440" y="3904"/>
                  </a:cubicBezTo>
                  <a:cubicBezTo>
                    <a:pt x="5261" y="3219"/>
                    <a:pt x="6631" y="3190"/>
                    <a:pt x="7348" y="3989"/>
                  </a:cubicBezTo>
                  <a:cubicBezTo>
                    <a:pt x="7602" y="4272"/>
                    <a:pt x="7716" y="4804"/>
                    <a:pt x="7376" y="4970"/>
                  </a:cubicBezTo>
                  <a:cubicBezTo>
                    <a:pt x="7210" y="5050"/>
                    <a:pt x="7012" y="4998"/>
                    <a:pt x="6847" y="4928"/>
                  </a:cubicBezTo>
                  <a:cubicBezTo>
                    <a:pt x="6008" y="4545"/>
                    <a:pt x="5544" y="3582"/>
                    <a:pt x="5522" y="2658"/>
                  </a:cubicBezTo>
                  <a:cubicBezTo>
                    <a:pt x="5502" y="1733"/>
                    <a:pt x="5842" y="840"/>
                    <a:pt x="6224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32" name="Google Shape;1932;p47"/>
          <p:cNvSpPr/>
          <p:nvPr/>
        </p:nvSpPr>
        <p:spPr>
          <a:xfrm rot="1226766">
            <a:off x="10370585" y="5287527"/>
            <a:ext cx="1090420" cy="477397"/>
          </a:xfrm>
          <a:prstGeom prst="rect">
            <a:avLst/>
          </a:prstGeom>
        </p:spPr>
        <p:txBody>
          <a:bodyPr lIns="121920" tIns="60960" rIns="121920" bIns="60960" numCol="1">
            <a:prstTxWarp prst="textPlain">
              <a:avLst/>
            </a:prstTxWarp>
          </a:bodyPr>
          <a:lstStyle/>
          <a:p>
            <a:pPr algn="ctr" defTabSz="609600">
              <a:buClr>
                <a:srgbClr val="000000"/>
              </a:buClr>
            </a:pPr>
            <a:r>
              <a:rPr sz="1865" kern="0" dirty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 panose="020B0604020202020204"/>
                <a:sym typeface="Arial" panose="020B0604020202020204"/>
              </a:rPr>
              <a:t>1+1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54794" y="2245750"/>
            <a:ext cx="8853133" cy="1459865"/>
          </a:xfrm>
          <a:prstGeom prst="rect">
            <a:avLst/>
          </a:prstGeom>
          <a:noFill/>
        </p:spPr>
        <p:txBody>
          <a:bodyPr wrap="square" lIns="76078" tIns="38039" rIns="76078" bIns="38039" rtlCol="0">
            <a:spAutoFit/>
          </a:bodyPr>
          <a:lstStyle/>
          <a:p>
            <a:pPr marL="0" lvl="1" algn="ctr" defTabSz="60960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BÀI 6: CỘNG, TRỪ HAI PHÂN SỐ</a:t>
            </a:r>
          </a:p>
          <a:p>
            <a:pPr marL="0" lvl="1" algn="ctr" defTabSz="60960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(TIẾT 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13510" y="511810"/>
            <a:ext cx="9365615" cy="133096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lIns="76078" tIns="38039" rIns="76078" bIns="38039" rtlCol="0">
            <a:noAutofit/>
          </a:bodyPr>
          <a:lstStyle/>
          <a:p>
            <a:pPr marL="0" lvl="1" indent="457200" algn="ctr" defTabSz="60960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Hai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ngày 22 tháng 9 năm 2025</a:t>
            </a:r>
          </a:p>
          <a:p>
            <a:pPr marL="0" lvl="1" indent="457200" algn="ctr" defTabSz="60960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CHỦ ĐỀ 1: ÔN TẬP VÀ BỔ SUNG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ematics Subject for Elementary - 1st Grade: Probability by Slidesgo">
  <a:themeElements>
    <a:clrScheme name="Simple Light">
      <a:dk1>
        <a:srgbClr val="193E43"/>
      </a:dk1>
      <a:lt1>
        <a:srgbClr val="69BBB9"/>
      </a:lt1>
      <a:dk2>
        <a:srgbClr val="4BC6D6"/>
      </a:dk2>
      <a:lt2>
        <a:srgbClr val="E81B22"/>
      </a:lt2>
      <a:accent1>
        <a:srgbClr val="FF91BC"/>
      </a:accent1>
      <a:accent2>
        <a:srgbClr val="F5865B"/>
      </a:accent2>
      <a:accent3>
        <a:srgbClr val="FFD95C"/>
      </a:accent3>
      <a:accent4>
        <a:srgbClr val="EFEFEF"/>
      </a:accent4>
      <a:accent5>
        <a:srgbClr val="FFFFFF"/>
      </a:accent5>
      <a:accent6>
        <a:srgbClr val="FFFFFF"/>
      </a:accent6>
      <a:hlink>
        <a:srgbClr val="193E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216</Words>
  <Application>Microsoft Office PowerPoint</Application>
  <PresentationFormat>Custom</PresentationFormat>
  <Paragraphs>29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Mathematics Subject for Elementary - 1st Grade: Probability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a2527</dc:creator>
  <cp:lastModifiedBy>PC</cp:lastModifiedBy>
  <cp:revision>11</cp:revision>
  <dcterms:created xsi:type="dcterms:W3CDTF">2025-08-05T12:03:00Z</dcterms:created>
  <dcterms:modified xsi:type="dcterms:W3CDTF">2025-10-28T01:27:40Z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FE1F0221653C4CDCB7FD30F5D8F82D96_13</vt:lpwstr>
  </property>
  <property fmtid="{D5CDD505-2E9C-101B-9397-08002B2CF9AE}" pid="3" name="KSOProductBuildVer">
    <vt:lpwstr>1033-12.2.0.22549</vt:lpwstr>
  </property>
</Properties>
</file>