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6" r:id="rId2"/>
    <p:sldMasterId id="2147483699" r:id="rId3"/>
    <p:sldMasterId id="2147483712" r:id="rId4"/>
    <p:sldMasterId id="2147483733" r:id="rId5"/>
  </p:sldMasterIdLst>
  <p:notesMasterIdLst>
    <p:notesMasterId r:id="rId37"/>
  </p:notesMasterIdLst>
  <p:sldIdLst>
    <p:sldId id="328" r:id="rId6"/>
    <p:sldId id="277" r:id="rId7"/>
    <p:sldId id="278" r:id="rId8"/>
    <p:sldId id="280" r:id="rId9"/>
    <p:sldId id="281" r:id="rId10"/>
    <p:sldId id="282" r:id="rId11"/>
    <p:sldId id="283" r:id="rId12"/>
    <p:sldId id="284" r:id="rId13"/>
    <p:sldId id="341" r:id="rId14"/>
    <p:sldId id="319" r:id="rId15"/>
    <p:sldId id="279" r:id="rId16"/>
    <p:sldId id="330" r:id="rId17"/>
    <p:sldId id="286" r:id="rId18"/>
    <p:sldId id="339" r:id="rId19"/>
    <p:sldId id="340" r:id="rId20"/>
    <p:sldId id="342" r:id="rId21"/>
    <p:sldId id="343" r:id="rId22"/>
    <p:sldId id="289" r:id="rId23"/>
    <p:sldId id="293" r:id="rId24"/>
    <p:sldId id="332" r:id="rId25"/>
    <p:sldId id="344" r:id="rId26"/>
    <p:sldId id="337" r:id="rId27"/>
    <p:sldId id="334" r:id="rId28"/>
    <p:sldId id="333" r:id="rId29"/>
    <p:sldId id="338" r:id="rId30"/>
    <p:sldId id="322" r:id="rId31"/>
    <p:sldId id="323" r:id="rId32"/>
    <p:sldId id="324" r:id="rId33"/>
    <p:sldId id="331" r:id="rId34"/>
    <p:sldId id="316" r:id="rId35"/>
    <p:sldId id="317" r:id="rId36"/>
  </p:sldIdLst>
  <p:sldSz cx="12192000" cy="6858000"/>
  <p:notesSz cx="6858000" cy="9144000"/>
  <p:embeddedFontLst>
    <p:embeddedFont>
      <p:font typeface="Roboto" charset="0"/>
      <p:regular r:id="rId38"/>
      <p:bold r:id="rId39"/>
      <p:italic r:id="rId40"/>
      <p:boldItalic r:id="rId41"/>
    </p:embeddedFont>
    <p:embeddedFont>
      <p:font typeface="宋体" pitchFamily="2" charset="-122"/>
      <p:regular r:id="rId42"/>
    </p:embeddedFont>
    <p:embeddedFont>
      <p:font typeface="Tiffany" charset="0"/>
      <p:regular r:id="rId43"/>
    </p:embeddedFont>
    <p:embeddedFont>
      <p:font typeface="Calibri Light" pitchFamily="34" charset="0"/>
      <p:regular r:id="rId44"/>
      <p:italic r:id="rId45"/>
    </p:embeddedFont>
    <p:embeddedFont>
      <p:font typeface="Calibri"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FF00"/>
    <a:srgbClr val="FFFF00"/>
    <a:srgbClr val="FFFF99"/>
    <a:srgbClr val="0000CC"/>
    <a:srgbClr val="FF66FF"/>
    <a:srgbClr val="FF3300"/>
    <a:srgbClr val="CCFFCC"/>
    <a:srgbClr val="FF99CC"/>
    <a:srgbClr val="AAF5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7" autoAdjust="0"/>
    <p:restoredTop sz="94660"/>
  </p:normalViewPr>
  <p:slideViewPr>
    <p:cSldViewPr snapToGrid="0">
      <p:cViewPr>
        <p:scale>
          <a:sx n="50" d="100"/>
          <a:sy n="50" d="100"/>
        </p:scale>
        <p:origin x="-1746" y="-10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5E69A-775B-40C0-BFA3-698DBC370592}" type="datetimeFigureOut">
              <a:rPr lang="en-US" smtClean="0"/>
              <a:pPr/>
              <a:t>4/23/2025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D13290-4E4B-46F1-BE61-50F211B1ABB4}" type="slidenum">
              <a:rPr lang="en-US" smtClean="0"/>
              <a:pPr/>
              <a:t>‹#›</a:t>
            </a:fld>
            <a:endParaRPr lang="en-US"/>
          </a:p>
        </p:txBody>
      </p:sp>
    </p:spTree>
    <p:extLst>
      <p:ext uri="{BB962C8B-B14F-4D97-AF65-F5344CB8AC3E}">
        <p14:creationId xmlns:p14="http://schemas.microsoft.com/office/powerpoint/2010/main" val="3676381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Bấm</a:t>
            </a:r>
            <a:r>
              <a:rPr lang="vi-VN" baseline="0" dirty="0"/>
              <a:t> vào con cá để quay về trang chủ</a:t>
            </a:r>
            <a:endParaRPr lang="vi-VN" dirty="0"/>
          </a:p>
          <a:p>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pPr/>
              <a:t>5</a:t>
            </a:fld>
            <a:endParaRPr lang="vi-VN"/>
          </a:p>
        </p:txBody>
      </p:sp>
    </p:spTree>
    <p:extLst>
      <p:ext uri="{BB962C8B-B14F-4D97-AF65-F5344CB8AC3E}">
        <p14:creationId xmlns:p14="http://schemas.microsoft.com/office/powerpoint/2010/main" val="344092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Bấm</a:t>
            </a:r>
            <a:r>
              <a:rPr lang="vi-VN" baseline="0" dirty="0"/>
              <a:t> vào bạch tuột để quay về trang chủ</a:t>
            </a:r>
            <a:endParaRPr lang="vi-VN" dirty="0"/>
          </a:p>
          <a:p>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pPr/>
              <a:t>6</a:t>
            </a:fld>
            <a:endParaRPr lang="vi-VN"/>
          </a:p>
        </p:txBody>
      </p:sp>
    </p:spTree>
    <p:extLst>
      <p:ext uri="{BB962C8B-B14F-4D97-AF65-F5344CB8AC3E}">
        <p14:creationId xmlns:p14="http://schemas.microsoft.com/office/powerpoint/2010/main" val="324425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vi-VN" dirty="0"/>
              <a:t>Bấm</a:t>
            </a:r>
            <a:r>
              <a:rPr lang="vi-VN" baseline="0" dirty="0"/>
              <a:t> vào con cá để quay về trang chủ</a:t>
            </a:r>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pPr/>
              <a:t>7</a:t>
            </a:fld>
            <a:endParaRPr lang="vi-VN"/>
          </a:p>
        </p:txBody>
      </p:sp>
    </p:spTree>
    <p:extLst>
      <p:ext uri="{BB962C8B-B14F-4D97-AF65-F5344CB8AC3E}">
        <p14:creationId xmlns:p14="http://schemas.microsoft.com/office/powerpoint/2010/main" val="32403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Bấm</a:t>
            </a:r>
            <a:r>
              <a:rPr lang="vi-VN" baseline="0" dirty="0"/>
              <a:t> vào con cua để quay về trang chủ</a:t>
            </a:r>
            <a:endParaRPr lang="vi-VN" dirty="0"/>
          </a:p>
          <a:p>
            <a:endParaRPr lang="vi-VN" dirty="0"/>
          </a:p>
        </p:txBody>
      </p:sp>
      <p:sp>
        <p:nvSpPr>
          <p:cNvPr id="4" name="Slide Number Placeholder 3"/>
          <p:cNvSpPr>
            <a:spLocks noGrp="1"/>
          </p:cNvSpPr>
          <p:nvPr>
            <p:ph type="sldNum" sz="quarter" idx="10"/>
          </p:nvPr>
        </p:nvSpPr>
        <p:spPr/>
        <p:txBody>
          <a:bodyPr/>
          <a:lstStyle/>
          <a:p>
            <a:fld id="{1383C91B-7E17-4245-A8D4-747CC83B31CB}" type="slidenum">
              <a:rPr lang="vi-VN" smtClean="0"/>
              <a:pPr/>
              <a:t>8</a:t>
            </a:fld>
            <a:endParaRPr lang="vi-VN"/>
          </a:p>
        </p:txBody>
      </p:sp>
    </p:spTree>
    <p:extLst>
      <p:ext uri="{BB962C8B-B14F-4D97-AF65-F5344CB8AC3E}">
        <p14:creationId xmlns:p14="http://schemas.microsoft.com/office/powerpoint/2010/main" val="2494360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pPr/>
              <a:t>‹#›</a:t>
            </a:fld>
            <a:endParaRPr lang="en-US"/>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5" name="Footer Placeholder 4">
            <a:extLst>
              <a:ext uri="{FF2B5EF4-FFF2-40B4-BE49-F238E27FC236}">
                <a16:creationId xmlns=""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80618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5" name="Footer Placeholder 4">
            <a:extLst>
              <a:ext uri="{FF2B5EF4-FFF2-40B4-BE49-F238E27FC236}">
                <a16:creationId xmlns=""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934670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8" name="Footer Placeholder 7">
            <a:extLst>
              <a:ext uri="{FF2B5EF4-FFF2-40B4-BE49-F238E27FC236}">
                <a16:creationId xmlns=""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pPr/>
              <a:t>‹#›</a:t>
            </a:fld>
            <a:endParaRPr lang="en-US"/>
          </a:p>
        </p:txBody>
      </p:sp>
      <p:pic>
        <p:nvPicPr>
          <p:cNvPr id="11" name="Picture 10">
            <a:extLst>
              <a:ext uri="{FF2B5EF4-FFF2-40B4-BE49-F238E27FC236}">
                <a16:creationId xmlns=""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
        <p:nvSpPr>
          <p:cNvPr id="30" name="Google Shape;30;p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4/23/2025</a:t>
            </a:fld>
            <a:endParaRPr lang="en-US">
              <a:solidFill>
                <a:prstClr val="black">
                  <a:tint val="75000"/>
                </a:prstClr>
              </a:solidFill>
            </a:endParaRPr>
          </a:p>
        </p:txBody>
      </p:sp>
      <p:sp>
        <p:nvSpPr>
          <p:cNvPr id="31" name="Google Shape;31;p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9813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AA74E4-C8A3-45B3-9616-B5ED336A0E1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027318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0159F1-17DE-423B-93F9-0DAAA354DAA6}"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451581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193C6B4-640D-491A-BC99-DAD666FE9950}"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404740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A18232A-25AA-44C8-9BF3-BE4805C6D1A5}"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096495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E0ECD05-D4EC-406C-B94A-5E2108EF55A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727929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427629C-BC95-4456-AB59-F1386DC4DCDA}"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369801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F7178D4-AE11-48E1-8BEF-7E15D8611471}"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93100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63C756-C7AC-4DEB-AE8C-AB8D63804FC0}"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109136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02E436C-CC0B-426E-AA92-DAF767998E44}"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558190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5085FA-19CF-438A-AB71-B35AF814AA02}"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272829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873B86-F305-4411-A40E-D4A66AEAC0E0}"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616224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076C1A-61BF-4589-911B-D60BA26AD30E}"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151055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
        <p:nvSpPr>
          <p:cNvPr id="30" name="Google Shape;30;p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4/23/2025</a:t>
            </a:fld>
            <a:endParaRPr lang="en-US">
              <a:solidFill>
                <a:prstClr val="black">
                  <a:tint val="75000"/>
                </a:prstClr>
              </a:solidFill>
            </a:endParaRPr>
          </a:p>
        </p:txBody>
      </p:sp>
      <p:sp>
        <p:nvSpPr>
          <p:cNvPr id="31" name="Google Shape;31;p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9833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7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7"/>
            <a:ext cx="9144000" cy="1655763"/>
          </a:xfrm>
        </p:spPr>
        <p:txBody>
          <a:bodyPr/>
          <a:lstStyle>
            <a:lvl1pPr marL="0" indent="0" algn="ctr">
              <a:buNone/>
              <a:defRPr sz="2400"/>
            </a:lvl1pPr>
            <a:lvl2pPr marL="456915" indent="0" algn="ctr">
              <a:buNone/>
              <a:defRPr sz="2000"/>
            </a:lvl2pPr>
            <a:lvl3pPr marL="913856" indent="0" algn="ctr">
              <a:buNone/>
              <a:defRPr sz="1900"/>
            </a:lvl3pPr>
            <a:lvl4pPr marL="1370784" indent="0" algn="ctr">
              <a:buNone/>
              <a:defRPr sz="1600"/>
            </a:lvl4pPr>
            <a:lvl5pPr marL="1827712" indent="0" algn="ctr">
              <a:buNone/>
              <a:defRPr sz="1600"/>
            </a:lvl5pPr>
            <a:lvl6pPr marL="2284654" indent="0" algn="ctr">
              <a:buNone/>
              <a:defRPr sz="1600"/>
            </a:lvl6pPr>
            <a:lvl7pPr marL="2741566" indent="0" algn="ctr">
              <a:buNone/>
              <a:defRPr sz="1600"/>
            </a:lvl7pPr>
            <a:lvl8pPr marL="3198480" indent="0" algn="ctr">
              <a:buNone/>
              <a:defRPr sz="1600"/>
            </a:lvl8pPr>
            <a:lvl9pPr marL="36553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346131"/>
      </p:ext>
    </p:extLst>
  </p:cSld>
  <p:clrMapOvr>
    <a:masterClrMapping/>
  </p:clrMapOvr>
  <p:transition spd="slow">
    <p:randomBar dir="vert"/>
    <p:sndAc>
      <p:stSnd>
        <p:snd r:embed="rId1" name="chimes.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05179"/>
      </p:ext>
    </p:extLst>
  </p:cSld>
  <p:clrMapOvr>
    <a:masterClrMapping/>
  </p:clrMapOvr>
  <p:transition spd="slow">
    <p:randomBar dir="vert"/>
    <p:sndAc>
      <p:stSnd>
        <p:snd r:embed="rId1" name="chimes.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64"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64" y="4589465"/>
            <a:ext cx="10515600" cy="1500187"/>
          </a:xfrm>
        </p:spPr>
        <p:txBody>
          <a:bodyPr/>
          <a:lstStyle>
            <a:lvl1pPr marL="0" indent="0">
              <a:buNone/>
              <a:defRPr sz="2400">
                <a:solidFill>
                  <a:schemeClr val="tx1">
                    <a:tint val="75000"/>
                  </a:schemeClr>
                </a:solidFill>
              </a:defRPr>
            </a:lvl1pPr>
            <a:lvl2pPr marL="456915" indent="0">
              <a:buNone/>
              <a:defRPr sz="2000">
                <a:solidFill>
                  <a:schemeClr val="tx1">
                    <a:tint val="75000"/>
                  </a:schemeClr>
                </a:solidFill>
              </a:defRPr>
            </a:lvl2pPr>
            <a:lvl3pPr marL="913856" indent="0">
              <a:buNone/>
              <a:defRPr sz="1900">
                <a:solidFill>
                  <a:schemeClr val="tx1">
                    <a:tint val="75000"/>
                  </a:schemeClr>
                </a:solidFill>
              </a:defRPr>
            </a:lvl3pPr>
            <a:lvl4pPr marL="1370784" indent="0">
              <a:buNone/>
              <a:defRPr sz="1600">
                <a:solidFill>
                  <a:schemeClr val="tx1">
                    <a:tint val="75000"/>
                  </a:schemeClr>
                </a:solidFill>
              </a:defRPr>
            </a:lvl4pPr>
            <a:lvl5pPr marL="1827712" indent="0">
              <a:buNone/>
              <a:defRPr sz="1600">
                <a:solidFill>
                  <a:schemeClr val="tx1">
                    <a:tint val="75000"/>
                  </a:schemeClr>
                </a:solidFill>
              </a:defRPr>
            </a:lvl5pPr>
            <a:lvl6pPr marL="2284654" indent="0">
              <a:buNone/>
              <a:defRPr sz="1600">
                <a:solidFill>
                  <a:schemeClr val="tx1">
                    <a:tint val="75000"/>
                  </a:schemeClr>
                </a:solidFill>
              </a:defRPr>
            </a:lvl6pPr>
            <a:lvl7pPr marL="2741566" indent="0">
              <a:buNone/>
              <a:defRPr sz="1600">
                <a:solidFill>
                  <a:schemeClr val="tx1">
                    <a:tint val="75000"/>
                  </a:schemeClr>
                </a:solidFill>
              </a:defRPr>
            </a:lvl7pPr>
            <a:lvl8pPr marL="3198480" indent="0">
              <a:buNone/>
              <a:defRPr sz="1600">
                <a:solidFill>
                  <a:schemeClr val="tx1">
                    <a:tint val="75000"/>
                  </a:schemeClr>
                </a:solidFill>
              </a:defRPr>
            </a:lvl8pPr>
            <a:lvl9pPr marL="365539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280555"/>
      </p:ext>
    </p:extLst>
  </p:cSld>
  <p:clrMapOvr>
    <a:masterClrMapping/>
  </p:clrMapOvr>
  <p:transition spd="slow">
    <p:randomBar dir="vert"/>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658265"/>
      </p:ext>
    </p:extLst>
  </p:cSld>
  <p:clrMapOvr>
    <a:masterClrMapping/>
  </p:clrMapOvr>
  <p:transition spd="slow">
    <p:randomBar dir="vert"/>
    <p:sndAc>
      <p:stSnd>
        <p:snd r:embed="rId1" name="chimes.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01"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05" y="1681163"/>
            <a:ext cx="5157787" cy="823912"/>
          </a:xfrm>
        </p:spPr>
        <p:txBody>
          <a:bodyPr anchor="b"/>
          <a:lstStyle>
            <a:lvl1pPr marL="0" indent="0">
              <a:buNone/>
              <a:defRPr sz="2400" b="1"/>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n-US"/>
              <a:t>Edit Master text styles</a:t>
            </a:r>
          </a:p>
        </p:txBody>
      </p:sp>
      <p:sp>
        <p:nvSpPr>
          <p:cNvPr id="4" name="Content Placeholder 3"/>
          <p:cNvSpPr>
            <a:spLocks noGrp="1"/>
          </p:cNvSpPr>
          <p:nvPr>
            <p:ph sz="half" idx="2"/>
          </p:nvPr>
        </p:nvSpPr>
        <p:spPr>
          <a:xfrm>
            <a:off x="83980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19" y="1681163"/>
            <a:ext cx="5183188" cy="823912"/>
          </a:xfrm>
        </p:spPr>
        <p:txBody>
          <a:bodyPr anchor="b"/>
          <a:lstStyle>
            <a:lvl1pPr marL="0" indent="0">
              <a:buNone/>
              <a:defRPr sz="2400" b="1"/>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n-US"/>
              <a:t>Edit Master text styles</a:t>
            </a:r>
          </a:p>
        </p:txBody>
      </p:sp>
      <p:sp>
        <p:nvSpPr>
          <p:cNvPr id="6" name="Content Placeholder 5"/>
          <p:cNvSpPr>
            <a:spLocks noGrp="1"/>
          </p:cNvSpPr>
          <p:nvPr>
            <p:ph sz="quarter" idx="4"/>
          </p:nvPr>
        </p:nvSpPr>
        <p:spPr>
          <a:xfrm>
            <a:off x="6172219"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486918"/>
      </p:ext>
    </p:extLst>
  </p:cSld>
  <p:clrMapOvr>
    <a:masterClrMapping/>
  </p:clrMapOvr>
  <p:transition spd="slow">
    <p:randomBar dir="vert"/>
    <p:sndAc>
      <p:stSnd>
        <p:snd r:embed="rId1" name="chimes.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916878"/>
      </p:ext>
    </p:extLst>
  </p:cSld>
  <p:clrMapOvr>
    <a:masterClrMapping/>
  </p:clrMapOvr>
  <p:transition spd="slow">
    <p:randomBar dir="vert"/>
    <p:sndAc>
      <p:stSnd>
        <p:snd r:embed="rId1" name="chimes.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895248"/>
      </p:ext>
    </p:extLst>
  </p:cSld>
  <p:clrMapOvr>
    <a:masterClrMapping/>
  </p:clrMapOvr>
  <p:transition spd="slow">
    <p:randomBar dir="vert"/>
    <p:sndAc>
      <p:stSnd>
        <p:snd r:embed="rId1" name="chimes.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4" y="457215"/>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04" y="2057402"/>
            <a:ext cx="3932237" cy="3811588"/>
          </a:xfrm>
        </p:spPr>
        <p:txBody>
          <a:bodyPr/>
          <a:lstStyle>
            <a:lvl1pPr marL="0" indent="0">
              <a:buNone/>
              <a:defRPr sz="1600"/>
            </a:lvl1pPr>
            <a:lvl2pPr marL="456915" indent="0">
              <a:buNone/>
              <a:defRPr sz="1500"/>
            </a:lvl2pPr>
            <a:lvl3pPr marL="913856" indent="0">
              <a:buNone/>
              <a:defRPr sz="1200"/>
            </a:lvl3pPr>
            <a:lvl4pPr marL="1370784" indent="0">
              <a:buNone/>
              <a:defRPr sz="1100"/>
            </a:lvl4pPr>
            <a:lvl5pPr marL="1827712" indent="0">
              <a:buNone/>
              <a:defRPr sz="1100"/>
            </a:lvl5pPr>
            <a:lvl6pPr marL="2284654" indent="0">
              <a:buNone/>
              <a:defRPr sz="1100"/>
            </a:lvl6pPr>
            <a:lvl7pPr marL="2741566" indent="0">
              <a:buNone/>
              <a:defRPr sz="1100"/>
            </a:lvl7pPr>
            <a:lvl8pPr marL="3198480" indent="0">
              <a:buNone/>
              <a:defRPr sz="1100"/>
            </a:lvl8pPr>
            <a:lvl9pPr marL="365539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20733"/>
      </p:ext>
    </p:extLst>
  </p:cSld>
  <p:clrMapOvr>
    <a:masterClrMapping/>
  </p:clrMapOvr>
  <p:transition spd="slow">
    <p:randomBar dir="vert"/>
    <p:sndAc>
      <p:stSnd>
        <p:snd r:embed="rId1" name="chimes.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4" y="457215"/>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2"/>
            <a:ext cx="6172200" cy="4873625"/>
          </a:xfrm>
        </p:spPr>
        <p:txBody>
          <a:bodyPr/>
          <a:lstStyle>
            <a:lvl1pPr marL="0" indent="0">
              <a:buNone/>
              <a:defRPr sz="3200"/>
            </a:lvl1pPr>
            <a:lvl2pPr marL="456915" indent="0">
              <a:buNone/>
              <a:defRPr sz="2800"/>
            </a:lvl2pPr>
            <a:lvl3pPr marL="913856" indent="0">
              <a:buNone/>
              <a:defRPr sz="2400"/>
            </a:lvl3pPr>
            <a:lvl4pPr marL="1370784" indent="0">
              <a:buNone/>
              <a:defRPr sz="2000"/>
            </a:lvl4pPr>
            <a:lvl5pPr marL="1827712" indent="0">
              <a:buNone/>
              <a:defRPr sz="2000"/>
            </a:lvl5pPr>
            <a:lvl6pPr marL="2284654" indent="0">
              <a:buNone/>
              <a:defRPr sz="2000"/>
            </a:lvl6pPr>
            <a:lvl7pPr marL="2741566" indent="0">
              <a:buNone/>
              <a:defRPr sz="2000"/>
            </a:lvl7pPr>
            <a:lvl8pPr marL="3198480" indent="0">
              <a:buNone/>
              <a:defRPr sz="2000"/>
            </a:lvl8pPr>
            <a:lvl9pPr marL="3655395" indent="0">
              <a:buNone/>
              <a:defRPr sz="2000"/>
            </a:lvl9pPr>
          </a:lstStyle>
          <a:p>
            <a:endParaRPr lang="en-US"/>
          </a:p>
        </p:txBody>
      </p:sp>
      <p:sp>
        <p:nvSpPr>
          <p:cNvPr id="4" name="Text Placeholder 3"/>
          <p:cNvSpPr>
            <a:spLocks noGrp="1"/>
          </p:cNvSpPr>
          <p:nvPr>
            <p:ph type="body" sz="half" idx="2"/>
          </p:nvPr>
        </p:nvSpPr>
        <p:spPr>
          <a:xfrm>
            <a:off x="839804" y="2057402"/>
            <a:ext cx="3932237" cy="3811588"/>
          </a:xfrm>
        </p:spPr>
        <p:txBody>
          <a:bodyPr/>
          <a:lstStyle>
            <a:lvl1pPr marL="0" indent="0">
              <a:buNone/>
              <a:defRPr sz="1600"/>
            </a:lvl1pPr>
            <a:lvl2pPr marL="456915" indent="0">
              <a:buNone/>
              <a:defRPr sz="1500"/>
            </a:lvl2pPr>
            <a:lvl3pPr marL="913856" indent="0">
              <a:buNone/>
              <a:defRPr sz="1200"/>
            </a:lvl3pPr>
            <a:lvl4pPr marL="1370784" indent="0">
              <a:buNone/>
              <a:defRPr sz="1100"/>
            </a:lvl4pPr>
            <a:lvl5pPr marL="1827712" indent="0">
              <a:buNone/>
              <a:defRPr sz="1100"/>
            </a:lvl5pPr>
            <a:lvl6pPr marL="2284654" indent="0">
              <a:buNone/>
              <a:defRPr sz="1100"/>
            </a:lvl6pPr>
            <a:lvl7pPr marL="2741566" indent="0">
              <a:buNone/>
              <a:defRPr sz="1100"/>
            </a:lvl7pPr>
            <a:lvl8pPr marL="3198480" indent="0">
              <a:buNone/>
              <a:defRPr sz="1100"/>
            </a:lvl8pPr>
            <a:lvl9pPr marL="365539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736949"/>
      </p:ext>
    </p:extLst>
  </p:cSld>
  <p:clrMapOvr>
    <a:masterClrMapping/>
  </p:clrMapOvr>
  <p:transition spd="slow">
    <p:randomBar dir="vert"/>
    <p:sndAc>
      <p:stSnd>
        <p:snd r:embed="rId1" name="chimes.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132816"/>
      </p:ext>
    </p:extLst>
  </p:cSld>
  <p:clrMapOvr>
    <a:masterClrMapping/>
  </p:clrMapOvr>
  <p:transition spd="slow">
    <p:randomBar dir="vert"/>
    <p:sndAc>
      <p:stSnd>
        <p:snd r:embed="rId1" name="chimes.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6" y="365125"/>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A46AF-7D0F-4C16-82C1-4DD7208CA46A}"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08ED41-06FB-4F76-9750-4E0B094F97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948362"/>
      </p:ext>
    </p:extLst>
  </p:cSld>
  <p:clrMapOvr>
    <a:masterClrMapping/>
  </p:clrMapOvr>
  <p:transition spd="slow">
    <p:randomBar dir="vert"/>
    <p:sndAc>
      <p:stSnd>
        <p:snd r:embed="rId1" name="chimes.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4"/>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41765"/>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Rectangle 9"/>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Rectangle 11"/>
          <p:cNvSpPr>
            <a:spLocks noGrp="1" noChangeArrowheads="1"/>
          </p:cNvSpPr>
          <p:nvPr>
            <p:ph type="sldNum" sz="quarter" idx="12"/>
          </p:nvPr>
        </p:nvSpPr>
        <p:spPr/>
        <p:txBody>
          <a:bodyPr/>
          <a:lstStyle>
            <a:lvl1pPr>
              <a:defRPr/>
            </a:lvl1pPr>
          </a:lstStyle>
          <a:p>
            <a:pPr>
              <a:defRPr/>
            </a:pPr>
            <a:fld id="{98E66491-7B51-4230-9941-4D3B4B88E50C}" type="slidenum">
              <a:rPr lang="en-US" altLang="vi-VN">
                <a:solidFill>
                  <a:prstClr val="black">
                    <a:tint val="75000"/>
                  </a:prstClr>
                </a:solidFill>
              </a:rPr>
              <a:pPr>
                <a:defRPr/>
              </a:pPr>
              <a:t>‹#›</a:t>
            </a:fld>
            <a:endParaRPr lang="en-US" altLang="vi-VN">
              <a:solidFill>
                <a:prstClr val="black">
                  <a:tint val="75000"/>
                </a:prstClr>
              </a:solidFill>
            </a:endParaRPr>
          </a:p>
        </p:txBody>
      </p:sp>
    </p:spTree>
    <p:extLst>
      <p:ext uri="{BB962C8B-B14F-4D97-AF65-F5344CB8AC3E}">
        <p14:creationId xmlns:p14="http://schemas.microsoft.com/office/powerpoint/2010/main" val="2687102568"/>
      </p:ext>
    </p:extLst>
  </p:cSld>
  <p:clrMapOvr>
    <a:masterClrMapping/>
  </p:clrMapOvr>
  <p:transition spd="slow">
    <p:randomBar dir="vert"/>
    <p:sndAc>
      <p:stSnd>
        <p:snd r:embed="rId1" name="chimes.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4/23/2025</a:t>
            </a:fld>
            <a:endParaRPr lang="en-US">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Tree>
    <p:extLst>
      <p:ext uri="{BB962C8B-B14F-4D97-AF65-F5344CB8AC3E}">
        <p14:creationId xmlns:p14="http://schemas.microsoft.com/office/powerpoint/2010/main" val="3852563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20644"/>
            <a:ext cx="12184879" cy="6816715"/>
          </a:xfrm>
          <a:prstGeom prst="rect">
            <a:avLst/>
          </a:prstGeom>
          <a:noFill/>
          <a:ln>
            <a:noFill/>
          </a:ln>
        </p:spPr>
      </p:pic>
      <p:sp>
        <p:nvSpPr>
          <p:cNvPr id="23" name="Google Shape;23;p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4/23/2025</a:t>
            </a:fld>
            <a:endParaRPr lang="en-US">
              <a:solidFill>
                <a:prstClr val="black">
                  <a:tint val="75000"/>
                </a:prstClr>
              </a:solidFill>
            </a:endParaRPr>
          </a:p>
        </p:txBody>
      </p:sp>
      <p:sp>
        <p:nvSpPr>
          <p:cNvPr id="24" name="Google Shape;24;p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7468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
        <p:nvSpPr>
          <p:cNvPr id="30" name="Google Shape;30;p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4/23/2025</a:t>
            </a:fld>
            <a:endParaRPr lang="en-US">
              <a:solidFill>
                <a:prstClr val="black">
                  <a:tint val="75000"/>
                </a:prstClr>
              </a:solidFill>
            </a:endParaRPr>
          </a:p>
        </p:txBody>
      </p:sp>
      <p:sp>
        <p:nvSpPr>
          <p:cNvPr id="31" name="Google Shape;31;p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2521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Tree>
    <p:extLst>
      <p:ext uri="{BB962C8B-B14F-4D97-AF65-F5344CB8AC3E}">
        <p14:creationId xmlns:p14="http://schemas.microsoft.com/office/powerpoint/2010/main" val="25729619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5"/>
            <a:ext cx="12165839" cy="6853993"/>
          </a:xfrm>
          <a:prstGeom prst="rect">
            <a:avLst/>
          </a:prstGeom>
          <a:noFill/>
          <a:ln>
            <a:noFill/>
          </a:ln>
        </p:spPr>
      </p:pic>
      <p:sp>
        <p:nvSpPr>
          <p:cNvPr id="37" name="Google Shape;37;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4/23/2025</a:t>
            </a:fld>
            <a:endParaRPr lang="en-US">
              <a:solidFill>
                <a:prstClr val="black">
                  <a:tint val="75000"/>
                </a:prstClr>
              </a:solidFill>
            </a:endParaRPr>
          </a:p>
        </p:txBody>
      </p:sp>
      <p:sp>
        <p:nvSpPr>
          <p:cNvPr id="38" name="Google Shape;38;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466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4/23/2025</a:t>
            </a:fld>
            <a:endParaRPr lang="en-US">
              <a:solidFill>
                <a:prstClr val="black">
                  <a:tint val="75000"/>
                </a:prstClr>
              </a:solidFill>
            </a:endParaRPr>
          </a:p>
        </p:txBody>
      </p:sp>
      <p:sp>
        <p:nvSpPr>
          <p:cNvPr id="47" name="Google Shape;47;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2" y="18651"/>
            <a:ext cx="12191999" cy="6820699"/>
          </a:xfrm>
          <a:prstGeom prst="rect">
            <a:avLst/>
          </a:prstGeom>
          <a:noFill/>
          <a:ln>
            <a:noFill/>
          </a:ln>
        </p:spPr>
      </p:pic>
      <p:sp>
        <p:nvSpPr>
          <p:cNvPr id="2" name="Oval 1">
            <a:extLst>
              <a:ext uri="{FF2B5EF4-FFF2-40B4-BE49-F238E27FC236}">
                <a16:creationId xmlns="" xmlns:a16="http://schemas.microsoft.com/office/drawing/2014/main" id="{66905EA5-EAC6-4068-8C6A-EBA77BC1A47E}"/>
              </a:ext>
            </a:extLst>
          </p:cNvPr>
          <p:cNvSpPr/>
          <p:nvPr userDrawn="1"/>
        </p:nvSpPr>
        <p:spPr>
          <a:xfrm>
            <a:off x="10881360" y="156754"/>
            <a:ext cx="1136469" cy="135772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646672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CA6DE69D-A7EE-4D55-AB83-E9E0448BC2CC}" type="datetime1">
              <a:rPr lang="en-US" smtClean="0">
                <a:solidFill>
                  <a:prstClr val="black">
                    <a:tint val="75000"/>
                  </a:prstClr>
                </a:solidFill>
              </a:rPr>
              <a:pPr/>
              <a:t>4/23/2025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 xmlns:a16="http://schemas.microsoft.com/office/drawing/2014/main" id="{AF07FB72-51DD-40DC-A68D-8FA5F7ED348C}"/>
              </a:ext>
            </a:extLst>
          </p:cNvPr>
          <p:cNvSpPr/>
          <p:nvPr userDrawn="1"/>
        </p:nvSpPr>
        <p:spPr>
          <a:xfrm>
            <a:off x="11156979" y="0"/>
            <a:ext cx="1136469" cy="135772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118218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C80F2DC-882D-4575-9281-AA5E2362841F}" type="datetime1">
              <a:rPr lang="en-US" smtClean="0">
                <a:solidFill>
                  <a:prstClr val="black">
                    <a:tint val="75000"/>
                  </a:prstClr>
                </a:solidFill>
              </a:rPr>
              <a:pPr/>
              <a:t>4/23/2025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1344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CF17437F-A320-41AE-8AEE-03388B65FC54}" type="datetime1">
              <a:rPr lang="en-US" smtClean="0">
                <a:solidFill>
                  <a:prstClr val="black">
                    <a:tint val="75000"/>
                  </a:prstClr>
                </a:solidFill>
              </a:rPr>
              <a:pPr/>
              <a:t>4/23/2025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3186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808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87F114CE-CD91-4F36-95A8-B85BE9BA5B64}" type="datetime1">
              <a:rPr lang="en-US" smtClean="0">
                <a:solidFill>
                  <a:prstClr val="black">
                    <a:tint val="75000"/>
                  </a:prstClr>
                </a:solidFill>
              </a:rPr>
              <a:pPr/>
              <a:t>4/23/2025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8550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14157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CE1CF650-3993-43CC-95BC-CEC83406881A}" type="datetime1">
              <a:rPr lang="en-US" smtClean="0">
                <a:solidFill>
                  <a:prstClr val="black">
                    <a:tint val="75000"/>
                  </a:prstClr>
                </a:solidFill>
              </a:rPr>
              <a:pPr/>
              <a:t>4/23/2025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566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952187DD-1B37-4B19-9E52-9A4211092FF7}" type="datetime1">
              <a:rPr lang="en-US" smtClean="0">
                <a:solidFill>
                  <a:prstClr val="black">
                    <a:tint val="75000"/>
                  </a:prstClr>
                </a:solidFill>
              </a:rPr>
              <a:pPr/>
              <a:t>4/23/2025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7676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0DF73A-77BC-4174-B01E-823EE96F1BD2}"/>
              </a:ext>
            </a:extLst>
          </p:cNvPr>
          <p:cNvSpPr>
            <a:spLocks noGrp="1"/>
          </p:cNvSpPr>
          <p:nvPr>
            <p:ph type="dt" sz="half" idx="10"/>
          </p:nvPr>
        </p:nvSpPr>
        <p:spPr/>
        <p:txBody>
          <a:bodyPr/>
          <a:lstStyle/>
          <a:p>
            <a:fld id="{1818ED38-7277-4220-9891-A6CA0FF6ACD2}" type="datetime1">
              <a:rPr lang="en-US" smtClean="0">
                <a:solidFill>
                  <a:prstClr val="black">
                    <a:tint val="75000"/>
                  </a:prstClr>
                </a:solidFill>
              </a:rPr>
              <a:pPr/>
              <a:t>4/23/2025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1552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11032F2-F618-4746-9BAE-D6D1CB3D4F36}"/>
              </a:ext>
            </a:extLst>
          </p:cNvPr>
          <p:cNvSpPr>
            <a:spLocks noGrp="1"/>
          </p:cNvSpPr>
          <p:nvPr>
            <p:ph type="dt" sz="half" idx="10"/>
          </p:nvPr>
        </p:nvSpPr>
        <p:spPr/>
        <p:txBody>
          <a:bodyPr/>
          <a:lstStyle/>
          <a:p>
            <a:fld id="{BB1360E7-427B-44A8-B07B-A74978C2E29D}" type="datetime1">
              <a:rPr lang="en-US" smtClean="0">
                <a:solidFill>
                  <a:prstClr val="black">
                    <a:tint val="75000"/>
                  </a:prstClr>
                </a:solidFill>
              </a:rPr>
              <a:pPr/>
              <a:t>4/23/2025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03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957672-735A-48CF-B4BE-6D36071204BD}"/>
              </a:ext>
            </a:extLst>
          </p:cNvPr>
          <p:cNvSpPr>
            <a:spLocks noGrp="1"/>
          </p:cNvSpPr>
          <p:nvPr>
            <p:ph type="dt" sz="half" idx="10"/>
          </p:nvPr>
        </p:nvSpPr>
        <p:spPr/>
        <p:txBody>
          <a:bodyPr/>
          <a:lstStyle/>
          <a:p>
            <a:fld id="{5FB2EA51-6D94-4D93-84F8-BBB4B206C6A8}" type="datetime1">
              <a:rPr lang="en-US" smtClean="0">
                <a:solidFill>
                  <a:prstClr val="black">
                    <a:tint val="75000"/>
                  </a:prstClr>
                </a:solidFill>
              </a:rPr>
              <a:pPr/>
              <a:t>4/23/2025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5544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EC5EB8-55E4-40D3-9444-A75EEE310818}"/>
              </a:ext>
            </a:extLst>
          </p:cNvPr>
          <p:cNvSpPr>
            <a:spLocks noGrp="1"/>
          </p:cNvSpPr>
          <p:nvPr>
            <p:ph type="dt" sz="half" idx="10"/>
          </p:nvPr>
        </p:nvSpPr>
        <p:spPr/>
        <p:txBody>
          <a:bodyPr/>
          <a:lstStyle/>
          <a:p>
            <a:fld id="{90F1B562-7EF2-4816-A74D-228169BB6827}" type="datetime1">
              <a:rPr lang="en-US" smtClean="0">
                <a:solidFill>
                  <a:prstClr val="black">
                    <a:tint val="75000"/>
                  </a:prstClr>
                </a:solidFill>
              </a:rPr>
              <a:pPr/>
              <a:t>4/23/2025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9848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C91111-8CC6-49E8-AFF4-460D7AA5C404}"/>
              </a:ext>
            </a:extLst>
          </p:cNvPr>
          <p:cNvSpPr>
            <a:spLocks noGrp="1"/>
          </p:cNvSpPr>
          <p:nvPr>
            <p:ph type="dt" sz="half" idx="10"/>
          </p:nvPr>
        </p:nvSpPr>
        <p:spPr/>
        <p:txBody>
          <a:bodyPr/>
          <a:lstStyle/>
          <a:p>
            <a:fld id="{CBB1E393-F139-4437-A81C-86BE25AA2FCB}" type="datetime1">
              <a:rPr lang="en-US" smtClean="0">
                <a:solidFill>
                  <a:prstClr val="black">
                    <a:tint val="75000"/>
                  </a:prstClr>
                </a:solidFill>
              </a:rPr>
              <a:pPr/>
              <a:t>4/23/2025</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0520944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userDrawn="1"/>
        </p:nvPicPr>
        <p:blipFill rotWithShape="1">
          <a:blip r:embed="rId2">
            <a:alphaModFix/>
          </a:blip>
          <a:srcRect/>
          <a:stretch/>
        </p:blipFill>
        <p:spPr>
          <a:xfrm>
            <a:off x="-76509" y="-3763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prstClr val="black">
                    <a:tint val="75000"/>
                  </a:prstClr>
                </a:solidFill>
              </a:rPr>
              <a:pPr/>
              <a:t>‹#›</a:t>
            </a:fld>
            <a:endParaRPr>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a:solidFill>
                <a:prstClr val="white"/>
              </a:solidFill>
              <a:latin typeface="Arial"/>
              <a:ea typeface="Arial"/>
              <a:cs typeface="Arial"/>
              <a:sym typeface="Arial"/>
            </a:endParaRPr>
          </a:p>
        </p:txBody>
      </p:sp>
      <p:sp>
        <p:nvSpPr>
          <p:cNvPr id="2" name="Oval 1">
            <a:extLst>
              <a:ext uri="{FF2B5EF4-FFF2-40B4-BE49-F238E27FC236}">
                <a16:creationId xmlns="" xmlns:a16="http://schemas.microsoft.com/office/drawing/2014/main" id="{EECDEB39-71DF-46F0-A709-85CF4BC49C80}"/>
              </a:ext>
            </a:extLst>
          </p:cNvPr>
          <p:cNvSpPr/>
          <p:nvPr userDrawn="1"/>
        </p:nvSpPr>
        <p:spPr>
          <a:xfrm>
            <a:off x="11204564" y="143691"/>
            <a:ext cx="1082040" cy="131934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755935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849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16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903314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8873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3503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3045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8333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866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953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16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9192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724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solidFill>
                <a:prstClr val="black">
                  <a:tint val="75000"/>
                </a:prstClr>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3AD02209-2501-492B-BA54-9752DA58A9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41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3"/>
            <a:ext cx="2844800" cy="365125"/>
          </a:xfrm>
          <a:prstGeom prst="rect">
            <a:avLst/>
          </a:prstGeom>
        </p:spPr>
        <p:txBody>
          <a:bodyPr/>
          <a:lstStyle/>
          <a:p>
            <a:fld id="{44E5CC29-D4C1-43AF-92DE-EAC9F1236EA8}" type="datetime1">
              <a:rPr lang="zh-CN" altLang="en-US" smtClean="0">
                <a:solidFill>
                  <a:prstClr val="black">
                    <a:tint val="75000"/>
                  </a:prstClr>
                </a:solidFill>
              </a: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fld id="{87115745-2F8B-4195-AD23-8A2542AF7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07722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6" name="Footer Placeholder 5">
            <a:extLst>
              <a:ext uri="{FF2B5EF4-FFF2-40B4-BE49-F238E27FC236}">
                <a16:creationId xmlns=""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71092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pPr/>
              <a:t>4/23/2025</a:t>
            </a:fld>
            <a:endParaRPr lang="en-US"/>
          </a:p>
        </p:txBody>
      </p:sp>
      <p:sp>
        <p:nvSpPr>
          <p:cNvPr id="6" name="Footer Placeholder 5">
            <a:extLst>
              <a:ext uri="{FF2B5EF4-FFF2-40B4-BE49-F238E27FC236}">
                <a16:creationId xmlns=""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43242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audio" Target="../media/audio1.wav"/></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1.jpe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pPr/>
              <a:t>4/23/2025</a:t>
            </a:fld>
            <a:endParaRPr lang="en-US"/>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pPr/>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5" r:id="rId3"/>
    <p:sldLayoutId id="2147483652" r:id="rId4"/>
    <p:sldLayoutId id="2147483651" r:id="rId5"/>
    <p:sldLayoutId id="2147483654" r:id="rId6"/>
    <p:sldLayoutId id="2147483655" r:id="rId7"/>
    <p:sldLayoutId id="2147483656" r:id="rId8"/>
    <p:sldLayoutId id="2147483657" r:id="rId9"/>
    <p:sldLayoutId id="2147483658" r:id="rId10"/>
    <p:sldLayoutId id="2147483659" r:id="rId11"/>
    <p:sldLayoutId id="2147483653" r:id="rId12"/>
    <p:sldLayoutId id="214748374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5E32EBD9-1892-4900-AA08-673067D385CA}" type="slidenum">
              <a:rPr lang="en-US" altLang="vi-VN" smtClean="0">
                <a:solidFill>
                  <a:srgbClr val="000000"/>
                </a:solidFill>
              </a:rPr>
              <a:pPr fontAlgn="base">
                <a:spcBef>
                  <a:spcPct val="0"/>
                </a:spcBef>
                <a:spcAft>
                  <a:spcPct val="0"/>
                </a:spcAft>
              </a:pPr>
              <a:t>‹#›</a:t>
            </a:fld>
            <a:endParaRPr lang="en-US" altLang="vi-VN" smtClean="0">
              <a:solidFill>
                <a:srgbClr val="000000"/>
              </a:solidFill>
            </a:endParaRPr>
          </a:p>
        </p:txBody>
      </p:sp>
    </p:spTree>
    <p:extLst>
      <p:ext uri="{BB962C8B-B14F-4D97-AF65-F5344CB8AC3E}">
        <p14:creationId xmlns:p14="http://schemas.microsoft.com/office/powerpoint/2010/main" val="3197318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3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15" y="365125"/>
            <a:ext cx="10515600" cy="1325563"/>
          </a:xfrm>
          <a:prstGeom prst="rect">
            <a:avLst/>
          </a:prstGeom>
        </p:spPr>
        <p:txBody>
          <a:bodyPr vert="horz" lIns="91392" tIns="45718" rIns="91392" bIns="45718" rtlCol="0" anchor="ctr">
            <a:normAutofit/>
          </a:bodyPr>
          <a:lstStyle/>
          <a:p>
            <a:r>
              <a:rPr lang="en-US"/>
              <a:t>Click to edit Master title style</a:t>
            </a:r>
          </a:p>
        </p:txBody>
      </p:sp>
      <p:sp>
        <p:nvSpPr>
          <p:cNvPr id="3" name="Text Placeholder 2"/>
          <p:cNvSpPr>
            <a:spLocks noGrp="1"/>
          </p:cNvSpPr>
          <p:nvPr>
            <p:ph type="body" idx="1"/>
          </p:nvPr>
        </p:nvSpPr>
        <p:spPr>
          <a:xfrm>
            <a:off x="838215" y="1825624"/>
            <a:ext cx="10515600" cy="4351339"/>
          </a:xfrm>
          <a:prstGeom prst="rect">
            <a:avLst/>
          </a:prstGeom>
        </p:spPr>
        <p:txBody>
          <a:bodyPr vert="horz" lIns="91392" tIns="45718" rIns="91392"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13" y="6356352"/>
            <a:ext cx="2743200" cy="365125"/>
          </a:xfrm>
          <a:prstGeom prst="rect">
            <a:avLst/>
          </a:prstGeom>
        </p:spPr>
        <p:txBody>
          <a:bodyPr vert="horz" lIns="91392" tIns="45718" rIns="91392" bIns="45718" rtlCol="0" anchor="ctr"/>
          <a:lstStyle>
            <a:lvl1pPr algn="l">
              <a:defRPr sz="1200">
                <a:solidFill>
                  <a:schemeClr val="tx1">
                    <a:tint val="75000"/>
                  </a:schemeClr>
                </a:solidFill>
              </a:defRPr>
            </a:lvl1pPr>
          </a:lstStyle>
          <a:p>
            <a:pPr defTabSz="1219170">
              <a:buClr>
                <a:srgbClr val="000000"/>
              </a:buClr>
            </a:pPr>
            <a:fld id="{6A9A46AF-7D0F-4C16-82C1-4DD7208CA46A}" type="datetimeFigureOut">
              <a:rPr lang="en-US" kern="0" smtClean="0">
                <a:solidFill>
                  <a:prstClr val="black">
                    <a:tint val="75000"/>
                  </a:prstClr>
                </a:solidFill>
                <a:latin typeface="Arial"/>
                <a:cs typeface="Arial"/>
                <a:sym typeface="Arial"/>
              </a:rPr>
              <a:pPr defTabSz="1219170">
                <a:buClr>
                  <a:srgbClr val="000000"/>
                </a:buClr>
              </a:pPr>
              <a:t>4/23/2025</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392" tIns="45718" rIns="91392" bIns="45718" rtlCol="0" anchor="ctr"/>
          <a:lstStyle>
            <a:lvl1pPr algn="ctr">
              <a:defRPr sz="1200">
                <a:solidFill>
                  <a:schemeClr val="tx1">
                    <a:tint val="75000"/>
                  </a:schemeClr>
                </a:solidFill>
              </a:defRPr>
            </a:lvl1pPr>
          </a:lstStyle>
          <a:p>
            <a:pPr defTabSz="121917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92" tIns="45718" rIns="91392" bIns="45718" rtlCol="0" anchor="ctr"/>
          <a:lstStyle>
            <a:lvl1pPr algn="r">
              <a:defRPr sz="1200">
                <a:solidFill>
                  <a:schemeClr val="tx1">
                    <a:tint val="75000"/>
                  </a:schemeClr>
                </a:solidFill>
              </a:defRPr>
            </a:lvl1pPr>
          </a:lstStyle>
          <a:p>
            <a:pPr defTabSz="1219170">
              <a:buClr>
                <a:srgbClr val="000000"/>
              </a:buClr>
            </a:pPr>
            <a:fld id="{AE08ED41-06FB-4F76-9750-4E0B094F978F}" type="slidenum">
              <a:rPr lang="en-US" kern="0" smtClean="0">
                <a:solidFill>
                  <a:prstClr val="black">
                    <a:tint val="75000"/>
                  </a:prstClr>
                </a:solidFill>
                <a:latin typeface="Arial"/>
                <a:cs typeface="Arial"/>
                <a:sym typeface="Arial"/>
              </a:rPr>
              <a:pPr defTabSz="121917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4434564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slow">
    <p:randomBar dir="vert"/>
    <p:sndAc>
      <p:stSnd>
        <p:snd r:embed="rId14" name="chimes.wav"/>
      </p:stSnd>
    </p:sndAc>
  </p:transition>
  <p:txStyles>
    <p:titleStyle>
      <a:lvl1pPr algn="l" defTabSz="9138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2" indent="-228472" algn="l" defTabSz="91385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14" indent="-228472" algn="l" defTabSz="9138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26" indent="-228472" algn="l" defTabSz="9138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40" indent="-228472" algn="l" defTabSz="91385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55" indent="-228472" algn="l" defTabSz="91385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096" indent="-228472" algn="l" defTabSz="91385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024" indent="-228472" algn="l" defTabSz="91385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952" indent="-228472" algn="l" defTabSz="91385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894" indent="-228472" algn="l" defTabSz="91385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856" rtl="0" eaLnBrk="1" latinLnBrk="0" hangingPunct="1">
        <a:defRPr sz="1900" kern="1200">
          <a:solidFill>
            <a:schemeClr val="tx1"/>
          </a:solidFill>
          <a:latin typeface="+mn-lt"/>
          <a:ea typeface="+mn-ea"/>
          <a:cs typeface="+mn-cs"/>
        </a:defRPr>
      </a:lvl1pPr>
      <a:lvl2pPr marL="456915" algn="l" defTabSz="913856" rtl="0" eaLnBrk="1" latinLnBrk="0" hangingPunct="1">
        <a:defRPr sz="1900" kern="1200">
          <a:solidFill>
            <a:schemeClr val="tx1"/>
          </a:solidFill>
          <a:latin typeface="+mn-lt"/>
          <a:ea typeface="+mn-ea"/>
          <a:cs typeface="+mn-cs"/>
        </a:defRPr>
      </a:lvl2pPr>
      <a:lvl3pPr marL="913856" algn="l" defTabSz="913856" rtl="0" eaLnBrk="1" latinLnBrk="0" hangingPunct="1">
        <a:defRPr sz="1900" kern="1200">
          <a:solidFill>
            <a:schemeClr val="tx1"/>
          </a:solidFill>
          <a:latin typeface="+mn-lt"/>
          <a:ea typeface="+mn-ea"/>
          <a:cs typeface="+mn-cs"/>
        </a:defRPr>
      </a:lvl3pPr>
      <a:lvl4pPr marL="1370784" algn="l" defTabSz="913856" rtl="0" eaLnBrk="1" latinLnBrk="0" hangingPunct="1">
        <a:defRPr sz="1900" kern="1200">
          <a:solidFill>
            <a:schemeClr val="tx1"/>
          </a:solidFill>
          <a:latin typeface="+mn-lt"/>
          <a:ea typeface="+mn-ea"/>
          <a:cs typeface="+mn-cs"/>
        </a:defRPr>
      </a:lvl4pPr>
      <a:lvl5pPr marL="1827712" algn="l" defTabSz="913856" rtl="0" eaLnBrk="1" latinLnBrk="0" hangingPunct="1">
        <a:defRPr sz="1900" kern="1200">
          <a:solidFill>
            <a:schemeClr val="tx1"/>
          </a:solidFill>
          <a:latin typeface="+mn-lt"/>
          <a:ea typeface="+mn-ea"/>
          <a:cs typeface="+mn-cs"/>
        </a:defRPr>
      </a:lvl5pPr>
      <a:lvl6pPr marL="2284654" algn="l" defTabSz="913856" rtl="0" eaLnBrk="1" latinLnBrk="0" hangingPunct="1">
        <a:defRPr sz="1900" kern="1200">
          <a:solidFill>
            <a:schemeClr val="tx1"/>
          </a:solidFill>
          <a:latin typeface="+mn-lt"/>
          <a:ea typeface="+mn-ea"/>
          <a:cs typeface="+mn-cs"/>
        </a:defRPr>
      </a:lvl6pPr>
      <a:lvl7pPr marL="2741566" algn="l" defTabSz="913856" rtl="0" eaLnBrk="1" latinLnBrk="0" hangingPunct="1">
        <a:defRPr sz="1900" kern="1200">
          <a:solidFill>
            <a:schemeClr val="tx1"/>
          </a:solidFill>
          <a:latin typeface="+mn-lt"/>
          <a:ea typeface="+mn-ea"/>
          <a:cs typeface="+mn-cs"/>
        </a:defRPr>
      </a:lvl7pPr>
      <a:lvl8pPr marL="3198480" algn="l" defTabSz="913856" rtl="0" eaLnBrk="1" latinLnBrk="0" hangingPunct="1">
        <a:defRPr sz="1900" kern="1200">
          <a:solidFill>
            <a:schemeClr val="tx1"/>
          </a:solidFill>
          <a:latin typeface="+mn-lt"/>
          <a:ea typeface="+mn-ea"/>
          <a:cs typeface="+mn-cs"/>
        </a:defRPr>
      </a:lvl8pPr>
      <a:lvl9pPr marL="3655395" algn="l" defTabSz="91385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61A9B-6D0A-4353-BFF8-564EB26CF951}" type="datetime1">
              <a:rPr lang="en-US" smtClean="0">
                <a:solidFill>
                  <a:prstClr val="black">
                    <a:tint val="75000"/>
                  </a:prstClr>
                </a:solidFill>
              </a:rPr>
              <a:pPr/>
              <a:t>4/23/2025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248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0E30B-0326-443A-A936-5DBEDF79530B}" type="datetimeFigureOut">
              <a:rPr lang="en-US" smtClean="0">
                <a:solidFill>
                  <a:prstClr val="black">
                    <a:tint val="75000"/>
                  </a:prstClr>
                </a:solidFill>
              </a:rPr>
              <a:pPr/>
              <a:t>4/23/2025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9AC9A-80A8-4D9C-8CA4-A295022A6B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1552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image" Target="../media/image15.wmf"/><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audio" Target="file:///C:\Users\Admin\Downloads\ong%20chau.mp3" TargetMode="Externa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50.jpeg"/><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w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wmf"/><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1.wmf"/><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1.wmf"/><Relationship Id="rId7" Type="http://schemas.openxmlformats.org/officeDocument/2006/relationships/image" Target="../media/image55.png"/><Relationship Id="rId12"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20.xml"/><Relationship Id="rId6" Type="http://schemas.openxmlformats.org/officeDocument/2006/relationships/image" Target="../media/image41.png"/><Relationship Id="rId11" Type="http://schemas.openxmlformats.org/officeDocument/2006/relationships/image" Target="../media/image58.png"/><Relationship Id="rId5" Type="http://schemas.openxmlformats.org/officeDocument/2006/relationships/image" Target="../media/image40.png"/><Relationship Id="rId10" Type="http://schemas.microsoft.com/office/2007/relationships/hdphoto" Target="../media/hdphoto2.wdp"/><Relationship Id="rId4" Type="http://schemas.openxmlformats.org/officeDocument/2006/relationships/image" Target="../media/image39.pn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9.png"/><Relationship Id="rId7" Type="http://schemas.openxmlformats.org/officeDocument/2006/relationships/image" Target="../media/image56.png"/><Relationship Id="rId2" Type="http://schemas.openxmlformats.org/officeDocument/2006/relationships/image" Target="../media/image21.wmf"/><Relationship Id="rId1" Type="http://schemas.openxmlformats.org/officeDocument/2006/relationships/slideLayout" Target="../slideLayouts/slideLayout20.xml"/><Relationship Id="rId6" Type="http://schemas.openxmlformats.org/officeDocument/2006/relationships/image" Target="../media/image55.png"/><Relationship Id="rId11" Type="http://schemas.microsoft.com/office/2007/relationships/hdphoto" Target="../media/hdphoto4.wdp"/><Relationship Id="rId5" Type="http://schemas.openxmlformats.org/officeDocument/2006/relationships/image" Target="../media/image41.png"/><Relationship Id="rId10" Type="http://schemas.openxmlformats.org/officeDocument/2006/relationships/image" Target="../media/image60.png"/><Relationship Id="rId4" Type="http://schemas.openxmlformats.org/officeDocument/2006/relationships/image" Target="../media/image40.png"/><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audio" Target="file:///C:\Users\Admin\Downloads\Nhac-nen-vui-nhon-lam-video-www_nhacchuongvui_com.mp3"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0.png"/><Relationship Id="rId3" Type="http://schemas.openxmlformats.org/officeDocument/2006/relationships/slide" Target="slide8.xml"/><Relationship Id="rId7" Type="http://schemas.openxmlformats.org/officeDocument/2006/relationships/image" Target="../media/image27.gif"/><Relationship Id="rId12" Type="http://schemas.openxmlformats.org/officeDocument/2006/relationships/slide" Target="slide7.xml"/><Relationship Id="rId2" Type="http://schemas.openxmlformats.org/officeDocument/2006/relationships/image" Target="../media/image22.jpe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image" Target="../media/image26.gif"/><Relationship Id="rId15" Type="http://schemas.openxmlformats.org/officeDocument/2006/relationships/slide" Target="slide9.xml"/><Relationship Id="rId10" Type="http://schemas.openxmlformats.org/officeDocument/2006/relationships/image" Target="../media/image29.png"/><Relationship Id="rId4" Type="http://schemas.openxmlformats.org/officeDocument/2006/relationships/image" Target="../media/image25.gif"/><Relationship Id="rId9" Type="http://schemas.openxmlformats.org/officeDocument/2006/relationships/image" Target="../media/image28.gif"/><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5.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2.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2.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6.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2.jpe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2.jpe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gif"/><Relationship Id="rId7" Type="http://schemas.openxmlformats.org/officeDocument/2006/relationships/image" Target="../media/image37.gif"/><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36.gif"/><Relationship Id="rId11" Type="http://schemas.openxmlformats.org/officeDocument/2006/relationships/image" Target="../media/image41.png"/><Relationship Id="rId5" Type="http://schemas.openxmlformats.org/officeDocument/2006/relationships/image" Target="../media/image35.gif"/><Relationship Id="rId10" Type="http://schemas.openxmlformats.org/officeDocument/2006/relationships/image" Target="../media/image40.png"/><Relationship Id="rId4" Type="http://schemas.openxmlformats.org/officeDocument/2006/relationships/image" Target="../media/image34.gif"/><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6" name="AutoShape 2"/>
          <p:cNvSpPr>
            <a:spLocks noChangeArrowheads="1"/>
          </p:cNvSpPr>
          <p:nvPr/>
        </p:nvSpPr>
        <p:spPr bwMode="auto">
          <a:xfrm>
            <a:off x="0" y="171450"/>
            <a:ext cx="12192000" cy="990600"/>
          </a:xfrm>
          <a:prstGeom prst="ribbon2">
            <a:avLst>
              <a:gd name="adj1" fmla="val 26190"/>
              <a:gd name="adj2" fmla="val 75000"/>
            </a:avLst>
          </a:prstGeom>
          <a:solidFill>
            <a:srgbClr val="99FFCC">
              <a:alpha val="78038"/>
            </a:srgbClr>
          </a:solidFill>
          <a:ln w="57150">
            <a:solidFill>
              <a:srgbClr val="660033"/>
            </a:solidFill>
            <a:round/>
            <a:headEnd/>
            <a:tailEnd/>
          </a:ln>
        </p:spPr>
        <p:txBody>
          <a:bodyPr wrap="none" anchor="ctr"/>
          <a:lstStyle/>
          <a:p>
            <a:pPr algn="ctr">
              <a:lnSpc>
                <a:spcPct val="90000"/>
              </a:lnSpc>
              <a:spcBef>
                <a:spcPct val="10000"/>
              </a:spcBef>
            </a:pPr>
            <a:r>
              <a:rPr lang="en-US" sz="2000" b="1">
                <a:solidFill>
                  <a:srgbClr val="0000CC"/>
                </a:solidFill>
                <a:latin typeface="Times New Roman" pitchFamily="18" charset="0"/>
                <a:cs typeface="Times New Roman" pitchFamily="18" charset="0"/>
              </a:rPr>
              <a:t>PHÒNG GIÁO DỤC VÀ ĐÀO TẠO PHÙ MỸ</a:t>
            </a:r>
          </a:p>
          <a:p>
            <a:pPr algn="ctr">
              <a:lnSpc>
                <a:spcPct val="90000"/>
              </a:lnSpc>
              <a:spcBef>
                <a:spcPct val="10000"/>
              </a:spcBef>
            </a:pPr>
            <a:r>
              <a:rPr lang="en-US" sz="2000" b="1">
                <a:solidFill>
                  <a:srgbClr val="0000CC"/>
                </a:solidFill>
                <a:latin typeface="Times New Roman" pitchFamily="18" charset="0"/>
                <a:cs typeface="Times New Roman" pitchFamily="18" charset="0"/>
              </a:rPr>
              <a:t>TRƯỜNG TIỂU HỌC MỸ AN</a:t>
            </a:r>
          </a:p>
        </p:txBody>
      </p:sp>
      <p:pic>
        <p:nvPicPr>
          <p:cNvPr id="4100" name="Picture 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382142">
            <a:off x="10478323" y="94307"/>
            <a:ext cx="16764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847532">
            <a:off x="123189" y="5321985"/>
            <a:ext cx="168433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5"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003096">
            <a:off x="10501856" y="5231963"/>
            <a:ext cx="16462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3" name="WordArt 9"/>
          <p:cNvSpPr>
            <a:spLocks noChangeArrowheads="1" noChangeShapeType="1" noTextEdit="1"/>
          </p:cNvSpPr>
          <p:nvPr/>
        </p:nvSpPr>
        <p:spPr bwMode="auto">
          <a:xfrm>
            <a:off x="812958" y="2693900"/>
            <a:ext cx="10359616" cy="1287463"/>
          </a:xfrm>
          <a:prstGeom prst="rect">
            <a:avLst/>
          </a:prstGeom>
        </p:spPr>
        <p:txBody>
          <a:bodyPr wrap="none" lIns="91402" tIns="45718" rIns="91402" bIns="45718" fromWordArt="1">
            <a:prstTxWarp prst="textWave1">
              <a:avLst/>
            </a:prstTxWarp>
          </a:bodyPr>
          <a:lstStyle/>
          <a:p>
            <a:pPr algn="ctr" defTabSz="1219140">
              <a:buClr>
                <a:srgbClr val="000000"/>
              </a:buClr>
            </a:pPr>
            <a:r>
              <a:rPr lang="vi-VN" sz="3600" b="1" kern="10">
                <a:ln w="12700">
                  <a:solidFill>
                    <a:srgbClr val="006600"/>
                  </a:solidFill>
                  <a:round/>
                  <a:headEnd/>
                  <a:tailEnd/>
                </a:ln>
                <a:solidFill>
                  <a:srgbClr val="FFCC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sym typeface="Arial"/>
              </a:rPr>
              <a:t> </a:t>
            </a:r>
            <a:r>
              <a:rPr lang="en-US" sz="3600" b="1" kern="10" smtClean="0">
                <a:ln w="12700">
                  <a:solidFill>
                    <a:srgbClr val="006600"/>
                  </a:solidFill>
                  <a:round/>
                  <a:headEnd/>
                  <a:tailEnd/>
                </a:ln>
                <a:solidFill>
                  <a:srgbClr val="FFCC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sym typeface="Arial"/>
              </a:rPr>
              <a:t>CHÀO MỪNG QUÝ THẦY CÔ VÀ CÁC EM HỌC SINH</a:t>
            </a:r>
            <a:endParaRPr lang="vi-VN" sz="3600" b="1" kern="10">
              <a:ln w="12700">
                <a:solidFill>
                  <a:srgbClr val="006600"/>
                </a:solidFill>
                <a:round/>
                <a:headEnd/>
                <a:tailEnd/>
              </a:ln>
              <a:solidFill>
                <a:srgbClr val="FFCC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sym typeface="Arial"/>
            </a:endParaRPr>
          </a:p>
        </p:txBody>
      </p:sp>
      <p:pic>
        <p:nvPicPr>
          <p:cNvPr id="4106" name="Picture 10" descr="snowcon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4990" y="-68190"/>
            <a:ext cx="11871703" cy="20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snowcon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83" y="6633276"/>
            <a:ext cx="11809708" cy="22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snowcon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8634005" y="3381377"/>
            <a:ext cx="6934200" cy="17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9" name="Picture 15" descr="DECOR0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4319" y="1182469"/>
            <a:ext cx="1561604" cy="129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6" descr="snowcon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329712" y="3381377"/>
            <a:ext cx="6934200" cy="17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WordArt 18"/>
          <p:cNvSpPr>
            <a:spLocks noChangeArrowheads="1" noChangeShapeType="1" noTextEdit="1"/>
          </p:cNvSpPr>
          <p:nvPr/>
        </p:nvSpPr>
        <p:spPr bwMode="auto">
          <a:xfrm>
            <a:off x="2636583" y="5068042"/>
            <a:ext cx="7010400" cy="43410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402" tIns="45718" rIns="91402" bIns="45718" fromWordArt="1">
            <a:prstTxWarp prst="textPlain">
              <a:avLst>
                <a:gd name="adj" fmla="val 50000"/>
              </a:avLst>
            </a:prstTxWarp>
          </a:bodyPr>
          <a:lstStyle/>
          <a:p>
            <a:pPr algn="ctr" defTabSz="1219140">
              <a:buClr>
                <a:srgbClr val="000000"/>
              </a:buClr>
            </a:pPr>
            <a:r>
              <a:rPr lang="vi-VN" sz="3600" b="1" kern="10" dirty="0">
                <a:solidFill>
                  <a:srgbClr val="00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a:rPr>
              <a:t>Giáo viên thực </a:t>
            </a:r>
            <a:r>
              <a:rPr lang="vi-VN" sz="3600" b="1" kern="10">
                <a:solidFill>
                  <a:srgbClr val="00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a:rPr>
              <a:t>hiện: </a:t>
            </a:r>
            <a:r>
              <a:rPr lang="en-US" sz="3600" b="1" kern="10" smtClean="0">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a:rPr>
              <a:t>Nguyễn Ngọc Nam</a:t>
            </a:r>
            <a:endParaRPr lang="vi-VN" sz="3600" b="1" kern="10" dirty="0">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a:endParaRPr>
          </a:p>
        </p:txBody>
      </p:sp>
      <p:pic>
        <p:nvPicPr>
          <p:cNvPr id="20" name="Picture 4"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567759">
            <a:off x="124045" y="92716"/>
            <a:ext cx="168433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WordArt 18"/>
          <p:cNvSpPr>
            <a:spLocks noChangeArrowheads="1" noChangeShapeType="1" noTextEdit="1"/>
          </p:cNvSpPr>
          <p:nvPr/>
        </p:nvSpPr>
        <p:spPr bwMode="auto">
          <a:xfrm>
            <a:off x="4452106" y="4437113"/>
            <a:ext cx="2223839" cy="385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402" tIns="45718" rIns="91402" bIns="45718" fromWordArt="1">
            <a:prstTxWarp prst="textPlain">
              <a:avLst>
                <a:gd name="adj" fmla="val 50000"/>
              </a:avLst>
            </a:prstTxWarp>
          </a:bodyPr>
          <a:lstStyle/>
          <a:p>
            <a:pPr algn="ctr" defTabSz="1219140">
              <a:buClr>
                <a:srgbClr val="000000"/>
              </a:buClr>
            </a:pPr>
            <a:r>
              <a:rPr lang="vi-VN" sz="3600" b="1" kern="10">
                <a:solidFill>
                  <a:srgbClr val="00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a:rPr>
              <a:t>Môn: </a:t>
            </a:r>
            <a:r>
              <a:rPr lang="vi-VN" sz="3600" b="1" kern="10" smtClean="0">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a:rPr>
              <a:t>T</a:t>
            </a:r>
            <a:r>
              <a:rPr lang="en-US" sz="3600" b="1" kern="10" smtClean="0">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a:rPr>
              <a:t>iếng Việt</a:t>
            </a:r>
            <a:endParaRPr lang="vi-VN" sz="3600" b="1" kern="10" dirty="0">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07322296"/>
      </p:ext>
    </p:extLst>
  </p:cSld>
  <p:clrMapOvr>
    <a:masterClrMapping/>
  </p:clrMapOvr>
  <mc:AlternateContent xmlns:mc="http://schemas.openxmlformats.org/markup-compatibility/2006" xmlns:p14="http://schemas.microsoft.com/office/powerpoint/2010/main">
    <mc:Choice Requires="p14">
      <p:transition spd="slow" p14:dur="1600">
        <p14:prism dir="r" isInverted="1"/>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0" fill="hold"/>
                                        <p:tgtEl>
                                          <p:spTgt spid="139273"/>
                                        </p:tgtEl>
                                        <p:attrNameLst>
                                          <p:attrName>style.color</p:attrName>
                                        </p:attrNameLst>
                                      </p:cBhvr>
                                      <p:by>
                                        <p:hsl h="-7200000" s="0" l="0"/>
                                      </p:by>
                                    </p:animClr>
                                    <p:animClr clrSpc="hsl" dir="cw">
                                      <p:cBhvr>
                                        <p:cTn id="7" dur="5000" fill="hold"/>
                                        <p:tgtEl>
                                          <p:spTgt spid="139273"/>
                                        </p:tgtEl>
                                        <p:attrNameLst>
                                          <p:attrName>fillcolor</p:attrName>
                                        </p:attrNameLst>
                                      </p:cBhvr>
                                      <p:by>
                                        <p:hsl h="-7200000" s="0" l="0"/>
                                      </p:by>
                                    </p:animClr>
                                    <p:animClr clrSpc="hsl" dir="cw">
                                      <p:cBhvr>
                                        <p:cTn id="8" dur="5000" fill="hold"/>
                                        <p:tgtEl>
                                          <p:spTgt spid="139273"/>
                                        </p:tgtEl>
                                        <p:attrNameLst>
                                          <p:attrName>stroke.color</p:attrName>
                                        </p:attrNameLst>
                                      </p:cBhvr>
                                      <p:by>
                                        <p:hsl h="-7200000" s="0" l="0"/>
                                      </p:by>
                                    </p:animClr>
                                    <p:set>
                                      <p:cBhvr>
                                        <p:cTn id="9" dur="5000" fill="hold"/>
                                        <p:tgtEl>
                                          <p:spTgt spid="139273"/>
                                        </p:tgtEl>
                                        <p:attrNameLst>
                                          <p:attrName>fill.type</p:attrName>
                                        </p:attrNameLst>
                                      </p:cBhvr>
                                      <p:to>
                                        <p:strVal val="solid"/>
                                      </p:to>
                                    </p:set>
                                  </p:childTnLst>
                                </p:cTn>
                              </p:par>
                              <p:par>
                                <p:cTn id="10" presetID="3" presetClass="entr" presetSubtype="10" fill="hold" nodeType="withEffect">
                                  <p:stCondLst>
                                    <p:cond delay="0"/>
                                  </p:stCondLst>
                                  <p:childTnLst>
                                    <p:set>
                                      <p:cBhvr>
                                        <p:cTn id="11" dur="1" fill="hold">
                                          <p:stCondLst>
                                            <p:cond delay="0"/>
                                          </p:stCondLst>
                                        </p:cTn>
                                        <p:tgtEl>
                                          <p:spTgt spid="5138"/>
                                        </p:tgtEl>
                                        <p:attrNameLst>
                                          <p:attrName>style.visibility</p:attrName>
                                        </p:attrNameLst>
                                      </p:cBhvr>
                                      <p:to>
                                        <p:strVal val="visible"/>
                                      </p:to>
                                    </p:set>
                                    <p:animEffect transition="in" filter="blinds(horizontal)">
                                      <p:cBhvr>
                                        <p:cTn id="12" dur="500"/>
                                        <p:tgtEl>
                                          <p:spTgt spid="5138"/>
                                        </p:tgtEl>
                                      </p:cBhvr>
                                    </p:animEffect>
                                  </p:childTnLst>
                                </p:cTn>
                              </p:par>
                              <p:par>
                                <p:cTn id="13" presetID="3"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45" presetClass="entr" presetSubtype="0" repeatCount="indefinite" fill="hold" nodeType="withEffect">
                                  <p:stCondLst>
                                    <p:cond delay="0"/>
                                  </p:stCondLst>
                                  <p:childTnLst>
                                    <p:set>
                                      <p:cBhvr>
                                        <p:cTn id="17" dur="1" fill="hold">
                                          <p:stCondLst>
                                            <p:cond delay="0"/>
                                          </p:stCondLst>
                                        </p:cTn>
                                        <p:tgtEl>
                                          <p:spTgt spid="139279"/>
                                        </p:tgtEl>
                                        <p:attrNameLst>
                                          <p:attrName>style.visibility</p:attrName>
                                        </p:attrNameLst>
                                      </p:cBhvr>
                                      <p:to>
                                        <p:strVal val="visible"/>
                                      </p:to>
                                    </p:set>
                                    <p:animEffect transition="in" filter="fade">
                                      <p:cBhvr>
                                        <p:cTn id="18" dur="4000"/>
                                        <p:tgtEl>
                                          <p:spTgt spid="139279"/>
                                        </p:tgtEl>
                                      </p:cBhvr>
                                    </p:animEffect>
                                    <p:anim calcmode="lin" valueType="num">
                                      <p:cBhvr>
                                        <p:cTn id="19" dur="4000" fill="hold"/>
                                        <p:tgtEl>
                                          <p:spTgt spid="139279"/>
                                        </p:tgtEl>
                                        <p:attrNameLst>
                                          <p:attrName>ppt_w</p:attrName>
                                        </p:attrNameLst>
                                      </p:cBhvr>
                                      <p:tavLst>
                                        <p:tav tm="0" fmla="#ppt_w*sin(2.5*pi*$)">
                                          <p:val>
                                            <p:fltVal val="0"/>
                                          </p:val>
                                        </p:tav>
                                        <p:tav tm="100000">
                                          <p:val>
                                            <p:fltVal val="1"/>
                                          </p:val>
                                        </p:tav>
                                      </p:tavLst>
                                    </p:anim>
                                    <p:anim calcmode="lin" valueType="num">
                                      <p:cBhvr>
                                        <p:cTn id="20" dur="4000" fill="hold"/>
                                        <p:tgtEl>
                                          <p:spTgt spid="1392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420" t="6771" r="11713" b="16979"/>
          <a:stretch/>
        </p:blipFill>
        <p:spPr bwMode="auto">
          <a:xfrm>
            <a:off x="19050" y="1"/>
            <a:ext cx="1217295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1342" t="6798" r="11721" b="16448"/>
          <a:stretch/>
        </p:blipFill>
        <p:spPr bwMode="auto">
          <a:xfrm>
            <a:off x="-171449" y="0"/>
            <a:ext cx="12344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675" y="6117880"/>
            <a:ext cx="12172950" cy="3785652"/>
          </a:xfrm>
          <a:prstGeom prst="rect">
            <a:avLst/>
          </a:prstGeom>
          <a:noFill/>
        </p:spPr>
        <p:txBody>
          <a:bodyPr wrap="square" rtlCol="0">
            <a:spAutoFit/>
          </a:bodyPr>
          <a:lstStyle/>
          <a:p>
            <a:pPr algn="ctr"/>
            <a:r>
              <a:rPr lang="en-US" sz="4000" b="1" smtClean="0">
                <a:solidFill>
                  <a:srgbClr val="FFFF00"/>
                </a:solidFill>
              </a:rPr>
              <a:t>Bao chuyện cổ tích tuyệt vời</a:t>
            </a:r>
          </a:p>
          <a:p>
            <a:pPr algn="ctr"/>
            <a:r>
              <a:rPr lang="en-US" sz="4000" b="1" smtClean="0">
                <a:solidFill>
                  <a:srgbClr val="FFFF00"/>
                </a:solidFill>
              </a:rPr>
              <a:t>Ông kể thật là hay</a:t>
            </a:r>
          </a:p>
          <a:p>
            <a:pPr algn="ctr"/>
            <a:r>
              <a:rPr lang="en-US" sz="4000" b="1" smtClean="0">
                <a:solidFill>
                  <a:srgbClr val="FFFF00"/>
                </a:solidFill>
              </a:rPr>
              <a:t>Khiến đàn cháu bé mê say</a:t>
            </a:r>
          </a:p>
          <a:p>
            <a:pPr algn="ctr"/>
            <a:r>
              <a:rPr lang="en-US" sz="4000" b="1" smtClean="0">
                <a:solidFill>
                  <a:srgbClr val="FFFF00"/>
                </a:solidFill>
              </a:rPr>
              <a:t>Mơ bay cùng ngựa Gióng</a:t>
            </a:r>
          </a:p>
          <a:p>
            <a:pPr algn="ctr"/>
            <a:r>
              <a:rPr lang="en-US" sz="4000" b="1" smtClean="0">
                <a:solidFill>
                  <a:srgbClr val="FFFF00"/>
                </a:solidFill>
              </a:rPr>
              <a:t>Phi nhanh bay bổng, đến cổng nhà trời</a:t>
            </a:r>
          </a:p>
          <a:p>
            <a:pPr algn="ctr"/>
            <a:r>
              <a:rPr lang="en-US" sz="4000" b="1" smtClean="0">
                <a:solidFill>
                  <a:srgbClr val="FFFF00"/>
                </a:solidFill>
              </a:rPr>
              <a:t>Vẫy vẫy reo lên ông ơi.</a:t>
            </a:r>
            <a:endParaRPr lang="en-US" sz="4000" b="1">
              <a:solidFill>
                <a:srgbClr val="FFFF00"/>
              </a:solidFill>
            </a:endParaRPr>
          </a:p>
        </p:txBody>
      </p:sp>
      <p:pic>
        <p:nvPicPr>
          <p:cNvPr id="12" name="ong chau.mp3">
            <a:hlinkClick r:id="" action="ppaction://media"/>
          </p:cNvPr>
          <p:cNvPicPr>
            <a:picLocks noRot="1" noChangeAspect="1"/>
          </p:cNvPicPr>
          <p:nvPr>
            <a:audioFile r:link="rId1"/>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77092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1" presetClass="entr" presetSubtype="1"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wheel(1)">
                                      <p:cBhvr>
                                        <p:cTn id="9" dur="3000"/>
                                        <p:tgtEl>
                                          <p:spTgt spid="1026"/>
                                        </p:tgtEl>
                                      </p:cBhvr>
                                    </p:animEffect>
                                  </p:childTnLst>
                                </p:cTn>
                              </p:par>
                              <p:par>
                                <p:cTn id="10" presetID="22" presetClass="entr" presetSubtype="8" fill="hold"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4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 presetClass="exit" presetSubtype="1" fill="hold" grpId="0" nodeType="withEffect">
                                  <p:stCondLst>
                                    <p:cond delay="0"/>
                                  </p:stCondLst>
                                  <p:childTnLst>
                                    <p:anim calcmode="lin" valueType="num">
                                      <p:cBhvr additive="base">
                                        <p:cTn id="19" dur="19000"/>
                                        <p:tgtEl>
                                          <p:spTgt spid="8"/>
                                        </p:tgtEl>
                                        <p:attrNameLst>
                                          <p:attrName>ppt_x</p:attrName>
                                        </p:attrNameLst>
                                      </p:cBhvr>
                                      <p:tavLst>
                                        <p:tav tm="0">
                                          <p:val>
                                            <p:strVal val="ppt_x"/>
                                          </p:val>
                                        </p:tav>
                                        <p:tav tm="100000">
                                          <p:val>
                                            <p:strVal val="ppt_x"/>
                                          </p:val>
                                        </p:tav>
                                      </p:tavLst>
                                    </p:anim>
                                    <p:anim calcmode="lin" valueType="num">
                                      <p:cBhvr additive="base">
                                        <p:cTn id="20" dur="19000"/>
                                        <p:tgtEl>
                                          <p:spTgt spid="8"/>
                                        </p:tgtEl>
                                        <p:attrNameLst>
                                          <p:attrName>ppt_y</p:attrName>
                                        </p:attrNameLst>
                                      </p:cBhvr>
                                      <p:tavLst>
                                        <p:tav tm="0">
                                          <p:val>
                                            <p:strVal val="ppt_y"/>
                                          </p:val>
                                        </p:tav>
                                        <p:tav tm="100000">
                                          <p:val>
                                            <p:strVal val="0-ppt_h/2"/>
                                          </p:val>
                                        </p:tav>
                                      </p:tavLst>
                                    </p:anim>
                                    <p:set>
                                      <p:cBhvr>
                                        <p:cTn id="21" dur="1" fill="hold">
                                          <p:stCondLst>
                                            <p:cond delay="18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2"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1">
            <a:extLst>
              <a:ext uri="{FF2B5EF4-FFF2-40B4-BE49-F238E27FC236}">
                <a16:creationId xmlns="" xmlns:a16="http://schemas.microsoft.com/office/drawing/2014/main" id="{77ACBA51-8289-4AF1-9669-3BA0C27B97DD}"/>
              </a:ext>
            </a:extLst>
          </p:cNvPr>
          <p:cNvSpPr/>
          <p:nvPr/>
        </p:nvSpPr>
        <p:spPr>
          <a:xfrm>
            <a:off x="2990850" y="921181"/>
            <a:ext cx="5791200" cy="645715"/>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Vầng trăng của ngoại</a:t>
            </a:r>
            <a:endParaRPr lang="en-US" sz="36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6" name="Rectangle 8"/>
          <p:cNvSpPr>
            <a:spLocks noChangeArrowheads="1"/>
          </p:cNvSpPr>
          <p:nvPr/>
        </p:nvSpPr>
        <p:spPr bwMode="auto">
          <a:xfrm>
            <a:off x="2857500" y="115973"/>
            <a:ext cx="6172200" cy="11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ltLang="vi-VN" sz="2800" b="1" smtClean="0">
                <a:solidFill>
                  <a:srgbClr val="000000"/>
                </a:solidFill>
                <a:latin typeface="Times New Roman" pitchFamily="18" charset="0"/>
                <a:cs typeface="Times New Roman" pitchFamily="18" charset="0"/>
              </a:rPr>
              <a:t>Thứ Tư ngày 29 tháng 11 năm 2023</a:t>
            </a:r>
          </a:p>
          <a:p>
            <a:pPr algn="ctr" fontAlgn="base">
              <a:spcBef>
                <a:spcPct val="0"/>
              </a:spcBef>
              <a:spcAft>
                <a:spcPct val="0"/>
              </a:spcAft>
            </a:pPr>
            <a:r>
              <a:rPr lang="en-US" altLang="vi-VN" sz="2800" b="1" u="sng" smtClean="0">
                <a:solidFill>
                  <a:srgbClr val="000000"/>
                </a:solidFill>
                <a:latin typeface="Times New Roman" pitchFamily="18" charset="0"/>
                <a:cs typeface="Times New Roman" pitchFamily="18" charset="0"/>
              </a:rPr>
              <a:t>Tiếng Việt</a:t>
            </a:r>
          </a:p>
          <a:p>
            <a:pPr algn="ctr" fontAlgn="base">
              <a:spcBef>
                <a:spcPct val="0"/>
              </a:spcBef>
              <a:spcAft>
                <a:spcPct val="0"/>
              </a:spcAft>
            </a:pPr>
            <a:endParaRPr lang="en-US" altLang="vi-VN" b="1" smtClean="0">
              <a:solidFill>
                <a:srgbClr val="006600"/>
              </a:solidFill>
            </a:endParaRPr>
          </a:p>
        </p:txBody>
      </p:sp>
      <p:grpSp>
        <p:nvGrpSpPr>
          <p:cNvPr id="7" name="Group 12"/>
          <p:cNvGrpSpPr>
            <a:grpSpLocks/>
          </p:cNvGrpSpPr>
          <p:nvPr/>
        </p:nvGrpSpPr>
        <p:grpSpPr bwMode="auto">
          <a:xfrm>
            <a:off x="-38099" y="-36513"/>
            <a:ext cx="12359217" cy="6973888"/>
            <a:chOff x="-18" y="-23"/>
            <a:chExt cx="5839" cy="4393"/>
          </a:xfrm>
        </p:grpSpPr>
        <p:pic>
          <p:nvPicPr>
            <p:cNvPr id="8" name="Picture 13" descr="J0099177"/>
            <p:cNvPicPr>
              <a:picLocks noChangeAspect="1" noChangeArrowheads="1"/>
            </p:cNvPicPr>
            <p:nvPr/>
          </p:nvPicPr>
          <p:blipFill>
            <a:blip r:embed="rId3"/>
            <a:srcRect/>
            <a:stretch>
              <a:fillRect/>
            </a:stretch>
          </p:blipFill>
          <p:spPr bwMode="auto">
            <a:xfrm>
              <a:off x="0" y="4274"/>
              <a:ext cx="5760" cy="96"/>
            </a:xfrm>
            <a:prstGeom prst="rect">
              <a:avLst/>
            </a:prstGeom>
            <a:solidFill>
              <a:srgbClr val="009900"/>
            </a:solidFill>
            <a:ln w="9525">
              <a:noFill/>
              <a:miter lim="800000"/>
              <a:headEnd/>
              <a:tailEnd/>
            </a:ln>
          </p:spPr>
        </p:pic>
        <p:pic>
          <p:nvPicPr>
            <p:cNvPr id="9" name="Picture 14" descr="J0099177"/>
            <p:cNvPicPr>
              <a:picLocks noChangeAspect="1" noChangeArrowheads="1"/>
            </p:cNvPicPr>
            <p:nvPr/>
          </p:nvPicPr>
          <p:blipFill>
            <a:blip r:embed="rId3"/>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10" name="Picture 15" descr="J0099177"/>
            <p:cNvPicPr>
              <a:picLocks noChangeAspect="1" noChangeArrowheads="1"/>
            </p:cNvPicPr>
            <p:nvPr/>
          </p:nvPicPr>
          <p:blipFill>
            <a:blip r:embed="rId3"/>
            <a:srcRect/>
            <a:stretch>
              <a:fillRect/>
            </a:stretch>
          </p:blipFill>
          <p:spPr bwMode="auto">
            <a:xfrm>
              <a:off x="0" y="-23"/>
              <a:ext cx="5810" cy="117"/>
            </a:xfrm>
            <a:prstGeom prst="rect">
              <a:avLst/>
            </a:prstGeom>
            <a:solidFill>
              <a:srgbClr val="009900"/>
            </a:solidFill>
            <a:ln w="9525">
              <a:noFill/>
              <a:miter lim="800000"/>
              <a:headEnd/>
              <a:tailEnd/>
            </a:ln>
          </p:spPr>
        </p:pic>
        <p:pic>
          <p:nvPicPr>
            <p:cNvPr id="11" name="Picture 16" descr="J0099177"/>
            <p:cNvPicPr>
              <a:picLocks noChangeAspect="1" noChangeArrowheads="1"/>
            </p:cNvPicPr>
            <p:nvPr/>
          </p:nvPicPr>
          <p:blipFill>
            <a:blip r:embed="rId3"/>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sp>
        <p:nvSpPr>
          <p:cNvPr id="13" name="Rectangle 1">
            <a:extLst>
              <a:ext uri="{FF2B5EF4-FFF2-40B4-BE49-F238E27FC236}">
                <a16:creationId xmlns="" xmlns:a16="http://schemas.microsoft.com/office/drawing/2014/main" id="{77ACBA51-8289-4AF1-9669-3BA0C27B97DD}"/>
              </a:ext>
            </a:extLst>
          </p:cNvPr>
          <p:cNvSpPr/>
          <p:nvPr/>
        </p:nvSpPr>
        <p:spPr>
          <a:xfrm>
            <a:off x="438149" y="964077"/>
            <a:ext cx="2209801" cy="522604"/>
          </a:xfrm>
          <a:prstGeom prst="rect">
            <a:avLst/>
          </a:prstGeom>
          <a:solidFill>
            <a:schemeClr val="bg1"/>
          </a:solid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latin typeface="Times New Roman" pitchFamily="18" charset="0"/>
                <a:cs typeface="Times New Roman" pitchFamily="18" charset="0"/>
              </a:rPr>
              <a:t>Bài đọc 2</a:t>
            </a:r>
            <a:endParaRPr lang="en-US" sz="2800" b="1" spc="50" dirty="0">
              <a:ln w="11430"/>
              <a:solidFill>
                <a:srgbClr val="0000CC"/>
              </a:solidFill>
              <a:latin typeface="Times New Roman" pitchFamily="18" charset="0"/>
              <a:cs typeface="Times New Roman" pitchFamily="18" charset="0"/>
            </a:endParaRPr>
          </a:p>
        </p:txBody>
      </p:sp>
      <p:pic>
        <p:nvPicPr>
          <p:cNvPr id="14" name="Picture 13"/>
          <p:cNvPicPr>
            <a:picLocks noChangeAspect="1"/>
          </p:cNvPicPr>
          <p:nvPr/>
        </p:nvPicPr>
        <p:blipFill rotWithShape="1">
          <a:blip r:embed="rId4"/>
          <a:srcRect l="24231" t="35466" r="24789" b="22272"/>
          <a:stretch/>
        </p:blipFill>
        <p:spPr>
          <a:xfrm>
            <a:off x="231777" y="130175"/>
            <a:ext cx="11872382" cy="6635750"/>
          </a:xfrm>
          <a:prstGeom prst="rect">
            <a:avLst/>
          </a:prstGeom>
        </p:spPr>
      </p:pic>
    </p:spTree>
    <p:extLst>
      <p:ext uri="{BB962C8B-B14F-4D97-AF65-F5344CB8AC3E}">
        <p14:creationId xmlns:p14="http://schemas.microsoft.com/office/powerpoint/2010/main" val="8556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5399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lIns="121917" tIns="60958" rIns="121917" bIns="60958">
            <a:spAutoFit/>
          </a:bodyPr>
          <a:lstStyle/>
          <a:p>
            <a:pPr algn="ctr"/>
            <a:endParaRPr lang="vi-VN" sz="2800" b="1" dirty="0">
              <a:solidFill>
                <a:srgbClr val="FF0000"/>
              </a:solidFill>
              <a:latin typeface="Roboto" pitchFamily="2" charset="0"/>
              <a:ea typeface="Roboto" pitchFamily="2" charset="0"/>
              <a:cs typeface="Roboto" pitchFamily="2" charset="0"/>
            </a:endParaRPr>
          </a:p>
        </p:txBody>
      </p:sp>
      <p:sp>
        <p:nvSpPr>
          <p:cNvPr id="5" name="Rectangle 4"/>
          <p:cNvSpPr/>
          <p:nvPr/>
        </p:nvSpPr>
        <p:spPr>
          <a:xfrm>
            <a:off x="209550" y="91450"/>
            <a:ext cx="11760200" cy="6894191"/>
          </a:xfrm>
          <a:prstGeom prst="rect">
            <a:avLst/>
          </a:prstGeom>
          <a:solidFill>
            <a:schemeClr val="bg1"/>
          </a:solidFill>
        </p:spPr>
        <p:txBody>
          <a:bodyPr wrap="square" lIns="121917" tIns="60958" rIns="121917" bIns="60958">
            <a:spAutoFit/>
          </a:bodyPr>
          <a:lstStyle/>
          <a:p>
            <a:pPr algn="ctr"/>
            <a:r>
              <a:rPr lang="en-US" sz="3200" b="1">
                <a:solidFill>
                  <a:prstClr val="black"/>
                </a:solidFill>
                <a:latin typeface="Roboto" pitchFamily="2" charset="0"/>
                <a:ea typeface="Roboto" pitchFamily="2" charset="0"/>
                <a:cs typeface="Roboto" pitchFamily="2" charset="0"/>
              </a:rPr>
              <a:t>Bài đọc 2:    </a:t>
            </a:r>
            <a:r>
              <a:rPr lang="en-US" sz="3200" b="1" smtClean="0">
                <a:solidFill>
                  <a:srgbClr val="FF0000"/>
                </a:solidFill>
                <a:latin typeface="Roboto" pitchFamily="2" charset="0"/>
                <a:ea typeface="Roboto" pitchFamily="2" charset="0"/>
                <a:cs typeface="Roboto" pitchFamily="2" charset="0"/>
              </a:rPr>
              <a:t>Vầng </a:t>
            </a:r>
            <a:r>
              <a:rPr lang="en-US" sz="3200" b="1">
                <a:solidFill>
                  <a:srgbClr val="FF0000"/>
                </a:solidFill>
                <a:latin typeface="Roboto" pitchFamily="2" charset="0"/>
                <a:ea typeface="Roboto" pitchFamily="2" charset="0"/>
                <a:cs typeface="Roboto" pitchFamily="2" charset="0"/>
              </a:rPr>
              <a:t>trăng của </a:t>
            </a:r>
            <a:r>
              <a:rPr lang="en-US" sz="3200" b="1" smtClean="0">
                <a:solidFill>
                  <a:srgbClr val="FF0000"/>
                </a:solidFill>
                <a:latin typeface="Roboto" pitchFamily="2" charset="0"/>
                <a:ea typeface="Roboto" pitchFamily="2" charset="0"/>
                <a:cs typeface="Roboto" pitchFamily="2" charset="0"/>
              </a:rPr>
              <a:t>ngoại</a:t>
            </a:r>
          </a:p>
          <a:p>
            <a:pPr algn="ctr"/>
            <a:endParaRPr lang="vi-VN" b="1">
              <a:solidFill>
                <a:srgbClr val="FF0000"/>
              </a:solidFill>
              <a:latin typeface="Roboto" pitchFamily="2" charset="0"/>
              <a:ea typeface="Roboto" pitchFamily="2" charset="0"/>
              <a:cs typeface="Roboto" pitchFamily="2" charset="0"/>
            </a:endParaRP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2400" b="1" smtClean="0">
                <a:solidFill>
                  <a:srgbClr val="FF0000"/>
                </a:solidFill>
                <a:latin typeface="Roboto Mono"/>
                <a:ea typeface="Roboto" pitchFamily="2" charset="0"/>
                <a:cs typeface="Roboto" pitchFamily="2" charset="0"/>
              </a:rPr>
              <a:t>1</a:t>
            </a:r>
            <a:r>
              <a:rPr lang="vi-VN" sz="2400" b="1" dirty="0">
                <a:solidFill>
                  <a:srgbClr val="FF0000"/>
                </a:solidFill>
                <a:latin typeface="Roboto Mono"/>
                <a:ea typeface="Roboto" pitchFamily="2" charset="0"/>
                <a:cs typeface="Roboto" pitchFamily="2" charset="0"/>
              </a:rPr>
              <a:t>. </a:t>
            </a:r>
            <a:r>
              <a:rPr lang="vi-VN" sz="2400" dirty="0">
                <a:solidFill>
                  <a:prstClr val="black"/>
                </a:solidFill>
                <a:latin typeface="Roboto Mono"/>
                <a:ea typeface="Roboto" pitchFamily="2" charset="0"/>
                <a:cs typeface="Roboto" pitchFamily="2" charset="0"/>
              </a:rPr>
              <a:t>Nghỉ hè, ba má cho chị em My về quê với ông ngoại nửa tháng. Sáng sớm, My và Bin được tiếng gáy của chú gà trống đánh thức. Hai chị em vùng dậy, gấp chăn màn thật nhanh, rồi ra sân tập thể dục </a:t>
            </a:r>
            <a:r>
              <a:rPr lang="en-US" sz="2400" dirty="0">
                <a:solidFill>
                  <a:prstClr val="black"/>
                </a:solidFill>
                <a:latin typeface="Roboto Mono"/>
                <a:ea typeface="Roboto" pitchFamily="2" charset="0"/>
                <a:cs typeface="Roboto" pitchFamily="2" charset="0"/>
              </a:rPr>
              <a:t>v</a:t>
            </a:r>
            <a:r>
              <a:rPr lang="vi-VN" sz="2400" dirty="0">
                <a:solidFill>
                  <a:prstClr val="black"/>
                </a:solidFill>
                <a:latin typeface="Roboto Mono"/>
                <a:ea typeface="Roboto" pitchFamily="2" charset="0"/>
                <a:cs typeface="Roboto" pitchFamily="2" charset="0"/>
              </a:rPr>
              <a:t>ới ông.</a:t>
            </a:r>
          </a:p>
          <a:p>
            <a:pPr algn="just">
              <a:tabLst>
                <a:tab pos="463550" algn="l"/>
              </a:tabLst>
            </a:pPr>
            <a:r>
              <a:rPr lang="en-US" sz="2400" smtClean="0">
                <a:solidFill>
                  <a:prstClr val="black"/>
                </a:solidFill>
                <a:latin typeface="Roboto Mono"/>
                <a:ea typeface="Roboto" pitchFamily="2" charset="0"/>
                <a:cs typeface="Roboto" pitchFamily="2" charset="0"/>
              </a:rPr>
              <a:t>	</a:t>
            </a:r>
            <a:r>
              <a:rPr lang="vi-VN" sz="2400" smtClean="0">
                <a:solidFill>
                  <a:prstClr val="black"/>
                </a:solidFill>
                <a:latin typeface="Roboto Mono"/>
                <a:ea typeface="Roboto" pitchFamily="2" charset="0"/>
                <a:cs typeface="Roboto" pitchFamily="2" charset="0"/>
              </a:rPr>
              <a:t>Ăn </a:t>
            </a:r>
            <a:r>
              <a:rPr lang="vi-VN" sz="2400" dirty="0">
                <a:solidFill>
                  <a:prstClr val="black"/>
                </a:solidFill>
                <a:latin typeface="Roboto Mono"/>
                <a:ea typeface="Roboto" pitchFamily="2" charset="0"/>
                <a:cs typeface="Roboto" pitchFamily="2" charset="0"/>
              </a:rPr>
              <a:t>sáng xong, ba ông cháu ra vườn, quét lá rụng, vun gốc cây, tìm những trái cây chín vàng.</a:t>
            </a:r>
          </a:p>
          <a:p>
            <a:pPr algn="just">
              <a:tabLst>
                <a:tab pos="463550" algn="l"/>
              </a:tabLst>
            </a:pPr>
            <a:r>
              <a:rPr lang="en-US" sz="2400" smtClean="0">
                <a:solidFill>
                  <a:prstClr val="black"/>
                </a:solidFill>
                <a:latin typeface="Roboto Mono"/>
                <a:ea typeface="Roboto" pitchFamily="2" charset="0"/>
                <a:cs typeface="Roboto" pitchFamily="2" charset="0"/>
              </a:rPr>
              <a:t>	</a:t>
            </a:r>
            <a:r>
              <a:rPr lang="vi-VN" sz="2400" smtClean="0">
                <a:solidFill>
                  <a:prstClr val="black"/>
                </a:solidFill>
                <a:latin typeface="Roboto Mono"/>
                <a:ea typeface="Roboto" pitchFamily="2" charset="0"/>
                <a:cs typeface="Roboto" pitchFamily="2" charset="0"/>
              </a:rPr>
              <a:t>Buổi </a:t>
            </a:r>
            <a:r>
              <a:rPr lang="vi-VN" sz="2400" dirty="0">
                <a:solidFill>
                  <a:prstClr val="black"/>
                </a:solidFill>
                <a:latin typeface="Roboto Mono"/>
                <a:ea typeface="Roboto" pitchFamily="2" charset="0"/>
                <a:cs typeface="Roboto" pitchFamily="2" charset="0"/>
              </a:rPr>
              <a:t>tối, ba ông cháu kê chõng tre ra sân. Ông dạy chị em My tìm </a:t>
            </a:r>
            <a:r>
              <a:rPr lang="vi-VN" sz="2400">
                <a:solidFill>
                  <a:prstClr val="black"/>
                </a:solidFill>
                <a:latin typeface="Roboto Mono"/>
                <a:ea typeface="Roboto" pitchFamily="2" charset="0"/>
                <a:cs typeface="Roboto" pitchFamily="2" charset="0"/>
              </a:rPr>
              <a:t>các </a:t>
            </a:r>
            <a:r>
              <a:rPr lang="en-US" sz="2400" smtClean="0">
                <a:solidFill>
                  <a:prstClr val="black"/>
                </a:solidFill>
                <a:latin typeface="Roboto Mono"/>
                <a:ea typeface="Roboto" pitchFamily="2" charset="0"/>
                <a:cs typeface="Roboto" pitchFamily="2" charset="0"/>
              </a:rPr>
              <a:t>v</a:t>
            </a:r>
            <a:r>
              <a:rPr lang="vi-VN" sz="2400" smtClean="0">
                <a:solidFill>
                  <a:prstClr val="black"/>
                </a:solidFill>
                <a:latin typeface="Roboto Mono"/>
                <a:ea typeface="Roboto" pitchFamily="2" charset="0"/>
                <a:cs typeface="Roboto" pitchFamily="2" charset="0"/>
              </a:rPr>
              <a:t>ì </a:t>
            </a:r>
            <a:r>
              <a:rPr lang="vi-VN" sz="2400" dirty="0">
                <a:solidFill>
                  <a:prstClr val="black"/>
                </a:solidFill>
                <a:latin typeface="Roboto Mono"/>
                <a:ea typeface="Roboto" pitchFamily="2" charset="0"/>
                <a:cs typeface="Roboto" pitchFamily="2" charset="0"/>
              </a:rPr>
              <a:t>sao trên trời. Mãi đến khuya, hai chị em mới chịu vào nhà và lập tức chìm vào giấc </a:t>
            </a:r>
            <a:r>
              <a:rPr lang="vi-VN" sz="2400">
                <a:solidFill>
                  <a:prstClr val="black"/>
                </a:solidFill>
                <a:latin typeface="Roboto Mono"/>
                <a:ea typeface="Roboto" pitchFamily="2" charset="0"/>
                <a:cs typeface="Roboto" pitchFamily="2" charset="0"/>
              </a:rPr>
              <a:t>ngủ</a:t>
            </a:r>
            <a:r>
              <a:rPr lang="vi-VN" sz="2400" smtClean="0">
                <a:solidFill>
                  <a:prstClr val="black"/>
                </a:solidFill>
                <a:latin typeface="Roboto Mono"/>
                <a:ea typeface="Roboto" pitchFamily="2" charset="0"/>
                <a:cs typeface="Roboto" pitchFamily="2" charset="0"/>
              </a:rPr>
              <a:t>.</a:t>
            </a:r>
            <a:endParaRPr lang="en-US" sz="2400" smtClean="0">
              <a:solidFill>
                <a:prstClr val="black"/>
              </a:solidFill>
              <a:latin typeface="Roboto Mono"/>
              <a:ea typeface="Roboto" pitchFamily="2" charset="0"/>
              <a:cs typeface="Roboto" pitchFamily="2" charset="0"/>
            </a:endParaRPr>
          </a:p>
          <a:p>
            <a:pPr algn="just">
              <a:tabLst>
                <a:tab pos="463550" algn="l"/>
              </a:tabLst>
            </a:pPr>
            <a:r>
              <a:rPr lang="en-US" sz="2400" smtClean="0">
                <a:solidFill>
                  <a:prstClr val="black"/>
                </a:solidFill>
                <a:latin typeface="Roboto Mono"/>
                <a:ea typeface="Roboto" pitchFamily="2" charset="0"/>
                <a:cs typeface="Roboto" pitchFamily="2" charset="0"/>
              </a:rPr>
              <a:t>	</a:t>
            </a:r>
            <a:r>
              <a:rPr lang="vi-VN" sz="2400" b="1" smtClean="0">
                <a:solidFill>
                  <a:srgbClr val="FF0000"/>
                </a:solidFill>
                <a:latin typeface="Roboto Mono"/>
                <a:ea typeface="Roboto" pitchFamily="2" charset="0"/>
                <a:cs typeface="Roboto" pitchFamily="2" charset="0"/>
              </a:rPr>
              <a:t>2</a:t>
            </a:r>
            <a:r>
              <a:rPr lang="vi-VN" sz="2400" b="1">
                <a:solidFill>
                  <a:srgbClr val="FF0000"/>
                </a:solidFill>
                <a:latin typeface="Roboto Mono"/>
                <a:ea typeface="Roboto" pitchFamily="2" charset="0"/>
                <a:cs typeface="Roboto" pitchFamily="2" charset="0"/>
              </a:rPr>
              <a:t>. </a:t>
            </a:r>
            <a:r>
              <a:rPr lang="vi-VN" sz="2400">
                <a:solidFill>
                  <a:prstClr val="black"/>
                </a:solidFill>
                <a:latin typeface="Roboto Mono"/>
                <a:ea typeface="Roboto" pitchFamily="2" charset="0"/>
                <a:cs typeface="Roboto" pitchFamily="2" charset="0"/>
              </a:rPr>
              <a:t>Có đêm, My chợt tỉnh giấc, thấy một quầng sáng bên bàn. Mắt nhắm mắt mở, cô bé gọi:</a:t>
            </a:r>
          </a:p>
          <a:p>
            <a:pPr algn="just">
              <a:tabLst>
                <a:tab pos="463550" algn="l"/>
              </a:tabLst>
            </a:pPr>
            <a:r>
              <a:rPr lang="en-US" sz="2400" smtClean="0">
                <a:solidFill>
                  <a:prstClr val="black"/>
                </a:solidFill>
                <a:latin typeface="Roboto Mono"/>
                <a:ea typeface="Roboto" pitchFamily="2" charset="0"/>
                <a:cs typeface="Roboto" pitchFamily="2" charset="0"/>
              </a:rPr>
              <a:t>	</a:t>
            </a:r>
            <a:r>
              <a:rPr lang="vi-VN" sz="2400" smtClean="0">
                <a:solidFill>
                  <a:prstClr val="black"/>
                </a:solidFill>
                <a:latin typeface="Roboto Mono"/>
                <a:ea typeface="Roboto" pitchFamily="2" charset="0"/>
                <a:cs typeface="Roboto" pitchFamily="2" charset="0"/>
              </a:rPr>
              <a:t>- </a:t>
            </a:r>
            <a:r>
              <a:rPr lang="vi-VN" sz="2400">
                <a:solidFill>
                  <a:prstClr val="black"/>
                </a:solidFill>
                <a:latin typeface="Roboto Mono"/>
                <a:ea typeface="Roboto" pitchFamily="2" charset="0"/>
                <a:cs typeface="Roboto" pitchFamily="2" charset="0"/>
              </a:rPr>
              <a:t>Ngoại ơi, trăng này!</a:t>
            </a:r>
          </a:p>
          <a:p>
            <a:pPr algn="just">
              <a:tabLst>
                <a:tab pos="463550" algn="l"/>
              </a:tabLst>
            </a:pPr>
            <a:r>
              <a:rPr lang="en-US" sz="2400" smtClean="0">
                <a:solidFill>
                  <a:prstClr val="black"/>
                </a:solidFill>
                <a:latin typeface="Roboto Mono"/>
                <a:ea typeface="Roboto" pitchFamily="2" charset="0"/>
                <a:cs typeface="Roboto" pitchFamily="2" charset="0"/>
              </a:rPr>
              <a:t>	</a:t>
            </a:r>
            <a:r>
              <a:rPr lang="vi-VN" sz="2400" smtClean="0">
                <a:solidFill>
                  <a:prstClr val="black"/>
                </a:solidFill>
                <a:latin typeface="Roboto Mono"/>
                <a:ea typeface="Roboto" pitchFamily="2" charset="0"/>
                <a:cs typeface="Roboto" pitchFamily="2" charset="0"/>
              </a:rPr>
              <a:t>Ông </a:t>
            </a:r>
            <a:r>
              <a:rPr lang="vi-VN" sz="2400">
                <a:solidFill>
                  <a:prstClr val="black"/>
                </a:solidFill>
                <a:latin typeface="Roboto Mono"/>
                <a:ea typeface="Roboto" pitchFamily="2" charset="0"/>
                <a:cs typeface="Roboto" pitchFamily="2" charset="0"/>
              </a:rPr>
              <a:t>ngoại dịu dàng:</a:t>
            </a:r>
          </a:p>
          <a:p>
            <a:pPr algn="just">
              <a:tabLst>
                <a:tab pos="463550" algn="l"/>
              </a:tabLst>
            </a:pPr>
            <a:r>
              <a:rPr lang="en-US" sz="2400" smtClean="0">
                <a:solidFill>
                  <a:prstClr val="black"/>
                </a:solidFill>
                <a:latin typeface="Roboto Mono"/>
                <a:ea typeface="Roboto" pitchFamily="2" charset="0"/>
                <a:cs typeface="Roboto" pitchFamily="2" charset="0"/>
              </a:rPr>
              <a:t>	</a:t>
            </a:r>
            <a:r>
              <a:rPr lang="vi-VN" sz="2400" smtClean="0">
                <a:solidFill>
                  <a:prstClr val="black"/>
                </a:solidFill>
                <a:latin typeface="Roboto Mono"/>
                <a:ea typeface="Roboto" pitchFamily="2" charset="0"/>
                <a:cs typeface="Roboto" pitchFamily="2" charset="0"/>
              </a:rPr>
              <a:t>- </a:t>
            </a:r>
            <a:r>
              <a:rPr lang="vi-VN" sz="2400">
                <a:solidFill>
                  <a:prstClr val="black"/>
                </a:solidFill>
                <a:latin typeface="Roboto Mono"/>
                <a:ea typeface="Roboto" pitchFamily="2" charset="0"/>
                <a:cs typeface="Roboto" pitchFamily="2" charset="0"/>
              </a:rPr>
              <a:t>Ngủ đi con! Đèn bàn của ông đấy mà.</a:t>
            </a:r>
          </a:p>
          <a:p>
            <a:pPr algn="just">
              <a:tabLst>
                <a:tab pos="463550" algn="l"/>
              </a:tabLst>
            </a:pPr>
            <a:r>
              <a:rPr lang="en-US" sz="2400" smtClean="0">
                <a:solidFill>
                  <a:prstClr val="black"/>
                </a:solidFill>
                <a:latin typeface="Roboto Mono"/>
                <a:ea typeface="Roboto" pitchFamily="2" charset="0"/>
                <a:cs typeface="Roboto" pitchFamily="2" charset="0"/>
              </a:rPr>
              <a:t>	</a:t>
            </a:r>
            <a:r>
              <a:rPr lang="vi-VN" sz="2400" smtClean="0">
                <a:solidFill>
                  <a:prstClr val="black"/>
                </a:solidFill>
                <a:latin typeface="Roboto Mono"/>
                <a:ea typeface="Roboto" pitchFamily="2" charset="0"/>
                <a:cs typeface="Roboto" pitchFamily="2" charset="0"/>
              </a:rPr>
              <a:t>My </a:t>
            </a:r>
            <a:r>
              <a:rPr lang="vi-VN" sz="2400">
                <a:solidFill>
                  <a:prstClr val="black"/>
                </a:solidFill>
                <a:latin typeface="Roboto Mono"/>
                <a:ea typeface="Roboto" pitchFamily="2" charset="0"/>
                <a:cs typeface="Roboto" pitchFamily="2" charset="0"/>
              </a:rPr>
              <a:t>tỉnh hẳn. Cô bé nhìn chiếc đèn được che cẩn thận. Hoá ra ông đang khâu lại cái quần của cu Bin bị rách. Cô bé mỉm cười:</a:t>
            </a:r>
          </a:p>
          <a:p>
            <a:pPr algn="just">
              <a:tabLst>
                <a:tab pos="463550" algn="l"/>
              </a:tabLst>
            </a:pPr>
            <a:r>
              <a:rPr lang="en-US" sz="2400" smtClean="0">
                <a:solidFill>
                  <a:prstClr val="black"/>
                </a:solidFill>
                <a:latin typeface="Roboto Mono"/>
                <a:ea typeface="Roboto" pitchFamily="2" charset="0"/>
                <a:cs typeface="Roboto" pitchFamily="2" charset="0"/>
              </a:rPr>
              <a:t>	</a:t>
            </a:r>
            <a:r>
              <a:rPr lang="vi-VN" sz="2400" smtClean="0">
                <a:solidFill>
                  <a:prstClr val="black"/>
                </a:solidFill>
                <a:latin typeface="Roboto Mono"/>
                <a:ea typeface="Roboto" pitchFamily="2" charset="0"/>
                <a:cs typeface="Roboto" pitchFamily="2" charset="0"/>
              </a:rPr>
              <a:t>- Ngoại </a:t>
            </a:r>
            <a:r>
              <a:rPr lang="vi-VN" sz="2400">
                <a:solidFill>
                  <a:prstClr val="black"/>
                </a:solidFill>
                <a:latin typeface="Roboto Mono"/>
                <a:ea typeface="Roboto" pitchFamily="2" charset="0"/>
                <a:cs typeface="Roboto" pitchFamily="2" charset="0"/>
              </a:rPr>
              <a:t>ơi, hoá ra đấy là vầng trăng của </a:t>
            </a:r>
            <a:r>
              <a:rPr lang="vi-VN" sz="2400" smtClean="0">
                <a:solidFill>
                  <a:prstClr val="black"/>
                </a:solidFill>
                <a:latin typeface="Roboto Mono"/>
                <a:ea typeface="Roboto" pitchFamily="2" charset="0"/>
                <a:cs typeface="Roboto" pitchFamily="2" charset="0"/>
              </a:rPr>
              <a:t>ngoại!</a:t>
            </a:r>
            <a:endParaRPr lang="en-US" sz="2400" smtClean="0">
              <a:solidFill>
                <a:prstClr val="black"/>
              </a:solidFill>
              <a:latin typeface="Roboto Mono"/>
              <a:ea typeface="Roboto" pitchFamily="2" charset="0"/>
              <a:cs typeface="Roboto" pitchFamily="2" charset="0"/>
            </a:endParaRPr>
          </a:p>
          <a:p>
            <a:pPr algn="just"/>
            <a:r>
              <a:rPr lang="en-US" sz="2400" i="1" smtClean="0">
                <a:solidFill>
                  <a:prstClr val="black"/>
                </a:solidFill>
                <a:latin typeface="Roboto" pitchFamily="2" charset="0"/>
                <a:ea typeface="Roboto" pitchFamily="2" charset="0"/>
                <a:cs typeface="Roboto" pitchFamily="2" charset="0"/>
              </a:rPr>
              <a:t>                                                                                                              </a:t>
            </a:r>
            <a:r>
              <a:rPr lang="vi-VN" sz="2400" smtClean="0">
                <a:solidFill>
                  <a:prstClr val="black"/>
                </a:solidFill>
                <a:latin typeface="Roboto" pitchFamily="2" charset="0"/>
                <a:ea typeface="Roboto" pitchFamily="2" charset="0"/>
                <a:cs typeface="Roboto" pitchFamily="2" charset="0"/>
              </a:rPr>
              <a:t>Theo </a:t>
            </a:r>
            <a:r>
              <a:rPr lang="vi-VN" sz="2400">
                <a:solidFill>
                  <a:prstClr val="black"/>
                </a:solidFill>
                <a:latin typeface="Roboto" pitchFamily="2" charset="0"/>
                <a:ea typeface="Roboto" pitchFamily="2" charset="0"/>
                <a:cs typeface="Roboto" pitchFamily="2" charset="0"/>
              </a:rPr>
              <a:t>LÊ THANH </a:t>
            </a:r>
            <a:r>
              <a:rPr lang="vi-VN" sz="2400" smtClean="0">
                <a:solidFill>
                  <a:prstClr val="black"/>
                </a:solidFill>
                <a:latin typeface="Roboto" pitchFamily="2" charset="0"/>
                <a:ea typeface="Roboto" pitchFamily="2" charset="0"/>
                <a:cs typeface="Roboto" pitchFamily="2" charset="0"/>
              </a:rPr>
              <a:t>NGA</a:t>
            </a:r>
            <a:endParaRPr lang="vi-VN" sz="2400">
              <a:solidFill>
                <a:prstClr val="black"/>
              </a:solidFill>
              <a:latin typeface="Roboto" pitchFamily="2" charset="0"/>
              <a:ea typeface="Roboto" pitchFamily="2" charset="0"/>
              <a:cs typeface="Roboto" pitchFamily="2" charset="0"/>
            </a:endParaRPr>
          </a:p>
        </p:txBody>
      </p:sp>
      <p:grpSp>
        <p:nvGrpSpPr>
          <p:cNvPr id="6" name="Group 12"/>
          <p:cNvGrpSpPr>
            <a:grpSpLocks/>
          </p:cNvGrpSpPr>
          <p:nvPr/>
        </p:nvGrpSpPr>
        <p:grpSpPr bwMode="auto">
          <a:xfrm>
            <a:off x="-95249" y="-93663"/>
            <a:ext cx="12359217" cy="7195072"/>
            <a:chOff x="-18" y="-23"/>
            <a:chExt cx="5839" cy="4393"/>
          </a:xfrm>
        </p:grpSpPr>
        <p:pic>
          <p:nvPicPr>
            <p:cNvPr id="7" name="Picture 13" descr="J0099177"/>
            <p:cNvPicPr>
              <a:picLocks noChangeAspect="1" noChangeArrowheads="1"/>
            </p:cNvPicPr>
            <p:nvPr/>
          </p:nvPicPr>
          <p:blipFill>
            <a:blip r:embed="rId2"/>
            <a:srcRect/>
            <a:stretch>
              <a:fillRect/>
            </a:stretch>
          </p:blipFill>
          <p:spPr bwMode="auto">
            <a:xfrm>
              <a:off x="0" y="4274"/>
              <a:ext cx="5760" cy="96"/>
            </a:xfrm>
            <a:prstGeom prst="rect">
              <a:avLst/>
            </a:prstGeom>
            <a:solidFill>
              <a:srgbClr val="009900"/>
            </a:solidFill>
            <a:ln w="9525">
              <a:noFill/>
              <a:miter lim="800000"/>
              <a:headEnd/>
              <a:tailEnd/>
            </a:ln>
          </p:spPr>
        </p:pic>
        <p:pic>
          <p:nvPicPr>
            <p:cNvPr id="8" name="Picture 14" descr="J0099177"/>
            <p:cNvPicPr>
              <a:picLocks noChangeAspect="1" noChangeArrowheads="1"/>
            </p:cNvPicPr>
            <p:nvPr/>
          </p:nvPicPr>
          <p:blipFill>
            <a:blip r:embed="rId2"/>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9" name="Picture 15" descr="J0099177"/>
            <p:cNvPicPr>
              <a:picLocks noChangeAspect="1" noChangeArrowheads="1"/>
            </p:cNvPicPr>
            <p:nvPr/>
          </p:nvPicPr>
          <p:blipFill>
            <a:blip r:embed="rId2"/>
            <a:srcRect/>
            <a:stretch>
              <a:fillRect/>
            </a:stretch>
          </p:blipFill>
          <p:spPr bwMode="auto">
            <a:xfrm>
              <a:off x="0" y="-23"/>
              <a:ext cx="5810" cy="117"/>
            </a:xfrm>
            <a:prstGeom prst="rect">
              <a:avLst/>
            </a:prstGeom>
            <a:solidFill>
              <a:srgbClr val="009900"/>
            </a:solidFill>
            <a:ln w="9525">
              <a:noFill/>
              <a:miter lim="800000"/>
              <a:headEnd/>
              <a:tailEnd/>
            </a:ln>
          </p:spPr>
        </p:pic>
        <p:pic>
          <p:nvPicPr>
            <p:cNvPr id="10" name="Picture 16" descr="J0099177"/>
            <p:cNvPicPr>
              <a:picLocks noChangeAspect="1" noChangeArrowheads="1"/>
            </p:cNvPicPr>
            <p:nvPr/>
          </p:nvPicPr>
          <p:blipFill>
            <a:blip r:embed="rId2"/>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spTree>
    <p:extLst>
      <p:ext uri="{BB962C8B-B14F-4D97-AF65-F5344CB8AC3E}">
        <p14:creationId xmlns:p14="http://schemas.microsoft.com/office/powerpoint/2010/main" val="23338540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1943100" y="2828902"/>
            <a:ext cx="7791450" cy="819195"/>
          </a:xfrm>
          <a:prstGeom prst="rect">
            <a:avLst/>
          </a:prstGeom>
          <a:noFill/>
        </p:spPr>
        <p:txBody>
          <a:bodyPr wrap="square" rtlCol="0">
            <a:prstTxWarp prst="textArchUp">
              <a:avLst/>
            </a:prstTxWarp>
            <a:spAutoFit/>
          </a:bodyPr>
          <a:lstStyle/>
          <a:p>
            <a:pPr algn="ctr"/>
            <a:r>
              <a:rPr lang="en-US" sz="9599"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endParaRPr lang="en-US" sz="95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54566">
            <a:off x="7934320" y="-283817"/>
            <a:ext cx="3145882" cy="3145882"/>
          </a:xfrm>
          <a:prstGeom prst="rect">
            <a:avLst/>
          </a:prstGeom>
        </p:spPr>
      </p:pic>
      <p:pic>
        <p:nvPicPr>
          <p:cNvPr id="8" name="Picture 5" descr="C:\Users\Admin\Desktop\pngtree-book-books-read-library-png-image_381133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5" b="89947" l="5000" r="93333"/>
                    </a14:imgEffect>
                  </a14:imgLayer>
                </a14:imgProps>
              </a:ext>
              <a:ext uri="{28A0092B-C50C-407E-A947-70E740481C1C}">
                <a14:useLocalDpi xmlns:a14="http://schemas.microsoft.com/office/drawing/2010/main" val="0"/>
              </a:ext>
            </a:extLst>
          </a:blip>
          <a:srcRect l="5764" t="1818" r="8622" b="12351"/>
          <a:stretch/>
        </p:blipFill>
        <p:spPr bwMode="auto">
          <a:xfrm>
            <a:off x="4743450" y="4408200"/>
            <a:ext cx="3752850" cy="22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1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par>
                                <p:cTn id="15" presetID="21"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1000"/>
                                        <p:tgtEl>
                                          <p:spTgt spid="8"/>
                                        </p:tgtEl>
                                      </p:cBhvr>
                                    </p:animEffect>
                                  </p:childTnLst>
                                </p:cTn>
                              </p:par>
                              <p:par>
                                <p:cTn id="18" presetID="23" presetClass="emph" presetSubtype="0" repeatCount="indefinite" fill="hold" grpId="1" nodeType="withEffect">
                                  <p:stCondLst>
                                    <p:cond delay="0"/>
                                  </p:stCondLst>
                                  <p:childTnLst>
                                    <p:animClr clrSpc="hsl" dir="cw">
                                      <p:cBhvr override="childStyle">
                                        <p:cTn id="19" dur="2000" fill="hold"/>
                                        <p:tgtEl>
                                          <p:spTgt spid="3"/>
                                        </p:tgtEl>
                                        <p:attrNameLst>
                                          <p:attrName>style.color</p:attrName>
                                        </p:attrNameLst>
                                      </p:cBhvr>
                                      <p:by>
                                        <p:hsl h="10842353" s="0" l="0"/>
                                      </p:by>
                                    </p:animClr>
                                    <p:animClr clrSpc="hsl" dir="cw">
                                      <p:cBhvr>
                                        <p:cTn id="20" dur="2000" fill="hold"/>
                                        <p:tgtEl>
                                          <p:spTgt spid="3"/>
                                        </p:tgtEl>
                                        <p:attrNameLst>
                                          <p:attrName>fillcolor</p:attrName>
                                        </p:attrNameLst>
                                      </p:cBhvr>
                                      <p:by>
                                        <p:hsl h="10842353" s="0" l="0"/>
                                      </p:by>
                                    </p:animClr>
                                    <p:animClr clrSpc="hsl" dir="cw">
                                      <p:cBhvr>
                                        <p:cTn id="21" dur="2000" fill="hold"/>
                                        <p:tgtEl>
                                          <p:spTgt spid="3"/>
                                        </p:tgtEl>
                                        <p:attrNameLst>
                                          <p:attrName>stroke.color</p:attrName>
                                        </p:attrNameLst>
                                      </p:cBhvr>
                                      <p:by>
                                        <p:hsl h="10842353" s="0" l="0"/>
                                      </p:by>
                                    </p:animClr>
                                    <p:set>
                                      <p:cBhvr>
                                        <p:cTn id="22" dur="2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867131" y="2953544"/>
            <a:ext cx="8906274"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0"/>
              </a:spcBef>
              <a:spcAft>
                <a:spcPct val="0"/>
              </a:spcAft>
            </a:pPr>
            <a:r>
              <a:rPr lang="en-US" altLang="vi-VN" sz="3600" b="1" smtClean="0">
                <a:solidFill>
                  <a:srgbClr val="333399"/>
                </a:solidFill>
                <a:latin typeface="Times New Roman" pitchFamily="18" charset="0"/>
                <a:cs typeface="Times New Roman" pitchFamily="18" charset="0"/>
              </a:rPr>
              <a:t>- My: </a:t>
            </a:r>
            <a:r>
              <a:rPr lang="en-US" altLang="vi-VN" sz="3600" b="1" dirty="0" err="1" smtClean="0">
                <a:solidFill>
                  <a:srgbClr val="FF0000"/>
                </a:solidFill>
                <a:latin typeface="Times New Roman" pitchFamily="18" charset="0"/>
                <a:cs typeface="Times New Roman" pitchFamily="18" charset="0"/>
              </a:rPr>
              <a:t>Giọng</a:t>
            </a:r>
            <a:r>
              <a:rPr lang="en-US" altLang="vi-VN" sz="3600" b="1" dirty="0" smtClean="0">
                <a:solidFill>
                  <a:srgbClr val="FF0000"/>
                </a:solidFill>
                <a:latin typeface="Times New Roman" pitchFamily="18" charset="0"/>
                <a:cs typeface="Times New Roman" pitchFamily="18" charset="0"/>
              </a:rPr>
              <a:t> </a:t>
            </a:r>
            <a:r>
              <a:rPr lang="en-US" altLang="vi-VN" sz="3600" b="1" dirty="0" err="1" smtClean="0">
                <a:solidFill>
                  <a:srgbClr val="FF0000"/>
                </a:solidFill>
                <a:latin typeface="Times New Roman" pitchFamily="18" charset="0"/>
                <a:cs typeface="Times New Roman" pitchFamily="18" charset="0"/>
              </a:rPr>
              <a:t>ngây</a:t>
            </a:r>
            <a:r>
              <a:rPr lang="en-US" altLang="vi-VN" sz="3600" b="1" dirty="0" smtClean="0">
                <a:solidFill>
                  <a:srgbClr val="FF0000"/>
                </a:solidFill>
                <a:latin typeface="Times New Roman" pitchFamily="18" charset="0"/>
                <a:cs typeface="Times New Roman" pitchFamily="18" charset="0"/>
              </a:rPr>
              <a:t> </a:t>
            </a:r>
            <a:r>
              <a:rPr lang="en-US" altLang="vi-VN" sz="3600" b="1" dirty="0" err="1" smtClean="0">
                <a:solidFill>
                  <a:srgbClr val="FF0000"/>
                </a:solidFill>
                <a:latin typeface="Times New Roman" pitchFamily="18" charset="0"/>
                <a:cs typeface="Times New Roman" pitchFamily="18" charset="0"/>
              </a:rPr>
              <a:t>thơ</a:t>
            </a:r>
            <a:r>
              <a:rPr lang="en-US" altLang="vi-VN" sz="3600" b="1" dirty="0" smtClean="0">
                <a:solidFill>
                  <a:srgbClr val="FF0000"/>
                </a:solidFill>
                <a:latin typeface="Times New Roman" pitchFamily="18" charset="0"/>
                <a:cs typeface="Times New Roman" pitchFamily="18" charset="0"/>
              </a:rPr>
              <a:t>, </a:t>
            </a:r>
            <a:r>
              <a:rPr lang="en-US" altLang="vi-VN" sz="3600" b="1" err="1" smtClean="0">
                <a:solidFill>
                  <a:srgbClr val="FF0000"/>
                </a:solidFill>
                <a:latin typeface="Times New Roman" pitchFamily="18" charset="0"/>
                <a:cs typeface="Times New Roman" pitchFamily="18" charset="0"/>
              </a:rPr>
              <a:t>hồn</a:t>
            </a:r>
            <a:r>
              <a:rPr lang="en-US" altLang="vi-VN" sz="3600" b="1" smtClean="0">
                <a:solidFill>
                  <a:srgbClr val="FF0000"/>
                </a:solidFill>
                <a:latin typeface="Times New Roman" pitchFamily="18" charset="0"/>
                <a:cs typeface="Times New Roman" pitchFamily="18" charset="0"/>
              </a:rPr>
              <a:t> nhiên.</a:t>
            </a:r>
            <a:endParaRPr lang="en-US" altLang="vi-VN" sz="3600" b="1" dirty="0" smtClean="0">
              <a:solidFill>
                <a:srgbClr val="FF0000"/>
              </a:solidFill>
              <a:latin typeface="Times New Roman" pitchFamily="18" charset="0"/>
              <a:cs typeface="Times New Roman" pitchFamily="18" charset="0"/>
            </a:endParaRPr>
          </a:p>
          <a:p>
            <a:pPr fontAlgn="base">
              <a:spcBef>
                <a:spcPct val="0"/>
              </a:spcBef>
              <a:spcAft>
                <a:spcPct val="0"/>
              </a:spcAft>
            </a:pPr>
            <a:r>
              <a:rPr lang="en-US" altLang="vi-VN" sz="3600" b="1" smtClean="0">
                <a:solidFill>
                  <a:srgbClr val="333399"/>
                </a:solidFill>
                <a:latin typeface="Times New Roman" pitchFamily="18" charset="0"/>
                <a:cs typeface="Times New Roman" pitchFamily="18" charset="0"/>
              </a:rPr>
              <a:t>- Ông: </a:t>
            </a:r>
            <a:r>
              <a:rPr lang="en-US" altLang="vi-VN" sz="3600" b="1" smtClean="0">
                <a:solidFill>
                  <a:srgbClr val="FF0000"/>
                </a:solidFill>
                <a:latin typeface="Times New Roman" pitchFamily="18" charset="0"/>
                <a:cs typeface="Times New Roman" pitchFamily="18" charset="0"/>
              </a:rPr>
              <a:t>Giọng </a:t>
            </a:r>
            <a:r>
              <a:rPr lang="en-US" altLang="vi-VN" sz="3600" b="1" dirty="0" err="1" smtClean="0">
                <a:solidFill>
                  <a:srgbClr val="FF0000"/>
                </a:solidFill>
                <a:latin typeface="Times New Roman" pitchFamily="18" charset="0"/>
                <a:cs typeface="Times New Roman" pitchFamily="18" charset="0"/>
              </a:rPr>
              <a:t>ôn</a:t>
            </a:r>
            <a:r>
              <a:rPr lang="en-US" altLang="vi-VN" sz="3600" b="1" dirty="0" smtClean="0">
                <a:solidFill>
                  <a:srgbClr val="FF0000"/>
                </a:solidFill>
                <a:latin typeface="Times New Roman" pitchFamily="18" charset="0"/>
                <a:cs typeface="Times New Roman" pitchFamily="18" charset="0"/>
              </a:rPr>
              <a:t> </a:t>
            </a:r>
            <a:r>
              <a:rPr lang="en-US" altLang="vi-VN" sz="3600" b="1" dirty="0" err="1" smtClean="0">
                <a:solidFill>
                  <a:srgbClr val="FF0000"/>
                </a:solidFill>
                <a:latin typeface="Times New Roman" pitchFamily="18" charset="0"/>
                <a:cs typeface="Times New Roman" pitchFamily="18" charset="0"/>
              </a:rPr>
              <a:t>tồn</a:t>
            </a:r>
            <a:r>
              <a:rPr lang="en-US" altLang="vi-VN" sz="3600" b="1" smtClean="0">
                <a:solidFill>
                  <a:srgbClr val="FF0000"/>
                </a:solidFill>
                <a:latin typeface="Times New Roman" pitchFamily="18" charset="0"/>
                <a:cs typeface="Times New Roman" pitchFamily="18" charset="0"/>
              </a:rPr>
              <a:t>, dịu dàng.</a:t>
            </a:r>
            <a:endParaRPr lang="en-US" altLang="vi-VN" sz="3600" b="1" dirty="0" smtClean="0">
              <a:solidFill>
                <a:srgbClr val="FF0000"/>
              </a:solidFill>
              <a:latin typeface="Times New Roman" pitchFamily="18" charset="0"/>
              <a:cs typeface="Times New Roman" pitchFamily="18" charset="0"/>
            </a:endParaRPr>
          </a:p>
          <a:p>
            <a:pPr fontAlgn="base">
              <a:spcBef>
                <a:spcPct val="0"/>
              </a:spcBef>
              <a:spcAft>
                <a:spcPct val="0"/>
              </a:spcAft>
            </a:pPr>
            <a:r>
              <a:rPr lang="en-US" altLang="vi-VN" sz="3600" b="1" dirty="0" smtClean="0">
                <a:solidFill>
                  <a:srgbClr val="333399"/>
                </a:solidFill>
                <a:latin typeface="Times New Roman" pitchFamily="18" charset="0"/>
                <a:cs typeface="Times New Roman" pitchFamily="18" charset="0"/>
              </a:rPr>
              <a:t>- </a:t>
            </a:r>
            <a:r>
              <a:rPr lang="en-US" altLang="vi-VN" sz="3600" b="1" dirty="0" err="1" smtClean="0">
                <a:solidFill>
                  <a:srgbClr val="333399"/>
                </a:solidFill>
                <a:latin typeface="Times New Roman" pitchFamily="18" charset="0"/>
                <a:cs typeface="Times New Roman" pitchFamily="18" charset="0"/>
              </a:rPr>
              <a:t>Người</a:t>
            </a:r>
            <a:r>
              <a:rPr lang="en-US" altLang="vi-VN" sz="3600" b="1" dirty="0" smtClean="0">
                <a:solidFill>
                  <a:srgbClr val="333399"/>
                </a:solidFill>
                <a:latin typeface="Times New Roman" pitchFamily="18" charset="0"/>
                <a:cs typeface="Times New Roman" pitchFamily="18" charset="0"/>
              </a:rPr>
              <a:t> </a:t>
            </a:r>
            <a:r>
              <a:rPr lang="en-US" altLang="vi-VN" sz="3600" b="1" dirty="0" err="1" smtClean="0">
                <a:solidFill>
                  <a:srgbClr val="333399"/>
                </a:solidFill>
                <a:latin typeface="Times New Roman" pitchFamily="18" charset="0"/>
                <a:cs typeface="Times New Roman" pitchFamily="18" charset="0"/>
              </a:rPr>
              <a:t>dẫn</a:t>
            </a:r>
            <a:r>
              <a:rPr lang="en-US" altLang="vi-VN" sz="3600" b="1" dirty="0" smtClean="0">
                <a:solidFill>
                  <a:srgbClr val="333399"/>
                </a:solidFill>
                <a:latin typeface="Times New Roman" pitchFamily="18" charset="0"/>
                <a:cs typeface="Times New Roman" pitchFamily="18" charset="0"/>
              </a:rPr>
              <a:t> </a:t>
            </a:r>
            <a:r>
              <a:rPr lang="en-US" altLang="vi-VN" sz="3600" b="1" dirty="0" err="1" smtClean="0">
                <a:solidFill>
                  <a:srgbClr val="333399"/>
                </a:solidFill>
                <a:latin typeface="Times New Roman" pitchFamily="18" charset="0"/>
                <a:cs typeface="Times New Roman" pitchFamily="18" charset="0"/>
              </a:rPr>
              <a:t>truyện</a:t>
            </a:r>
            <a:r>
              <a:rPr lang="en-US" altLang="vi-VN" sz="3600" b="1" dirty="0" smtClean="0">
                <a:solidFill>
                  <a:srgbClr val="333399"/>
                </a:solidFill>
                <a:latin typeface="Times New Roman" pitchFamily="18" charset="0"/>
                <a:cs typeface="Times New Roman" pitchFamily="18" charset="0"/>
              </a:rPr>
              <a:t>: </a:t>
            </a:r>
            <a:r>
              <a:rPr lang="en-US" altLang="vi-VN" sz="3600" b="1" dirty="0" err="1" smtClean="0">
                <a:solidFill>
                  <a:srgbClr val="FF0000"/>
                </a:solidFill>
                <a:latin typeface="Times New Roman" pitchFamily="18" charset="0"/>
                <a:cs typeface="Times New Roman" pitchFamily="18" charset="0"/>
              </a:rPr>
              <a:t>Rõ</a:t>
            </a:r>
            <a:r>
              <a:rPr lang="en-US" altLang="vi-VN" sz="3600" b="1" dirty="0" smtClean="0">
                <a:solidFill>
                  <a:srgbClr val="FF0000"/>
                </a:solidFill>
                <a:latin typeface="Times New Roman" pitchFamily="18" charset="0"/>
                <a:cs typeface="Times New Roman" pitchFamily="18" charset="0"/>
              </a:rPr>
              <a:t> </a:t>
            </a:r>
            <a:r>
              <a:rPr lang="en-US" altLang="vi-VN" sz="3600" b="1" dirty="0" err="1" smtClean="0">
                <a:solidFill>
                  <a:srgbClr val="FF0000"/>
                </a:solidFill>
                <a:latin typeface="Times New Roman" pitchFamily="18" charset="0"/>
                <a:cs typeface="Times New Roman" pitchFamily="18" charset="0"/>
              </a:rPr>
              <a:t>ràng</a:t>
            </a:r>
            <a:r>
              <a:rPr lang="en-US" altLang="vi-VN" sz="3600" b="1" dirty="0" smtClean="0">
                <a:solidFill>
                  <a:srgbClr val="FF0000"/>
                </a:solidFill>
                <a:latin typeface="Times New Roman" pitchFamily="18" charset="0"/>
                <a:cs typeface="Times New Roman" pitchFamily="18" charset="0"/>
              </a:rPr>
              <a:t>, </a:t>
            </a:r>
            <a:r>
              <a:rPr lang="en-US" altLang="vi-VN" sz="3600" b="1" dirty="0" err="1" smtClean="0">
                <a:solidFill>
                  <a:srgbClr val="FF0000"/>
                </a:solidFill>
                <a:latin typeface="Times New Roman" pitchFamily="18" charset="0"/>
                <a:cs typeface="Times New Roman" pitchFamily="18" charset="0"/>
              </a:rPr>
              <a:t>vui</a:t>
            </a:r>
            <a:r>
              <a:rPr lang="en-US" altLang="vi-VN" sz="3600" b="1" dirty="0" smtClean="0">
                <a:solidFill>
                  <a:srgbClr val="FF0000"/>
                </a:solidFill>
                <a:latin typeface="Times New Roman" pitchFamily="18" charset="0"/>
                <a:cs typeface="Times New Roman" pitchFamily="18" charset="0"/>
              </a:rPr>
              <a:t> </a:t>
            </a:r>
            <a:r>
              <a:rPr lang="en-US" altLang="vi-VN" sz="3600" b="1" dirty="0" err="1" smtClean="0">
                <a:solidFill>
                  <a:srgbClr val="FF0000"/>
                </a:solidFill>
                <a:latin typeface="Times New Roman" pitchFamily="18" charset="0"/>
                <a:cs typeface="Times New Roman" pitchFamily="18" charset="0"/>
              </a:rPr>
              <a:t>tươi</a:t>
            </a:r>
            <a:r>
              <a:rPr lang="en-US" altLang="vi-VN" sz="3600" b="1" dirty="0" smtClean="0">
                <a:solidFill>
                  <a:srgbClr val="FF0000"/>
                </a:solidFill>
                <a:latin typeface="Times New Roman" pitchFamily="18" charset="0"/>
                <a:cs typeface="Times New Roman" pitchFamily="18" charset="0"/>
              </a:rPr>
              <a:t>. </a:t>
            </a:r>
          </a:p>
        </p:txBody>
      </p:sp>
      <p:grpSp>
        <p:nvGrpSpPr>
          <p:cNvPr id="2" name="Group 25"/>
          <p:cNvGrpSpPr>
            <a:grpSpLocks/>
          </p:cNvGrpSpPr>
          <p:nvPr/>
        </p:nvGrpSpPr>
        <p:grpSpPr bwMode="auto">
          <a:xfrm>
            <a:off x="203200" y="152400"/>
            <a:ext cx="11785600" cy="6477000"/>
            <a:chOff x="0" y="16"/>
            <a:chExt cx="20007" cy="19983"/>
          </a:xfrm>
          <a:solidFill>
            <a:schemeClr val="accent4">
              <a:lumMod val="20000"/>
              <a:lumOff val="80000"/>
            </a:schemeClr>
          </a:solidFill>
        </p:grpSpPr>
        <p:grpSp>
          <p:nvGrpSpPr>
            <p:cNvPr id="3" name="Group 26"/>
            <p:cNvGrpSpPr>
              <a:grpSpLocks/>
            </p:cNvGrpSpPr>
            <p:nvPr/>
          </p:nvGrpSpPr>
          <p:grpSpPr bwMode="auto">
            <a:xfrm>
              <a:off x="0" y="18584"/>
              <a:ext cx="1196" cy="1415"/>
              <a:chOff x="2" y="-1"/>
              <a:chExt cx="19997" cy="19991"/>
            </a:xfrm>
            <a:grpFill/>
          </p:grpSpPr>
          <p:sp>
            <p:nvSpPr>
              <p:cNvPr id="42" name="Freeform 27"/>
              <p:cNvSpPr>
                <a:spLocks/>
              </p:cNvSpPr>
              <p:nvPr/>
            </p:nvSpPr>
            <p:spPr bwMode="auto">
              <a:xfrm>
                <a:off x="10201" y="2189"/>
                <a:ext cx="3812" cy="2232"/>
              </a:xfrm>
              <a:custGeom>
                <a:avLst/>
                <a:gdLst>
                  <a:gd name="T0" fmla="*/ 263 w 20000"/>
                  <a:gd name="T1" fmla="*/ 197 h 20000"/>
                  <a:gd name="T2" fmla="*/ 263 w 20000"/>
                  <a:gd name="T3" fmla="*/ 225 h 20000"/>
                  <a:gd name="T4" fmla="*/ 332 w 20000"/>
                  <a:gd name="T5" fmla="*/ 232 h 20000"/>
                  <a:gd name="T6" fmla="*/ 360 w 20000"/>
                  <a:gd name="T7" fmla="*/ 199 h 20000"/>
                  <a:gd name="T8" fmla="*/ 415 w 20000"/>
                  <a:gd name="T9" fmla="*/ 247 h 20000"/>
                  <a:gd name="T10" fmla="*/ 491 w 20000"/>
                  <a:gd name="T11" fmla="*/ 240 h 20000"/>
                  <a:gd name="T12" fmla="*/ 450 w 20000"/>
                  <a:gd name="T13" fmla="*/ 188 h 20000"/>
                  <a:gd name="T14" fmla="*/ 526 w 20000"/>
                  <a:gd name="T15" fmla="*/ 208 h 20000"/>
                  <a:gd name="T16" fmla="*/ 574 w 20000"/>
                  <a:gd name="T17" fmla="*/ 188 h 20000"/>
                  <a:gd name="T18" fmla="*/ 533 w 20000"/>
                  <a:gd name="T19" fmla="*/ 165 h 20000"/>
                  <a:gd name="T20" fmla="*/ 609 w 20000"/>
                  <a:gd name="T21" fmla="*/ 171 h 20000"/>
                  <a:gd name="T22" fmla="*/ 637 w 20000"/>
                  <a:gd name="T23" fmla="*/ 156 h 20000"/>
                  <a:gd name="T24" fmla="*/ 567 w 20000"/>
                  <a:gd name="T25" fmla="*/ 143 h 20000"/>
                  <a:gd name="T26" fmla="*/ 720 w 20000"/>
                  <a:gd name="T27" fmla="*/ 143 h 20000"/>
                  <a:gd name="T28" fmla="*/ 720 w 20000"/>
                  <a:gd name="T29" fmla="*/ 115 h 20000"/>
                  <a:gd name="T30" fmla="*/ 567 w 20000"/>
                  <a:gd name="T31" fmla="*/ 110 h 20000"/>
                  <a:gd name="T32" fmla="*/ 637 w 20000"/>
                  <a:gd name="T33" fmla="*/ 95 h 20000"/>
                  <a:gd name="T34" fmla="*/ 609 w 20000"/>
                  <a:gd name="T35" fmla="*/ 76 h 20000"/>
                  <a:gd name="T36" fmla="*/ 526 w 20000"/>
                  <a:gd name="T37" fmla="*/ 80 h 20000"/>
                  <a:gd name="T38" fmla="*/ 574 w 20000"/>
                  <a:gd name="T39" fmla="*/ 56 h 20000"/>
                  <a:gd name="T40" fmla="*/ 512 w 20000"/>
                  <a:gd name="T41" fmla="*/ 39 h 20000"/>
                  <a:gd name="T42" fmla="*/ 443 w 20000"/>
                  <a:gd name="T43" fmla="*/ 58 h 20000"/>
                  <a:gd name="T44" fmla="*/ 491 w 20000"/>
                  <a:gd name="T45" fmla="*/ 6 h 20000"/>
                  <a:gd name="T46" fmla="*/ 436 w 20000"/>
                  <a:gd name="T47" fmla="*/ 0 h 20000"/>
                  <a:gd name="T48" fmla="*/ 374 w 20000"/>
                  <a:gd name="T49" fmla="*/ 50 h 20000"/>
                  <a:gd name="T50" fmla="*/ 360 w 20000"/>
                  <a:gd name="T51" fmla="*/ 17 h 20000"/>
                  <a:gd name="T52" fmla="*/ 291 w 20000"/>
                  <a:gd name="T53" fmla="*/ 24 h 20000"/>
                  <a:gd name="T54" fmla="*/ 284 w 20000"/>
                  <a:gd name="T55" fmla="*/ 54 h 20000"/>
                  <a:gd name="T56" fmla="*/ 221 w 20000"/>
                  <a:gd name="T57" fmla="*/ 28 h 20000"/>
                  <a:gd name="T58" fmla="*/ 152 w 20000"/>
                  <a:gd name="T59" fmla="*/ 46 h 20000"/>
                  <a:gd name="T60" fmla="*/ 187 w 20000"/>
                  <a:gd name="T61" fmla="*/ 74 h 20000"/>
                  <a:gd name="T62" fmla="*/ 42 w 20000"/>
                  <a:gd name="T63" fmla="*/ 46 h 20000"/>
                  <a:gd name="T64" fmla="*/ 0 w 20000"/>
                  <a:gd name="T65" fmla="*/ 67 h 20000"/>
                  <a:gd name="T66" fmla="*/ 111 w 20000"/>
                  <a:gd name="T67" fmla="*/ 93 h 20000"/>
                  <a:gd name="T68" fmla="*/ 34 w 20000"/>
                  <a:gd name="T69" fmla="*/ 89 h 20000"/>
                  <a:gd name="T70" fmla="*/ 28 w 20000"/>
                  <a:gd name="T71" fmla="*/ 108 h 20000"/>
                  <a:gd name="T72" fmla="*/ 97 w 20000"/>
                  <a:gd name="T73" fmla="*/ 117 h 20000"/>
                  <a:gd name="T74" fmla="*/ 28 w 20000"/>
                  <a:gd name="T75" fmla="*/ 126 h 20000"/>
                  <a:gd name="T76" fmla="*/ 34 w 20000"/>
                  <a:gd name="T77" fmla="*/ 156 h 20000"/>
                  <a:gd name="T78" fmla="*/ 111 w 20000"/>
                  <a:gd name="T79" fmla="*/ 156 h 20000"/>
                  <a:gd name="T80" fmla="*/ 7 w 20000"/>
                  <a:gd name="T81" fmla="*/ 184 h 20000"/>
                  <a:gd name="T82" fmla="*/ 42 w 20000"/>
                  <a:gd name="T83" fmla="*/ 208 h 20000"/>
                  <a:gd name="T84" fmla="*/ 201 w 20000"/>
                  <a:gd name="T85" fmla="*/ 180 h 20000"/>
                  <a:gd name="T86" fmla="*/ 159 w 20000"/>
                  <a:gd name="T87" fmla="*/ 210 h 20000"/>
                  <a:gd name="T88" fmla="*/ 208 w 20000"/>
                  <a:gd name="T89" fmla="*/ 221 h 20000"/>
                  <a:gd name="T90" fmla="*/ 263 w 20000"/>
                  <a:gd name="T91" fmla="*/ 197 h 200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000"/>
                  <a:gd name="T139" fmla="*/ 0 h 20000"/>
                  <a:gd name="T140" fmla="*/ 20000 w 20000"/>
                  <a:gd name="T141" fmla="*/ 20000 h 200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000" h="20000">
                    <a:moveTo>
                      <a:pt x="7238" y="15826"/>
                    </a:moveTo>
                    <a:lnTo>
                      <a:pt x="7238" y="18087"/>
                    </a:lnTo>
                    <a:lnTo>
                      <a:pt x="9143" y="18609"/>
                    </a:lnTo>
                    <a:lnTo>
                      <a:pt x="9905" y="16000"/>
                    </a:lnTo>
                    <a:lnTo>
                      <a:pt x="11429" y="19826"/>
                    </a:lnTo>
                    <a:lnTo>
                      <a:pt x="13524" y="19304"/>
                    </a:lnTo>
                    <a:lnTo>
                      <a:pt x="12381" y="15130"/>
                    </a:lnTo>
                    <a:lnTo>
                      <a:pt x="14476" y="16696"/>
                    </a:lnTo>
                    <a:lnTo>
                      <a:pt x="15810" y="15130"/>
                    </a:lnTo>
                    <a:lnTo>
                      <a:pt x="14667" y="13217"/>
                    </a:lnTo>
                    <a:lnTo>
                      <a:pt x="16762" y="13739"/>
                    </a:lnTo>
                    <a:lnTo>
                      <a:pt x="17524" y="12522"/>
                    </a:lnTo>
                    <a:lnTo>
                      <a:pt x="15619" y="11478"/>
                    </a:lnTo>
                    <a:lnTo>
                      <a:pt x="19810" y="11478"/>
                    </a:lnTo>
                    <a:lnTo>
                      <a:pt x="19810" y="9217"/>
                    </a:lnTo>
                    <a:lnTo>
                      <a:pt x="15619" y="8870"/>
                    </a:lnTo>
                    <a:lnTo>
                      <a:pt x="17524" y="7652"/>
                    </a:lnTo>
                    <a:lnTo>
                      <a:pt x="16762" y="6087"/>
                    </a:lnTo>
                    <a:lnTo>
                      <a:pt x="14476" y="6435"/>
                    </a:lnTo>
                    <a:lnTo>
                      <a:pt x="15810" y="4522"/>
                    </a:lnTo>
                    <a:lnTo>
                      <a:pt x="14095" y="3130"/>
                    </a:lnTo>
                    <a:lnTo>
                      <a:pt x="12190" y="4696"/>
                    </a:lnTo>
                    <a:lnTo>
                      <a:pt x="13524" y="522"/>
                    </a:lnTo>
                    <a:lnTo>
                      <a:pt x="12000" y="0"/>
                    </a:lnTo>
                    <a:lnTo>
                      <a:pt x="10286" y="4000"/>
                    </a:lnTo>
                    <a:lnTo>
                      <a:pt x="9905" y="1391"/>
                    </a:lnTo>
                    <a:lnTo>
                      <a:pt x="8000" y="1913"/>
                    </a:lnTo>
                    <a:lnTo>
                      <a:pt x="7810" y="4348"/>
                    </a:lnTo>
                    <a:lnTo>
                      <a:pt x="6095" y="2261"/>
                    </a:lnTo>
                    <a:lnTo>
                      <a:pt x="4190" y="3652"/>
                    </a:lnTo>
                    <a:lnTo>
                      <a:pt x="5143" y="5913"/>
                    </a:lnTo>
                    <a:lnTo>
                      <a:pt x="1143" y="3652"/>
                    </a:lnTo>
                    <a:lnTo>
                      <a:pt x="0" y="5391"/>
                    </a:lnTo>
                    <a:lnTo>
                      <a:pt x="3048" y="7478"/>
                    </a:lnTo>
                    <a:lnTo>
                      <a:pt x="952" y="7130"/>
                    </a:lnTo>
                    <a:lnTo>
                      <a:pt x="762" y="8696"/>
                    </a:lnTo>
                    <a:lnTo>
                      <a:pt x="2667" y="9391"/>
                    </a:lnTo>
                    <a:lnTo>
                      <a:pt x="762" y="10087"/>
                    </a:lnTo>
                    <a:lnTo>
                      <a:pt x="952" y="12522"/>
                    </a:lnTo>
                    <a:lnTo>
                      <a:pt x="3048" y="12522"/>
                    </a:lnTo>
                    <a:lnTo>
                      <a:pt x="190" y="14783"/>
                    </a:lnTo>
                    <a:lnTo>
                      <a:pt x="1143" y="16696"/>
                    </a:lnTo>
                    <a:lnTo>
                      <a:pt x="5524" y="14435"/>
                    </a:lnTo>
                    <a:lnTo>
                      <a:pt x="4381" y="16870"/>
                    </a:lnTo>
                    <a:lnTo>
                      <a:pt x="5714" y="17739"/>
                    </a:lnTo>
                    <a:lnTo>
                      <a:pt x="7238" y="15826"/>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43" name="Freeform 28"/>
              <p:cNvSpPr>
                <a:spLocks/>
              </p:cNvSpPr>
              <p:nvPr/>
            </p:nvSpPr>
            <p:spPr bwMode="auto">
              <a:xfrm>
                <a:off x="10820" y="2669"/>
                <a:ext cx="2390" cy="1272"/>
              </a:xfrm>
              <a:custGeom>
                <a:avLst/>
                <a:gdLst>
                  <a:gd name="T0" fmla="*/ 104 w 20000"/>
                  <a:gd name="T1" fmla="*/ 77 h 20000"/>
                  <a:gd name="T2" fmla="*/ 74 w 20000"/>
                  <a:gd name="T3" fmla="*/ 75 h 20000"/>
                  <a:gd name="T4" fmla="*/ 48 w 20000"/>
                  <a:gd name="T5" fmla="*/ 70 h 20000"/>
                  <a:gd name="T6" fmla="*/ 30 w 20000"/>
                  <a:gd name="T7" fmla="*/ 63 h 20000"/>
                  <a:gd name="T8" fmla="*/ 13 w 20000"/>
                  <a:gd name="T9" fmla="*/ 57 h 20000"/>
                  <a:gd name="T10" fmla="*/ 0 w 20000"/>
                  <a:gd name="T11" fmla="*/ 51 h 20000"/>
                  <a:gd name="T12" fmla="*/ 0 w 20000"/>
                  <a:gd name="T13" fmla="*/ 42 h 20000"/>
                  <a:gd name="T14" fmla="*/ 0 w 20000"/>
                  <a:gd name="T15" fmla="*/ 35 h 20000"/>
                  <a:gd name="T16" fmla="*/ 9 w 20000"/>
                  <a:gd name="T17" fmla="*/ 26 h 20000"/>
                  <a:gd name="T18" fmla="*/ 17 w 20000"/>
                  <a:gd name="T19" fmla="*/ 20 h 20000"/>
                  <a:gd name="T20" fmla="*/ 35 w 20000"/>
                  <a:gd name="T21" fmla="*/ 12 h 20000"/>
                  <a:gd name="T22" fmla="*/ 48 w 20000"/>
                  <a:gd name="T23" fmla="*/ 7 h 20000"/>
                  <a:gd name="T24" fmla="*/ 74 w 20000"/>
                  <a:gd name="T25" fmla="*/ 2 h 20000"/>
                  <a:gd name="T26" fmla="*/ 104 w 20000"/>
                  <a:gd name="T27" fmla="*/ 1 h 20000"/>
                  <a:gd name="T28" fmla="*/ 130 w 20000"/>
                  <a:gd name="T29" fmla="*/ 0 h 20000"/>
                  <a:gd name="T30" fmla="*/ 156 w 20000"/>
                  <a:gd name="T31" fmla="*/ 0 h 20000"/>
                  <a:gd name="T32" fmla="*/ 186 w 20000"/>
                  <a:gd name="T33" fmla="*/ 1 h 20000"/>
                  <a:gd name="T34" fmla="*/ 208 w 20000"/>
                  <a:gd name="T35" fmla="*/ 5 h 20000"/>
                  <a:gd name="T36" fmla="*/ 234 w 20000"/>
                  <a:gd name="T37" fmla="*/ 10 h 20000"/>
                  <a:gd name="T38" fmla="*/ 247 w 20000"/>
                  <a:gd name="T39" fmla="*/ 15 h 20000"/>
                  <a:gd name="T40" fmla="*/ 264 w 20000"/>
                  <a:gd name="T41" fmla="*/ 22 h 20000"/>
                  <a:gd name="T42" fmla="*/ 277 w 20000"/>
                  <a:gd name="T43" fmla="*/ 29 h 20000"/>
                  <a:gd name="T44" fmla="*/ 281 w 20000"/>
                  <a:gd name="T45" fmla="*/ 36 h 20000"/>
                  <a:gd name="T46" fmla="*/ 281 w 20000"/>
                  <a:gd name="T47" fmla="*/ 44 h 20000"/>
                  <a:gd name="T48" fmla="*/ 268 w 20000"/>
                  <a:gd name="T49" fmla="*/ 52 h 20000"/>
                  <a:gd name="T50" fmla="*/ 260 w 20000"/>
                  <a:gd name="T51" fmla="*/ 59 h 20000"/>
                  <a:gd name="T52" fmla="*/ 247 w 20000"/>
                  <a:gd name="T53" fmla="*/ 65 h 20000"/>
                  <a:gd name="T54" fmla="*/ 229 w 20000"/>
                  <a:gd name="T55" fmla="*/ 71 h 20000"/>
                  <a:gd name="T56" fmla="*/ 203 w 20000"/>
                  <a:gd name="T57" fmla="*/ 75 h 20000"/>
                  <a:gd name="T58" fmla="*/ 182 w 20000"/>
                  <a:gd name="T59" fmla="*/ 77 h 20000"/>
                  <a:gd name="T60" fmla="*/ 156 w 20000"/>
                  <a:gd name="T61" fmla="*/ 80 h 20000"/>
                  <a:gd name="T62" fmla="*/ 125 w 20000"/>
                  <a:gd name="T63" fmla="*/ 80 h 20000"/>
                  <a:gd name="T64" fmla="*/ 104 w 20000"/>
                  <a:gd name="T65" fmla="*/ 77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7273" y="19077"/>
                    </a:moveTo>
                    <a:lnTo>
                      <a:pt x="5152" y="18462"/>
                    </a:lnTo>
                    <a:lnTo>
                      <a:pt x="3333" y="17231"/>
                    </a:lnTo>
                    <a:lnTo>
                      <a:pt x="2121" y="15692"/>
                    </a:lnTo>
                    <a:lnTo>
                      <a:pt x="909" y="14154"/>
                    </a:lnTo>
                    <a:lnTo>
                      <a:pt x="0" y="12615"/>
                    </a:lnTo>
                    <a:lnTo>
                      <a:pt x="0" y="10462"/>
                    </a:lnTo>
                    <a:lnTo>
                      <a:pt x="0" y="8615"/>
                    </a:lnTo>
                    <a:lnTo>
                      <a:pt x="606" y="6462"/>
                    </a:lnTo>
                    <a:lnTo>
                      <a:pt x="1212" y="4923"/>
                    </a:lnTo>
                    <a:lnTo>
                      <a:pt x="2424" y="3077"/>
                    </a:lnTo>
                    <a:lnTo>
                      <a:pt x="3333" y="1846"/>
                    </a:lnTo>
                    <a:lnTo>
                      <a:pt x="5152" y="615"/>
                    </a:lnTo>
                    <a:lnTo>
                      <a:pt x="7273" y="308"/>
                    </a:lnTo>
                    <a:lnTo>
                      <a:pt x="9091" y="0"/>
                    </a:lnTo>
                    <a:lnTo>
                      <a:pt x="10909" y="0"/>
                    </a:lnTo>
                    <a:lnTo>
                      <a:pt x="13030" y="308"/>
                    </a:lnTo>
                    <a:lnTo>
                      <a:pt x="14545" y="1231"/>
                    </a:lnTo>
                    <a:lnTo>
                      <a:pt x="16364" y="2462"/>
                    </a:lnTo>
                    <a:lnTo>
                      <a:pt x="17273" y="3692"/>
                    </a:lnTo>
                    <a:lnTo>
                      <a:pt x="18485" y="5538"/>
                    </a:lnTo>
                    <a:lnTo>
                      <a:pt x="19394" y="7077"/>
                    </a:lnTo>
                    <a:lnTo>
                      <a:pt x="19697" y="8923"/>
                    </a:lnTo>
                    <a:lnTo>
                      <a:pt x="19697" y="10769"/>
                    </a:lnTo>
                    <a:lnTo>
                      <a:pt x="18788" y="12923"/>
                    </a:lnTo>
                    <a:lnTo>
                      <a:pt x="18182" y="14462"/>
                    </a:lnTo>
                    <a:lnTo>
                      <a:pt x="17273" y="16000"/>
                    </a:lnTo>
                    <a:lnTo>
                      <a:pt x="16061" y="17538"/>
                    </a:lnTo>
                    <a:lnTo>
                      <a:pt x="14242" y="18462"/>
                    </a:lnTo>
                    <a:lnTo>
                      <a:pt x="12727" y="19077"/>
                    </a:lnTo>
                    <a:lnTo>
                      <a:pt x="10909" y="19692"/>
                    </a:lnTo>
                    <a:lnTo>
                      <a:pt x="8788" y="19692"/>
                    </a:lnTo>
                    <a:lnTo>
                      <a:pt x="7273" y="19077"/>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44" name="Freeform 29"/>
              <p:cNvSpPr>
                <a:spLocks/>
              </p:cNvSpPr>
              <p:nvPr/>
            </p:nvSpPr>
            <p:spPr bwMode="auto">
              <a:xfrm>
                <a:off x="11656" y="3065"/>
                <a:ext cx="802" cy="466"/>
              </a:xfrm>
              <a:custGeom>
                <a:avLst/>
                <a:gdLst>
                  <a:gd name="T0" fmla="*/ 10 w 20000"/>
                  <a:gd name="T1" fmla="*/ 10 h 20000"/>
                  <a:gd name="T2" fmla="*/ 13 w 20000"/>
                  <a:gd name="T3" fmla="*/ 10 h 20000"/>
                  <a:gd name="T4" fmla="*/ 18 w 20000"/>
                  <a:gd name="T5" fmla="*/ 10 h 20000"/>
                  <a:gd name="T6" fmla="*/ 19 w 20000"/>
                  <a:gd name="T7" fmla="*/ 10 h 20000"/>
                  <a:gd name="T8" fmla="*/ 22 w 20000"/>
                  <a:gd name="T9" fmla="*/ 10 h 20000"/>
                  <a:gd name="T10" fmla="*/ 23 w 20000"/>
                  <a:gd name="T11" fmla="*/ 10 h 20000"/>
                  <a:gd name="T12" fmla="*/ 25 w 20000"/>
                  <a:gd name="T13" fmla="*/ 9 h 20000"/>
                  <a:gd name="T14" fmla="*/ 28 w 20000"/>
                  <a:gd name="T15" fmla="*/ 8 h 20000"/>
                  <a:gd name="T16" fmla="*/ 29 w 20000"/>
                  <a:gd name="T17" fmla="*/ 8 h 20000"/>
                  <a:gd name="T18" fmla="*/ 31 w 20000"/>
                  <a:gd name="T19" fmla="*/ 6 h 20000"/>
                  <a:gd name="T20" fmla="*/ 31 w 20000"/>
                  <a:gd name="T21" fmla="*/ 4 h 20000"/>
                  <a:gd name="T22" fmla="*/ 31 w 20000"/>
                  <a:gd name="T23" fmla="*/ 4 h 20000"/>
                  <a:gd name="T24" fmla="*/ 29 w 20000"/>
                  <a:gd name="T25" fmla="*/ 2 h 20000"/>
                  <a:gd name="T26" fmla="*/ 28 w 20000"/>
                  <a:gd name="T27" fmla="*/ 2 h 20000"/>
                  <a:gd name="T28" fmla="*/ 25 w 20000"/>
                  <a:gd name="T29" fmla="*/ 1 h 20000"/>
                  <a:gd name="T30" fmla="*/ 23 w 20000"/>
                  <a:gd name="T31" fmla="*/ 1 h 20000"/>
                  <a:gd name="T32" fmla="*/ 19 w 20000"/>
                  <a:gd name="T33" fmla="*/ 0 h 20000"/>
                  <a:gd name="T34" fmla="*/ 16 w 20000"/>
                  <a:gd name="T35" fmla="*/ 0 h 20000"/>
                  <a:gd name="T36" fmla="*/ 13 w 20000"/>
                  <a:gd name="T37" fmla="*/ 0 h 20000"/>
                  <a:gd name="T38" fmla="*/ 10 w 20000"/>
                  <a:gd name="T39" fmla="*/ 0 h 20000"/>
                  <a:gd name="T40" fmla="*/ 9 w 20000"/>
                  <a:gd name="T41" fmla="*/ 0 h 20000"/>
                  <a:gd name="T42" fmla="*/ 6 w 20000"/>
                  <a:gd name="T43" fmla="*/ 0 h 20000"/>
                  <a:gd name="T44" fmla="*/ 4 w 20000"/>
                  <a:gd name="T45" fmla="*/ 1 h 20000"/>
                  <a:gd name="T46" fmla="*/ 3 w 20000"/>
                  <a:gd name="T47" fmla="*/ 2 h 20000"/>
                  <a:gd name="T48" fmla="*/ 3 w 20000"/>
                  <a:gd name="T49" fmla="*/ 4 h 20000"/>
                  <a:gd name="T50" fmla="*/ 0 w 20000"/>
                  <a:gd name="T51" fmla="*/ 5 h 20000"/>
                  <a:gd name="T52" fmla="*/ 0 w 20000"/>
                  <a:gd name="T53" fmla="*/ 6 h 20000"/>
                  <a:gd name="T54" fmla="*/ 0 w 20000"/>
                  <a:gd name="T55" fmla="*/ 7 h 20000"/>
                  <a:gd name="T56" fmla="*/ 3 w 20000"/>
                  <a:gd name="T57" fmla="*/ 8 h 20000"/>
                  <a:gd name="T58" fmla="*/ 3 w 20000"/>
                  <a:gd name="T59" fmla="*/ 9 h 20000"/>
                  <a:gd name="T60" fmla="*/ 4 w 20000"/>
                  <a:gd name="T61" fmla="*/ 9 h 20000"/>
                  <a:gd name="T62" fmla="*/ 9 w 20000"/>
                  <a:gd name="T63" fmla="*/ 10 h 20000"/>
                  <a:gd name="T64" fmla="*/ 10 w 20000"/>
                  <a:gd name="T65" fmla="*/ 10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6364" y="18333"/>
                    </a:moveTo>
                    <a:lnTo>
                      <a:pt x="8182" y="19167"/>
                    </a:lnTo>
                    <a:lnTo>
                      <a:pt x="10909" y="19167"/>
                    </a:lnTo>
                    <a:lnTo>
                      <a:pt x="11818" y="19167"/>
                    </a:lnTo>
                    <a:lnTo>
                      <a:pt x="13636" y="18333"/>
                    </a:lnTo>
                    <a:lnTo>
                      <a:pt x="14545" y="17500"/>
                    </a:lnTo>
                    <a:lnTo>
                      <a:pt x="15455" y="15833"/>
                    </a:lnTo>
                    <a:lnTo>
                      <a:pt x="17273" y="15000"/>
                    </a:lnTo>
                    <a:lnTo>
                      <a:pt x="18182" y="14167"/>
                    </a:lnTo>
                    <a:lnTo>
                      <a:pt x="19091" y="10833"/>
                    </a:lnTo>
                    <a:lnTo>
                      <a:pt x="19091" y="7500"/>
                    </a:lnTo>
                    <a:lnTo>
                      <a:pt x="19091" y="6667"/>
                    </a:lnTo>
                    <a:lnTo>
                      <a:pt x="18182" y="4167"/>
                    </a:lnTo>
                    <a:lnTo>
                      <a:pt x="17273" y="3333"/>
                    </a:lnTo>
                    <a:lnTo>
                      <a:pt x="15455" y="2500"/>
                    </a:lnTo>
                    <a:lnTo>
                      <a:pt x="14545" y="2500"/>
                    </a:lnTo>
                    <a:lnTo>
                      <a:pt x="11818" y="833"/>
                    </a:lnTo>
                    <a:lnTo>
                      <a:pt x="10000" y="0"/>
                    </a:lnTo>
                    <a:lnTo>
                      <a:pt x="8182" y="0"/>
                    </a:lnTo>
                    <a:lnTo>
                      <a:pt x="6364" y="0"/>
                    </a:lnTo>
                    <a:lnTo>
                      <a:pt x="5455" y="833"/>
                    </a:lnTo>
                    <a:lnTo>
                      <a:pt x="3636" y="833"/>
                    </a:lnTo>
                    <a:lnTo>
                      <a:pt x="2727" y="2500"/>
                    </a:lnTo>
                    <a:lnTo>
                      <a:pt x="1818" y="4167"/>
                    </a:lnTo>
                    <a:lnTo>
                      <a:pt x="1818" y="6667"/>
                    </a:lnTo>
                    <a:lnTo>
                      <a:pt x="0" y="8333"/>
                    </a:lnTo>
                    <a:lnTo>
                      <a:pt x="0" y="10833"/>
                    </a:lnTo>
                    <a:lnTo>
                      <a:pt x="0" y="12500"/>
                    </a:lnTo>
                    <a:lnTo>
                      <a:pt x="1818" y="15000"/>
                    </a:lnTo>
                    <a:lnTo>
                      <a:pt x="1818" y="15833"/>
                    </a:lnTo>
                    <a:lnTo>
                      <a:pt x="2727" y="15833"/>
                    </a:lnTo>
                    <a:lnTo>
                      <a:pt x="5455" y="17500"/>
                    </a:lnTo>
                    <a:lnTo>
                      <a:pt x="6364" y="18333"/>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45" name="Freeform 30"/>
              <p:cNvSpPr>
                <a:spLocks/>
              </p:cNvSpPr>
              <p:nvPr/>
            </p:nvSpPr>
            <p:spPr bwMode="auto">
              <a:xfrm>
                <a:off x="6389" y="-1"/>
                <a:ext cx="11286" cy="6400"/>
              </a:xfrm>
              <a:custGeom>
                <a:avLst/>
                <a:gdLst>
                  <a:gd name="T0" fmla="*/ 2171 w 20000"/>
                  <a:gd name="T1" fmla="*/ 1800 h 20000"/>
                  <a:gd name="T2" fmla="*/ 1536 w 20000"/>
                  <a:gd name="T3" fmla="*/ 1874 h 20000"/>
                  <a:gd name="T4" fmla="*/ 942 w 20000"/>
                  <a:gd name="T5" fmla="*/ 1750 h 20000"/>
                  <a:gd name="T6" fmla="*/ 737 w 20000"/>
                  <a:gd name="T7" fmla="*/ 1558 h 20000"/>
                  <a:gd name="T8" fmla="*/ 287 w 20000"/>
                  <a:gd name="T9" fmla="*/ 1452 h 20000"/>
                  <a:gd name="T10" fmla="*/ 0 w 20000"/>
                  <a:gd name="T11" fmla="*/ 1322 h 20000"/>
                  <a:gd name="T12" fmla="*/ 82 w 20000"/>
                  <a:gd name="T13" fmla="*/ 1167 h 20000"/>
                  <a:gd name="T14" fmla="*/ 594 w 20000"/>
                  <a:gd name="T15" fmla="*/ 1043 h 20000"/>
                  <a:gd name="T16" fmla="*/ 1065 w 20000"/>
                  <a:gd name="T17" fmla="*/ 1005 h 20000"/>
                  <a:gd name="T18" fmla="*/ 471 w 20000"/>
                  <a:gd name="T19" fmla="*/ 949 h 20000"/>
                  <a:gd name="T20" fmla="*/ 82 w 20000"/>
                  <a:gd name="T21" fmla="*/ 819 h 20000"/>
                  <a:gd name="T22" fmla="*/ 143 w 20000"/>
                  <a:gd name="T23" fmla="*/ 639 h 20000"/>
                  <a:gd name="T24" fmla="*/ 553 w 20000"/>
                  <a:gd name="T25" fmla="*/ 534 h 20000"/>
                  <a:gd name="T26" fmla="*/ 901 w 20000"/>
                  <a:gd name="T27" fmla="*/ 434 h 20000"/>
                  <a:gd name="T28" fmla="*/ 942 w 20000"/>
                  <a:gd name="T29" fmla="*/ 379 h 20000"/>
                  <a:gd name="T30" fmla="*/ 1126 w 20000"/>
                  <a:gd name="T31" fmla="*/ 236 h 20000"/>
                  <a:gd name="T32" fmla="*/ 1577 w 20000"/>
                  <a:gd name="T33" fmla="*/ 161 h 20000"/>
                  <a:gd name="T34" fmla="*/ 2109 w 20000"/>
                  <a:gd name="T35" fmla="*/ 211 h 20000"/>
                  <a:gd name="T36" fmla="*/ 2478 w 20000"/>
                  <a:gd name="T37" fmla="*/ 341 h 20000"/>
                  <a:gd name="T38" fmla="*/ 2560 w 20000"/>
                  <a:gd name="T39" fmla="*/ 354 h 20000"/>
                  <a:gd name="T40" fmla="*/ 2560 w 20000"/>
                  <a:gd name="T41" fmla="*/ 211 h 20000"/>
                  <a:gd name="T42" fmla="*/ 2765 w 20000"/>
                  <a:gd name="T43" fmla="*/ 81 h 20000"/>
                  <a:gd name="T44" fmla="*/ 3236 w 20000"/>
                  <a:gd name="T45" fmla="*/ 0 h 20000"/>
                  <a:gd name="T46" fmla="*/ 3604 w 20000"/>
                  <a:gd name="T47" fmla="*/ 31 h 20000"/>
                  <a:gd name="T48" fmla="*/ 3931 w 20000"/>
                  <a:gd name="T49" fmla="*/ 118 h 20000"/>
                  <a:gd name="T50" fmla="*/ 4178 w 20000"/>
                  <a:gd name="T51" fmla="*/ 161 h 20000"/>
                  <a:gd name="T52" fmla="*/ 4587 w 20000"/>
                  <a:gd name="T53" fmla="*/ 161 h 20000"/>
                  <a:gd name="T54" fmla="*/ 4956 w 20000"/>
                  <a:gd name="T55" fmla="*/ 168 h 20000"/>
                  <a:gd name="T56" fmla="*/ 5345 w 20000"/>
                  <a:gd name="T57" fmla="*/ 279 h 20000"/>
                  <a:gd name="T58" fmla="*/ 5365 w 20000"/>
                  <a:gd name="T59" fmla="*/ 478 h 20000"/>
                  <a:gd name="T60" fmla="*/ 4792 w 20000"/>
                  <a:gd name="T61" fmla="*/ 676 h 20000"/>
                  <a:gd name="T62" fmla="*/ 5365 w 20000"/>
                  <a:gd name="T63" fmla="*/ 602 h 20000"/>
                  <a:gd name="T64" fmla="*/ 5897 w 20000"/>
                  <a:gd name="T65" fmla="*/ 602 h 20000"/>
                  <a:gd name="T66" fmla="*/ 6307 w 20000"/>
                  <a:gd name="T67" fmla="*/ 714 h 20000"/>
                  <a:gd name="T68" fmla="*/ 6327 w 20000"/>
                  <a:gd name="T69" fmla="*/ 887 h 20000"/>
                  <a:gd name="T70" fmla="*/ 6246 w 20000"/>
                  <a:gd name="T71" fmla="*/ 918 h 20000"/>
                  <a:gd name="T72" fmla="*/ 6164 w 20000"/>
                  <a:gd name="T73" fmla="*/ 974 h 20000"/>
                  <a:gd name="T74" fmla="*/ 6164 w 20000"/>
                  <a:gd name="T75" fmla="*/ 1092 h 20000"/>
                  <a:gd name="T76" fmla="*/ 6307 w 20000"/>
                  <a:gd name="T77" fmla="*/ 1253 h 20000"/>
                  <a:gd name="T78" fmla="*/ 6164 w 20000"/>
                  <a:gd name="T79" fmla="*/ 1409 h 20000"/>
                  <a:gd name="T80" fmla="*/ 5591 w 20000"/>
                  <a:gd name="T81" fmla="*/ 1477 h 20000"/>
                  <a:gd name="T82" fmla="*/ 5038 w 20000"/>
                  <a:gd name="T83" fmla="*/ 1440 h 20000"/>
                  <a:gd name="T84" fmla="*/ 5038 w 20000"/>
                  <a:gd name="T85" fmla="*/ 1502 h 20000"/>
                  <a:gd name="T86" fmla="*/ 5304 w 20000"/>
                  <a:gd name="T87" fmla="*/ 1676 h 20000"/>
                  <a:gd name="T88" fmla="*/ 5017 w 20000"/>
                  <a:gd name="T89" fmla="*/ 1893 h 20000"/>
                  <a:gd name="T90" fmla="*/ 4219 w 20000"/>
                  <a:gd name="T91" fmla="*/ 1905 h 20000"/>
                  <a:gd name="T92" fmla="*/ 3727 w 20000"/>
                  <a:gd name="T93" fmla="*/ 1980 h 20000"/>
                  <a:gd name="T94" fmla="*/ 3010 w 20000"/>
                  <a:gd name="T95" fmla="*/ 2036 h 20000"/>
                  <a:gd name="T96" fmla="*/ 2539 w 20000"/>
                  <a:gd name="T97" fmla="*/ 1893 h 20000"/>
                  <a:gd name="T98" fmla="*/ 2539 w 20000"/>
                  <a:gd name="T99" fmla="*/ 1614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7974" y="15758"/>
                    </a:moveTo>
                    <a:lnTo>
                      <a:pt x="7653" y="16485"/>
                    </a:lnTo>
                    <a:lnTo>
                      <a:pt x="7203" y="17091"/>
                    </a:lnTo>
                    <a:lnTo>
                      <a:pt x="6817" y="17576"/>
                    </a:lnTo>
                    <a:lnTo>
                      <a:pt x="6238" y="17939"/>
                    </a:lnTo>
                    <a:lnTo>
                      <a:pt x="5788" y="18242"/>
                    </a:lnTo>
                    <a:lnTo>
                      <a:pt x="5338" y="18303"/>
                    </a:lnTo>
                    <a:lnTo>
                      <a:pt x="4823" y="18303"/>
                    </a:lnTo>
                    <a:lnTo>
                      <a:pt x="4309" y="18242"/>
                    </a:lnTo>
                    <a:lnTo>
                      <a:pt x="3730" y="17939"/>
                    </a:lnTo>
                    <a:lnTo>
                      <a:pt x="3344" y="17576"/>
                    </a:lnTo>
                    <a:lnTo>
                      <a:pt x="2958" y="17091"/>
                    </a:lnTo>
                    <a:lnTo>
                      <a:pt x="2830" y="16485"/>
                    </a:lnTo>
                    <a:lnTo>
                      <a:pt x="2830" y="16061"/>
                    </a:lnTo>
                    <a:lnTo>
                      <a:pt x="2572" y="15697"/>
                    </a:lnTo>
                    <a:lnTo>
                      <a:pt x="2315" y="15212"/>
                    </a:lnTo>
                    <a:lnTo>
                      <a:pt x="1994" y="14909"/>
                    </a:lnTo>
                    <a:lnTo>
                      <a:pt x="1672" y="14606"/>
                    </a:lnTo>
                    <a:lnTo>
                      <a:pt x="1286" y="14424"/>
                    </a:lnTo>
                    <a:lnTo>
                      <a:pt x="900" y="14182"/>
                    </a:lnTo>
                    <a:lnTo>
                      <a:pt x="579" y="13818"/>
                    </a:lnTo>
                    <a:lnTo>
                      <a:pt x="322" y="13636"/>
                    </a:lnTo>
                    <a:lnTo>
                      <a:pt x="193" y="13273"/>
                    </a:lnTo>
                    <a:lnTo>
                      <a:pt x="0" y="12909"/>
                    </a:lnTo>
                    <a:lnTo>
                      <a:pt x="0" y="12545"/>
                    </a:lnTo>
                    <a:lnTo>
                      <a:pt x="0" y="12242"/>
                    </a:lnTo>
                    <a:lnTo>
                      <a:pt x="64" y="11758"/>
                    </a:lnTo>
                    <a:lnTo>
                      <a:pt x="257" y="11394"/>
                    </a:lnTo>
                    <a:lnTo>
                      <a:pt x="579" y="11030"/>
                    </a:lnTo>
                    <a:lnTo>
                      <a:pt x="900" y="10727"/>
                    </a:lnTo>
                    <a:lnTo>
                      <a:pt x="1350" y="10424"/>
                    </a:lnTo>
                    <a:lnTo>
                      <a:pt x="1865" y="10182"/>
                    </a:lnTo>
                    <a:lnTo>
                      <a:pt x="2444" y="10061"/>
                    </a:lnTo>
                    <a:lnTo>
                      <a:pt x="3151" y="10000"/>
                    </a:lnTo>
                    <a:lnTo>
                      <a:pt x="3794" y="9879"/>
                    </a:lnTo>
                    <a:lnTo>
                      <a:pt x="3344" y="9818"/>
                    </a:lnTo>
                    <a:lnTo>
                      <a:pt x="2894" y="9758"/>
                    </a:lnTo>
                    <a:lnTo>
                      <a:pt x="2444" y="9636"/>
                    </a:lnTo>
                    <a:lnTo>
                      <a:pt x="2058" y="9576"/>
                    </a:lnTo>
                    <a:lnTo>
                      <a:pt x="1479" y="9273"/>
                    </a:lnTo>
                    <a:lnTo>
                      <a:pt x="1093" y="9030"/>
                    </a:lnTo>
                    <a:lnTo>
                      <a:pt x="643" y="8727"/>
                    </a:lnTo>
                    <a:lnTo>
                      <a:pt x="450" y="8424"/>
                    </a:lnTo>
                    <a:lnTo>
                      <a:pt x="257" y="8000"/>
                    </a:lnTo>
                    <a:lnTo>
                      <a:pt x="64" y="7515"/>
                    </a:lnTo>
                    <a:lnTo>
                      <a:pt x="64" y="7030"/>
                    </a:lnTo>
                    <a:lnTo>
                      <a:pt x="257" y="6606"/>
                    </a:lnTo>
                    <a:lnTo>
                      <a:pt x="450" y="6242"/>
                    </a:lnTo>
                    <a:lnTo>
                      <a:pt x="643" y="5939"/>
                    </a:lnTo>
                    <a:lnTo>
                      <a:pt x="900" y="5697"/>
                    </a:lnTo>
                    <a:lnTo>
                      <a:pt x="1286" y="5333"/>
                    </a:lnTo>
                    <a:lnTo>
                      <a:pt x="1736" y="5212"/>
                    </a:lnTo>
                    <a:lnTo>
                      <a:pt x="2058" y="4970"/>
                    </a:lnTo>
                    <a:lnTo>
                      <a:pt x="2315" y="4727"/>
                    </a:lnTo>
                    <a:lnTo>
                      <a:pt x="2572" y="4545"/>
                    </a:lnTo>
                    <a:lnTo>
                      <a:pt x="2830" y="4242"/>
                    </a:lnTo>
                    <a:lnTo>
                      <a:pt x="2830" y="4182"/>
                    </a:lnTo>
                    <a:lnTo>
                      <a:pt x="2894" y="4121"/>
                    </a:lnTo>
                    <a:lnTo>
                      <a:pt x="2894" y="3939"/>
                    </a:lnTo>
                    <a:lnTo>
                      <a:pt x="2958" y="3697"/>
                    </a:lnTo>
                    <a:lnTo>
                      <a:pt x="3023" y="3455"/>
                    </a:lnTo>
                    <a:lnTo>
                      <a:pt x="3151" y="3273"/>
                    </a:lnTo>
                    <a:lnTo>
                      <a:pt x="3344" y="2727"/>
                    </a:lnTo>
                    <a:lnTo>
                      <a:pt x="3537" y="2303"/>
                    </a:lnTo>
                    <a:lnTo>
                      <a:pt x="3794" y="2000"/>
                    </a:lnTo>
                    <a:lnTo>
                      <a:pt x="4180" y="1697"/>
                    </a:lnTo>
                    <a:lnTo>
                      <a:pt x="4630" y="1576"/>
                    </a:lnTo>
                    <a:lnTo>
                      <a:pt x="4952" y="1576"/>
                    </a:lnTo>
                    <a:lnTo>
                      <a:pt x="5402" y="1576"/>
                    </a:lnTo>
                    <a:lnTo>
                      <a:pt x="5916" y="1697"/>
                    </a:lnTo>
                    <a:lnTo>
                      <a:pt x="6238" y="1818"/>
                    </a:lnTo>
                    <a:lnTo>
                      <a:pt x="6624" y="2061"/>
                    </a:lnTo>
                    <a:lnTo>
                      <a:pt x="6945" y="2303"/>
                    </a:lnTo>
                    <a:lnTo>
                      <a:pt x="7203" y="2545"/>
                    </a:lnTo>
                    <a:lnTo>
                      <a:pt x="7524" y="2970"/>
                    </a:lnTo>
                    <a:lnTo>
                      <a:pt x="7781" y="3333"/>
                    </a:lnTo>
                    <a:lnTo>
                      <a:pt x="8039" y="3818"/>
                    </a:lnTo>
                    <a:lnTo>
                      <a:pt x="8360" y="4242"/>
                    </a:lnTo>
                    <a:lnTo>
                      <a:pt x="8103" y="3879"/>
                    </a:lnTo>
                    <a:lnTo>
                      <a:pt x="8039" y="3455"/>
                    </a:lnTo>
                    <a:lnTo>
                      <a:pt x="7974" y="3091"/>
                    </a:lnTo>
                    <a:lnTo>
                      <a:pt x="7974" y="2727"/>
                    </a:lnTo>
                    <a:lnTo>
                      <a:pt x="7974" y="2424"/>
                    </a:lnTo>
                    <a:lnTo>
                      <a:pt x="8039" y="2061"/>
                    </a:lnTo>
                    <a:lnTo>
                      <a:pt x="8103" y="1818"/>
                    </a:lnTo>
                    <a:lnTo>
                      <a:pt x="8296" y="1455"/>
                    </a:lnTo>
                    <a:lnTo>
                      <a:pt x="8424" y="1152"/>
                    </a:lnTo>
                    <a:lnTo>
                      <a:pt x="8682" y="788"/>
                    </a:lnTo>
                    <a:lnTo>
                      <a:pt x="8939" y="485"/>
                    </a:lnTo>
                    <a:lnTo>
                      <a:pt x="9389" y="242"/>
                    </a:lnTo>
                    <a:lnTo>
                      <a:pt x="9711" y="61"/>
                    </a:lnTo>
                    <a:lnTo>
                      <a:pt x="10161" y="0"/>
                    </a:lnTo>
                    <a:lnTo>
                      <a:pt x="10547" y="0"/>
                    </a:lnTo>
                    <a:lnTo>
                      <a:pt x="10932" y="61"/>
                    </a:lnTo>
                    <a:lnTo>
                      <a:pt x="11125" y="182"/>
                    </a:lnTo>
                    <a:lnTo>
                      <a:pt x="11318" y="303"/>
                    </a:lnTo>
                    <a:lnTo>
                      <a:pt x="11511" y="424"/>
                    </a:lnTo>
                    <a:lnTo>
                      <a:pt x="11704" y="545"/>
                    </a:lnTo>
                    <a:lnTo>
                      <a:pt x="12090" y="909"/>
                    </a:lnTo>
                    <a:lnTo>
                      <a:pt x="12347" y="1152"/>
                    </a:lnTo>
                    <a:lnTo>
                      <a:pt x="12669" y="1333"/>
                    </a:lnTo>
                    <a:lnTo>
                      <a:pt x="12733" y="1394"/>
                    </a:lnTo>
                    <a:lnTo>
                      <a:pt x="12926" y="1455"/>
                    </a:lnTo>
                    <a:lnTo>
                      <a:pt x="13119" y="1576"/>
                    </a:lnTo>
                    <a:lnTo>
                      <a:pt x="13376" y="1576"/>
                    </a:lnTo>
                    <a:lnTo>
                      <a:pt x="13569" y="1576"/>
                    </a:lnTo>
                    <a:lnTo>
                      <a:pt x="13891" y="1576"/>
                    </a:lnTo>
                    <a:lnTo>
                      <a:pt x="14405" y="1576"/>
                    </a:lnTo>
                    <a:lnTo>
                      <a:pt x="14727" y="1576"/>
                    </a:lnTo>
                    <a:lnTo>
                      <a:pt x="15048" y="1576"/>
                    </a:lnTo>
                    <a:lnTo>
                      <a:pt x="15305" y="1576"/>
                    </a:lnTo>
                    <a:lnTo>
                      <a:pt x="15563" y="1636"/>
                    </a:lnTo>
                    <a:lnTo>
                      <a:pt x="15884" y="1818"/>
                    </a:lnTo>
                    <a:lnTo>
                      <a:pt x="16270" y="2061"/>
                    </a:lnTo>
                    <a:lnTo>
                      <a:pt x="16592" y="2424"/>
                    </a:lnTo>
                    <a:lnTo>
                      <a:pt x="16785" y="2727"/>
                    </a:lnTo>
                    <a:lnTo>
                      <a:pt x="16913" y="3273"/>
                    </a:lnTo>
                    <a:lnTo>
                      <a:pt x="16913" y="3697"/>
                    </a:lnTo>
                    <a:lnTo>
                      <a:pt x="16913" y="4182"/>
                    </a:lnTo>
                    <a:lnTo>
                      <a:pt x="16849" y="4667"/>
                    </a:lnTo>
                    <a:lnTo>
                      <a:pt x="16656" y="5091"/>
                    </a:lnTo>
                    <a:lnTo>
                      <a:pt x="16270" y="5576"/>
                    </a:lnTo>
                    <a:lnTo>
                      <a:pt x="15756" y="6121"/>
                    </a:lnTo>
                    <a:lnTo>
                      <a:pt x="15048" y="6606"/>
                    </a:lnTo>
                    <a:lnTo>
                      <a:pt x="15563" y="6364"/>
                    </a:lnTo>
                    <a:lnTo>
                      <a:pt x="16077" y="6121"/>
                    </a:lnTo>
                    <a:lnTo>
                      <a:pt x="16463" y="5939"/>
                    </a:lnTo>
                    <a:lnTo>
                      <a:pt x="16849" y="5879"/>
                    </a:lnTo>
                    <a:lnTo>
                      <a:pt x="17299" y="5818"/>
                    </a:lnTo>
                    <a:lnTo>
                      <a:pt x="17814" y="5818"/>
                    </a:lnTo>
                    <a:lnTo>
                      <a:pt x="18199" y="5818"/>
                    </a:lnTo>
                    <a:lnTo>
                      <a:pt x="18521" y="5879"/>
                    </a:lnTo>
                    <a:lnTo>
                      <a:pt x="18907" y="6061"/>
                    </a:lnTo>
                    <a:lnTo>
                      <a:pt x="19357" y="6242"/>
                    </a:lnTo>
                    <a:lnTo>
                      <a:pt x="19550" y="6606"/>
                    </a:lnTo>
                    <a:lnTo>
                      <a:pt x="19807" y="6970"/>
                    </a:lnTo>
                    <a:lnTo>
                      <a:pt x="19936" y="7273"/>
                    </a:lnTo>
                    <a:lnTo>
                      <a:pt x="19936" y="7758"/>
                    </a:lnTo>
                    <a:lnTo>
                      <a:pt x="19936" y="8182"/>
                    </a:lnTo>
                    <a:lnTo>
                      <a:pt x="19871" y="8667"/>
                    </a:lnTo>
                    <a:lnTo>
                      <a:pt x="19807" y="8727"/>
                    </a:lnTo>
                    <a:lnTo>
                      <a:pt x="19807" y="8848"/>
                    </a:lnTo>
                    <a:lnTo>
                      <a:pt x="19743" y="8909"/>
                    </a:lnTo>
                    <a:lnTo>
                      <a:pt x="19614" y="8970"/>
                    </a:lnTo>
                    <a:lnTo>
                      <a:pt x="19486" y="9212"/>
                    </a:lnTo>
                    <a:lnTo>
                      <a:pt x="19486" y="9273"/>
                    </a:lnTo>
                    <a:lnTo>
                      <a:pt x="19357" y="9455"/>
                    </a:lnTo>
                    <a:lnTo>
                      <a:pt x="19357" y="9515"/>
                    </a:lnTo>
                    <a:lnTo>
                      <a:pt x="19357" y="9576"/>
                    </a:lnTo>
                    <a:lnTo>
                      <a:pt x="19293" y="9879"/>
                    </a:lnTo>
                    <a:lnTo>
                      <a:pt x="19293" y="10303"/>
                    </a:lnTo>
                    <a:lnTo>
                      <a:pt x="19357" y="10667"/>
                    </a:lnTo>
                    <a:lnTo>
                      <a:pt x="19486" y="11030"/>
                    </a:lnTo>
                    <a:lnTo>
                      <a:pt x="19550" y="11394"/>
                    </a:lnTo>
                    <a:lnTo>
                      <a:pt x="19743" y="11758"/>
                    </a:lnTo>
                    <a:lnTo>
                      <a:pt x="19807" y="12242"/>
                    </a:lnTo>
                    <a:lnTo>
                      <a:pt x="19871" y="12606"/>
                    </a:lnTo>
                    <a:lnTo>
                      <a:pt x="19807" y="12970"/>
                    </a:lnTo>
                    <a:lnTo>
                      <a:pt x="19614" y="13455"/>
                    </a:lnTo>
                    <a:lnTo>
                      <a:pt x="19357" y="13758"/>
                    </a:lnTo>
                    <a:lnTo>
                      <a:pt x="18971" y="14061"/>
                    </a:lnTo>
                    <a:lnTo>
                      <a:pt x="18521" y="14242"/>
                    </a:lnTo>
                    <a:lnTo>
                      <a:pt x="18071" y="14424"/>
                    </a:lnTo>
                    <a:lnTo>
                      <a:pt x="17556" y="14424"/>
                    </a:lnTo>
                    <a:lnTo>
                      <a:pt x="16913" y="14424"/>
                    </a:lnTo>
                    <a:lnTo>
                      <a:pt x="16463" y="14303"/>
                    </a:lnTo>
                    <a:lnTo>
                      <a:pt x="16141" y="14182"/>
                    </a:lnTo>
                    <a:lnTo>
                      <a:pt x="15820" y="14061"/>
                    </a:lnTo>
                    <a:lnTo>
                      <a:pt x="15370" y="13939"/>
                    </a:lnTo>
                    <a:lnTo>
                      <a:pt x="14920" y="13758"/>
                    </a:lnTo>
                    <a:lnTo>
                      <a:pt x="15370" y="14242"/>
                    </a:lnTo>
                    <a:lnTo>
                      <a:pt x="15820" y="14667"/>
                    </a:lnTo>
                    <a:lnTo>
                      <a:pt x="16141" y="15091"/>
                    </a:lnTo>
                    <a:lnTo>
                      <a:pt x="16399" y="15576"/>
                    </a:lnTo>
                    <a:lnTo>
                      <a:pt x="16592" y="16000"/>
                    </a:lnTo>
                    <a:lnTo>
                      <a:pt x="16656" y="16364"/>
                    </a:lnTo>
                    <a:lnTo>
                      <a:pt x="16592" y="16788"/>
                    </a:lnTo>
                    <a:lnTo>
                      <a:pt x="16463" y="17212"/>
                    </a:lnTo>
                    <a:lnTo>
                      <a:pt x="16141" y="17939"/>
                    </a:lnTo>
                    <a:lnTo>
                      <a:pt x="15756" y="18485"/>
                    </a:lnTo>
                    <a:lnTo>
                      <a:pt x="15048" y="18727"/>
                    </a:lnTo>
                    <a:lnTo>
                      <a:pt x="14405" y="18727"/>
                    </a:lnTo>
                    <a:lnTo>
                      <a:pt x="13891" y="18727"/>
                    </a:lnTo>
                    <a:lnTo>
                      <a:pt x="13248" y="18606"/>
                    </a:lnTo>
                    <a:lnTo>
                      <a:pt x="12733" y="18727"/>
                    </a:lnTo>
                    <a:lnTo>
                      <a:pt x="12347" y="18848"/>
                    </a:lnTo>
                    <a:lnTo>
                      <a:pt x="12026" y="19091"/>
                    </a:lnTo>
                    <a:lnTo>
                      <a:pt x="11704" y="19333"/>
                    </a:lnTo>
                    <a:lnTo>
                      <a:pt x="11190" y="19697"/>
                    </a:lnTo>
                    <a:lnTo>
                      <a:pt x="10675" y="19939"/>
                    </a:lnTo>
                    <a:lnTo>
                      <a:pt x="10096" y="19939"/>
                    </a:lnTo>
                    <a:lnTo>
                      <a:pt x="9453" y="19879"/>
                    </a:lnTo>
                    <a:lnTo>
                      <a:pt x="8939" y="19636"/>
                    </a:lnTo>
                    <a:lnTo>
                      <a:pt x="8553" y="19333"/>
                    </a:lnTo>
                    <a:lnTo>
                      <a:pt x="8103" y="18970"/>
                    </a:lnTo>
                    <a:lnTo>
                      <a:pt x="7974" y="18485"/>
                    </a:lnTo>
                    <a:lnTo>
                      <a:pt x="7781" y="17939"/>
                    </a:lnTo>
                    <a:lnTo>
                      <a:pt x="7781" y="17333"/>
                    </a:lnTo>
                    <a:lnTo>
                      <a:pt x="7781" y="16545"/>
                    </a:lnTo>
                    <a:lnTo>
                      <a:pt x="7974" y="15758"/>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46" name="Freeform 31"/>
              <p:cNvSpPr>
                <a:spLocks/>
              </p:cNvSpPr>
              <p:nvPr/>
            </p:nvSpPr>
            <p:spPr bwMode="auto">
              <a:xfrm>
                <a:off x="988" y="5396"/>
                <a:ext cx="19011" cy="14594"/>
              </a:xfrm>
              <a:custGeom>
                <a:avLst/>
                <a:gdLst>
                  <a:gd name="T0" fmla="*/ 7829 w 20000"/>
                  <a:gd name="T1" fmla="*/ 1203 h 20000"/>
                  <a:gd name="T2" fmla="*/ 5518 w 20000"/>
                  <a:gd name="T3" fmla="*/ 2871 h 20000"/>
                  <a:gd name="T4" fmla="*/ 3104 w 20000"/>
                  <a:gd name="T5" fmla="*/ 4412 h 20000"/>
                  <a:gd name="T6" fmla="*/ 1069 w 20000"/>
                  <a:gd name="T7" fmla="*/ 5967 h 20000"/>
                  <a:gd name="T8" fmla="*/ 34 w 20000"/>
                  <a:gd name="T9" fmla="*/ 7609 h 20000"/>
                  <a:gd name="T10" fmla="*/ 379 w 20000"/>
                  <a:gd name="T11" fmla="*/ 9264 h 20000"/>
                  <a:gd name="T12" fmla="*/ 2622 w 20000"/>
                  <a:gd name="T13" fmla="*/ 10239 h 20000"/>
                  <a:gd name="T14" fmla="*/ 6035 w 20000"/>
                  <a:gd name="T15" fmla="*/ 10635 h 20000"/>
                  <a:gd name="T16" fmla="*/ 9587 w 20000"/>
                  <a:gd name="T17" fmla="*/ 10451 h 20000"/>
                  <a:gd name="T18" fmla="*/ 12346 w 20000"/>
                  <a:gd name="T19" fmla="*/ 9758 h 20000"/>
                  <a:gd name="T20" fmla="*/ 13242 w 20000"/>
                  <a:gd name="T21" fmla="*/ 8472 h 20000"/>
                  <a:gd name="T22" fmla="*/ 12380 w 20000"/>
                  <a:gd name="T23" fmla="*/ 7736 h 20000"/>
                  <a:gd name="T24" fmla="*/ 10242 w 20000"/>
                  <a:gd name="T25" fmla="*/ 7566 h 20000"/>
                  <a:gd name="T26" fmla="*/ 8897 w 20000"/>
                  <a:gd name="T27" fmla="*/ 8188 h 20000"/>
                  <a:gd name="T28" fmla="*/ 10242 w 20000"/>
                  <a:gd name="T29" fmla="*/ 8556 h 20000"/>
                  <a:gd name="T30" fmla="*/ 10070 w 20000"/>
                  <a:gd name="T31" fmla="*/ 9136 h 20000"/>
                  <a:gd name="T32" fmla="*/ 8449 w 20000"/>
                  <a:gd name="T33" fmla="*/ 9716 h 20000"/>
                  <a:gd name="T34" fmla="*/ 6312 w 20000"/>
                  <a:gd name="T35" fmla="*/ 10027 h 20000"/>
                  <a:gd name="T36" fmla="*/ 4242 w 20000"/>
                  <a:gd name="T37" fmla="*/ 9971 h 20000"/>
                  <a:gd name="T38" fmla="*/ 2517 w 20000"/>
                  <a:gd name="T39" fmla="*/ 9588 h 20000"/>
                  <a:gd name="T40" fmla="*/ 1449 w 20000"/>
                  <a:gd name="T41" fmla="*/ 8938 h 20000"/>
                  <a:gd name="T42" fmla="*/ 1241 w 20000"/>
                  <a:gd name="T43" fmla="*/ 8033 h 20000"/>
                  <a:gd name="T44" fmla="*/ 1862 w 20000"/>
                  <a:gd name="T45" fmla="*/ 7085 h 20000"/>
                  <a:gd name="T46" fmla="*/ 2966 w 20000"/>
                  <a:gd name="T47" fmla="*/ 6181 h 20000"/>
                  <a:gd name="T48" fmla="*/ 4552 w 20000"/>
                  <a:gd name="T49" fmla="*/ 5430 h 20000"/>
                  <a:gd name="T50" fmla="*/ 6241 w 20000"/>
                  <a:gd name="T51" fmla="*/ 4809 h 20000"/>
                  <a:gd name="T52" fmla="*/ 8035 w 20000"/>
                  <a:gd name="T53" fmla="*/ 4356 h 20000"/>
                  <a:gd name="T54" fmla="*/ 10759 w 20000"/>
                  <a:gd name="T55" fmla="*/ 3988 h 20000"/>
                  <a:gd name="T56" fmla="*/ 12621 w 20000"/>
                  <a:gd name="T57" fmla="*/ 4087 h 20000"/>
                  <a:gd name="T58" fmla="*/ 14243 w 20000"/>
                  <a:gd name="T59" fmla="*/ 4653 h 20000"/>
                  <a:gd name="T60" fmla="*/ 13932 w 20000"/>
                  <a:gd name="T61" fmla="*/ 5473 h 20000"/>
                  <a:gd name="T62" fmla="*/ 13449 w 20000"/>
                  <a:gd name="T63" fmla="*/ 6124 h 20000"/>
                  <a:gd name="T64" fmla="*/ 15175 w 20000"/>
                  <a:gd name="T65" fmla="*/ 6152 h 20000"/>
                  <a:gd name="T66" fmla="*/ 16726 w 20000"/>
                  <a:gd name="T67" fmla="*/ 5671 h 20000"/>
                  <a:gd name="T68" fmla="*/ 17726 w 20000"/>
                  <a:gd name="T69" fmla="*/ 4879 h 20000"/>
                  <a:gd name="T70" fmla="*/ 18037 w 20000"/>
                  <a:gd name="T71" fmla="*/ 4016 h 20000"/>
                  <a:gd name="T72" fmla="*/ 17588 w 20000"/>
                  <a:gd name="T73" fmla="*/ 3267 h 20000"/>
                  <a:gd name="T74" fmla="*/ 15864 w 20000"/>
                  <a:gd name="T75" fmla="*/ 2744 h 20000"/>
                  <a:gd name="T76" fmla="*/ 13001 w 20000"/>
                  <a:gd name="T77" fmla="*/ 2517 h 20000"/>
                  <a:gd name="T78" fmla="*/ 10139 w 20000"/>
                  <a:gd name="T79" fmla="*/ 2828 h 20000"/>
                  <a:gd name="T80" fmla="*/ 7276 w 20000"/>
                  <a:gd name="T81" fmla="*/ 3620 h 20000"/>
                  <a:gd name="T82" fmla="*/ 4484 w 20000"/>
                  <a:gd name="T83" fmla="*/ 4809 h 20000"/>
                  <a:gd name="T84" fmla="*/ 1724 w 20000"/>
                  <a:gd name="T85" fmla="*/ 6364 h 20000"/>
                  <a:gd name="T86" fmla="*/ 2517 w 20000"/>
                  <a:gd name="T87" fmla="*/ 5657 h 20000"/>
                  <a:gd name="T88" fmla="*/ 4242 w 20000"/>
                  <a:gd name="T89" fmla="*/ 4526 h 20000"/>
                  <a:gd name="T90" fmla="*/ 6346 w 20000"/>
                  <a:gd name="T91" fmla="*/ 3139 h 20000"/>
                  <a:gd name="T92" fmla="*/ 8242 w 20000"/>
                  <a:gd name="T93" fmla="*/ 1711 h 20000"/>
                  <a:gd name="T94" fmla="*/ 9104 w 20000"/>
                  <a:gd name="T95" fmla="*/ 382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10076" y="0"/>
                    </a:moveTo>
                    <a:lnTo>
                      <a:pt x="9427" y="1142"/>
                    </a:lnTo>
                    <a:lnTo>
                      <a:pt x="8664" y="2258"/>
                    </a:lnTo>
                    <a:lnTo>
                      <a:pt x="7824" y="3320"/>
                    </a:lnTo>
                    <a:lnTo>
                      <a:pt x="7023" y="4356"/>
                    </a:lnTo>
                    <a:lnTo>
                      <a:pt x="6107" y="5392"/>
                    </a:lnTo>
                    <a:lnTo>
                      <a:pt x="5229" y="6375"/>
                    </a:lnTo>
                    <a:lnTo>
                      <a:pt x="4313" y="7331"/>
                    </a:lnTo>
                    <a:lnTo>
                      <a:pt x="3435" y="8287"/>
                    </a:lnTo>
                    <a:lnTo>
                      <a:pt x="2710" y="9243"/>
                    </a:lnTo>
                    <a:lnTo>
                      <a:pt x="1947" y="10226"/>
                    </a:lnTo>
                    <a:lnTo>
                      <a:pt x="1183" y="11208"/>
                    </a:lnTo>
                    <a:lnTo>
                      <a:pt x="725" y="12218"/>
                    </a:lnTo>
                    <a:lnTo>
                      <a:pt x="305" y="13201"/>
                    </a:lnTo>
                    <a:lnTo>
                      <a:pt x="38" y="14290"/>
                    </a:lnTo>
                    <a:lnTo>
                      <a:pt x="0" y="15378"/>
                    </a:lnTo>
                    <a:lnTo>
                      <a:pt x="115" y="16547"/>
                    </a:lnTo>
                    <a:lnTo>
                      <a:pt x="420" y="17397"/>
                    </a:lnTo>
                    <a:lnTo>
                      <a:pt x="1031" y="18141"/>
                    </a:lnTo>
                    <a:lnTo>
                      <a:pt x="1908" y="18752"/>
                    </a:lnTo>
                    <a:lnTo>
                      <a:pt x="2901" y="19230"/>
                    </a:lnTo>
                    <a:lnTo>
                      <a:pt x="4084" y="19575"/>
                    </a:lnTo>
                    <a:lnTo>
                      <a:pt x="5305" y="19841"/>
                    </a:lnTo>
                    <a:lnTo>
                      <a:pt x="6679" y="19973"/>
                    </a:lnTo>
                    <a:lnTo>
                      <a:pt x="8015" y="19973"/>
                    </a:lnTo>
                    <a:lnTo>
                      <a:pt x="9389" y="19867"/>
                    </a:lnTo>
                    <a:lnTo>
                      <a:pt x="10611" y="19628"/>
                    </a:lnTo>
                    <a:lnTo>
                      <a:pt x="11832" y="19336"/>
                    </a:lnTo>
                    <a:lnTo>
                      <a:pt x="12824" y="18884"/>
                    </a:lnTo>
                    <a:lnTo>
                      <a:pt x="13664" y="18327"/>
                    </a:lnTo>
                    <a:lnTo>
                      <a:pt x="14313" y="17636"/>
                    </a:lnTo>
                    <a:lnTo>
                      <a:pt x="14656" y="16839"/>
                    </a:lnTo>
                    <a:lnTo>
                      <a:pt x="14656" y="15910"/>
                    </a:lnTo>
                    <a:lnTo>
                      <a:pt x="14504" y="15432"/>
                    </a:lnTo>
                    <a:lnTo>
                      <a:pt x="14160" y="14927"/>
                    </a:lnTo>
                    <a:lnTo>
                      <a:pt x="13702" y="14529"/>
                    </a:lnTo>
                    <a:lnTo>
                      <a:pt x="13130" y="14210"/>
                    </a:lnTo>
                    <a:lnTo>
                      <a:pt x="12366" y="14130"/>
                    </a:lnTo>
                    <a:lnTo>
                      <a:pt x="11336" y="14210"/>
                    </a:lnTo>
                    <a:lnTo>
                      <a:pt x="10229" y="14661"/>
                    </a:lnTo>
                    <a:lnTo>
                      <a:pt x="8893" y="15378"/>
                    </a:lnTo>
                    <a:lnTo>
                      <a:pt x="9847" y="15378"/>
                    </a:lnTo>
                    <a:lnTo>
                      <a:pt x="10534" y="15538"/>
                    </a:lnTo>
                    <a:lnTo>
                      <a:pt x="10992" y="15777"/>
                    </a:lnTo>
                    <a:lnTo>
                      <a:pt x="11336" y="16069"/>
                    </a:lnTo>
                    <a:lnTo>
                      <a:pt x="11450" y="16388"/>
                    </a:lnTo>
                    <a:lnTo>
                      <a:pt x="11412" y="16786"/>
                    </a:lnTo>
                    <a:lnTo>
                      <a:pt x="11145" y="17158"/>
                    </a:lnTo>
                    <a:lnTo>
                      <a:pt x="10763" y="17477"/>
                    </a:lnTo>
                    <a:lnTo>
                      <a:pt x="10076" y="17902"/>
                    </a:lnTo>
                    <a:lnTo>
                      <a:pt x="9351" y="18247"/>
                    </a:lnTo>
                    <a:lnTo>
                      <a:pt x="8550" y="18513"/>
                    </a:lnTo>
                    <a:lnTo>
                      <a:pt x="7710" y="18725"/>
                    </a:lnTo>
                    <a:lnTo>
                      <a:pt x="6985" y="18831"/>
                    </a:lnTo>
                    <a:lnTo>
                      <a:pt x="6145" y="18858"/>
                    </a:lnTo>
                    <a:lnTo>
                      <a:pt x="5420" y="18831"/>
                    </a:lnTo>
                    <a:lnTo>
                      <a:pt x="4695" y="18725"/>
                    </a:lnTo>
                    <a:lnTo>
                      <a:pt x="4008" y="18513"/>
                    </a:lnTo>
                    <a:lnTo>
                      <a:pt x="3359" y="18327"/>
                    </a:lnTo>
                    <a:lnTo>
                      <a:pt x="2786" y="18008"/>
                    </a:lnTo>
                    <a:lnTo>
                      <a:pt x="2290" y="17663"/>
                    </a:lnTo>
                    <a:lnTo>
                      <a:pt x="1947" y="17264"/>
                    </a:lnTo>
                    <a:lnTo>
                      <a:pt x="1603" y="16786"/>
                    </a:lnTo>
                    <a:lnTo>
                      <a:pt x="1374" y="16282"/>
                    </a:lnTo>
                    <a:lnTo>
                      <a:pt x="1336" y="15697"/>
                    </a:lnTo>
                    <a:lnTo>
                      <a:pt x="1374" y="15086"/>
                    </a:lnTo>
                    <a:lnTo>
                      <a:pt x="1527" y="14475"/>
                    </a:lnTo>
                    <a:lnTo>
                      <a:pt x="1794" y="13865"/>
                    </a:lnTo>
                    <a:lnTo>
                      <a:pt x="2061" y="13307"/>
                    </a:lnTo>
                    <a:lnTo>
                      <a:pt x="2405" y="12722"/>
                    </a:lnTo>
                    <a:lnTo>
                      <a:pt x="2863" y="12191"/>
                    </a:lnTo>
                    <a:lnTo>
                      <a:pt x="3282" y="11607"/>
                    </a:lnTo>
                    <a:lnTo>
                      <a:pt x="3893" y="11129"/>
                    </a:lnTo>
                    <a:lnTo>
                      <a:pt x="4389" y="10651"/>
                    </a:lnTo>
                    <a:lnTo>
                      <a:pt x="5038" y="10199"/>
                    </a:lnTo>
                    <a:lnTo>
                      <a:pt x="5649" y="9774"/>
                    </a:lnTo>
                    <a:lnTo>
                      <a:pt x="6298" y="9376"/>
                    </a:lnTo>
                    <a:lnTo>
                      <a:pt x="6908" y="9031"/>
                    </a:lnTo>
                    <a:lnTo>
                      <a:pt x="7557" y="8712"/>
                    </a:lnTo>
                    <a:lnTo>
                      <a:pt x="8206" y="8473"/>
                    </a:lnTo>
                    <a:lnTo>
                      <a:pt x="8893" y="8181"/>
                    </a:lnTo>
                    <a:lnTo>
                      <a:pt x="10038" y="7862"/>
                    </a:lnTo>
                    <a:lnTo>
                      <a:pt x="10992" y="7570"/>
                    </a:lnTo>
                    <a:lnTo>
                      <a:pt x="11908" y="7490"/>
                    </a:lnTo>
                    <a:lnTo>
                      <a:pt x="12634" y="7437"/>
                    </a:lnTo>
                    <a:lnTo>
                      <a:pt x="13282" y="7517"/>
                    </a:lnTo>
                    <a:lnTo>
                      <a:pt x="13969" y="7676"/>
                    </a:lnTo>
                    <a:lnTo>
                      <a:pt x="14580" y="7942"/>
                    </a:lnTo>
                    <a:lnTo>
                      <a:pt x="15344" y="8287"/>
                    </a:lnTo>
                    <a:lnTo>
                      <a:pt x="15763" y="8738"/>
                    </a:lnTo>
                    <a:lnTo>
                      <a:pt x="15840" y="9243"/>
                    </a:lnTo>
                    <a:lnTo>
                      <a:pt x="15687" y="9774"/>
                    </a:lnTo>
                    <a:lnTo>
                      <a:pt x="15420" y="10279"/>
                    </a:lnTo>
                    <a:lnTo>
                      <a:pt x="15076" y="10810"/>
                    </a:lnTo>
                    <a:lnTo>
                      <a:pt x="14847" y="11208"/>
                    </a:lnTo>
                    <a:lnTo>
                      <a:pt x="14885" y="11501"/>
                    </a:lnTo>
                    <a:lnTo>
                      <a:pt x="15420" y="11687"/>
                    </a:lnTo>
                    <a:lnTo>
                      <a:pt x="16107" y="11687"/>
                    </a:lnTo>
                    <a:lnTo>
                      <a:pt x="16794" y="11554"/>
                    </a:lnTo>
                    <a:lnTo>
                      <a:pt x="17443" y="11341"/>
                    </a:lnTo>
                    <a:lnTo>
                      <a:pt x="17977" y="10996"/>
                    </a:lnTo>
                    <a:lnTo>
                      <a:pt x="18511" y="10651"/>
                    </a:lnTo>
                    <a:lnTo>
                      <a:pt x="18969" y="10226"/>
                    </a:lnTo>
                    <a:lnTo>
                      <a:pt x="19313" y="9721"/>
                    </a:lnTo>
                    <a:lnTo>
                      <a:pt x="19618" y="9163"/>
                    </a:lnTo>
                    <a:lnTo>
                      <a:pt x="19809" y="8632"/>
                    </a:lnTo>
                    <a:lnTo>
                      <a:pt x="19962" y="8101"/>
                    </a:lnTo>
                    <a:lnTo>
                      <a:pt x="19962" y="7543"/>
                    </a:lnTo>
                    <a:lnTo>
                      <a:pt x="19924" y="7039"/>
                    </a:lnTo>
                    <a:lnTo>
                      <a:pt x="19771" y="6560"/>
                    </a:lnTo>
                    <a:lnTo>
                      <a:pt x="19466" y="6135"/>
                    </a:lnTo>
                    <a:lnTo>
                      <a:pt x="19122" y="5790"/>
                    </a:lnTo>
                    <a:lnTo>
                      <a:pt x="18626" y="5471"/>
                    </a:lnTo>
                    <a:lnTo>
                      <a:pt x="17557" y="5153"/>
                    </a:lnTo>
                    <a:lnTo>
                      <a:pt x="16527" y="4861"/>
                    </a:lnTo>
                    <a:lnTo>
                      <a:pt x="15458" y="4728"/>
                    </a:lnTo>
                    <a:lnTo>
                      <a:pt x="14389" y="4728"/>
                    </a:lnTo>
                    <a:lnTo>
                      <a:pt x="13321" y="4807"/>
                    </a:lnTo>
                    <a:lnTo>
                      <a:pt x="12328" y="5020"/>
                    </a:lnTo>
                    <a:lnTo>
                      <a:pt x="11221" y="5312"/>
                    </a:lnTo>
                    <a:lnTo>
                      <a:pt x="10191" y="5710"/>
                    </a:lnTo>
                    <a:lnTo>
                      <a:pt x="9160" y="6162"/>
                    </a:lnTo>
                    <a:lnTo>
                      <a:pt x="8053" y="6799"/>
                    </a:lnTo>
                    <a:lnTo>
                      <a:pt x="7061" y="7437"/>
                    </a:lnTo>
                    <a:lnTo>
                      <a:pt x="5992" y="8181"/>
                    </a:lnTo>
                    <a:lnTo>
                      <a:pt x="4962" y="9031"/>
                    </a:lnTo>
                    <a:lnTo>
                      <a:pt x="3931" y="9934"/>
                    </a:lnTo>
                    <a:lnTo>
                      <a:pt x="2901" y="10890"/>
                    </a:lnTo>
                    <a:lnTo>
                      <a:pt x="1908" y="11952"/>
                    </a:lnTo>
                    <a:lnTo>
                      <a:pt x="2023" y="11580"/>
                    </a:lnTo>
                    <a:lnTo>
                      <a:pt x="2290" y="11155"/>
                    </a:lnTo>
                    <a:lnTo>
                      <a:pt x="2786" y="10624"/>
                    </a:lnTo>
                    <a:lnTo>
                      <a:pt x="3282" y="9960"/>
                    </a:lnTo>
                    <a:lnTo>
                      <a:pt x="3969" y="9243"/>
                    </a:lnTo>
                    <a:lnTo>
                      <a:pt x="4695" y="8499"/>
                    </a:lnTo>
                    <a:lnTo>
                      <a:pt x="5458" y="7649"/>
                    </a:lnTo>
                    <a:lnTo>
                      <a:pt x="6298" y="6799"/>
                    </a:lnTo>
                    <a:lnTo>
                      <a:pt x="7023" y="5896"/>
                    </a:lnTo>
                    <a:lnTo>
                      <a:pt x="7710" y="4967"/>
                    </a:lnTo>
                    <a:lnTo>
                      <a:pt x="8473" y="4117"/>
                    </a:lnTo>
                    <a:lnTo>
                      <a:pt x="9122" y="3214"/>
                    </a:lnTo>
                    <a:lnTo>
                      <a:pt x="9542" y="2337"/>
                    </a:lnTo>
                    <a:lnTo>
                      <a:pt x="9885" y="1514"/>
                    </a:lnTo>
                    <a:lnTo>
                      <a:pt x="10076" y="717"/>
                    </a:lnTo>
                    <a:lnTo>
                      <a:pt x="10076" y="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47" name="Freeform 32"/>
              <p:cNvSpPr>
                <a:spLocks/>
              </p:cNvSpPr>
              <p:nvPr/>
            </p:nvSpPr>
            <p:spPr bwMode="auto">
              <a:xfrm>
                <a:off x="3379" y="12446"/>
                <a:ext cx="9330" cy="4323"/>
              </a:xfrm>
              <a:custGeom>
                <a:avLst/>
                <a:gdLst>
                  <a:gd name="T0" fmla="*/ 0 w 20000"/>
                  <a:gd name="T1" fmla="*/ 909 h 20000"/>
                  <a:gd name="T2" fmla="*/ 203 w 20000"/>
                  <a:gd name="T3" fmla="*/ 738 h 20000"/>
                  <a:gd name="T4" fmla="*/ 491 w 20000"/>
                  <a:gd name="T5" fmla="*/ 583 h 20000"/>
                  <a:gd name="T6" fmla="*/ 881 w 20000"/>
                  <a:gd name="T7" fmla="*/ 444 h 20000"/>
                  <a:gd name="T8" fmla="*/ 1270 w 20000"/>
                  <a:gd name="T9" fmla="*/ 323 h 20000"/>
                  <a:gd name="T10" fmla="*/ 1711 w 20000"/>
                  <a:gd name="T11" fmla="*/ 222 h 20000"/>
                  <a:gd name="T12" fmla="*/ 2134 w 20000"/>
                  <a:gd name="T13" fmla="*/ 134 h 20000"/>
                  <a:gd name="T14" fmla="*/ 2608 w 20000"/>
                  <a:gd name="T15" fmla="*/ 71 h 20000"/>
                  <a:gd name="T16" fmla="*/ 3049 w 20000"/>
                  <a:gd name="T17" fmla="*/ 25 h 20000"/>
                  <a:gd name="T18" fmla="*/ 3438 w 20000"/>
                  <a:gd name="T19" fmla="*/ 0 h 20000"/>
                  <a:gd name="T20" fmla="*/ 3794 w 20000"/>
                  <a:gd name="T21" fmla="*/ 0 h 20000"/>
                  <a:gd name="T22" fmla="*/ 4065 w 20000"/>
                  <a:gd name="T23" fmla="*/ 25 h 20000"/>
                  <a:gd name="T24" fmla="*/ 4251 w 20000"/>
                  <a:gd name="T25" fmla="*/ 75 h 20000"/>
                  <a:gd name="T26" fmla="*/ 4336 w 20000"/>
                  <a:gd name="T27" fmla="*/ 151 h 20000"/>
                  <a:gd name="T28" fmla="*/ 4318 w 20000"/>
                  <a:gd name="T29" fmla="*/ 251 h 20000"/>
                  <a:gd name="T30" fmla="*/ 4149 w 20000"/>
                  <a:gd name="T31" fmla="*/ 377 h 20000"/>
                  <a:gd name="T32" fmla="*/ 3828 w 20000"/>
                  <a:gd name="T33" fmla="*/ 536 h 20000"/>
                  <a:gd name="T34" fmla="*/ 3844 w 20000"/>
                  <a:gd name="T35" fmla="*/ 532 h 20000"/>
                  <a:gd name="T36" fmla="*/ 3844 w 20000"/>
                  <a:gd name="T37" fmla="*/ 515 h 20000"/>
                  <a:gd name="T38" fmla="*/ 3878 w 20000"/>
                  <a:gd name="T39" fmla="*/ 486 h 20000"/>
                  <a:gd name="T40" fmla="*/ 3844 w 20000"/>
                  <a:gd name="T41" fmla="*/ 457 h 20000"/>
                  <a:gd name="T42" fmla="*/ 3794 w 20000"/>
                  <a:gd name="T43" fmla="*/ 419 h 20000"/>
                  <a:gd name="T44" fmla="*/ 3658 w 20000"/>
                  <a:gd name="T45" fmla="*/ 377 h 20000"/>
                  <a:gd name="T46" fmla="*/ 3421 w 20000"/>
                  <a:gd name="T47" fmla="*/ 331 h 20000"/>
                  <a:gd name="T48" fmla="*/ 3082 w 20000"/>
                  <a:gd name="T49" fmla="*/ 289 h 20000"/>
                  <a:gd name="T50" fmla="*/ 2896 w 20000"/>
                  <a:gd name="T51" fmla="*/ 281 h 20000"/>
                  <a:gd name="T52" fmla="*/ 2676 w 20000"/>
                  <a:gd name="T53" fmla="*/ 289 h 20000"/>
                  <a:gd name="T54" fmla="*/ 2422 w 20000"/>
                  <a:gd name="T55" fmla="*/ 323 h 20000"/>
                  <a:gd name="T56" fmla="*/ 2134 w 20000"/>
                  <a:gd name="T57" fmla="*/ 365 h 20000"/>
                  <a:gd name="T58" fmla="*/ 1897 w 20000"/>
                  <a:gd name="T59" fmla="*/ 423 h 20000"/>
                  <a:gd name="T60" fmla="*/ 1609 w 20000"/>
                  <a:gd name="T61" fmla="*/ 486 h 20000"/>
                  <a:gd name="T62" fmla="*/ 1372 w 20000"/>
                  <a:gd name="T63" fmla="*/ 562 h 20000"/>
                  <a:gd name="T64" fmla="*/ 1101 w 20000"/>
                  <a:gd name="T65" fmla="*/ 629 h 20000"/>
                  <a:gd name="T66" fmla="*/ 881 w 20000"/>
                  <a:gd name="T67" fmla="*/ 704 h 20000"/>
                  <a:gd name="T68" fmla="*/ 627 w 20000"/>
                  <a:gd name="T69" fmla="*/ 767 h 20000"/>
                  <a:gd name="T70" fmla="*/ 440 w 20000"/>
                  <a:gd name="T71" fmla="*/ 830 h 20000"/>
                  <a:gd name="T72" fmla="*/ 254 w 20000"/>
                  <a:gd name="T73" fmla="*/ 880 h 20000"/>
                  <a:gd name="T74" fmla="*/ 118 w 20000"/>
                  <a:gd name="T75" fmla="*/ 913 h 20000"/>
                  <a:gd name="T76" fmla="*/ 34 w 20000"/>
                  <a:gd name="T77" fmla="*/ 930 h 20000"/>
                  <a:gd name="T78" fmla="*/ 0 w 20000"/>
                  <a:gd name="T79" fmla="*/ 930 h 20000"/>
                  <a:gd name="T80" fmla="*/ 0 w 20000"/>
                  <a:gd name="T81" fmla="*/ 909 h 2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00"/>
                  <a:gd name="T124" fmla="*/ 0 h 20000"/>
                  <a:gd name="T125" fmla="*/ 20000 w 20000"/>
                  <a:gd name="T126" fmla="*/ 20000 h 2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00" h="20000">
                    <a:moveTo>
                      <a:pt x="0" y="19462"/>
                    </a:moveTo>
                    <a:lnTo>
                      <a:pt x="934" y="15785"/>
                    </a:lnTo>
                    <a:lnTo>
                      <a:pt x="2257" y="12466"/>
                    </a:lnTo>
                    <a:lnTo>
                      <a:pt x="4047" y="9507"/>
                    </a:lnTo>
                    <a:lnTo>
                      <a:pt x="5837" y="6906"/>
                    </a:lnTo>
                    <a:lnTo>
                      <a:pt x="7860" y="4753"/>
                    </a:lnTo>
                    <a:lnTo>
                      <a:pt x="9805" y="2870"/>
                    </a:lnTo>
                    <a:lnTo>
                      <a:pt x="11984" y="1525"/>
                    </a:lnTo>
                    <a:lnTo>
                      <a:pt x="14008" y="538"/>
                    </a:lnTo>
                    <a:lnTo>
                      <a:pt x="15798" y="0"/>
                    </a:lnTo>
                    <a:lnTo>
                      <a:pt x="17432" y="0"/>
                    </a:lnTo>
                    <a:lnTo>
                      <a:pt x="18677" y="538"/>
                    </a:lnTo>
                    <a:lnTo>
                      <a:pt x="19533" y="1614"/>
                    </a:lnTo>
                    <a:lnTo>
                      <a:pt x="19922" y="3229"/>
                    </a:lnTo>
                    <a:lnTo>
                      <a:pt x="19844" y="5381"/>
                    </a:lnTo>
                    <a:lnTo>
                      <a:pt x="19066" y="8072"/>
                    </a:lnTo>
                    <a:lnTo>
                      <a:pt x="17588" y="11480"/>
                    </a:lnTo>
                    <a:lnTo>
                      <a:pt x="17665" y="11390"/>
                    </a:lnTo>
                    <a:lnTo>
                      <a:pt x="17665" y="11031"/>
                    </a:lnTo>
                    <a:lnTo>
                      <a:pt x="17821" y="10404"/>
                    </a:lnTo>
                    <a:lnTo>
                      <a:pt x="17665" y="9776"/>
                    </a:lnTo>
                    <a:lnTo>
                      <a:pt x="17432" y="8969"/>
                    </a:lnTo>
                    <a:lnTo>
                      <a:pt x="16809" y="8072"/>
                    </a:lnTo>
                    <a:lnTo>
                      <a:pt x="15720" y="7085"/>
                    </a:lnTo>
                    <a:lnTo>
                      <a:pt x="14163" y="6188"/>
                    </a:lnTo>
                    <a:lnTo>
                      <a:pt x="13307" y="6009"/>
                    </a:lnTo>
                    <a:lnTo>
                      <a:pt x="12296" y="6188"/>
                    </a:lnTo>
                    <a:lnTo>
                      <a:pt x="11128" y="6906"/>
                    </a:lnTo>
                    <a:lnTo>
                      <a:pt x="9805" y="7803"/>
                    </a:lnTo>
                    <a:lnTo>
                      <a:pt x="8716" y="9058"/>
                    </a:lnTo>
                    <a:lnTo>
                      <a:pt x="7393" y="10404"/>
                    </a:lnTo>
                    <a:lnTo>
                      <a:pt x="6304" y="12018"/>
                    </a:lnTo>
                    <a:lnTo>
                      <a:pt x="5058" y="13453"/>
                    </a:lnTo>
                    <a:lnTo>
                      <a:pt x="4047" y="15067"/>
                    </a:lnTo>
                    <a:lnTo>
                      <a:pt x="2879" y="16413"/>
                    </a:lnTo>
                    <a:lnTo>
                      <a:pt x="2023" y="17758"/>
                    </a:lnTo>
                    <a:lnTo>
                      <a:pt x="1167" y="18834"/>
                    </a:lnTo>
                    <a:lnTo>
                      <a:pt x="545" y="19552"/>
                    </a:lnTo>
                    <a:lnTo>
                      <a:pt x="156" y="19910"/>
                    </a:lnTo>
                    <a:lnTo>
                      <a:pt x="0" y="19910"/>
                    </a:lnTo>
                    <a:lnTo>
                      <a:pt x="0" y="19462"/>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48" name="Freeform 33"/>
              <p:cNvSpPr>
                <a:spLocks/>
              </p:cNvSpPr>
              <p:nvPr/>
            </p:nvSpPr>
            <p:spPr bwMode="auto">
              <a:xfrm>
                <a:off x="2" y="5212"/>
                <a:ext cx="6102" cy="8590"/>
              </a:xfrm>
              <a:custGeom>
                <a:avLst/>
                <a:gdLst>
                  <a:gd name="T0" fmla="*/ 532 w 20000"/>
                  <a:gd name="T1" fmla="*/ 3681 h 20000"/>
                  <a:gd name="T2" fmla="*/ 587 w 20000"/>
                  <a:gd name="T3" fmla="*/ 3581 h 20000"/>
                  <a:gd name="T4" fmla="*/ 621 w 20000"/>
                  <a:gd name="T5" fmla="*/ 3489 h 20000"/>
                  <a:gd name="T6" fmla="*/ 687 w 20000"/>
                  <a:gd name="T7" fmla="*/ 3398 h 20000"/>
                  <a:gd name="T8" fmla="*/ 731 w 20000"/>
                  <a:gd name="T9" fmla="*/ 3314 h 20000"/>
                  <a:gd name="T10" fmla="*/ 798 w 20000"/>
                  <a:gd name="T11" fmla="*/ 3206 h 20000"/>
                  <a:gd name="T12" fmla="*/ 853 w 20000"/>
                  <a:gd name="T13" fmla="*/ 3098 h 20000"/>
                  <a:gd name="T14" fmla="*/ 953 w 20000"/>
                  <a:gd name="T15" fmla="*/ 3006 h 20000"/>
                  <a:gd name="T16" fmla="*/ 1053 w 20000"/>
                  <a:gd name="T17" fmla="*/ 2882 h 20000"/>
                  <a:gd name="T18" fmla="*/ 1452 w 20000"/>
                  <a:gd name="T19" fmla="*/ 2340 h 20000"/>
                  <a:gd name="T20" fmla="*/ 1695 w 20000"/>
                  <a:gd name="T21" fmla="*/ 1840 h 20000"/>
                  <a:gd name="T22" fmla="*/ 1828 w 20000"/>
                  <a:gd name="T23" fmla="*/ 1407 h 20000"/>
                  <a:gd name="T24" fmla="*/ 1851 w 20000"/>
                  <a:gd name="T25" fmla="*/ 1024 h 20000"/>
                  <a:gd name="T26" fmla="*/ 1795 w 20000"/>
                  <a:gd name="T27" fmla="*/ 700 h 20000"/>
                  <a:gd name="T28" fmla="*/ 1662 w 20000"/>
                  <a:gd name="T29" fmla="*/ 450 h 20000"/>
                  <a:gd name="T30" fmla="*/ 1496 w 20000"/>
                  <a:gd name="T31" fmla="*/ 233 h 20000"/>
                  <a:gd name="T32" fmla="*/ 1263 w 20000"/>
                  <a:gd name="T33" fmla="*/ 100 h 20000"/>
                  <a:gd name="T34" fmla="*/ 1019 w 20000"/>
                  <a:gd name="T35" fmla="*/ 8 h 20000"/>
                  <a:gd name="T36" fmla="*/ 765 w 20000"/>
                  <a:gd name="T37" fmla="*/ 0 h 20000"/>
                  <a:gd name="T38" fmla="*/ 554 w 20000"/>
                  <a:gd name="T39" fmla="*/ 42 h 20000"/>
                  <a:gd name="T40" fmla="*/ 321 w 20000"/>
                  <a:gd name="T41" fmla="*/ 158 h 20000"/>
                  <a:gd name="T42" fmla="*/ 155 w 20000"/>
                  <a:gd name="T43" fmla="*/ 341 h 20000"/>
                  <a:gd name="T44" fmla="*/ 44 w 20000"/>
                  <a:gd name="T45" fmla="*/ 591 h 20000"/>
                  <a:gd name="T46" fmla="*/ 0 w 20000"/>
                  <a:gd name="T47" fmla="*/ 916 h 20000"/>
                  <a:gd name="T48" fmla="*/ 56 w 20000"/>
                  <a:gd name="T49" fmla="*/ 1307 h 20000"/>
                  <a:gd name="T50" fmla="*/ 67 w 20000"/>
                  <a:gd name="T51" fmla="*/ 1282 h 20000"/>
                  <a:gd name="T52" fmla="*/ 122 w 20000"/>
                  <a:gd name="T53" fmla="*/ 1225 h 20000"/>
                  <a:gd name="T54" fmla="*/ 189 w 20000"/>
                  <a:gd name="T55" fmla="*/ 1166 h 20000"/>
                  <a:gd name="T56" fmla="*/ 233 w 20000"/>
                  <a:gd name="T57" fmla="*/ 1124 h 20000"/>
                  <a:gd name="T58" fmla="*/ 288 w 20000"/>
                  <a:gd name="T59" fmla="*/ 1074 h 20000"/>
                  <a:gd name="T60" fmla="*/ 355 w 20000"/>
                  <a:gd name="T61" fmla="*/ 1041 h 20000"/>
                  <a:gd name="T62" fmla="*/ 443 w 20000"/>
                  <a:gd name="T63" fmla="*/ 999 h 20000"/>
                  <a:gd name="T64" fmla="*/ 565 w 20000"/>
                  <a:gd name="T65" fmla="*/ 975 h 20000"/>
                  <a:gd name="T66" fmla="*/ 654 w 20000"/>
                  <a:gd name="T67" fmla="*/ 958 h 20000"/>
                  <a:gd name="T68" fmla="*/ 765 w 20000"/>
                  <a:gd name="T69" fmla="*/ 958 h 20000"/>
                  <a:gd name="T70" fmla="*/ 887 w 20000"/>
                  <a:gd name="T71" fmla="*/ 975 h 20000"/>
                  <a:gd name="T72" fmla="*/ 997 w 20000"/>
                  <a:gd name="T73" fmla="*/ 1008 h 20000"/>
                  <a:gd name="T74" fmla="*/ 1119 w 20000"/>
                  <a:gd name="T75" fmla="*/ 1108 h 20000"/>
                  <a:gd name="T76" fmla="*/ 1197 w 20000"/>
                  <a:gd name="T77" fmla="*/ 1216 h 20000"/>
                  <a:gd name="T78" fmla="*/ 1241 w 20000"/>
                  <a:gd name="T79" fmla="*/ 1349 h 20000"/>
                  <a:gd name="T80" fmla="*/ 1241 w 20000"/>
                  <a:gd name="T81" fmla="*/ 1508 h 20000"/>
                  <a:gd name="T82" fmla="*/ 1208 w 20000"/>
                  <a:gd name="T83" fmla="*/ 1682 h 20000"/>
                  <a:gd name="T84" fmla="*/ 1164 w 20000"/>
                  <a:gd name="T85" fmla="*/ 1874 h 20000"/>
                  <a:gd name="T86" fmla="*/ 1097 w 20000"/>
                  <a:gd name="T87" fmla="*/ 2065 h 20000"/>
                  <a:gd name="T88" fmla="*/ 1008 w 20000"/>
                  <a:gd name="T89" fmla="*/ 2274 h 20000"/>
                  <a:gd name="T90" fmla="*/ 909 w 20000"/>
                  <a:gd name="T91" fmla="*/ 2473 h 20000"/>
                  <a:gd name="T92" fmla="*/ 820 w 20000"/>
                  <a:gd name="T93" fmla="*/ 2673 h 20000"/>
                  <a:gd name="T94" fmla="*/ 731 w 20000"/>
                  <a:gd name="T95" fmla="*/ 2865 h 20000"/>
                  <a:gd name="T96" fmla="*/ 643 w 20000"/>
                  <a:gd name="T97" fmla="*/ 3056 h 20000"/>
                  <a:gd name="T98" fmla="*/ 587 w 20000"/>
                  <a:gd name="T99" fmla="*/ 3240 h 20000"/>
                  <a:gd name="T100" fmla="*/ 554 w 20000"/>
                  <a:gd name="T101" fmla="*/ 3406 h 20000"/>
                  <a:gd name="T102" fmla="*/ 521 w 20000"/>
                  <a:gd name="T103" fmla="*/ 3556 h 20000"/>
                  <a:gd name="T104" fmla="*/ 532 w 20000"/>
                  <a:gd name="T105" fmla="*/ 3681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5714" y="19955"/>
                    </a:moveTo>
                    <a:lnTo>
                      <a:pt x="6310" y="19413"/>
                    </a:lnTo>
                    <a:lnTo>
                      <a:pt x="6667" y="18916"/>
                    </a:lnTo>
                    <a:lnTo>
                      <a:pt x="7381" y="18420"/>
                    </a:lnTo>
                    <a:lnTo>
                      <a:pt x="7857" y="17968"/>
                    </a:lnTo>
                    <a:lnTo>
                      <a:pt x="8571" y="17381"/>
                    </a:lnTo>
                    <a:lnTo>
                      <a:pt x="9167" y="16795"/>
                    </a:lnTo>
                    <a:lnTo>
                      <a:pt x="10238" y="16298"/>
                    </a:lnTo>
                    <a:lnTo>
                      <a:pt x="11310" y="15621"/>
                    </a:lnTo>
                    <a:lnTo>
                      <a:pt x="15595" y="12686"/>
                    </a:lnTo>
                    <a:lnTo>
                      <a:pt x="18214" y="9977"/>
                    </a:lnTo>
                    <a:lnTo>
                      <a:pt x="19643" y="7630"/>
                    </a:lnTo>
                    <a:lnTo>
                      <a:pt x="19881" y="5553"/>
                    </a:lnTo>
                    <a:lnTo>
                      <a:pt x="19286" y="3792"/>
                    </a:lnTo>
                    <a:lnTo>
                      <a:pt x="17857" y="2438"/>
                    </a:lnTo>
                    <a:lnTo>
                      <a:pt x="16071" y="1264"/>
                    </a:lnTo>
                    <a:lnTo>
                      <a:pt x="13571" y="542"/>
                    </a:lnTo>
                    <a:lnTo>
                      <a:pt x="10952" y="45"/>
                    </a:lnTo>
                    <a:lnTo>
                      <a:pt x="8214" y="0"/>
                    </a:lnTo>
                    <a:lnTo>
                      <a:pt x="5952" y="226"/>
                    </a:lnTo>
                    <a:lnTo>
                      <a:pt x="3452" y="858"/>
                    </a:lnTo>
                    <a:lnTo>
                      <a:pt x="1667" y="1851"/>
                    </a:lnTo>
                    <a:lnTo>
                      <a:pt x="476" y="3205"/>
                    </a:lnTo>
                    <a:lnTo>
                      <a:pt x="0" y="4966"/>
                    </a:lnTo>
                    <a:lnTo>
                      <a:pt x="595" y="7088"/>
                    </a:lnTo>
                    <a:lnTo>
                      <a:pt x="714" y="6953"/>
                    </a:lnTo>
                    <a:lnTo>
                      <a:pt x="1310" y="6637"/>
                    </a:lnTo>
                    <a:lnTo>
                      <a:pt x="2024" y="6321"/>
                    </a:lnTo>
                    <a:lnTo>
                      <a:pt x="2500" y="6095"/>
                    </a:lnTo>
                    <a:lnTo>
                      <a:pt x="3095" y="5824"/>
                    </a:lnTo>
                    <a:lnTo>
                      <a:pt x="3810" y="5643"/>
                    </a:lnTo>
                    <a:lnTo>
                      <a:pt x="4762" y="5418"/>
                    </a:lnTo>
                    <a:lnTo>
                      <a:pt x="6071" y="5282"/>
                    </a:lnTo>
                    <a:lnTo>
                      <a:pt x="7024" y="5192"/>
                    </a:lnTo>
                    <a:lnTo>
                      <a:pt x="8214" y="5192"/>
                    </a:lnTo>
                    <a:lnTo>
                      <a:pt x="9524" y="5282"/>
                    </a:lnTo>
                    <a:lnTo>
                      <a:pt x="10714" y="5463"/>
                    </a:lnTo>
                    <a:lnTo>
                      <a:pt x="12024" y="6005"/>
                    </a:lnTo>
                    <a:lnTo>
                      <a:pt x="12857" y="6591"/>
                    </a:lnTo>
                    <a:lnTo>
                      <a:pt x="13333" y="7314"/>
                    </a:lnTo>
                    <a:lnTo>
                      <a:pt x="13333" y="8172"/>
                    </a:lnTo>
                    <a:lnTo>
                      <a:pt x="12976" y="9120"/>
                    </a:lnTo>
                    <a:lnTo>
                      <a:pt x="12500" y="10158"/>
                    </a:lnTo>
                    <a:lnTo>
                      <a:pt x="11786" y="11196"/>
                    </a:lnTo>
                    <a:lnTo>
                      <a:pt x="10833" y="12325"/>
                    </a:lnTo>
                    <a:lnTo>
                      <a:pt x="9762" y="13409"/>
                    </a:lnTo>
                    <a:lnTo>
                      <a:pt x="8810" y="14492"/>
                    </a:lnTo>
                    <a:lnTo>
                      <a:pt x="7857" y="15530"/>
                    </a:lnTo>
                    <a:lnTo>
                      <a:pt x="6905" y="16569"/>
                    </a:lnTo>
                    <a:lnTo>
                      <a:pt x="6310" y="17562"/>
                    </a:lnTo>
                    <a:lnTo>
                      <a:pt x="5952" y="18465"/>
                    </a:lnTo>
                    <a:lnTo>
                      <a:pt x="5595" y="19278"/>
                    </a:lnTo>
                    <a:lnTo>
                      <a:pt x="5714" y="19955"/>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grpSp>
        <p:grpSp>
          <p:nvGrpSpPr>
            <p:cNvPr id="5" name="Group 34"/>
            <p:cNvGrpSpPr>
              <a:grpSpLocks/>
            </p:cNvGrpSpPr>
            <p:nvPr/>
          </p:nvGrpSpPr>
          <p:grpSpPr bwMode="auto">
            <a:xfrm>
              <a:off x="0" y="16"/>
              <a:ext cx="1196" cy="1415"/>
              <a:chOff x="2" y="2"/>
              <a:chExt cx="19997" cy="19997"/>
            </a:xfrm>
            <a:grpFill/>
          </p:grpSpPr>
          <p:sp>
            <p:nvSpPr>
              <p:cNvPr id="35" name="Freeform 35"/>
              <p:cNvSpPr>
                <a:spLocks/>
              </p:cNvSpPr>
              <p:nvPr/>
            </p:nvSpPr>
            <p:spPr bwMode="auto">
              <a:xfrm>
                <a:off x="10201" y="15590"/>
                <a:ext cx="3812" cy="2233"/>
              </a:xfrm>
              <a:custGeom>
                <a:avLst/>
                <a:gdLst>
                  <a:gd name="T0" fmla="*/ 263 w 20000"/>
                  <a:gd name="T1" fmla="*/ 50 h 20000"/>
                  <a:gd name="T2" fmla="*/ 263 w 20000"/>
                  <a:gd name="T3" fmla="*/ 20 h 20000"/>
                  <a:gd name="T4" fmla="*/ 332 w 20000"/>
                  <a:gd name="T5" fmla="*/ 15 h 20000"/>
                  <a:gd name="T6" fmla="*/ 360 w 20000"/>
                  <a:gd name="T7" fmla="*/ 48 h 20000"/>
                  <a:gd name="T8" fmla="*/ 415 w 20000"/>
                  <a:gd name="T9" fmla="*/ 0 h 20000"/>
                  <a:gd name="T10" fmla="*/ 491 w 20000"/>
                  <a:gd name="T11" fmla="*/ 6 h 20000"/>
                  <a:gd name="T12" fmla="*/ 450 w 20000"/>
                  <a:gd name="T13" fmla="*/ 59 h 20000"/>
                  <a:gd name="T14" fmla="*/ 526 w 20000"/>
                  <a:gd name="T15" fmla="*/ 39 h 20000"/>
                  <a:gd name="T16" fmla="*/ 574 w 20000"/>
                  <a:gd name="T17" fmla="*/ 59 h 20000"/>
                  <a:gd name="T18" fmla="*/ 533 w 20000"/>
                  <a:gd name="T19" fmla="*/ 82 h 20000"/>
                  <a:gd name="T20" fmla="*/ 609 w 20000"/>
                  <a:gd name="T21" fmla="*/ 76 h 20000"/>
                  <a:gd name="T22" fmla="*/ 637 w 20000"/>
                  <a:gd name="T23" fmla="*/ 91 h 20000"/>
                  <a:gd name="T24" fmla="*/ 567 w 20000"/>
                  <a:gd name="T25" fmla="*/ 102 h 20000"/>
                  <a:gd name="T26" fmla="*/ 720 w 20000"/>
                  <a:gd name="T27" fmla="*/ 102 h 20000"/>
                  <a:gd name="T28" fmla="*/ 720 w 20000"/>
                  <a:gd name="T29" fmla="*/ 132 h 20000"/>
                  <a:gd name="T30" fmla="*/ 567 w 20000"/>
                  <a:gd name="T31" fmla="*/ 137 h 20000"/>
                  <a:gd name="T32" fmla="*/ 637 w 20000"/>
                  <a:gd name="T33" fmla="*/ 152 h 20000"/>
                  <a:gd name="T34" fmla="*/ 609 w 20000"/>
                  <a:gd name="T35" fmla="*/ 171 h 20000"/>
                  <a:gd name="T36" fmla="*/ 526 w 20000"/>
                  <a:gd name="T37" fmla="*/ 167 h 20000"/>
                  <a:gd name="T38" fmla="*/ 574 w 20000"/>
                  <a:gd name="T39" fmla="*/ 191 h 20000"/>
                  <a:gd name="T40" fmla="*/ 512 w 20000"/>
                  <a:gd name="T41" fmla="*/ 208 h 20000"/>
                  <a:gd name="T42" fmla="*/ 443 w 20000"/>
                  <a:gd name="T43" fmla="*/ 189 h 20000"/>
                  <a:gd name="T44" fmla="*/ 491 w 20000"/>
                  <a:gd name="T45" fmla="*/ 241 h 20000"/>
                  <a:gd name="T46" fmla="*/ 436 w 20000"/>
                  <a:gd name="T47" fmla="*/ 247 h 20000"/>
                  <a:gd name="T48" fmla="*/ 374 w 20000"/>
                  <a:gd name="T49" fmla="*/ 197 h 20000"/>
                  <a:gd name="T50" fmla="*/ 360 w 20000"/>
                  <a:gd name="T51" fmla="*/ 230 h 20000"/>
                  <a:gd name="T52" fmla="*/ 291 w 20000"/>
                  <a:gd name="T53" fmla="*/ 223 h 20000"/>
                  <a:gd name="T54" fmla="*/ 284 w 20000"/>
                  <a:gd name="T55" fmla="*/ 193 h 20000"/>
                  <a:gd name="T56" fmla="*/ 221 w 20000"/>
                  <a:gd name="T57" fmla="*/ 219 h 20000"/>
                  <a:gd name="T58" fmla="*/ 152 w 20000"/>
                  <a:gd name="T59" fmla="*/ 202 h 20000"/>
                  <a:gd name="T60" fmla="*/ 187 w 20000"/>
                  <a:gd name="T61" fmla="*/ 173 h 20000"/>
                  <a:gd name="T62" fmla="*/ 42 w 20000"/>
                  <a:gd name="T63" fmla="*/ 202 h 20000"/>
                  <a:gd name="T64" fmla="*/ 0 w 20000"/>
                  <a:gd name="T65" fmla="*/ 180 h 20000"/>
                  <a:gd name="T66" fmla="*/ 111 w 20000"/>
                  <a:gd name="T67" fmla="*/ 154 h 20000"/>
                  <a:gd name="T68" fmla="*/ 34 w 20000"/>
                  <a:gd name="T69" fmla="*/ 158 h 20000"/>
                  <a:gd name="T70" fmla="*/ 28 w 20000"/>
                  <a:gd name="T71" fmla="*/ 139 h 20000"/>
                  <a:gd name="T72" fmla="*/ 97 w 20000"/>
                  <a:gd name="T73" fmla="*/ 130 h 20000"/>
                  <a:gd name="T74" fmla="*/ 28 w 20000"/>
                  <a:gd name="T75" fmla="*/ 121 h 20000"/>
                  <a:gd name="T76" fmla="*/ 34 w 20000"/>
                  <a:gd name="T77" fmla="*/ 91 h 20000"/>
                  <a:gd name="T78" fmla="*/ 111 w 20000"/>
                  <a:gd name="T79" fmla="*/ 91 h 20000"/>
                  <a:gd name="T80" fmla="*/ 7 w 20000"/>
                  <a:gd name="T81" fmla="*/ 61 h 20000"/>
                  <a:gd name="T82" fmla="*/ 42 w 20000"/>
                  <a:gd name="T83" fmla="*/ 39 h 20000"/>
                  <a:gd name="T84" fmla="*/ 201 w 20000"/>
                  <a:gd name="T85" fmla="*/ 67 h 20000"/>
                  <a:gd name="T86" fmla="*/ 159 w 20000"/>
                  <a:gd name="T87" fmla="*/ 37 h 20000"/>
                  <a:gd name="T88" fmla="*/ 208 w 20000"/>
                  <a:gd name="T89" fmla="*/ 26 h 20000"/>
                  <a:gd name="T90" fmla="*/ 263 w 20000"/>
                  <a:gd name="T91" fmla="*/ 50 h 200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000"/>
                  <a:gd name="T139" fmla="*/ 0 h 20000"/>
                  <a:gd name="T140" fmla="*/ 20000 w 20000"/>
                  <a:gd name="T141" fmla="*/ 20000 h 200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000" h="20000">
                    <a:moveTo>
                      <a:pt x="7238" y="4000"/>
                    </a:moveTo>
                    <a:lnTo>
                      <a:pt x="7238" y="1565"/>
                    </a:lnTo>
                    <a:lnTo>
                      <a:pt x="9143" y="1217"/>
                    </a:lnTo>
                    <a:lnTo>
                      <a:pt x="9905" y="3826"/>
                    </a:lnTo>
                    <a:lnTo>
                      <a:pt x="11429" y="0"/>
                    </a:lnTo>
                    <a:lnTo>
                      <a:pt x="13524" y="522"/>
                    </a:lnTo>
                    <a:lnTo>
                      <a:pt x="12381" y="4696"/>
                    </a:lnTo>
                    <a:lnTo>
                      <a:pt x="14476" y="3130"/>
                    </a:lnTo>
                    <a:lnTo>
                      <a:pt x="15810" y="4696"/>
                    </a:lnTo>
                    <a:lnTo>
                      <a:pt x="14667" y="6609"/>
                    </a:lnTo>
                    <a:lnTo>
                      <a:pt x="16762" y="6087"/>
                    </a:lnTo>
                    <a:lnTo>
                      <a:pt x="17524" y="7304"/>
                    </a:lnTo>
                    <a:lnTo>
                      <a:pt x="15619" y="8174"/>
                    </a:lnTo>
                    <a:lnTo>
                      <a:pt x="19810" y="8174"/>
                    </a:lnTo>
                    <a:lnTo>
                      <a:pt x="19810" y="10609"/>
                    </a:lnTo>
                    <a:lnTo>
                      <a:pt x="15619" y="10957"/>
                    </a:lnTo>
                    <a:lnTo>
                      <a:pt x="17524" y="12174"/>
                    </a:lnTo>
                    <a:lnTo>
                      <a:pt x="16762" y="13739"/>
                    </a:lnTo>
                    <a:lnTo>
                      <a:pt x="14476" y="13391"/>
                    </a:lnTo>
                    <a:lnTo>
                      <a:pt x="15810" y="15304"/>
                    </a:lnTo>
                    <a:lnTo>
                      <a:pt x="14095" y="16696"/>
                    </a:lnTo>
                    <a:lnTo>
                      <a:pt x="12190" y="15130"/>
                    </a:lnTo>
                    <a:lnTo>
                      <a:pt x="13524" y="19304"/>
                    </a:lnTo>
                    <a:lnTo>
                      <a:pt x="12000" y="19826"/>
                    </a:lnTo>
                    <a:lnTo>
                      <a:pt x="10286" y="15826"/>
                    </a:lnTo>
                    <a:lnTo>
                      <a:pt x="9905" y="18435"/>
                    </a:lnTo>
                    <a:lnTo>
                      <a:pt x="8000" y="17913"/>
                    </a:lnTo>
                    <a:lnTo>
                      <a:pt x="7810" y="15478"/>
                    </a:lnTo>
                    <a:lnTo>
                      <a:pt x="6095" y="17565"/>
                    </a:lnTo>
                    <a:lnTo>
                      <a:pt x="4190" y="16174"/>
                    </a:lnTo>
                    <a:lnTo>
                      <a:pt x="5143" y="13913"/>
                    </a:lnTo>
                    <a:lnTo>
                      <a:pt x="1143" y="16174"/>
                    </a:lnTo>
                    <a:lnTo>
                      <a:pt x="0" y="14435"/>
                    </a:lnTo>
                    <a:lnTo>
                      <a:pt x="3048" y="12348"/>
                    </a:lnTo>
                    <a:lnTo>
                      <a:pt x="952" y="12696"/>
                    </a:lnTo>
                    <a:lnTo>
                      <a:pt x="762" y="11130"/>
                    </a:lnTo>
                    <a:lnTo>
                      <a:pt x="2667" y="10435"/>
                    </a:lnTo>
                    <a:lnTo>
                      <a:pt x="762" y="9739"/>
                    </a:lnTo>
                    <a:lnTo>
                      <a:pt x="952" y="7304"/>
                    </a:lnTo>
                    <a:lnTo>
                      <a:pt x="3048" y="7304"/>
                    </a:lnTo>
                    <a:lnTo>
                      <a:pt x="190" y="4870"/>
                    </a:lnTo>
                    <a:lnTo>
                      <a:pt x="1143" y="3130"/>
                    </a:lnTo>
                    <a:lnTo>
                      <a:pt x="5524" y="5391"/>
                    </a:lnTo>
                    <a:lnTo>
                      <a:pt x="4381" y="2957"/>
                    </a:lnTo>
                    <a:lnTo>
                      <a:pt x="5714" y="2087"/>
                    </a:lnTo>
                    <a:lnTo>
                      <a:pt x="7238" y="400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36" name="Freeform 36"/>
              <p:cNvSpPr>
                <a:spLocks/>
              </p:cNvSpPr>
              <p:nvPr/>
            </p:nvSpPr>
            <p:spPr bwMode="auto">
              <a:xfrm>
                <a:off x="10820" y="16056"/>
                <a:ext cx="2390" cy="1258"/>
              </a:xfrm>
              <a:custGeom>
                <a:avLst/>
                <a:gdLst>
                  <a:gd name="T0" fmla="*/ 104 w 20000"/>
                  <a:gd name="T1" fmla="*/ 2 h 20000"/>
                  <a:gd name="T2" fmla="*/ 74 w 20000"/>
                  <a:gd name="T3" fmla="*/ 5 h 20000"/>
                  <a:gd name="T4" fmla="*/ 48 w 20000"/>
                  <a:gd name="T5" fmla="*/ 8 h 20000"/>
                  <a:gd name="T6" fmla="*/ 30 w 20000"/>
                  <a:gd name="T7" fmla="*/ 16 h 20000"/>
                  <a:gd name="T8" fmla="*/ 13 w 20000"/>
                  <a:gd name="T9" fmla="*/ 22 h 20000"/>
                  <a:gd name="T10" fmla="*/ 0 w 20000"/>
                  <a:gd name="T11" fmla="*/ 28 h 20000"/>
                  <a:gd name="T12" fmla="*/ 0 w 20000"/>
                  <a:gd name="T13" fmla="*/ 37 h 20000"/>
                  <a:gd name="T14" fmla="*/ 0 w 20000"/>
                  <a:gd name="T15" fmla="*/ 44 h 20000"/>
                  <a:gd name="T16" fmla="*/ 9 w 20000"/>
                  <a:gd name="T17" fmla="*/ 52 h 20000"/>
                  <a:gd name="T18" fmla="*/ 17 w 20000"/>
                  <a:gd name="T19" fmla="*/ 58 h 20000"/>
                  <a:gd name="T20" fmla="*/ 35 w 20000"/>
                  <a:gd name="T21" fmla="*/ 65 h 20000"/>
                  <a:gd name="T22" fmla="*/ 48 w 20000"/>
                  <a:gd name="T23" fmla="*/ 71 h 20000"/>
                  <a:gd name="T24" fmla="*/ 74 w 20000"/>
                  <a:gd name="T25" fmla="*/ 75 h 20000"/>
                  <a:gd name="T26" fmla="*/ 104 w 20000"/>
                  <a:gd name="T27" fmla="*/ 77 h 20000"/>
                  <a:gd name="T28" fmla="*/ 130 w 20000"/>
                  <a:gd name="T29" fmla="*/ 78 h 20000"/>
                  <a:gd name="T30" fmla="*/ 156 w 20000"/>
                  <a:gd name="T31" fmla="*/ 78 h 20000"/>
                  <a:gd name="T32" fmla="*/ 186 w 20000"/>
                  <a:gd name="T33" fmla="*/ 77 h 20000"/>
                  <a:gd name="T34" fmla="*/ 208 w 20000"/>
                  <a:gd name="T35" fmla="*/ 73 h 20000"/>
                  <a:gd name="T36" fmla="*/ 234 w 20000"/>
                  <a:gd name="T37" fmla="*/ 68 h 20000"/>
                  <a:gd name="T38" fmla="*/ 247 w 20000"/>
                  <a:gd name="T39" fmla="*/ 63 h 20000"/>
                  <a:gd name="T40" fmla="*/ 264 w 20000"/>
                  <a:gd name="T41" fmla="*/ 56 h 20000"/>
                  <a:gd name="T42" fmla="*/ 277 w 20000"/>
                  <a:gd name="T43" fmla="*/ 50 h 20000"/>
                  <a:gd name="T44" fmla="*/ 281 w 20000"/>
                  <a:gd name="T45" fmla="*/ 43 h 20000"/>
                  <a:gd name="T46" fmla="*/ 281 w 20000"/>
                  <a:gd name="T47" fmla="*/ 35 h 20000"/>
                  <a:gd name="T48" fmla="*/ 268 w 20000"/>
                  <a:gd name="T49" fmla="*/ 27 h 20000"/>
                  <a:gd name="T50" fmla="*/ 260 w 20000"/>
                  <a:gd name="T51" fmla="*/ 21 h 20000"/>
                  <a:gd name="T52" fmla="*/ 247 w 20000"/>
                  <a:gd name="T53" fmla="*/ 15 h 20000"/>
                  <a:gd name="T54" fmla="*/ 229 w 20000"/>
                  <a:gd name="T55" fmla="*/ 8 h 20000"/>
                  <a:gd name="T56" fmla="*/ 203 w 20000"/>
                  <a:gd name="T57" fmla="*/ 5 h 20000"/>
                  <a:gd name="T58" fmla="*/ 182 w 20000"/>
                  <a:gd name="T59" fmla="*/ 2 h 20000"/>
                  <a:gd name="T60" fmla="*/ 156 w 20000"/>
                  <a:gd name="T61" fmla="*/ 0 h 20000"/>
                  <a:gd name="T62" fmla="*/ 125 w 20000"/>
                  <a:gd name="T63" fmla="*/ 0 h 20000"/>
                  <a:gd name="T64" fmla="*/ 104 w 20000"/>
                  <a:gd name="T65" fmla="*/ 2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7273" y="615"/>
                    </a:moveTo>
                    <a:lnTo>
                      <a:pt x="5152" y="1231"/>
                    </a:lnTo>
                    <a:lnTo>
                      <a:pt x="3333" y="2154"/>
                    </a:lnTo>
                    <a:lnTo>
                      <a:pt x="2121" y="4000"/>
                    </a:lnTo>
                    <a:lnTo>
                      <a:pt x="909" y="5538"/>
                    </a:lnTo>
                    <a:lnTo>
                      <a:pt x="0" y="7077"/>
                    </a:lnTo>
                    <a:lnTo>
                      <a:pt x="0" y="9231"/>
                    </a:lnTo>
                    <a:lnTo>
                      <a:pt x="0" y="11077"/>
                    </a:lnTo>
                    <a:lnTo>
                      <a:pt x="606" y="13231"/>
                    </a:lnTo>
                    <a:lnTo>
                      <a:pt x="1212" y="14769"/>
                    </a:lnTo>
                    <a:lnTo>
                      <a:pt x="2424" y="16308"/>
                    </a:lnTo>
                    <a:lnTo>
                      <a:pt x="3333" y="17846"/>
                    </a:lnTo>
                    <a:lnTo>
                      <a:pt x="5152" y="19077"/>
                    </a:lnTo>
                    <a:lnTo>
                      <a:pt x="7273" y="19385"/>
                    </a:lnTo>
                    <a:lnTo>
                      <a:pt x="9091" y="19692"/>
                    </a:lnTo>
                    <a:lnTo>
                      <a:pt x="10909" y="19692"/>
                    </a:lnTo>
                    <a:lnTo>
                      <a:pt x="13030" y="19385"/>
                    </a:lnTo>
                    <a:lnTo>
                      <a:pt x="14545" y="18462"/>
                    </a:lnTo>
                    <a:lnTo>
                      <a:pt x="16364" y="17231"/>
                    </a:lnTo>
                    <a:lnTo>
                      <a:pt x="17273" y="16000"/>
                    </a:lnTo>
                    <a:lnTo>
                      <a:pt x="18485" y="14154"/>
                    </a:lnTo>
                    <a:lnTo>
                      <a:pt x="19394" y="12615"/>
                    </a:lnTo>
                    <a:lnTo>
                      <a:pt x="19697" y="10769"/>
                    </a:lnTo>
                    <a:lnTo>
                      <a:pt x="19697" y="8923"/>
                    </a:lnTo>
                    <a:lnTo>
                      <a:pt x="18788" y="6769"/>
                    </a:lnTo>
                    <a:lnTo>
                      <a:pt x="18182" y="5231"/>
                    </a:lnTo>
                    <a:lnTo>
                      <a:pt x="17273" y="3692"/>
                    </a:lnTo>
                    <a:lnTo>
                      <a:pt x="16061" y="2154"/>
                    </a:lnTo>
                    <a:lnTo>
                      <a:pt x="14242" y="1231"/>
                    </a:lnTo>
                    <a:lnTo>
                      <a:pt x="12727" y="615"/>
                    </a:lnTo>
                    <a:lnTo>
                      <a:pt x="10909" y="0"/>
                    </a:lnTo>
                    <a:lnTo>
                      <a:pt x="8788" y="0"/>
                    </a:lnTo>
                    <a:lnTo>
                      <a:pt x="7273" y="615"/>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37" name="Freeform 37"/>
              <p:cNvSpPr>
                <a:spLocks/>
              </p:cNvSpPr>
              <p:nvPr/>
            </p:nvSpPr>
            <p:spPr bwMode="auto">
              <a:xfrm>
                <a:off x="11656" y="16466"/>
                <a:ext cx="802" cy="467"/>
              </a:xfrm>
              <a:custGeom>
                <a:avLst/>
                <a:gdLst>
                  <a:gd name="T0" fmla="*/ 10 w 20000"/>
                  <a:gd name="T1" fmla="*/ 0 h 20000"/>
                  <a:gd name="T2" fmla="*/ 13 w 20000"/>
                  <a:gd name="T3" fmla="*/ 0 h 20000"/>
                  <a:gd name="T4" fmla="*/ 18 w 20000"/>
                  <a:gd name="T5" fmla="*/ 0 h 20000"/>
                  <a:gd name="T6" fmla="*/ 19 w 20000"/>
                  <a:gd name="T7" fmla="*/ 0 h 20000"/>
                  <a:gd name="T8" fmla="*/ 22 w 20000"/>
                  <a:gd name="T9" fmla="*/ 0 h 20000"/>
                  <a:gd name="T10" fmla="*/ 23 w 20000"/>
                  <a:gd name="T11" fmla="*/ 1 h 20000"/>
                  <a:gd name="T12" fmla="*/ 25 w 20000"/>
                  <a:gd name="T13" fmla="*/ 2 h 20000"/>
                  <a:gd name="T14" fmla="*/ 28 w 20000"/>
                  <a:gd name="T15" fmla="*/ 2 h 20000"/>
                  <a:gd name="T16" fmla="*/ 29 w 20000"/>
                  <a:gd name="T17" fmla="*/ 3 h 20000"/>
                  <a:gd name="T18" fmla="*/ 31 w 20000"/>
                  <a:gd name="T19" fmla="*/ 5 h 20000"/>
                  <a:gd name="T20" fmla="*/ 31 w 20000"/>
                  <a:gd name="T21" fmla="*/ 6 h 20000"/>
                  <a:gd name="T22" fmla="*/ 31 w 20000"/>
                  <a:gd name="T23" fmla="*/ 7 h 20000"/>
                  <a:gd name="T24" fmla="*/ 29 w 20000"/>
                  <a:gd name="T25" fmla="*/ 8 h 20000"/>
                  <a:gd name="T26" fmla="*/ 28 w 20000"/>
                  <a:gd name="T27" fmla="*/ 9 h 20000"/>
                  <a:gd name="T28" fmla="*/ 25 w 20000"/>
                  <a:gd name="T29" fmla="*/ 9 h 20000"/>
                  <a:gd name="T30" fmla="*/ 23 w 20000"/>
                  <a:gd name="T31" fmla="*/ 9 h 20000"/>
                  <a:gd name="T32" fmla="*/ 19 w 20000"/>
                  <a:gd name="T33" fmla="*/ 10 h 20000"/>
                  <a:gd name="T34" fmla="*/ 16 w 20000"/>
                  <a:gd name="T35" fmla="*/ 10 h 20000"/>
                  <a:gd name="T36" fmla="*/ 13 w 20000"/>
                  <a:gd name="T37" fmla="*/ 10 h 20000"/>
                  <a:gd name="T38" fmla="*/ 10 w 20000"/>
                  <a:gd name="T39" fmla="*/ 10 h 20000"/>
                  <a:gd name="T40" fmla="*/ 9 w 20000"/>
                  <a:gd name="T41" fmla="*/ 10 h 20000"/>
                  <a:gd name="T42" fmla="*/ 6 w 20000"/>
                  <a:gd name="T43" fmla="*/ 10 h 20000"/>
                  <a:gd name="T44" fmla="*/ 4 w 20000"/>
                  <a:gd name="T45" fmla="*/ 9 h 20000"/>
                  <a:gd name="T46" fmla="*/ 3 w 20000"/>
                  <a:gd name="T47" fmla="*/ 8 h 20000"/>
                  <a:gd name="T48" fmla="*/ 3 w 20000"/>
                  <a:gd name="T49" fmla="*/ 7 h 20000"/>
                  <a:gd name="T50" fmla="*/ 0 w 20000"/>
                  <a:gd name="T51" fmla="*/ 6 h 20000"/>
                  <a:gd name="T52" fmla="*/ 0 w 20000"/>
                  <a:gd name="T53" fmla="*/ 5 h 20000"/>
                  <a:gd name="T54" fmla="*/ 0 w 20000"/>
                  <a:gd name="T55" fmla="*/ 4 h 20000"/>
                  <a:gd name="T56" fmla="*/ 3 w 20000"/>
                  <a:gd name="T57" fmla="*/ 2 h 20000"/>
                  <a:gd name="T58" fmla="*/ 3 w 20000"/>
                  <a:gd name="T59" fmla="*/ 2 h 20000"/>
                  <a:gd name="T60" fmla="*/ 4 w 20000"/>
                  <a:gd name="T61" fmla="*/ 1 h 20000"/>
                  <a:gd name="T62" fmla="*/ 9 w 20000"/>
                  <a:gd name="T63" fmla="*/ 1 h 20000"/>
                  <a:gd name="T64" fmla="*/ 10 w 20000"/>
                  <a:gd name="T65" fmla="*/ 0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6364" y="833"/>
                    </a:moveTo>
                    <a:lnTo>
                      <a:pt x="8182" y="0"/>
                    </a:lnTo>
                    <a:lnTo>
                      <a:pt x="10909" y="0"/>
                    </a:lnTo>
                    <a:lnTo>
                      <a:pt x="11818" y="0"/>
                    </a:lnTo>
                    <a:lnTo>
                      <a:pt x="13636" y="833"/>
                    </a:lnTo>
                    <a:lnTo>
                      <a:pt x="14545" y="1667"/>
                    </a:lnTo>
                    <a:lnTo>
                      <a:pt x="15455" y="3333"/>
                    </a:lnTo>
                    <a:lnTo>
                      <a:pt x="17273" y="4167"/>
                    </a:lnTo>
                    <a:lnTo>
                      <a:pt x="18182" y="5000"/>
                    </a:lnTo>
                    <a:lnTo>
                      <a:pt x="19091" y="8333"/>
                    </a:lnTo>
                    <a:lnTo>
                      <a:pt x="19091" y="11667"/>
                    </a:lnTo>
                    <a:lnTo>
                      <a:pt x="19091" y="12500"/>
                    </a:lnTo>
                    <a:lnTo>
                      <a:pt x="18182" y="15000"/>
                    </a:lnTo>
                    <a:lnTo>
                      <a:pt x="17273" y="15833"/>
                    </a:lnTo>
                    <a:lnTo>
                      <a:pt x="15455" y="15833"/>
                    </a:lnTo>
                    <a:lnTo>
                      <a:pt x="14545" y="16667"/>
                    </a:lnTo>
                    <a:lnTo>
                      <a:pt x="11818" y="18333"/>
                    </a:lnTo>
                    <a:lnTo>
                      <a:pt x="10000" y="19167"/>
                    </a:lnTo>
                    <a:lnTo>
                      <a:pt x="8182" y="19167"/>
                    </a:lnTo>
                    <a:lnTo>
                      <a:pt x="6364" y="19167"/>
                    </a:lnTo>
                    <a:lnTo>
                      <a:pt x="5455" y="18333"/>
                    </a:lnTo>
                    <a:lnTo>
                      <a:pt x="3636" y="18333"/>
                    </a:lnTo>
                    <a:lnTo>
                      <a:pt x="2727" y="16667"/>
                    </a:lnTo>
                    <a:lnTo>
                      <a:pt x="1818" y="15000"/>
                    </a:lnTo>
                    <a:lnTo>
                      <a:pt x="1818" y="12500"/>
                    </a:lnTo>
                    <a:lnTo>
                      <a:pt x="0" y="10833"/>
                    </a:lnTo>
                    <a:lnTo>
                      <a:pt x="0" y="8333"/>
                    </a:lnTo>
                    <a:lnTo>
                      <a:pt x="0" y="6667"/>
                    </a:lnTo>
                    <a:lnTo>
                      <a:pt x="1818" y="4167"/>
                    </a:lnTo>
                    <a:lnTo>
                      <a:pt x="1818" y="3333"/>
                    </a:lnTo>
                    <a:lnTo>
                      <a:pt x="2727" y="1667"/>
                    </a:lnTo>
                    <a:lnTo>
                      <a:pt x="5455" y="1667"/>
                    </a:lnTo>
                    <a:lnTo>
                      <a:pt x="6364" y="833"/>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38" name="Freeform 38"/>
              <p:cNvSpPr>
                <a:spLocks/>
              </p:cNvSpPr>
              <p:nvPr/>
            </p:nvSpPr>
            <p:spPr bwMode="auto">
              <a:xfrm>
                <a:off x="6389" y="13597"/>
                <a:ext cx="11286" cy="6402"/>
              </a:xfrm>
              <a:custGeom>
                <a:avLst/>
                <a:gdLst>
                  <a:gd name="T0" fmla="*/ 2171 w 20000"/>
                  <a:gd name="T1" fmla="*/ 236 h 20000"/>
                  <a:gd name="T2" fmla="*/ 1536 w 20000"/>
                  <a:gd name="T3" fmla="*/ 155 h 20000"/>
                  <a:gd name="T4" fmla="*/ 942 w 20000"/>
                  <a:gd name="T5" fmla="*/ 292 h 20000"/>
                  <a:gd name="T6" fmla="*/ 737 w 20000"/>
                  <a:gd name="T7" fmla="*/ 484 h 20000"/>
                  <a:gd name="T8" fmla="*/ 287 w 20000"/>
                  <a:gd name="T9" fmla="*/ 590 h 20000"/>
                  <a:gd name="T10" fmla="*/ 0 w 20000"/>
                  <a:gd name="T11" fmla="*/ 720 h 20000"/>
                  <a:gd name="T12" fmla="*/ 82 w 20000"/>
                  <a:gd name="T13" fmla="*/ 875 h 20000"/>
                  <a:gd name="T14" fmla="*/ 594 w 20000"/>
                  <a:gd name="T15" fmla="*/ 1000 h 20000"/>
                  <a:gd name="T16" fmla="*/ 1065 w 20000"/>
                  <a:gd name="T17" fmla="*/ 1037 h 20000"/>
                  <a:gd name="T18" fmla="*/ 471 w 20000"/>
                  <a:gd name="T19" fmla="*/ 1093 h 20000"/>
                  <a:gd name="T20" fmla="*/ 82 w 20000"/>
                  <a:gd name="T21" fmla="*/ 1223 h 20000"/>
                  <a:gd name="T22" fmla="*/ 143 w 20000"/>
                  <a:gd name="T23" fmla="*/ 1403 h 20000"/>
                  <a:gd name="T24" fmla="*/ 553 w 20000"/>
                  <a:gd name="T25" fmla="*/ 1509 h 20000"/>
                  <a:gd name="T26" fmla="*/ 901 w 20000"/>
                  <a:gd name="T27" fmla="*/ 1609 h 20000"/>
                  <a:gd name="T28" fmla="*/ 942 w 20000"/>
                  <a:gd name="T29" fmla="*/ 1664 h 20000"/>
                  <a:gd name="T30" fmla="*/ 1126 w 20000"/>
                  <a:gd name="T31" fmla="*/ 1807 h 20000"/>
                  <a:gd name="T32" fmla="*/ 1577 w 20000"/>
                  <a:gd name="T33" fmla="*/ 1882 h 20000"/>
                  <a:gd name="T34" fmla="*/ 2109 w 20000"/>
                  <a:gd name="T35" fmla="*/ 1832 h 20000"/>
                  <a:gd name="T36" fmla="*/ 2478 w 20000"/>
                  <a:gd name="T37" fmla="*/ 1702 h 20000"/>
                  <a:gd name="T38" fmla="*/ 2560 w 20000"/>
                  <a:gd name="T39" fmla="*/ 1689 h 20000"/>
                  <a:gd name="T40" fmla="*/ 2560 w 20000"/>
                  <a:gd name="T41" fmla="*/ 1832 h 20000"/>
                  <a:gd name="T42" fmla="*/ 2765 w 20000"/>
                  <a:gd name="T43" fmla="*/ 1963 h 20000"/>
                  <a:gd name="T44" fmla="*/ 3236 w 20000"/>
                  <a:gd name="T45" fmla="*/ 2043 h 20000"/>
                  <a:gd name="T46" fmla="*/ 3604 w 20000"/>
                  <a:gd name="T47" fmla="*/ 2012 h 20000"/>
                  <a:gd name="T48" fmla="*/ 3931 w 20000"/>
                  <a:gd name="T49" fmla="*/ 1925 h 20000"/>
                  <a:gd name="T50" fmla="*/ 4178 w 20000"/>
                  <a:gd name="T51" fmla="*/ 1882 h 20000"/>
                  <a:gd name="T52" fmla="*/ 4587 w 20000"/>
                  <a:gd name="T53" fmla="*/ 1882 h 20000"/>
                  <a:gd name="T54" fmla="*/ 4956 w 20000"/>
                  <a:gd name="T55" fmla="*/ 1875 h 20000"/>
                  <a:gd name="T56" fmla="*/ 5345 w 20000"/>
                  <a:gd name="T57" fmla="*/ 1764 h 20000"/>
                  <a:gd name="T58" fmla="*/ 5365 w 20000"/>
                  <a:gd name="T59" fmla="*/ 1565 h 20000"/>
                  <a:gd name="T60" fmla="*/ 4792 w 20000"/>
                  <a:gd name="T61" fmla="*/ 1366 h 20000"/>
                  <a:gd name="T62" fmla="*/ 5365 w 20000"/>
                  <a:gd name="T63" fmla="*/ 1441 h 20000"/>
                  <a:gd name="T64" fmla="*/ 5897 w 20000"/>
                  <a:gd name="T65" fmla="*/ 1441 h 20000"/>
                  <a:gd name="T66" fmla="*/ 6307 w 20000"/>
                  <a:gd name="T67" fmla="*/ 1329 h 20000"/>
                  <a:gd name="T68" fmla="*/ 6327 w 20000"/>
                  <a:gd name="T69" fmla="*/ 1155 h 20000"/>
                  <a:gd name="T70" fmla="*/ 6246 w 20000"/>
                  <a:gd name="T71" fmla="*/ 1124 h 20000"/>
                  <a:gd name="T72" fmla="*/ 6164 w 20000"/>
                  <a:gd name="T73" fmla="*/ 1068 h 20000"/>
                  <a:gd name="T74" fmla="*/ 6164 w 20000"/>
                  <a:gd name="T75" fmla="*/ 950 h 20000"/>
                  <a:gd name="T76" fmla="*/ 6307 w 20000"/>
                  <a:gd name="T77" fmla="*/ 789 h 20000"/>
                  <a:gd name="T78" fmla="*/ 6164 w 20000"/>
                  <a:gd name="T79" fmla="*/ 633 h 20000"/>
                  <a:gd name="T80" fmla="*/ 5591 w 20000"/>
                  <a:gd name="T81" fmla="*/ 565 h 20000"/>
                  <a:gd name="T82" fmla="*/ 5038 w 20000"/>
                  <a:gd name="T83" fmla="*/ 602 h 20000"/>
                  <a:gd name="T84" fmla="*/ 5038 w 20000"/>
                  <a:gd name="T85" fmla="*/ 540 h 20000"/>
                  <a:gd name="T86" fmla="*/ 5304 w 20000"/>
                  <a:gd name="T87" fmla="*/ 367 h 20000"/>
                  <a:gd name="T88" fmla="*/ 5017 w 20000"/>
                  <a:gd name="T89" fmla="*/ 149 h 20000"/>
                  <a:gd name="T90" fmla="*/ 4219 w 20000"/>
                  <a:gd name="T91" fmla="*/ 137 h 20000"/>
                  <a:gd name="T92" fmla="*/ 3727 w 20000"/>
                  <a:gd name="T93" fmla="*/ 56 h 20000"/>
                  <a:gd name="T94" fmla="*/ 3010 w 20000"/>
                  <a:gd name="T95" fmla="*/ 6 h 20000"/>
                  <a:gd name="T96" fmla="*/ 2539 w 20000"/>
                  <a:gd name="T97" fmla="*/ 149 h 20000"/>
                  <a:gd name="T98" fmla="*/ 2539 w 20000"/>
                  <a:gd name="T99" fmla="*/ 429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7974" y="4182"/>
                    </a:moveTo>
                    <a:lnTo>
                      <a:pt x="7653" y="3455"/>
                    </a:lnTo>
                    <a:lnTo>
                      <a:pt x="7203" y="2788"/>
                    </a:lnTo>
                    <a:lnTo>
                      <a:pt x="6817" y="2303"/>
                    </a:lnTo>
                    <a:lnTo>
                      <a:pt x="6238" y="2000"/>
                    </a:lnTo>
                    <a:lnTo>
                      <a:pt x="5788" y="1697"/>
                    </a:lnTo>
                    <a:lnTo>
                      <a:pt x="5338" y="1515"/>
                    </a:lnTo>
                    <a:lnTo>
                      <a:pt x="4823" y="1515"/>
                    </a:lnTo>
                    <a:lnTo>
                      <a:pt x="4309" y="1697"/>
                    </a:lnTo>
                    <a:lnTo>
                      <a:pt x="3730" y="2000"/>
                    </a:lnTo>
                    <a:lnTo>
                      <a:pt x="3344" y="2364"/>
                    </a:lnTo>
                    <a:lnTo>
                      <a:pt x="2958" y="2848"/>
                    </a:lnTo>
                    <a:lnTo>
                      <a:pt x="2830" y="3455"/>
                    </a:lnTo>
                    <a:lnTo>
                      <a:pt x="2830" y="3879"/>
                    </a:lnTo>
                    <a:lnTo>
                      <a:pt x="2572" y="4242"/>
                    </a:lnTo>
                    <a:lnTo>
                      <a:pt x="2315" y="4727"/>
                    </a:lnTo>
                    <a:lnTo>
                      <a:pt x="1994" y="5030"/>
                    </a:lnTo>
                    <a:lnTo>
                      <a:pt x="1672" y="5333"/>
                    </a:lnTo>
                    <a:lnTo>
                      <a:pt x="1286" y="5515"/>
                    </a:lnTo>
                    <a:lnTo>
                      <a:pt x="900" y="5758"/>
                    </a:lnTo>
                    <a:lnTo>
                      <a:pt x="579" y="6121"/>
                    </a:lnTo>
                    <a:lnTo>
                      <a:pt x="322" y="6303"/>
                    </a:lnTo>
                    <a:lnTo>
                      <a:pt x="193" y="6667"/>
                    </a:lnTo>
                    <a:lnTo>
                      <a:pt x="0" y="7030"/>
                    </a:lnTo>
                    <a:lnTo>
                      <a:pt x="0" y="7394"/>
                    </a:lnTo>
                    <a:lnTo>
                      <a:pt x="0" y="7697"/>
                    </a:lnTo>
                    <a:lnTo>
                      <a:pt x="64" y="8182"/>
                    </a:lnTo>
                    <a:lnTo>
                      <a:pt x="257" y="8545"/>
                    </a:lnTo>
                    <a:lnTo>
                      <a:pt x="579" y="8909"/>
                    </a:lnTo>
                    <a:lnTo>
                      <a:pt x="900" y="9212"/>
                    </a:lnTo>
                    <a:lnTo>
                      <a:pt x="1350" y="9515"/>
                    </a:lnTo>
                    <a:lnTo>
                      <a:pt x="1865" y="9758"/>
                    </a:lnTo>
                    <a:lnTo>
                      <a:pt x="2444" y="9879"/>
                    </a:lnTo>
                    <a:lnTo>
                      <a:pt x="3151" y="9939"/>
                    </a:lnTo>
                    <a:lnTo>
                      <a:pt x="3794" y="10061"/>
                    </a:lnTo>
                    <a:lnTo>
                      <a:pt x="3344" y="10121"/>
                    </a:lnTo>
                    <a:lnTo>
                      <a:pt x="2894" y="10182"/>
                    </a:lnTo>
                    <a:lnTo>
                      <a:pt x="2444" y="10303"/>
                    </a:lnTo>
                    <a:lnTo>
                      <a:pt x="2058" y="10364"/>
                    </a:lnTo>
                    <a:lnTo>
                      <a:pt x="1479" y="10667"/>
                    </a:lnTo>
                    <a:lnTo>
                      <a:pt x="1093" y="10909"/>
                    </a:lnTo>
                    <a:lnTo>
                      <a:pt x="643" y="11212"/>
                    </a:lnTo>
                    <a:lnTo>
                      <a:pt x="450" y="11515"/>
                    </a:lnTo>
                    <a:lnTo>
                      <a:pt x="257" y="11939"/>
                    </a:lnTo>
                    <a:lnTo>
                      <a:pt x="64" y="12424"/>
                    </a:lnTo>
                    <a:lnTo>
                      <a:pt x="64" y="12909"/>
                    </a:lnTo>
                    <a:lnTo>
                      <a:pt x="257" y="13333"/>
                    </a:lnTo>
                    <a:lnTo>
                      <a:pt x="450" y="13697"/>
                    </a:lnTo>
                    <a:lnTo>
                      <a:pt x="643" y="13879"/>
                    </a:lnTo>
                    <a:lnTo>
                      <a:pt x="900" y="14242"/>
                    </a:lnTo>
                    <a:lnTo>
                      <a:pt x="1286" y="14606"/>
                    </a:lnTo>
                    <a:lnTo>
                      <a:pt x="1736" y="14727"/>
                    </a:lnTo>
                    <a:lnTo>
                      <a:pt x="2058" y="14970"/>
                    </a:lnTo>
                    <a:lnTo>
                      <a:pt x="2315" y="15152"/>
                    </a:lnTo>
                    <a:lnTo>
                      <a:pt x="2572" y="15394"/>
                    </a:lnTo>
                    <a:lnTo>
                      <a:pt x="2830" y="15697"/>
                    </a:lnTo>
                    <a:lnTo>
                      <a:pt x="2830" y="15758"/>
                    </a:lnTo>
                    <a:lnTo>
                      <a:pt x="2894" y="15818"/>
                    </a:lnTo>
                    <a:lnTo>
                      <a:pt x="2894" y="16000"/>
                    </a:lnTo>
                    <a:lnTo>
                      <a:pt x="2958" y="16242"/>
                    </a:lnTo>
                    <a:lnTo>
                      <a:pt x="3023" y="16485"/>
                    </a:lnTo>
                    <a:lnTo>
                      <a:pt x="3151" y="16667"/>
                    </a:lnTo>
                    <a:lnTo>
                      <a:pt x="3344" y="17212"/>
                    </a:lnTo>
                    <a:lnTo>
                      <a:pt x="3537" y="17636"/>
                    </a:lnTo>
                    <a:lnTo>
                      <a:pt x="3794" y="17939"/>
                    </a:lnTo>
                    <a:lnTo>
                      <a:pt x="4180" y="18242"/>
                    </a:lnTo>
                    <a:lnTo>
                      <a:pt x="4630" y="18364"/>
                    </a:lnTo>
                    <a:lnTo>
                      <a:pt x="4952" y="18364"/>
                    </a:lnTo>
                    <a:lnTo>
                      <a:pt x="5402" y="18364"/>
                    </a:lnTo>
                    <a:lnTo>
                      <a:pt x="5916" y="18242"/>
                    </a:lnTo>
                    <a:lnTo>
                      <a:pt x="6238" y="18061"/>
                    </a:lnTo>
                    <a:lnTo>
                      <a:pt x="6624" y="17879"/>
                    </a:lnTo>
                    <a:lnTo>
                      <a:pt x="6945" y="17636"/>
                    </a:lnTo>
                    <a:lnTo>
                      <a:pt x="7203" y="17394"/>
                    </a:lnTo>
                    <a:lnTo>
                      <a:pt x="7524" y="16970"/>
                    </a:lnTo>
                    <a:lnTo>
                      <a:pt x="7781" y="16606"/>
                    </a:lnTo>
                    <a:lnTo>
                      <a:pt x="8039" y="16121"/>
                    </a:lnTo>
                    <a:lnTo>
                      <a:pt x="8360" y="15697"/>
                    </a:lnTo>
                    <a:lnTo>
                      <a:pt x="8103" y="16061"/>
                    </a:lnTo>
                    <a:lnTo>
                      <a:pt x="8039" y="16485"/>
                    </a:lnTo>
                    <a:lnTo>
                      <a:pt x="7974" y="16788"/>
                    </a:lnTo>
                    <a:lnTo>
                      <a:pt x="7974" y="17152"/>
                    </a:lnTo>
                    <a:lnTo>
                      <a:pt x="7974" y="17515"/>
                    </a:lnTo>
                    <a:lnTo>
                      <a:pt x="8039" y="17879"/>
                    </a:lnTo>
                    <a:lnTo>
                      <a:pt x="8103" y="18061"/>
                    </a:lnTo>
                    <a:lnTo>
                      <a:pt x="8296" y="18485"/>
                    </a:lnTo>
                    <a:lnTo>
                      <a:pt x="8424" y="18788"/>
                    </a:lnTo>
                    <a:lnTo>
                      <a:pt x="8682" y="19152"/>
                    </a:lnTo>
                    <a:lnTo>
                      <a:pt x="8939" y="19455"/>
                    </a:lnTo>
                    <a:lnTo>
                      <a:pt x="9389" y="19697"/>
                    </a:lnTo>
                    <a:lnTo>
                      <a:pt x="9711" y="19879"/>
                    </a:lnTo>
                    <a:lnTo>
                      <a:pt x="10161" y="19939"/>
                    </a:lnTo>
                    <a:lnTo>
                      <a:pt x="10547" y="19939"/>
                    </a:lnTo>
                    <a:lnTo>
                      <a:pt x="10932" y="19879"/>
                    </a:lnTo>
                    <a:lnTo>
                      <a:pt x="11125" y="19697"/>
                    </a:lnTo>
                    <a:lnTo>
                      <a:pt x="11318" y="19636"/>
                    </a:lnTo>
                    <a:lnTo>
                      <a:pt x="11511" y="19455"/>
                    </a:lnTo>
                    <a:lnTo>
                      <a:pt x="11704" y="19333"/>
                    </a:lnTo>
                    <a:lnTo>
                      <a:pt x="12090" y="19030"/>
                    </a:lnTo>
                    <a:lnTo>
                      <a:pt x="12347" y="18788"/>
                    </a:lnTo>
                    <a:lnTo>
                      <a:pt x="12669" y="18606"/>
                    </a:lnTo>
                    <a:lnTo>
                      <a:pt x="12733" y="18545"/>
                    </a:lnTo>
                    <a:lnTo>
                      <a:pt x="12926" y="18485"/>
                    </a:lnTo>
                    <a:lnTo>
                      <a:pt x="13119" y="18364"/>
                    </a:lnTo>
                    <a:lnTo>
                      <a:pt x="13376" y="18364"/>
                    </a:lnTo>
                    <a:lnTo>
                      <a:pt x="13569" y="18364"/>
                    </a:lnTo>
                    <a:lnTo>
                      <a:pt x="13891" y="18364"/>
                    </a:lnTo>
                    <a:lnTo>
                      <a:pt x="14405" y="18364"/>
                    </a:lnTo>
                    <a:lnTo>
                      <a:pt x="14727" y="18364"/>
                    </a:lnTo>
                    <a:lnTo>
                      <a:pt x="15048" y="18364"/>
                    </a:lnTo>
                    <a:lnTo>
                      <a:pt x="15305" y="18364"/>
                    </a:lnTo>
                    <a:lnTo>
                      <a:pt x="15563" y="18303"/>
                    </a:lnTo>
                    <a:lnTo>
                      <a:pt x="15884" y="18061"/>
                    </a:lnTo>
                    <a:lnTo>
                      <a:pt x="16270" y="17879"/>
                    </a:lnTo>
                    <a:lnTo>
                      <a:pt x="16592" y="17515"/>
                    </a:lnTo>
                    <a:lnTo>
                      <a:pt x="16785" y="17212"/>
                    </a:lnTo>
                    <a:lnTo>
                      <a:pt x="16913" y="16667"/>
                    </a:lnTo>
                    <a:lnTo>
                      <a:pt x="16913" y="16242"/>
                    </a:lnTo>
                    <a:lnTo>
                      <a:pt x="16913" y="15758"/>
                    </a:lnTo>
                    <a:lnTo>
                      <a:pt x="16849" y="15273"/>
                    </a:lnTo>
                    <a:lnTo>
                      <a:pt x="16656" y="14848"/>
                    </a:lnTo>
                    <a:lnTo>
                      <a:pt x="16270" y="14303"/>
                    </a:lnTo>
                    <a:lnTo>
                      <a:pt x="15756" y="13818"/>
                    </a:lnTo>
                    <a:lnTo>
                      <a:pt x="15048" y="13333"/>
                    </a:lnTo>
                    <a:lnTo>
                      <a:pt x="15563" y="13576"/>
                    </a:lnTo>
                    <a:lnTo>
                      <a:pt x="16077" y="13818"/>
                    </a:lnTo>
                    <a:lnTo>
                      <a:pt x="16463" y="14000"/>
                    </a:lnTo>
                    <a:lnTo>
                      <a:pt x="16849" y="14061"/>
                    </a:lnTo>
                    <a:lnTo>
                      <a:pt x="17299" y="14121"/>
                    </a:lnTo>
                    <a:lnTo>
                      <a:pt x="17814" y="14121"/>
                    </a:lnTo>
                    <a:lnTo>
                      <a:pt x="18199" y="14121"/>
                    </a:lnTo>
                    <a:lnTo>
                      <a:pt x="18521" y="14061"/>
                    </a:lnTo>
                    <a:lnTo>
                      <a:pt x="18907" y="13879"/>
                    </a:lnTo>
                    <a:lnTo>
                      <a:pt x="19357" y="13697"/>
                    </a:lnTo>
                    <a:lnTo>
                      <a:pt x="19550" y="13333"/>
                    </a:lnTo>
                    <a:lnTo>
                      <a:pt x="19807" y="12970"/>
                    </a:lnTo>
                    <a:lnTo>
                      <a:pt x="19936" y="12667"/>
                    </a:lnTo>
                    <a:lnTo>
                      <a:pt x="19936" y="12182"/>
                    </a:lnTo>
                    <a:lnTo>
                      <a:pt x="19936" y="11758"/>
                    </a:lnTo>
                    <a:lnTo>
                      <a:pt x="19871" y="11273"/>
                    </a:lnTo>
                    <a:lnTo>
                      <a:pt x="19807" y="11212"/>
                    </a:lnTo>
                    <a:lnTo>
                      <a:pt x="19807" y="11091"/>
                    </a:lnTo>
                    <a:lnTo>
                      <a:pt x="19743" y="11030"/>
                    </a:lnTo>
                    <a:lnTo>
                      <a:pt x="19614" y="10970"/>
                    </a:lnTo>
                    <a:lnTo>
                      <a:pt x="19486" y="10727"/>
                    </a:lnTo>
                    <a:lnTo>
                      <a:pt x="19486" y="10667"/>
                    </a:lnTo>
                    <a:lnTo>
                      <a:pt x="19357" y="10485"/>
                    </a:lnTo>
                    <a:lnTo>
                      <a:pt x="19357" y="10424"/>
                    </a:lnTo>
                    <a:lnTo>
                      <a:pt x="19357" y="10364"/>
                    </a:lnTo>
                    <a:lnTo>
                      <a:pt x="19293" y="10061"/>
                    </a:lnTo>
                    <a:lnTo>
                      <a:pt x="19293" y="9636"/>
                    </a:lnTo>
                    <a:lnTo>
                      <a:pt x="19357" y="9273"/>
                    </a:lnTo>
                    <a:lnTo>
                      <a:pt x="19486" y="8909"/>
                    </a:lnTo>
                    <a:lnTo>
                      <a:pt x="19550" y="8545"/>
                    </a:lnTo>
                    <a:lnTo>
                      <a:pt x="19743" y="8182"/>
                    </a:lnTo>
                    <a:lnTo>
                      <a:pt x="19807" y="7697"/>
                    </a:lnTo>
                    <a:lnTo>
                      <a:pt x="19871" y="7333"/>
                    </a:lnTo>
                    <a:lnTo>
                      <a:pt x="19807" y="6970"/>
                    </a:lnTo>
                    <a:lnTo>
                      <a:pt x="19614" y="6485"/>
                    </a:lnTo>
                    <a:lnTo>
                      <a:pt x="19357" y="6182"/>
                    </a:lnTo>
                    <a:lnTo>
                      <a:pt x="18971" y="5879"/>
                    </a:lnTo>
                    <a:lnTo>
                      <a:pt x="18521" y="5697"/>
                    </a:lnTo>
                    <a:lnTo>
                      <a:pt x="18071" y="5515"/>
                    </a:lnTo>
                    <a:lnTo>
                      <a:pt x="17556" y="5515"/>
                    </a:lnTo>
                    <a:lnTo>
                      <a:pt x="16913" y="5515"/>
                    </a:lnTo>
                    <a:lnTo>
                      <a:pt x="16463" y="5576"/>
                    </a:lnTo>
                    <a:lnTo>
                      <a:pt x="16141" y="5758"/>
                    </a:lnTo>
                    <a:lnTo>
                      <a:pt x="15820" y="5879"/>
                    </a:lnTo>
                    <a:lnTo>
                      <a:pt x="15370" y="6000"/>
                    </a:lnTo>
                    <a:lnTo>
                      <a:pt x="14920" y="6182"/>
                    </a:lnTo>
                    <a:lnTo>
                      <a:pt x="15370" y="5697"/>
                    </a:lnTo>
                    <a:lnTo>
                      <a:pt x="15820" y="5273"/>
                    </a:lnTo>
                    <a:lnTo>
                      <a:pt x="16141" y="4848"/>
                    </a:lnTo>
                    <a:lnTo>
                      <a:pt x="16399" y="4303"/>
                    </a:lnTo>
                    <a:lnTo>
                      <a:pt x="16592" y="3939"/>
                    </a:lnTo>
                    <a:lnTo>
                      <a:pt x="16656" y="3576"/>
                    </a:lnTo>
                    <a:lnTo>
                      <a:pt x="16592" y="3091"/>
                    </a:lnTo>
                    <a:lnTo>
                      <a:pt x="16463" y="2727"/>
                    </a:lnTo>
                    <a:lnTo>
                      <a:pt x="16141" y="2000"/>
                    </a:lnTo>
                    <a:lnTo>
                      <a:pt x="15756" y="1455"/>
                    </a:lnTo>
                    <a:lnTo>
                      <a:pt x="15048" y="1212"/>
                    </a:lnTo>
                    <a:lnTo>
                      <a:pt x="14405" y="1212"/>
                    </a:lnTo>
                    <a:lnTo>
                      <a:pt x="13891" y="1212"/>
                    </a:lnTo>
                    <a:lnTo>
                      <a:pt x="13248" y="1333"/>
                    </a:lnTo>
                    <a:lnTo>
                      <a:pt x="12733" y="1212"/>
                    </a:lnTo>
                    <a:lnTo>
                      <a:pt x="12347" y="1091"/>
                    </a:lnTo>
                    <a:lnTo>
                      <a:pt x="12026" y="848"/>
                    </a:lnTo>
                    <a:lnTo>
                      <a:pt x="11704" y="545"/>
                    </a:lnTo>
                    <a:lnTo>
                      <a:pt x="11190" y="242"/>
                    </a:lnTo>
                    <a:lnTo>
                      <a:pt x="10675" y="0"/>
                    </a:lnTo>
                    <a:lnTo>
                      <a:pt x="10096" y="0"/>
                    </a:lnTo>
                    <a:lnTo>
                      <a:pt x="9453" y="61"/>
                    </a:lnTo>
                    <a:lnTo>
                      <a:pt x="8939" y="303"/>
                    </a:lnTo>
                    <a:lnTo>
                      <a:pt x="8553" y="545"/>
                    </a:lnTo>
                    <a:lnTo>
                      <a:pt x="8103" y="970"/>
                    </a:lnTo>
                    <a:lnTo>
                      <a:pt x="7974" y="1455"/>
                    </a:lnTo>
                    <a:lnTo>
                      <a:pt x="7781" y="2000"/>
                    </a:lnTo>
                    <a:lnTo>
                      <a:pt x="7781" y="2606"/>
                    </a:lnTo>
                    <a:lnTo>
                      <a:pt x="7781" y="3394"/>
                    </a:lnTo>
                    <a:lnTo>
                      <a:pt x="7974" y="4182"/>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39" name="Freeform 39"/>
              <p:cNvSpPr>
                <a:spLocks/>
              </p:cNvSpPr>
              <p:nvPr/>
            </p:nvSpPr>
            <p:spPr bwMode="auto">
              <a:xfrm>
                <a:off x="988" y="2"/>
                <a:ext cx="19011" cy="14598"/>
              </a:xfrm>
              <a:custGeom>
                <a:avLst/>
                <a:gdLst>
                  <a:gd name="T0" fmla="*/ 7829 w 20000"/>
                  <a:gd name="T1" fmla="*/ 9438 h 20000"/>
                  <a:gd name="T2" fmla="*/ 5518 w 20000"/>
                  <a:gd name="T3" fmla="*/ 7768 h 20000"/>
                  <a:gd name="T4" fmla="*/ 3104 w 20000"/>
                  <a:gd name="T5" fmla="*/ 6226 h 20000"/>
                  <a:gd name="T6" fmla="*/ 1069 w 20000"/>
                  <a:gd name="T7" fmla="*/ 4670 h 20000"/>
                  <a:gd name="T8" fmla="*/ 34 w 20000"/>
                  <a:gd name="T9" fmla="*/ 3014 h 20000"/>
                  <a:gd name="T10" fmla="*/ 379 w 20000"/>
                  <a:gd name="T11" fmla="*/ 1372 h 20000"/>
                  <a:gd name="T12" fmla="*/ 2622 w 20000"/>
                  <a:gd name="T13" fmla="*/ 396 h 20000"/>
                  <a:gd name="T14" fmla="*/ 6035 w 20000"/>
                  <a:gd name="T15" fmla="*/ 0 h 20000"/>
                  <a:gd name="T16" fmla="*/ 9587 w 20000"/>
                  <a:gd name="T17" fmla="*/ 184 h 20000"/>
                  <a:gd name="T18" fmla="*/ 12346 w 20000"/>
                  <a:gd name="T19" fmla="*/ 877 h 20000"/>
                  <a:gd name="T20" fmla="*/ 13242 w 20000"/>
                  <a:gd name="T21" fmla="*/ 2151 h 20000"/>
                  <a:gd name="T22" fmla="*/ 12380 w 20000"/>
                  <a:gd name="T23" fmla="*/ 2901 h 20000"/>
                  <a:gd name="T24" fmla="*/ 10242 w 20000"/>
                  <a:gd name="T25" fmla="*/ 3071 h 20000"/>
                  <a:gd name="T26" fmla="*/ 8897 w 20000"/>
                  <a:gd name="T27" fmla="*/ 2433 h 20000"/>
                  <a:gd name="T28" fmla="*/ 10242 w 20000"/>
                  <a:gd name="T29" fmla="*/ 2080 h 20000"/>
                  <a:gd name="T30" fmla="*/ 10070 w 20000"/>
                  <a:gd name="T31" fmla="*/ 1500 h 20000"/>
                  <a:gd name="T32" fmla="*/ 8449 w 20000"/>
                  <a:gd name="T33" fmla="*/ 920 h 20000"/>
                  <a:gd name="T34" fmla="*/ 6312 w 20000"/>
                  <a:gd name="T35" fmla="*/ 609 h 20000"/>
                  <a:gd name="T36" fmla="*/ 4242 w 20000"/>
                  <a:gd name="T37" fmla="*/ 665 h 20000"/>
                  <a:gd name="T38" fmla="*/ 2517 w 20000"/>
                  <a:gd name="T39" fmla="*/ 1047 h 20000"/>
                  <a:gd name="T40" fmla="*/ 1449 w 20000"/>
                  <a:gd name="T41" fmla="*/ 1698 h 20000"/>
                  <a:gd name="T42" fmla="*/ 1241 w 20000"/>
                  <a:gd name="T43" fmla="*/ 2604 h 20000"/>
                  <a:gd name="T44" fmla="*/ 1862 w 20000"/>
                  <a:gd name="T45" fmla="*/ 3552 h 20000"/>
                  <a:gd name="T46" fmla="*/ 2966 w 20000"/>
                  <a:gd name="T47" fmla="*/ 4443 h 20000"/>
                  <a:gd name="T48" fmla="*/ 4552 w 20000"/>
                  <a:gd name="T49" fmla="*/ 5207 h 20000"/>
                  <a:gd name="T50" fmla="*/ 6241 w 20000"/>
                  <a:gd name="T51" fmla="*/ 5830 h 20000"/>
                  <a:gd name="T52" fmla="*/ 8035 w 20000"/>
                  <a:gd name="T53" fmla="*/ 6283 h 20000"/>
                  <a:gd name="T54" fmla="*/ 10759 w 20000"/>
                  <a:gd name="T55" fmla="*/ 6650 h 20000"/>
                  <a:gd name="T56" fmla="*/ 12621 w 20000"/>
                  <a:gd name="T57" fmla="*/ 6552 h 20000"/>
                  <a:gd name="T58" fmla="*/ 14243 w 20000"/>
                  <a:gd name="T59" fmla="*/ 5985 h 20000"/>
                  <a:gd name="T60" fmla="*/ 13932 w 20000"/>
                  <a:gd name="T61" fmla="*/ 5136 h 20000"/>
                  <a:gd name="T62" fmla="*/ 13449 w 20000"/>
                  <a:gd name="T63" fmla="*/ 4514 h 20000"/>
                  <a:gd name="T64" fmla="*/ 15175 w 20000"/>
                  <a:gd name="T65" fmla="*/ 4486 h 20000"/>
                  <a:gd name="T66" fmla="*/ 16726 w 20000"/>
                  <a:gd name="T67" fmla="*/ 4967 h 20000"/>
                  <a:gd name="T68" fmla="*/ 17726 w 20000"/>
                  <a:gd name="T69" fmla="*/ 5759 h 20000"/>
                  <a:gd name="T70" fmla="*/ 18037 w 20000"/>
                  <a:gd name="T71" fmla="*/ 6622 h 20000"/>
                  <a:gd name="T72" fmla="*/ 17588 w 20000"/>
                  <a:gd name="T73" fmla="*/ 7372 h 20000"/>
                  <a:gd name="T74" fmla="*/ 15864 w 20000"/>
                  <a:gd name="T75" fmla="*/ 7896 h 20000"/>
                  <a:gd name="T76" fmla="*/ 13001 w 20000"/>
                  <a:gd name="T77" fmla="*/ 8122 h 20000"/>
                  <a:gd name="T78" fmla="*/ 10139 w 20000"/>
                  <a:gd name="T79" fmla="*/ 7811 h 20000"/>
                  <a:gd name="T80" fmla="*/ 7276 w 20000"/>
                  <a:gd name="T81" fmla="*/ 7019 h 20000"/>
                  <a:gd name="T82" fmla="*/ 4484 w 20000"/>
                  <a:gd name="T83" fmla="*/ 5830 h 20000"/>
                  <a:gd name="T84" fmla="*/ 1724 w 20000"/>
                  <a:gd name="T85" fmla="*/ 4274 h 20000"/>
                  <a:gd name="T86" fmla="*/ 2517 w 20000"/>
                  <a:gd name="T87" fmla="*/ 4981 h 20000"/>
                  <a:gd name="T88" fmla="*/ 4242 w 20000"/>
                  <a:gd name="T89" fmla="*/ 6113 h 20000"/>
                  <a:gd name="T90" fmla="*/ 6346 w 20000"/>
                  <a:gd name="T91" fmla="*/ 7500 h 20000"/>
                  <a:gd name="T92" fmla="*/ 8242 w 20000"/>
                  <a:gd name="T93" fmla="*/ 8929 h 20000"/>
                  <a:gd name="T94" fmla="*/ 9104 w 20000"/>
                  <a:gd name="T95" fmla="*/ 10259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10076" y="19973"/>
                    </a:moveTo>
                    <a:lnTo>
                      <a:pt x="9427" y="18831"/>
                    </a:lnTo>
                    <a:lnTo>
                      <a:pt x="8664" y="17716"/>
                    </a:lnTo>
                    <a:lnTo>
                      <a:pt x="7824" y="16653"/>
                    </a:lnTo>
                    <a:lnTo>
                      <a:pt x="7023" y="15618"/>
                    </a:lnTo>
                    <a:lnTo>
                      <a:pt x="6107" y="14582"/>
                    </a:lnTo>
                    <a:lnTo>
                      <a:pt x="5229" y="13599"/>
                    </a:lnTo>
                    <a:lnTo>
                      <a:pt x="4313" y="12643"/>
                    </a:lnTo>
                    <a:lnTo>
                      <a:pt x="3435" y="11687"/>
                    </a:lnTo>
                    <a:lnTo>
                      <a:pt x="2710" y="10730"/>
                    </a:lnTo>
                    <a:lnTo>
                      <a:pt x="1947" y="9748"/>
                    </a:lnTo>
                    <a:lnTo>
                      <a:pt x="1183" y="8765"/>
                    </a:lnTo>
                    <a:lnTo>
                      <a:pt x="725" y="7756"/>
                    </a:lnTo>
                    <a:lnTo>
                      <a:pt x="305" y="6773"/>
                    </a:lnTo>
                    <a:lnTo>
                      <a:pt x="38" y="5657"/>
                    </a:lnTo>
                    <a:lnTo>
                      <a:pt x="0" y="4568"/>
                    </a:lnTo>
                    <a:lnTo>
                      <a:pt x="115" y="3426"/>
                    </a:lnTo>
                    <a:lnTo>
                      <a:pt x="420" y="2576"/>
                    </a:lnTo>
                    <a:lnTo>
                      <a:pt x="1031" y="1833"/>
                    </a:lnTo>
                    <a:lnTo>
                      <a:pt x="1908" y="1222"/>
                    </a:lnTo>
                    <a:lnTo>
                      <a:pt x="2901" y="744"/>
                    </a:lnTo>
                    <a:lnTo>
                      <a:pt x="4084" y="398"/>
                    </a:lnTo>
                    <a:lnTo>
                      <a:pt x="5305" y="133"/>
                    </a:lnTo>
                    <a:lnTo>
                      <a:pt x="6679" y="0"/>
                    </a:lnTo>
                    <a:lnTo>
                      <a:pt x="8015" y="0"/>
                    </a:lnTo>
                    <a:lnTo>
                      <a:pt x="9389" y="106"/>
                    </a:lnTo>
                    <a:lnTo>
                      <a:pt x="10611" y="345"/>
                    </a:lnTo>
                    <a:lnTo>
                      <a:pt x="11832" y="637"/>
                    </a:lnTo>
                    <a:lnTo>
                      <a:pt x="12824" y="1089"/>
                    </a:lnTo>
                    <a:lnTo>
                      <a:pt x="13664" y="1647"/>
                    </a:lnTo>
                    <a:lnTo>
                      <a:pt x="14313" y="2337"/>
                    </a:lnTo>
                    <a:lnTo>
                      <a:pt x="14656" y="3134"/>
                    </a:lnTo>
                    <a:lnTo>
                      <a:pt x="14656" y="4037"/>
                    </a:lnTo>
                    <a:lnTo>
                      <a:pt x="14504" y="4542"/>
                    </a:lnTo>
                    <a:lnTo>
                      <a:pt x="14160" y="5046"/>
                    </a:lnTo>
                    <a:lnTo>
                      <a:pt x="13702" y="5445"/>
                    </a:lnTo>
                    <a:lnTo>
                      <a:pt x="13130" y="5764"/>
                    </a:lnTo>
                    <a:lnTo>
                      <a:pt x="12366" y="5843"/>
                    </a:lnTo>
                    <a:lnTo>
                      <a:pt x="11336" y="5764"/>
                    </a:lnTo>
                    <a:lnTo>
                      <a:pt x="10229" y="5312"/>
                    </a:lnTo>
                    <a:lnTo>
                      <a:pt x="8893" y="4568"/>
                    </a:lnTo>
                    <a:lnTo>
                      <a:pt x="9847" y="4568"/>
                    </a:lnTo>
                    <a:lnTo>
                      <a:pt x="10534" y="4436"/>
                    </a:lnTo>
                    <a:lnTo>
                      <a:pt x="10992" y="4197"/>
                    </a:lnTo>
                    <a:lnTo>
                      <a:pt x="11336" y="3904"/>
                    </a:lnTo>
                    <a:lnTo>
                      <a:pt x="11450" y="3586"/>
                    </a:lnTo>
                    <a:lnTo>
                      <a:pt x="11412" y="3187"/>
                    </a:lnTo>
                    <a:lnTo>
                      <a:pt x="11145" y="2815"/>
                    </a:lnTo>
                    <a:lnTo>
                      <a:pt x="10763" y="2497"/>
                    </a:lnTo>
                    <a:lnTo>
                      <a:pt x="10076" y="2072"/>
                    </a:lnTo>
                    <a:lnTo>
                      <a:pt x="9351" y="1726"/>
                    </a:lnTo>
                    <a:lnTo>
                      <a:pt x="8550" y="1461"/>
                    </a:lnTo>
                    <a:lnTo>
                      <a:pt x="7710" y="1248"/>
                    </a:lnTo>
                    <a:lnTo>
                      <a:pt x="6985" y="1142"/>
                    </a:lnTo>
                    <a:lnTo>
                      <a:pt x="6145" y="1116"/>
                    </a:lnTo>
                    <a:lnTo>
                      <a:pt x="5420" y="1142"/>
                    </a:lnTo>
                    <a:lnTo>
                      <a:pt x="4695" y="1248"/>
                    </a:lnTo>
                    <a:lnTo>
                      <a:pt x="4008" y="1461"/>
                    </a:lnTo>
                    <a:lnTo>
                      <a:pt x="3359" y="1647"/>
                    </a:lnTo>
                    <a:lnTo>
                      <a:pt x="2786" y="1965"/>
                    </a:lnTo>
                    <a:lnTo>
                      <a:pt x="2290" y="2311"/>
                    </a:lnTo>
                    <a:lnTo>
                      <a:pt x="1947" y="2709"/>
                    </a:lnTo>
                    <a:lnTo>
                      <a:pt x="1603" y="3187"/>
                    </a:lnTo>
                    <a:lnTo>
                      <a:pt x="1374" y="3692"/>
                    </a:lnTo>
                    <a:lnTo>
                      <a:pt x="1336" y="4276"/>
                    </a:lnTo>
                    <a:lnTo>
                      <a:pt x="1374" y="4887"/>
                    </a:lnTo>
                    <a:lnTo>
                      <a:pt x="1527" y="5498"/>
                    </a:lnTo>
                    <a:lnTo>
                      <a:pt x="1794" y="6109"/>
                    </a:lnTo>
                    <a:lnTo>
                      <a:pt x="2061" y="6667"/>
                    </a:lnTo>
                    <a:lnTo>
                      <a:pt x="2405" y="7251"/>
                    </a:lnTo>
                    <a:lnTo>
                      <a:pt x="2863" y="7782"/>
                    </a:lnTo>
                    <a:lnTo>
                      <a:pt x="3282" y="8340"/>
                    </a:lnTo>
                    <a:lnTo>
                      <a:pt x="3893" y="8845"/>
                    </a:lnTo>
                    <a:lnTo>
                      <a:pt x="4389" y="9323"/>
                    </a:lnTo>
                    <a:lnTo>
                      <a:pt x="5038" y="9774"/>
                    </a:lnTo>
                    <a:lnTo>
                      <a:pt x="5649" y="10199"/>
                    </a:lnTo>
                    <a:lnTo>
                      <a:pt x="6298" y="10598"/>
                    </a:lnTo>
                    <a:lnTo>
                      <a:pt x="6908" y="10943"/>
                    </a:lnTo>
                    <a:lnTo>
                      <a:pt x="7557" y="11262"/>
                    </a:lnTo>
                    <a:lnTo>
                      <a:pt x="8206" y="11501"/>
                    </a:lnTo>
                    <a:lnTo>
                      <a:pt x="8893" y="11793"/>
                    </a:lnTo>
                    <a:lnTo>
                      <a:pt x="10038" y="12112"/>
                    </a:lnTo>
                    <a:lnTo>
                      <a:pt x="10992" y="12404"/>
                    </a:lnTo>
                    <a:lnTo>
                      <a:pt x="11908" y="12483"/>
                    </a:lnTo>
                    <a:lnTo>
                      <a:pt x="12634" y="12537"/>
                    </a:lnTo>
                    <a:lnTo>
                      <a:pt x="13282" y="12457"/>
                    </a:lnTo>
                    <a:lnTo>
                      <a:pt x="13969" y="12297"/>
                    </a:lnTo>
                    <a:lnTo>
                      <a:pt x="14580" y="12032"/>
                    </a:lnTo>
                    <a:lnTo>
                      <a:pt x="15344" y="11687"/>
                    </a:lnTo>
                    <a:lnTo>
                      <a:pt x="15763" y="11235"/>
                    </a:lnTo>
                    <a:lnTo>
                      <a:pt x="15840" y="10730"/>
                    </a:lnTo>
                    <a:lnTo>
                      <a:pt x="15687" y="10199"/>
                    </a:lnTo>
                    <a:lnTo>
                      <a:pt x="15420" y="9641"/>
                    </a:lnTo>
                    <a:lnTo>
                      <a:pt x="15076" y="9163"/>
                    </a:lnTo>
                    <a:lnTo>
                      <a:pt x="14847" y="8765"/>
                    </a:lnTo>
                    <a:lnTo>
                      <a:pt x="14885" y="8473"/>
                    </a:lnTo>
                    <a:lnTo>
                      <a:pt x="15420" y="8287"/>
                    </a:lnTo>
                    <a:lnTo>
                      <a:pt x="16107" y="8287"/>
                    </a:lnTo>
                    <a:lnTo>
                      <a:pt x="16794" y="8420"/>
                    </a:lnTo>
                    <a:lnTo>
                      <a:pt x="17443" y="8632"/>
                    </a:lnTo>
                    <a:lnTo>
                      <a:pt x="17977" y="8977"/>
                    </a:lnTo>
                    <a:lnTo>
                      <a:pt x="18511" y="9323"/>
                    </a:lnTo>
                    <a:lnTo>
                      <a:pt x="18969" y="9748"/>
                    </a:lnTo>
                    <a:lnTo>
                      <a:pt x="19313" y="10252"/>
                    </a:lnTo>
                    <a:lnTo>
                      <a:pt x="19618" y="10810"/>
                    </a:lnTo>
                    <a:lnTo>
                      <a:pt x="19809" y="11341"/>
                    </a:lnTo>
                    <a:lnTo>
                      <a:pt x="19962" y="11873"/>
                    </a:lnTo>
                    <a:lnTo>
                      <a:pt x="19962" y="12430"/>
                    </a:lnTo>
                    <a:lnTo>
                      <a:pt x="19924" y="12935"/>
                    </a:lnTo>
                    <a:lnTo>
                      <a:pt x="19771" y="13413"/>
                    </a:lnTo>
                    <a:lnTo>
                      <a:pt x="19466" y="13838"/>
                    </a:lnTo>
                    <a:lnTo>
                      <a:pt x="19122" y="14183"/>
                    </a:lnTo>
                    <a:lnTo>
                      <a:pt x="18626" y="14502"/>
                    </a:lnTo>
                    <a:lnTo>
                      <a:pt x="17557" y="14821"/>
                    </a:lnTo>
                    <a:lnTo>
                      <a:pt x="16527" y="15113"/>
                    </a:lnTo>
                    <a:lnTo>
                      <a:pt x="15458" y="15246"/>
                    </a:lnTo>
                    <a:lnTo>
                      <a:pt x="14389" y="15246"/>
                    </a:lnTo>
                    <a:lnTo>
                      <a:pt x="13321" y="15166"/>
                    </a:lnTo>
                    <a:lnTo>
                      <a:pt x="12328" y="14954"/>
                    </a:lnTo>
                    <a:lnTo>
                      <a:pt x="11221" y="14661"/>
                    </a:lnTo>
                    <a:lnTo>
                      <a:pt x="10191" y="14263"/>
                    </a:lnTo>
                    <a:lnTo>
                      <a:pt x="9160" y="13811"/>
                    </a:lnTo>
                    <a:lnTo>
                      <a:pt x="8053" y="13174"/>
                    </a:lnTo>
                    <a:lnTo>
                      <a:pt x="7061" y="12537"/>
                    </a:lnTo>
                    <a:lnTo>
                      <a:pt x="5992" y="11793"/>
                    </a:lnTo>
                    <a:lnTo>
                      <a:pt x="4962" y="10943"/>
                    </a:lnTo>
                    <a:lnTo>
                      <a:pt x="3931" y="10040"/>
                    </a:lnTo>
                    <a:lnTo>
                      <a:pt x="2901" y="9084"/>
                    </a:lnTo>
                    <a:lnTo>
                      <a:pt x="1908" y="8021"/>
                    </a:lnTo>
                    <a:lnTo>
                      <a:pt x="2023" y="8393"/>
                    </a:lnTo>
                    <a:lnTo>
                      <a:pt x="2290" y="8818"/>
                    </a:lnTo>
                    <a:lnTo>
                      <a:pt x="2786" y="9349"/>
                    </a:lnTo>
                    <a:lnTo>
                      <a:pt x="3282" y="10013"/>
                    </a:lnTo>
                    <a:lnTo>
                      <a:pt x="3969" y="10730"/>
                    </a:lnTo>
                    <a:lnTo>
                      <a:pt x="4695" y="11474"/>
                    </a:lnTo>
                    <a:lnTo>
                      <a:pt x="5458" y="12324"/>
                    </a:lnTo>
                    <a:lnTo>
                      <a:pt x="6298" y="13174"/>
                    </a:lnTo>
                    <a:lnTo>
                      <a:pt x="7023" y="14077"/>
                    </a:lnTo>
                    <a:lnTo>
                      <a:pt x="7710" y="15007"/>
                    </a:lnTo>
                    <a:lnTo>
                      <a:pt x="8473" y="15857"/>
                    </a:lnTo>
                    <a:lnTo>
                      <a:pt x="9122" y="16760"/>
                    </a:lnTo>
                    <a:lnTo>
                      <a:pt x="9542" y="17636"/>
                    </a:lnTo>
                    <a:lnTo>
                      <a:pt x="9885" y="18459"/>
                    </a:lnTo>
                    <a:lnTo>
                      <a:pt x="10076" y="19256"/>
                    </a:lnTo>
                    <a:lnTo>
                      <a:pt x="10076" y="19973"/>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40" name="Freeform 40"/>
              <p:cNvSpPr>
                <a:spLocks/>
              </p:cNvSpPr>
              <p:nvPr/>
            </p:nvSpPr>
            <p:spPr bwMode="auto">
              <a:xfrm>
                <a:off x="3379" y="3224"/>
                <a:ext cx="9330" cy="4325"/>
              </a:xfrm>
              <a:custGeom>
                <a:avLst/>
                <a:gdLst>
                  <a:gd name="T0" fmla="*/ 0 w 20000"/>
                  <a:gd name="T1" fmla="*/ 21 h 20000"/>
                  <a:gd name="T2" fmla="*/ 203 w 20000"/>
                  <a:gd name="T3" fmla="*/ 193 h 20000"/>
                  <a:gd name="T4" fmla="*/ 491 w 20000"/>
                  <a:gd name="T5" fmla="*/ 348 h 20000"/>
                  <a:gd name="T6" fmla="*/ 881 w 20000"/>
                  <a:gd name="T7" fmla="*/ 487 h 20000"/>
                  <a:gd name="T8" fmla="*/ 1270 w 20000"/>
                  <a:gd name="T9" fmla="*/ 608 h 20000"/>
                  <a:gd name="T10" fmla="*/ 1711 w 20000"/>
                  <a:gd name="T11" fmla="*/ 709 h 20000"/>
                  <a:gd name="T12" fmla="*/ 2134 w 20000"/>
                  <a:gd name="T13" fmla="*/ 797 h 20000"/>
                  <a:gd name="T14" fmla="*/ 2608 w 20000"/>
                  <a:gd name="T15" fmla="*/ 860 h 20000"/>
                  <a:gd name="T16" fmla="*/ 3049 w 20000"/>
                  <a:gd name="T17" fmla="*/ 906 h 20000"/>
                  <a:gd name="T18" fmla="*/ 3438 w 20000"/>
                  <a:gd name="T19" fmla="*/ 931 h 20000"/>
                  <a:gd name="T20" fmla="*/ 3794 w 20000"/>
                  <a:gd name="T21" fmla="*/ 931 h 20000"/>
                  <a:gd name="T22" fmla="*/ 4065 w 20000"/>
                  <a:gd name="T23" fmla="*/ 906 h 20000"/>
                  <a:gd name="T24" fmla="*/ 4251 w 20000"/>
                  <a:gd name="T25" fmla="*/ 856 h 20000"/>
                  <a:gd name="T26" fmla="*/ 4336 w 20000"/>
                  <a:gd name="T27" fmla="*/ 780 h 20000"/>
                  <a:gd name="T28" fmla="*/ 4318 w 20000"/>
                  <a:gd name="T29" fmla="*/ 679 h 20000"/>
                  <a:gd name="T30" fmla="*/ 4149 w 20000"/>
                  <a:gd name="T31" fmla="*/ 549 h 20000"/>
                  <a:gd name="T32" fmla="*/ 3828 w 20000"/>
                  <a:gd name="T33" fmla="*/ 394 h 20000"/>
                  <a:gd name="T34" fmla="*/ 3844 w 20000"/>
                  <a:gd name="T35" fmla="*/ 398 h 20000"/>
                  <a:gd name="T36" fmla="*/ 3844 w 20000"/>
                  <a:gd name="T37" fmla="*/ 415 h 20000"/>
                  <a:gd name="T38" fmla="*/ 3878 w 20000"/>
                  <a:gd name="T39" fmla="*/ 445 h 20000"/>
                  <a:gd name="T40" fmla="*/ 3844 w 20000"/>
                  <a:gd name="T41" fmla="*/ 474 h 20000"/>
                  <a:gd name="T42" fmla="*/ 3794 w 20000"/>
                  <a:gd name="T43" fmla="*/ 512 h 20000"/>
                  <a:gd name="T44" fmla="*/ 3658 w 20000"/>
                  <a:gd name="T45" fmla="*/ 549 h 20000"/>
                  <a:gd name="T46" fmla="*/ 3421 w 20000"/>
                  <a:gd name="T47" fmla="*/ 600 h 20000"/>
                  <a:gd name="T48" fmla="*/ 3082 w 20000"/>
                  <a:gd name="T49" fmla="*/ 642 h 20000"/>
                  <a:gd name="T50" fmla="*/ 2896 w 20000"/>
                  <a:gd name="T51" fmla="*/ 650 h 20000"/>
                  <a:gd name="T52" fmla="*/ 2676 w 20000"/>
                  <a:gd name="T53" fmla="*/ 642 h 20000"/>
                  <a:gd name="T54" fmla="*/ 2422 w 20000"/>
                  <a:gd name="T55" fmla="*/ 608 h 20000"/>
                  <a:gd name="T56" fmla="*/ 2134 w 20000"/>
                  <a:gd name="T57" fmla="*/ 566 h 20000"/>
                  <a:gd name="T58" fmla="*/ 1897 w 20000"/>
                  <a:gd name="T59" fmla="*/ 508 h 20000"/>
                  <a:gd name="T60" fmla="*/ 1609 w 20000"/>
                  <a:gd name="T61" fmla="*/ 445 h 20000"/>
                  <a:gd name="T62" fmla="*/ 1372 w 20000"/>
                  <a:gd name="T63" fmla="*/ 369 h 20000"/>
                  <a:gd name="T64" fmla="*/ 1101 w 20000"/>
                  <a:gd name="T65" fmla="*/ 302 h 20000"/>
                  <a:gd name="T66" fmla="*/ 881 w 20000"/>
                  <a:gd name="T67" fmla="*/ 226 h 20000"/>
                  <a:gd name="T68" fmla="*/ 627 w 20000"/>
                  <a:gd name="T69" fmla="*/ 163 h 20000"/>
                  <a:gd name="T70" fmla="*/ 440 w 20000"/>
                  <a:gd name="T71" fmla="*/ 101 h 20000"/>
                  <a:gd name="T72" fmla="*/ 254 w 20000"/>
                  <a:gd name="T73" fmla="*/ 50 h 20000"/>
                  <a:gd name="T74" fmla="*/ 118 w 20000"/>
                  <a:gd name="T75" fmla="*/ 17 h 20000"/>
                  <a:gd name="T76" fmla="*/ 34 w 20000"/>
                  <a:gd name="T77" fmla="*/ 0 h 20000"/>
                  <a:gd name="T78" fmla="*/ 0 w 20000"/>
                  <a:gd name="T79" fmla="*/ 0 h 20000"/>
                  <a:gd name="T80" fmla="*/ 0 w 20000"/>
                  <a:gd name="T81" fmla="*/ 21 h 2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00"/>
                  <a:gd name="T124" fmla="*/ 0 h 20000"/>
                  <a:gd name="T125" fmla="*/ 20000 w 20000"/>
                  <a:gd name="T126" fmla="*/ 20000 h 2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00" h="20000">
                    <a:moveTo>
                      <a:pt x="0" y="448"/>
                    </a:moveTo>
                    <a:lnTo>
                      <a:pt x="934" y="4126"/>
                    </a:lnTo>
                    <a:lnTo>
                      <a:pt x="2257" y="7444"/>
                    </a:lnTo>
                    <a:lnTo>
                      <a:pt x="4047" y="10404"/>
                    </a:lnTo>
                    <a:lnTo>
                      <a:pt x="5837" y="13004"/>
                    </a:lnTo>
                    <a:lnTo>
                      <a:pt x="7860" y="15157"/>
                    </a:lnTo>
                    <a:lnTo>
                      <a:pt x="9805" y="17040"/>
                    </a:lnTo>
                    <a:lnTo>
                      <a:pt x="11984" y="18386"/>
                    </a:lnTo>
                    <a:lnTo>
                      <a:pt x="14008" y="19372"/>
                    </a:lnTo>
                    <a:lnTo>
                      <a:pt x="15798" y="19910"/>
                    </a:lnTo>
                    <a:lnTo>
                      <a:pt x="17432" y="19910"/>
                    </a:lnTo>
                    <a:lnTo>
                      <a:pt x="18677" y="19372"/>
                    </a:lnTo>
                    <a:lnTo>
                      <a:pt x="19533" y="18296"/>
                    </a:lnTo>
                    <a:lnTo>
                      <a:pt x="19922" y="16682"/>
                    </a:lnTo>
                    <a:lnTo>
                      <a:pt x="19844" y="14529"/>
                    </a:lnTo>
                    <a:lnTo>
                      <a:pt x="19066" y="11749"/>
                    </a:lnTo>
                    <a:lnTo>
                      <a:pt x="17588" y="8430"/>
                    </a:lnTo>
                    <a:lnTo>
                      <a:pt x="17665" y="8520"/>
                    </a:lnTo>
                    <a:lnTo>
                      <a:pt x="17665" y="8879"/>
                    </a:lnTo>
                    <a:lnTo>
                      <a:pt x="17821" y="9507"/>
                    </a:lnTo>
                    <a:lnTo>
                      <a:pt x="17665" y="10135"/>
                    </a:lnTo>
                    <a:lnTo>
                      <a:pt x="17432" y="10942"/>
                    </a:lnTo>
                    <a:lnTo>
                      <a:pt x="16809" y="11749"/>
                    </a:lnTo>
                    <a:lnTo>
                      <a:pt x="15720" y="12825"/>
                    </a:lnTo>
                    <a:lnTo>
                      <a:pt x="14163" y="13722"/>
                    </a:lnTo>
                    <a:lnTo>
                      <a:pt x="13307" y="13901"/>
                    </a:lnTo>
                    <a:lnTo>
                      <a:pt x="12296" y="13722"/>
                    </a:lnTo>
                    <a:lnTo>
                      <a:pt x="11128" y="13004"/>
                    </a:lnTo>
                    <a:lnTo>
                      <a:pt x="9805" y="12108"/>
                    </a:lnTo>
                    <a:lnTo>
                      <a:pt x="8716" y="10852"/>
                    </a:lnTo>
                    <a:lnTo>
                      <a:pt x="7393" y="9507"/>
                    </a:lnTo>
                    <a:lnTo>
                      <a:pt x="6304" y="7892"/>
                    </a:lnTo>
                    <a:lnTo>
                      <a:pt x="5058" y="6457"/>
                    </a:lnTo>
                    <a:lnTo>
                      <a:pt x="4047" y="4843"/>
                    </a:lnTo>
                    <a:lnTo>
                      <a:pt x="2879" y="3498"/>
                    </a:lnTo>
                    <a:lnTo>
                      <a:pt x="2023" y="2152"/>
                    </a:lnTo>
                    <a:lnTo>
                      <a:pt x="1167" y="1076"/>
                    </a:lnTo>
                    <a:lnTo>
                      <a:pt x="545" y="359"/>
                    </a:lnTo>
                    <a:lnTo>
                      <a:pt x="156" y="0"/>
                    </a:lnTo>
                    <a:lnTo>
                      <a:pt x="0" y="0"/>
                    </a:lnTo>
                    <a:lnTo>
                      <a:pt x="0" y="448"/>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41" name="Freeform 41"/>
              <p:cNvSpPr>
                <a:spLocks/>
              </p:cNvSpPr>
              <p:nvPr/>
            </p:nvSpPr>
            <p:spPr bwMode="auto">
              <a:xfrm>
                <a:off x="2" y="6192"/>
                <a:ext cx="6102" cy="8592"/>
              </a:xfrm>
              <a:custGeom>
                <a:avLst/>
                <a:gdLst>
                  <a:gd name="T0" fmla="*/ 532 w 20000"/>
                  <a:gd name="T1" fmla="*/ 0 h 20000"/>
                  <a:gd name="T2" fmla="*/ 587 w 20000"/>
                  <a:gd name="T3" fmla="*/ 100 h 20000"/>
                  <a:gd name="T4" fmla="*/ 621 w 20000"/>
                  <a:gd name="T5" fmla="*/ 192 h 20000"/>
                  <a:gd name="T6" fmla="*/ 687 w 20000"/>
                  <a:gd name="T7" fmla="*/ 283 h 20000"/>
                  <a:gd name="T8" fmla="*/ 731 w 20000"/>
                  <a:gd name="T9" fmla="*/ 366 h 20000"/>
                  <a:gd name="T10" fmla="*/ 798 w 20000"/>
                  <a:gd name="T11" fmla="*/ 475 h 20000"/>
                  <a:gd name="T12" fmla="*/ 853 w 20000"/>
                  <a:gd name="T13" fmla="*/ 575 h 20000"/>
                  <a:gd name="T14" fmla="*/ 953 w 20000"/>
                  <a:gd name="T15" fmla="*/ 675 h 20000"/>
                  <a:gd name="T16" fmla="*/ 1053 w 20000"/>
                  <a:gd name="T17" fmla="*/ 800 h 20000"/>
                  <a:gd name="T18" fmla="*/ 1452 w 20000"/>
                  <a:gd name="T19" fmla="*/ 1342 h 20000"/>
                  <a:gd name="T20" fmla="*/ 1695 w 20000"/>
                  <a:gd name="T21" fmla="*/ 1841 h 20000"/>
                  <a:gd name="T22" fmla="*/ 1828 w 20000"/>
                  <a:gd name="T23" fmla="*/ 2275 h 20000"/>
                  <a:gd name="T24" fmla="*/ 1851 w 20000"/>
                  <a:gd name="T25" fmla="*/ 2658 h 20000"/>
                  <a:gd name="T26" fmla="*/ 1795 w 20000"/>
                  <a:gd name="T27" fmla="*/ 2983 h 20000"/>
                  <a:gd name="T28" fmla="*/ 1662 w 20000"/>
                  <a:gd name="T29" fmla="*/ 3233 h 20000"/>
                  <a:gd name="T30" fmla="*/ 1496 w 20000"/>
                  <a:gd name="T31" fmla="*/ 3450 h 20000"/>
                  <a:gd name="T32" fmla="*/ 1263 w 20000"/>
                  <a:gd name="T33" fmla="*/ 3583 h 20000"/>
                  <a:gd name="T34" fmla="*/ 1019 w 20000"/>
                  <a:gd name="T35" fmla="*/ 3674 h 20000"/>
                  <a:gd name="T36" fmla="*/ 765 w 20000"/>
                  <a:gd name="T37" fmla="*/ 3683 h 20000"/>
                  <a:gd name="T38" fmla="*/ 554 w 20000"/>
                  <a:gd name="T39" fmla="*/ 3641 h 20000"/>
                  <a:gd name="T40" fmla="*/ 321 w 20000"/>
                  <a:gd name="T41" fmla="*/ 3524 h 20000"/>
                  <a:gd name="T42" fmla="*/ 155 w 20000"/>
                  <a:gd name="T43" fmla="*/ 3341 h 20000"/>
                  <a:gd name="T44" fmla="*/ 44 w 20000"/>
                  <a:gd name="T45" fmla="*/ 3091 h 20000"/>
                  <a:gd name="T46" fmla="*/ 0 w 20000"/>
                  <a:gd name="T47" fmla="*/ 2758 h 20000"/>
                  <a:gd name="T48" fmla="*/ 56 w 20000"/>
                  <a:gd name="T49" fmla="*/ 2375 h 20000"/>
                  <a:gd name="T50" fmla="*/ 67 w 20000"/>
                  <a:gd name="T51" fmla="*/ 2400 h 20000"/>
                  <a:gd name="T52" fmla="*/ 122 w 20000"/>
                  <a:gd name="T53" fmla="*/ 2450 h 20000"/>
                  <a:gd name="T54" fmla="*/ 189 w 20000"/>
                  <a:gd name="T55" fmla="*/ 2516 h 20000"/>
                  <a:gd name="T56" fmla="*/ 233 w 20000"/>
                  <a:gd name="T57" fmla="*/ 2558 h 20000"/>
                  <a:gd name="T58" fmla="*/ 288 w 20000"/>
                  <a:gd name="T59" fmla="*/ 2608 h 20000"/>
                  <a:gd name="T60" fmla="*/ 355 w 20000"/>
                  <a:gd name="T61" fmla="*/ 2641 h 20000"/>
                  <a:gd name="T62" fmla="*/ 443 w 20000"/>
                  <a:gd name="T63" fmla="*/ 2683 h 20000"/>
                  <a:gd name="T64" fmla="*/ 565 w 20000"/>
                  <a:gd name="T65" fmla="*/ 2708 h 20000"/>
                  <a:gd name="T66" fmla="*/ 654 w 20000"/>
                  <a:gd name="T67" fmla="*/ 2725 h 20000"/>
                  <a:gd name="T68" fmla="*/ 765 w 20000"/>
                  <a:gd name="T69" fmla="*/ 2725 h 20000"/>
                  <a:gd name="T70" fmla="*/ 887 w 20000"/>
                  <a:gd name="T71" fmla="*/ 2708 h 20000"/>
                  <a:gd name="T72" fmla="*/ 997 w 20000"/>
                  <a:gd name="T73" fmla="*/ 2675 h 20000"/>
                  <a:gd name="T74" fmla="*/ 1119 w 20000"/>
                  <a:gd name="T75" fmla="*/ 2575 h 20000"/>
                  <a:gd name="T76" fmla="*/ 1197 w 20000"/>
                  <a:gd name="T77" fmla="*/ 2466 h 20000"/>
                  <a:gd name="T78" fmla="*/ 1241 w 20000"/>
                  <a:gd name="T79" fmla="*/ 2333 h 20000"/>
                  <a:gd name="T80" fmla="*/ 1241 w 20000"/>
                  <a:gd name="T81" fmla="*/ 2175 h 20000"/>
                  <a:gd name="T82" fmla="*/ 1208 w 20000"/>
                  <a:gd name="T83" fmla="*/ 2000 h 20000"/>
                  <a:gd name="T84" fmla="*/ 1164 w 20000"/>
                  <a:gd name="T85" fmla="*/ 1808 h 20000"/>
                  <a:gd name="T86" fmla="*/ 1097 w 20000"/>
                  <a:gd name="T87" fmla="*/ 1616 h 20000"/>
                  <a:gd name="T88" fmla="*/ 1008 w 20000"/>
                  <a:gd name="T89" fmla="*/ 1408 h 20000"/>
                  <a:gd name="T90" fmla="*/ 909 w 20000"/>
                  <a:gd name="T91" fmla="*/ 1208 h 20000"/>
                  <a:gd name="T92" fmla="*/ 820 w 20000"/>
                  <a:gd name="T93" fmla="*/ 1008 h 20000"/>
                  <a:gd name="T94" fmla="*/ 731 w 20000"/>
                  <a:gd name="T95" fmla="*/ 817 h 20000"/>
                  <a:gd name="T96" fmla="*/ 643 w 20000"/>
                  <a:gd name="T97" fmla="*/ 625 h 20000"/>
                  <a:gd name="T98" fmla="*/ 587 w 20000"/>
                  <a:gd name="T99" fmla="*/ 442 h 20000"/>
                  <a:gd name="T100" fmla="*/ 554 w 20000"/>
                  <a:gd name="T101" fmla="*/ 275 h 20000"/>
                  <a:gd name="T102" fmla="*/ 521 w 20000"/>
                  <a:gd name="T103" fmla="*/ 125 h 20000"/>
                  <a:gd name="T104" fmla="*/ 532 w 20000"/>
                  <a:gd name="T105" fmla="*/ 0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5714" y="0"/>
                    </a:moveTo>
                    <a:lnTo>
                      <a:pt x="6310" y="542"/>
                    </a:lnTo>
                    <a:lnTo>
                      <a:pt x="6667" y="1038"/>
                    </a:lnTo>
                    <a:lnTo>
                      <a:pt x="7381" y="1535"/>
                    </a:lnTo>
                    <a:lnTo>
                      <a:pt x="7857" y="1986"/>
                    </a:lnTo>
                    <a:lnTo>
                      <a:pt x="8571" y="2573"/>
                    </a:lnTo>
                    <a:lnTo>
                      <a:pt x="9167" y="3115"/>
                    </a:lnTo>
                    <a:lnTo>
                      <a:pt x="10238" y="3657"/>
                    </a:lnTo>
                    <a:lnTo>
                      <a:pt x="11310" y="4334"/>
                    </a:lnTo>
                    <a:lnTo>
                      <a:pt x="15595" y="7269"/>
                    </a:lnTo>
                    <a:lnTo>
                      <a:pt x="18214" y="9977"/>
                    </a:lnTo>
                    <a:lnTo>
                      <a:pt x="19643" y="12325"/>
                    </a:lnTo>
                    <a:lnTo>
                      <a:pt x="19881" y="14402"/>
                    </a:lnTo>
                    <a:lnTo>
                      <a:pt x="19286" y="16163"/>
                    </a:lnTo>
                    <a:lnTo>
                      <a:pt x="17857" y="17517"/>
                    </a:lnTo>
                    <a:lnTo>
                      <a:pt x="16071" y="18691"/>
                    </a:lnTo>
                    <a:lnTo>
                      <a:pt x="13571" y="19413"/>
                    </a:lnTo>
                    <a:lnTo>
                      <a:pt x="10952" y="19910"/>
                    </a:lnTo>
                    <a:lnTo>
                      <a:pt x="8214" y="19955"/>
                    </a:lnTo>
                    <a:lnTo>
                      <a:pt x="5952" y="19729"/>
                    </a:lnTo>
                    <a:lnTo>
                      <a:pt x="3452" y="19097"/>
                    </a:lnTo>
                    <a:lnTo>
                      <a:pt x="1667" y="18104"/>
                    </a:lnTo>
                    <a:lnTo>
                      <a:pt x="476" y="16749"/>
                    </a:lnTo>
                    <a:lnTo>
                      <a:pt x="0" y="14944"/>
                    </a:lnTo>
                    <a:lnTo>
                      <a:pt x="595" y="12867"/>
                    </a:lnTo>
                    <a:lnTo>
                      <a:pt x="714" y="13002"/>
                    </a:lnTo>
                    <a:lnTo>
                      <a:pt x="1310" y="13273"/>
                    </a:lnTo>
                    <a:lnTo>
                      <a:pt x="2024" y="13634"/>
                    </a:lnTo>
                    <a:lnTo>
                      <a:pt x="2500" y="13860"/>
                    </a:lnTo>
                    <a:lnTo>
                      <a:pt x="3095" y="14131"/>
                    </a:lnTo>
                    <a:lnTo>
                      <a:pt x="3810" y="14312"/>
                    </a:lnTo>
                    <a:lnTo>
                      <a:pt x="4762" y="14537"/>
                    </a:lnTo>
                    <a:lnTo>
                      <a:pt x="6071" y="14673"/>
                    </a:lnTo>
                    <a:lnTo>
                      <a:pt x="7024" y="14763"/>
                    </a:lnTo>
                    <a:lnTo>
                      <a:pt x="8214" y="14763"/>
                    </a:lnTo>
                    <a:lnTo>
                      <a:pt x="9524" y="14673"/>
                    </a:lnTo>
                    <a:lnTo>
                      <a:pt x="10714" y="14492"/>
                    </a:lnTo>
                    <a:lnTo>
                      <a:pt x="12024" y="13950"/>
                    </a:lnTo>
                    <a:lnTo>
                      <a:pt x="12857" y="13363"/>
                    </a:lnTo>
                    <a:lnTo>
                      <a:pt x="13333" y="12641"/>
                    </a:lnTo>
                    <a:lnTo>
                      <a:pt x="13333" y="11783"/>
                    </a:lnTo>
                    <a:lnTo>
                      <a:pt x="12976" y="10835"/>
                    </a:lnTo>
                    <a:lnTo>
                      <a:pt x="12500" y="9797"/>
                    </a:lnTo>
                    <a:lnTo>
                      <a:pt x="11786" y="8758"/>
                    </a:lnTo>
                    <a:lnTo>
                      <a:pt x="10833" y="7630"/>
                    </a:lnTo>
                    <a:lnTo>
                      <a:pt x="9762" y="6546"/>
                    </a:lnTo>
                    <a:lnTo>
                      <a:pt x="8810" y="5463"/>
                    </a:lnTo>
                    <a:lnTo>
                      <a:pt x="7857" y="4424"/>
                    </a:lnTo>
                    <a:lnTo>
                      <a:pt x="6905" y="3386"/>
                    </a:lnTo>
                    <a:lnTo>
                      <a:pt x="6310" y="2393"/>
                    </a:lnTo>
                    <a:lnTo>
                      <a:pt x="5952" y="1490"/>
                    </a:lnTo>
                    <a:lnTo>
                      <a:pt x="5595" y="677"/>
                    </a:lnTo>
                    <a:lnTo>
                      <a:pt x="5714" y="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grpSp>
        <p:grpSp>
          <p:nvGrpSpPr>
            <p:cNvPr id="6" name="Group 42"/>
            <p:cNvGrpSpPr>
              <a:grpSpLocks/>
            </p:cNvGrpSpPr>
            <p:nvPr/>
          </p:nvGrpSpPr>
          <p:grpSpPr bwMode="auto">
            <a:xfrm>
              <a:off x="18810" y="18584"/>
              <a:ext cx="1197" cy="1415"/>
              <a:chOff x="2" y="0"/>
              <a:chExt cx="20012" cy="20001"/>
            </a:xfrm>
            <a:grpFill/>
          </p:grpSpPr>
          <p:sp>
            <p:nvSpPr>
              <p:cNvPr id="28" name="Freeform 43"/>
              <p:cNvSpPr>
                <a:spLocks/>
              </p:cNvSpPr>
              <p:nvPr/>
            </p:nvSpPr>
            <p:spPr bwMode="auto">
              <a:xfrm>
                <a:off x="5987" y="2191"/>
                <a:ext cx="3812" cy="2233"/>
              </a:xfrm>
              <a:custGeom>
                <a:avLst/>
                <a:gdLst>
                  <a:gd name="T0" fmla="*/ 443 w 20000"/>
                  <a:gd name="T1" fmla="*/ 197 h 20000"/>
                  <a:gd name="T2" fmla="*/ 443 w 20000"/>
                  <a:gd name="T3" fmla="*/ 225 h 20000"/>
                  <a:gd name="T4" fmla="*/ 381 w 20000"/>
                  <a:gd name="T5" fmla="*/ 232 h 20000"/>
                  <a:gd name="T6" fmla="*/ 353 w 20000"/>
                  <a:gd name="T7" fmla="*/ 199 h 20000"/>
                  <a:gd name="T8" fmla="*/ 298 w 20000"/>
                  <a:gd name="T9" fmla="*/ 247 h 20000"/>
                  <a:gd name="T10" fmla="*/ 221 w 20000"/>
                  <a:gd name="T11" fmla="*/ 241 h 20000"/>
                  <a:gd name="T12" fmla="*/ 256 w 20000"/>
                  <a:gd name="T13" fmla="*/ 189 h 20000"/>
                  <a:gd name="T14" fmla="*/ 201 w 20000"/>
                  <a:gd name="T15" fmla="*/ 208 h 20000"/>
                  <a:gd name="T16" fmla="*/ 138 w 20000"/>
                  <a:gd name="T17" fmla="*/ 189 h 20000"/>
                  <a:gd name="T18" fmla="*/ 194 w 20000"/>
                  <a:gd name="T19" fmla="*/ 165 h 20000"/>
                  <a:gd name="T20" fmla="*/ 104 w 20000"/>
                  <a:gd name="T21" fmla="*/ 171 h 20000"/>
                  <a:gd name="T22" fmla="*/ 76 w 20000"/>
                  <a:gd name="T23" fmla="*/ 156 h 20000"/>
                  <a:gd name="T24" fmla="*/ 152 w 20000"/>
                  <a:gd name="T25" fmla="*/ 143 h 20000"/>
                  <a:gd name="T26" fmla="*/ 0 w 20000"/>
                  <a:gd name="T27" fmla="*/ 143 h 20000"/>
                  <a:gd name="T28" fmla="*/ 0 w 20000"/>
                  <a:gd name="T29" fmla="*/ 115 h 20000"/>
                  <a:gd name="T30" fmla="*/ 152 w 20000"/>
                  <a:gd name="T31" fmla="*/ 111 h 20000"/>
                  <a:gd name="T32" fmla="*/ 76 w 20000"/>
                  <a:gd name="T33" fmla="*/ 95 h 20000"/>
                  <a:gd name="T34" fmla="*/ 104 w 20000"/>
                  <a:gd name="T35" fmla="*/ 76 h 20000"/>
                  <a:gd name="T36" fmla="*/ 201 w 20000"/>
                  <a:gd name="T37" fmla="*/ 80 h 20000"/>
                  <a:gd name="T38" fmla="*/ 138 w 20000"/>
                  <a:gd name="T39" fmla="*/ 56 h 20000"/>
                  <a:gd name="T40" fmla="*/ 208 w 20000"/>
                  <a:gd name="T41" fmla="*/ 39 h 20000"/>
                  <a:gd name="T42" fmla="*/ 263 w 20000"/>
                  <a:gd name="T43" fmla="*/ 59 h 20000"/>
                  <a:gd name="T44" fmla="*/ 221 w 20000"/>
                  <a:gd name="T45" fmla="*/ 6 h 20000"/>
                  <a:gd name="T46" fmla="*/ 284 w 20000"/>
                  <a:gd name="T47" fmla="*/ 0 h 20000"/>
                  <a:gd name="T48" fmla="*/ 346 w 20000"/>
                  <a:gd name="T49" fmla="*/ 50 h 20000"/>
                  <a:gd name="T50" fmla="*/ 353 w 20000"/>
                  <a:gd name="T51" fmla="*/ 17 h 20000"/>
                  <a:gd name="T52" fmla="*/ 422 w 20000"/>
                  <a:gd name="T53" fmla="*/ 24 h 20000"/>
                  <a:gd name="T54" fmla="*/ 436 w 20000"/>
                  <a:gd name="T55" fmla="*/ 54 h 20000"/>
                  <a:gd name="T56" fmla="*/ 491 w 20000"/>
                  <a:gd name="T57" fmla="*/ 28 h 20000"/>
                  <a:gd name="T58" fmla="*/ 574 w 20000"/>
                  <a:gd name="T59" fmla="*/ 46 h 20000"/>
                  <a:gd name="T60" fmla="*/ 533 w 20000"/>
                  <a:gd name="T61" fmla="*/ 74 h 20000"/>
                  <a:gd name="T62" fmla="*/ 671 w 20000"/>
                  <a:gd name="T63" fmla="*/ 46 h 20000"/>
                  <a:gd name="T64" fmla="*/ 720 w 20000"/>
                  <a:gd name="T65" fmla="*/ 67 h 20000"/>
                  <a:gd name="T66" fmla="*/ 602 w 20000"/>
                  <a:gd name="T67" fmla="*/ 93 h 20000"/>
                  <a:gd name="T68" fmla="*/ 685 w 20000"/>
                  <a:gd name="T69" fmla="*/ 89 h 20000"/>
                  <a:gd name="T70" fmla="*/ 692 w 20000"/>
                  <a:gd name="T71" fmla="*/ 108 h 20000"/>
                  <a:gd name="T72" fmla="*/ 623 w 20000"/>
                  <a:gd name="T73" fmla="*/ 117 h 20000"/>
                  <a:gd name="T74" fmla="*/ 692 w 20000"/>
                  <a:gd name="T75" fmla="*/ 126 h 20000"/>
                  <a:gd name="T76" fmla="*/ 685 w 20000"/>
                  <a:gd name="T77" fmla="*/ 156 h 20000"/>
                  <a:gd name="T78" fmla="*/ 602 w 20000"/>
                  <a:gd name="T79" fmla="*/ 156 h 20000"/>
                  <a:gd name="T80" fmla="*/ 706 w 20000"/>
                  <a:gd name="T81" fmla="*/ 184 h 20000"/>
                  <a:gd name="T82" fmla="*/ 671 w 20000"/>
                  <a:gd name="T83" fmla="*/ 208 h 20000"/>
                  <a:gd name="T84" fmla="*/ 512 w 20000"/>
                  <a:gd name="T85" fmla="*/ 180 h 20000"/>
                  <a:gd name="T86" fmla="*/ 567 w 20000"/>
                  <a:gd name="T87" fmla="*/ 210 h 20000"/>
                  <a:gd name="T88" fmla="*/ 512 w 20000"/>
                  <a:gd name="T89" fmla="*/ 221 h 20000"/>
                  <a:gd name="T90" fmla="*/ 443 w 20000"/>
                  <a:gd name="T91" fmla="*/ 197 h 200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000"/>
                  <a:gd name="T139" fmla="*/ 0 h 20000"/>
                  <a:gd name="T140" fmla="*/ 20000 w 20000"/>
                  <a:gd name="T141" fmla="*/ 20000 h 200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000" h="20000">
                    <a:moveTo>
                      <a:pt x="12190" y="15826"/>
                    </a:moveTo>
                    <a:lnTo>
                      <a:pt x="12190" y="18087"/>
                    </a:lnTo>
                    <a:lnTo>
                      <a:pt x="10476" y="18609"/>
                    </a:lnTo>
                    <a:lnTo>
                      <a:pt x="9714" y="16000"/>
                    </a:lnTo>
                    <a:lnTo>
                      <a:pt x="8190" y="19826"/>
                    </a:lnTo>
                    <a:lnTo>
                      <a:pt x="6095" y="19304"/>
                    </a:lnTo>
                    <a:lnTo>
                      <a:pt x="7048" y="15130"/>
                    </a:lnTo>
                    <a:lnTo>
                      <a:pt x="5524" y="16696"/>
                    </a:lnTo>
                    <a:lnTo>
                      <a:pt x="3810" y="15130"/>
                    </a:lnTo>
                    <a:lnTo>
                      <a:pt x="5333" y="13217"/>
                    </a:lnTo>
                    <a:lnTo>
                      <a:pt x="2857" y="13739"/>
                    </a:lnTo>
                    <a:lnTo>
                      <a:pt x="2095" y="12522"/>
                    </a:lnTo>
                    <a:lnTo>
                      <a:pt x="4190" y="11478"/>
                    </a:lnTo>
                    <a:lnTo>
                      <a:pt x="0" y="11478"/>
                    </a:lnTo>
                    <a:lnTo>
                      <a:pt x="0" y="9217"/>
                    </a:lnTo>
                    <a:lnTo>
                      <a:pt x="4190" y="8870"/>
                    </a:lnTo>
                    <a:lnTo>
                      <a:pt x="2095" y="7652"/>
                    </a:lnTo>
                    <a:lnTo>
                      <a:pt x="2857" y="6087"/>
                    </a:lnTo>
                    <a:lnTo>
                      <a:pt x="5524" y="6435"/>
                    </a:lnTo>
                    <a:lnTo>
                      <a:pt x="3810" y="4522"/>
                    </a:lnTo>
                    <a:lnTo>
                      <a:pt x="5714" y="3130"/>
                    </a:lnTo>
                    <a:lnTo>
                      <a:pt x="7238" y="4696"/>
                    </a:lnTo>
                    <a:lnTo>
                      <a:pt x="6095" y="522"/>
                    </a:lnTo>
                    <a:lnTo>
                      <a:pt x="7810" y="0"/>
                    </a:lnTo>
                    <a:lnTo>
                      <a:pt x="9524" y="4000"/>
                    </a:lnTo>
                    <a:lnTo>
                      <a:pt x="9714" y="1391"/>
                    </a:lnTo>
                    <a:lnTo>
                      <a:pt x="11619" y="1913"/>
                    </a:lnTo>
                    <a:lnTo>
                      <a:pt x="12000" y="4348"/>
                    </a:lnTo>
                    <a:lnTo>
                      <a:pt x="13524" y="2261"/>
                    </a:lnTo>
                    <a:lnTo>
                      <a:pt x="15810" y="3652"/>
                    </a:lnTo>
                    <a:lnTo>
                      <a:pt x="14667" y="5913"/>
                    </a:lnTo>
                    <a:lnTo>
                      <a:pt x="18476" y="3652"/>
                    </a:lnTo>
                    <a:lnTo>
                      <a:pt x="19810" y="5391"/>
                    </a:lnTo>
                    <a:lnTo>
                      <a:pt x="16571" y="7478"/>
                    </a:lnTo>
                    <a:lnTo>
                      <a:pt x="18857" y="7130"/>
                    </a:lnTo>
                    <a:lnTo>
                      <a:pt x="19048" y="8696"/>
                    </a:lnTo>
                    <a:lnTo>
                      <a:pt x="17143" y="9391"/>
                    </a:lnTo>
                    <a:lnTo>
                      <a:pt x="19048" y="10087"/>
                    </a:lnTo>
                    <a:lnTo>
                      <a:pt x="18857" y="12522"/>
                    </a:lnTo>
                    <a:lnTo>
                      <a:pt x="16571" y="12522"/>
                    </a:lnTo>
                    <a:lnTo>
                      <a:pt x="19429" y="14783"/>
                    </a:lnTo>
                    <a:lnTo>
                      <a:pt x="18476" y="16696"/>
                    </a:lnTo>
                    <a:lnTo>
                      <a:pt x="14095" y="14435"/>
                    </a:lnTo>
                    <a:lnTo>
                      <a:pt x="15619" y="16870"/>
                    </a:lnTo>
                    <a:lnTo>
                      <a:pt x="14095" y="17739"/>
                    </a:lnTo>
                    <a:lnTo>
                      <a:pt x="12190" y="15826"/>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29" name="Freeform 44"/>
              <p:cNvSpPr>
                <a:spLocks/>
              </p:cNvSpPr>
              <p:nvPr/>
            </p:nvSpPr>
            <p:spPr bwMode="auto">
              <a:xfrm>
                <a:off x="6790" y="2672"/>
                <a:ext cx="2357" cy="1271"/>
              </a:xfrm>
              <a:custGeom>
                <a:avLst/>
                <a:gdLst>
                  <a:gd name="T0" fmla="*/ 175 w 20000"/>
                  <a:gd name="T1" fmla="*/ 77 h 20000"/>
                  <a:gd name="T2" fmla="*/ 201 w 20000"/>
                  <a:gd name="T3" fmla="*/ 75 h 20000"/>
                  <a:gd name="T4" fmla="*/ 231 w 20000"/>
                  <a:gd name="T5" fmla="*/ 70 h 20000"/>
                  <a:gd name="T6" fmla="*/ 244 w 20000"/>
                  <a:gd name="T7" fmla="*/ 63 h 20000"/>
                  <a:gd name="T8" fmla="*/ 261 w 20000"/>
                  <a:gd name="T9" fmla="*/ 57 h 20000"/>
                  <a:gd name="T10" fmla="*/ 274 w 20000"/>
                  <a:gd name="T11" fmla="*/ 51 h 20000"/>
                  <a:gd name="T12" fmla="*/ 274 w 20000"/>
                  <a:gd name="T13" fmla="*/ 42 h 20000"/>
                  <a:gd name="T14" fmla="*/ 274 w 20000"/>
                  <a:gd name="T15" fmla="*/ 35 h 20000"/>
                  <a:gd name="T16" fmla="*/ 269 w 20000"/>
                  <a:gd name="T17" fmla="*/ 26 h 20000"/>
                  <a:gd name="T18" fmla="*/ 256 w 20000"/>
                  <a:gd name="T19" fmla="*/ 20 h 20000"/>
                  <a:gd name="T20" fmla="*/ 239 w 20000"/>
                  <a:gd name="T21" fmla="*/ 12 h 20000"/>
                  <a:gd name="T22" fmla="*/ 227 w 20000"/>
                  <a:gd name="T23" fmla="*/ 7 h 20000"/>
                  <a:gd name="T24" fmla="*/ 201 w 20000"/>
                  <a:gd name="T25" fmla="*/ 2 h 20000"/>
                  <a:gd name="T26" fmla="*/ 175 w 20000"/>
                  <a:gd name="T27" fmla="*/ 1 h 20000"/>
                  <a:gd name="T28" fmla="*/ 145 w 20000"/>
                  <a:gd name="T29" fmla="*/ 0 h 20000"/>
                  <a:gd name="T30" fmla="*/ 120 w 20000"/>
                  <a:gd name="T31" fmla="*/ 0 h 20000"/>
                  <a:gd name="T32" fmla="*/ 94 w 20000"/>
                  <a:gd name="T33" fmla="*/ 1 h 20000"/>
                  <a:gd name="T34" fmla="*/ 68 w 20000"/>
                  <a:gd name="T35" fmla="*/ 5 h 20000"/>
                  <a:gd name="T36" fmla="*/ 47 w 20000"/>
                  <a:gd name="T37" fmla="*/ 10 h 20000"/>
                  <a:gd name="T38" fmla="*/ 30 w 20000"/>
                  <a:gd name="T39" fmla="*/ 15 h 20000"/>
                  <a:gd name="T40" fmla="*/ 21 w 20000"/>
                  <a:gd name="T41" fmla="*/ 22 h 20000"/>
                  <a:gd name="T42" fmla="*/ 8 w 20000"/>
                  <a:gd name="T43" fmla="*/ 29 h 20000"/>
                  <a:gd name="T44" fmla="*/ 0 w 20000"/>
                  <a:gd name="T45" fmla="*/ 36 h 20000"/>
                  <a:gd name="T46" fmla="*/ 0 w 20000"/>
                  <a:gd name="T47" fmla="*/ 43 h 20000"/>
                  <a:gd name="T48" fmla="*/ 8 w 20000"/>
                  <a:gd name="T49" fmla="*/ 52 h 20000"/>
                  <a:gd name="T50" fmla="*/ 21 w 20000"/>
                  <a:gd name="T51" fmla="*/ 58 h 20000"/>
                  <a:gd name="T52" fmla="*/ 38 w 20000"/>
                  <a:gd name="T53" fmla="*/ 65 h 20000"/>
                  <a:gd name="T54" fmla="*/ 51 w 20000"/>
                  <a:gd name="T55" fmla="*/ 71 h 20000"/>
                  <a:gd name="T56" fmla="*/ 77 w 20000"/>
                  <a:gd name="T57" fmla="*/ 75 h 20000"/>
                  <a:gd name="T58" fmla="*/ 98 w 20000"/>
                  <a:gd name="T59" fmla="*/ 77 h 20000"/>
                  <a:gd name="T60" fmla="*/ 124 w 20000"/>
                  <a:gd name="T61" fmla="*/ 80 h 20000"/>
                  <a:gd name="T62" fmla="*/ 154 w 20000"/>
                  <a:gd name="T63" fmla="*/ 80 h 20000"/>
                  <a:gd name="T64" fmla="*/ 175 w 20000"/>
                  <a:gd name="T65" fmla="*/ 77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12615" y="19077"/>
                    </a:moveTo>
                    <a:lnTo>
                      <a:pt x="14462" y="18462"/>
                    </a:lnTo>
                    <a:lnTo>
                      <a:pt x="16615" y="17231"/>
                    </a:lnTo>
                    <a:lnTo>
                      <a:pt x="17538" y="15692"/>
                    </a:lnTo>
                    <a:lnTo>
                      <a:pt x="18769" y="14154"/>
                    </a:lnTo>
                    <a:lnTo>
                      <a:pt x="19692" y="12615"/>
                    </a:lnTo>
                    <a:lnTo>
                      <a:pt x="19692" y="10462"/>
                    </a:lnTo>
                    <a:lnTo>
                      <a:pt x="19692" y="8615"/>
                    </a:lnTo>
                    <a:lnTo>
                      <a:pt x="19385" y="6462"/>
                    </a:lnTo>
                    <a:lnTo>
                      <a:pt x="18462" y="4923"/>
                    </a:lnTo>
                    <a:lnTo>
                      <a:pt x="17231" y="3077"/>
                    </a:lnTo>
                    <a:lnTo>
                      <a:pt x="16308" y="1846"/>
                    </a:lnTo>
                    <a:lnTo>
                      <a:pt x="14462" y="615"/>
                    </a:lnTo>
                    <a:lnTo>
                      <a:pt x="12615" y="308"/>
                    </a:lnTo>
                    <a:lnTo>
                      <a:pt x="10462" y="0"/>
                    </a:lnTo>
                    <a:lnTo>
                      <a:pt x="8615" y="0"/>
                    </a:lnTo>
                    <a:lnTo>
                      <a:pt x="6769" y="308"/>
                    </a:lnTo>
                    <a:lnTo>
                      <a:pt x="4923" y="1231"/>
                    </a:lnTo>
                    <a:lnTo>
                      <a:pt x="3385" y="2462"/>
                    </a:lnTo>
                    <a:lnTo>
                      <a:pt x="2154" y="3692"/>
                    </a:lnTo>
                    <a:lnTo>
                      <a:pt x="1538" y="5538"/>
                    </a:lnTo>
                    <a:lnTo>
                      <a:pt x="615" y="7077"/>
                    </a:lnTo>
                    <a:lnTo>
                      <a:pt x="0" y="8923"/>
                    </a:lnTo>
                    <a:lnTo>
                      <a:pt x="0" y="10769"/>
                    </a:lnTo>
                    <a:lnTo>
                      <a:pt x="615" y="12923"/>
                    </a:lnTo>
                    <a:lnTo>
                      <a:pt x="1538" y="14462"/>
                    </a:lnTo>
                    <a:lnTo>
                      <a:pt x="2769" y="16000"/>
                    </a:lnTo>
                    <a:lnTo>
                      <a:pt x="3692" y="17538"/>
                    </a:lnTo>
                    <a:lnTo>
                      <a:pt x="5538" y="18462"/>
                    </a:lnTo>
                    <a:lnTo>
                      <a:pt x="7077" y="19077"/>
                    </a:lnTo>
                    <a:lnTo>
                      <a:pt x="8923" y="19692"/>
                    </a:lnTo>
                    <a:lnTo>
                      <a:pt x="11077" y="19692"/>
                    </a:lnTo>
                    <a:lnTo>
                      <a:pt x="12615" y="19077"/>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30" name="Freeform 45"/>
              <p:cNvSpPr>
                <a:spLocks/>
              </p:cNvSpPr>
              <p:nvPr/>
            </p:nvSpPr>
            <p:spPr bwMode="auto">
              <a:xfrm>
                <a:off x="7542" y="3067"/>
                <a:ext cx="802" cy="467"/>
              </a:xfrm>
              <a:custGeom>
                <a:avLst/>
                <a:gdLst>
                  <a:gd name="T0" fmla="*/ 22 w 20000"/>
                  <a:gd name="T1" fmla="*/ 10 h 20000"/>
                  <a:gd name="T2" fmla="*/ 18 w 20000"/>
                  <a:gd name="T3" fmla="*/ 10 h 20000"/>
                  <a:gd name="T4" fmla="*/ 13 w 20000"/>
                  <a:gd name="T5" fmla="*/ 10 h 20000"/>
                  <a:gd name="T6" fmla="*/ 12 w 20000"/>
                  <a:gd name="T7" fmla="*/ 10 h 20000"/>
                  <a:gd name="T8" fmla="*/ 10 w 20000"/>
                  <a:gd name="T9" fmla="*/ 10 h 20000"/>
                  <a:gd name="T10" fmla="*/ 7 w 20000"/>
                  <a:gd name="T11" fmla="*/ 10 h 20000"/>
                  <a:gd name="T12" fmla="*/ 6 w 20000"/>
                  <a:gd name="T13" fmla="*/ 9 h 20000"/>
                  <a:gd name="T14" fmla="*/ 4 w 20000"/>
                  <a:gd name="T15" fmla="*/ 8 h 20000"/>
                  <a:gd name="T16" fmla="*/ 3 w 20000"/>
                  <a:gd name="T17" fmla="*/ 8 h 20000"/>
                  <a:gd name="T18" fmla="*/ 0 w 20000"/>
                  <a:gd name="T19" fmla="*/ 6 h 20000"/>
                  <a:gd name="T20" fmla="*/ 0 w 20000"/>
                  <a:gd name="T21" fmla="*/ 4 h 20000"/>
                  <a:gd name="T22" fmla="*/ 0 w 20000"/>
                  <a:gd name="T23" fmla="*/ 4 h 20000"/>
                  <a:gd name="T24" fmla="*/ 3 w 20000"/>
                  <a:gd name="T25" fmla="*/ 2 h 20000"/>
                  <a:gd name="T26" fmla="*/ 4 w 20000"/>
                  <a:gd name="T27" fmla="*/ 2 h 20000"/>
                  <a:gd name="T28" fmla="*/ 6 w 20000"/>
                  <a:gd name="T29" fmla="*/ 1 h 20000"/>
                  <a:gd name="T30" fmla="*/ 7 w 20000"/>
                  <a:gd name="T31" fmla="*/ 1 h 20000"/>
                  <a:gd name="T32" fmla="*/ 12 w 20000"/>
                  <a:gd name="T33" fmla="*/ 0 h 20000"/>
                  <a:gd name="T34" fmla="*/ 16 w 20000"/>
                  <a:gd name="T35" fmla="*/ 0 h 20000"/>
                  <a:gd name="T36" fmla="*/ 18 w 20000"/>
                  <a:gd name="T37" fmla="*/ 0 h 20000"/>
                  <a:gd name="T38" fmla="*/ 22 w 20000"/>
                  <a:gd name="T39" fmla="*/ 0 h 20000"/>
                  <a:gd name="T40" fmla="*/ 23 w 20000"/>
                  <a:gd name="T41" fmla="*/ 0 h 20000"/>
                  <a:gd name="T42" fmla="*/ 25 w 20000"/>
                  <a:gd name="T43" fmla="*/ 0 h 20000"/>
                  <a:gd name="T44" fmla="*/ 26 w 20000"/>
                  <a:gd name="T45" fmla="*/ 1 h 20000"/>
                  <a:gd name="T46" fmla="*/ 29 w 20000"/>
                  <a:gd name="T47" fmla="*/ 2 h 20000"/>
                  <a:gd name="T48" fmla="*/ 29 w 20000"/>
                  <a:gd name="T49" fmla="*/ 4 h 20000"/>
                  <a:gd name="T50" fmla="*/ 31 w 20000"/>
                  <a:gd name="T51" fmla="*/ 5 h 20000"/>
                  <a:gd name="T52" fmla="*/ 31 w 20000"/>
                  <a:gd name="T53" fmla="*/ 6 h 20000"/>
                  <a:gd name="T54" fmla="*/ 31 w 20000"/>
                  <a:gd name="T55" fmla="*/ 7 h 20000"/>
                  <a:gd name="T56" fmla="*/ 29 w 20000"/>
                  <a:gd name="T57" fmla="*/ 8 h 20000"/>
                  <a:gd name="T58" fmla="*/ 29 w 20000"/>
                  <a:gd name="T59" fmla="*/ 9 h 20000"/>
                  <a:gd name="T60" fmla="*/ 26 w 20000"/>
                  <a:gd name="T61" fmla="*/ 9 h 20000"/>
                  <a:gd name="T62" fmla="*/ 23 w 20000"/>
                  <a:gd name="T63" fmla="*/ 10 h 20000"/>
                  <a:gd name="T64" fmla="*/ 22 w 20000"/>
                  <a:gd name="T65" fmla="*/ 10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13636" y="18333"/>
                    </a:moveTo>
                    <a:lnTo>
                      <a:pt x="10909" y="19167"/>
                    </a:lnTo>
                    <a:lnTo>
                      <a:pt x="8182" y="19167"/>
                    </a:lnTo>
                    <a:lnTo>
                      <a:pt x="7273" y="19167"/>
                    </a:lnTo>
                    <a:lnTo>
                      <a:pt x="6364" y="18333"/>
                    </a:lnTo>
                    <a:lnTo>
                      <a:pt x="4545" y="17500"/>
                    </a:lnTo>
                    <a:lnTo>
                      <a:pt x="3636" y="15833"/>
                    </a:lnTo>
                    <a:lnTo>
                      <a:pt x="2727" y="15000"/>
                    </a:lnTo>
                    <a:lnTo>
                      <a:pt x="1818" y="14167"/>
                    </a:lnTo>
                    <a:lnTo>
                      <a:pt x="0" y="10833"/>
                    </a:lnTo>
                    <a:lnTo>
                      <a:pt x="0" y="7500"/>
                    </a:lnTo>
                    <a:lnTo>
                      <a:pt x="0" y="6667"/>
                    </a:lnTo>
                    <a:lnTo>
                      <a:pt x="1818" y="4167"/>
                    </a:lnTo>
                    <a:lnTo>
                      <a:pt x="2727" y="3333"/>
                    </a:lnTo>
                    <a:lnTo>
                      <a:pt x="3636" y="2500"/>
                    </a:lnTo>
                    <a:lnTo>
                      <a:pt x="4545" y="2500"/>
                    </a:lnTo>
                    <a:lnTo>
                      <a:pt x="7273" y="833"/>
                    </a:lnTo>
                    <a:lnTo>
                      <a:pt x="10000" y="0"/>
                    </a:lnTo>
                    <a:lnTo>
                      <a:pt x="10909" y="0"/>
                    </a:lnTo>
                    <a:lnTo>
                      <a:pt x="13636" y="0"/>
                    </a:lnTo>
                    <a:lnTo>
                      <a:pt x="14545" y="833"/>
                    </a:lnTo>
                    <a:lnTo>
                      <a:pt x="15455" y="833"/>
                    </a:lnTo>
                    <a:lnTo>
                      <a:pt x="16364" y="2500"/>
                    </a:lnTo>
                    <a:lnTo>
                      <a:pt x="18182" y="4167"/>
                    </a:lnTo>
                    <a:lnTo>
                      <a:pt x="18182" y="6667"/>
                    </a:lnTo>
                    <a:lnTo>
                      <a:pt x="19091" y="8333"/>
                    </a:lnTo>
                    <a:lnTo>
                      <a:pt x="19091" y="10833"/>
                    </a:lnTo>
                    <a:lnTo>
                      <a:pt x="19091" y="12500"/>
                    </a:lnTo>
                    <a:lnTo>
                      <a:pt x="18182" y="15000"/>
                    </a:lnTo>
                    <a:lnTo>
                      <a:pt x="18182" y="15833"/>
                    </a:lnTo>
                    <a:lnTo>
                      <a:pt x="16364" y="15833"/>
                    </a:lnTo>
                    <a:lnTo>
                      <a:pt x="14545" y="17500"/>
                    </a:lnTo>
                    <a:lnTo>
                      <a:pt x="13636" y="18333"/>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31" name="Freeform 46"/>
              <p:cNvSpPr>
                <a:spLocks/>
              </p:cNvSpPr>
              <p:nvPr/>
            </p:nvSpPr>
            <p:spPr bwMode="auto">
              <a:xfrm>
                <a:off x="2259" y="0"/>
                <a:ext cx="11285" cy="6403"/>
              </a:xfrm>
              <a:custGeom>
                <a:avLst/>
                <a:gdLst>
                  <a:gd name="T0" fmla="*/ 4197 w 20000"/>
                  <a:gd name="T1" fmla="*/ 1801 h 20000"/>
                  <a:gd name="T2" fmla="*/ 4832 w 20000"/>
                  <a:gd name="T3" fmla="*/ 1876 h 20000"/>
                  <a:gd name="T4" fmla="*/ 5405 w 20000"/>
                  <a:gd name="T5" fmla="*/ 1752 h 20000"/>
                  <a:gd name="T6" fmla="*/ 5631 w 20000"/>
                  <a:gd name="T7" fmla="*/ 1559 h 20000"/>
                  <a:gd name="T8" fmla="*/ 6060 w 20000"/>
                  <a:gd name="T9" fmla="*/ 1453 h 20000"/>
                  <a:gd name="T10" fmla="*/ 6347 w 20000"/>
                  <a:gd name="T11" fmla="*/ 1323 h 20000"/>
                  <a:gd name="T12" fmla="*/ 6265 w 20000"/>
                  <a:gd name="T13" fmla="*/ 1168 h 20000"/>
                  <a:gd name="T14" fmla="*/ 5774 w 20000"/>
                  <a:gd name="T15" fmla="*/ 1044 h 20000"/>
                  <a:gd name="T16" fmla="*/ 5303 w 20000"/>
                  <a:gd name="T17" fmla="*/ 1006 h 20000"/>
                  <a:gd name="T18" fmla="*/ 5876 w 20000"/>
                  <a:gd name="T19" fmla="*/ 951 h 20000"/>
                  <a:gd name="T20" fmla="*/ 6265 w 20000"/>
                  <a:gd name="T21" fmla="*/ 820 h 20000"/>
                  <a:gd name="T22" fmla="*/ 6224 w 20000"/>
                  <a:gd name="T23" fmla="*/ 640 h 20000"/>
                  <a:gd name="T24" fmla="*/ 5794 w 20000"/>
                  <a:gd name="T25" fmla="*/ 534 h 20000"/>
                  <a:gd name="T26" fmla="*/ 5466 w 20000"/>
                  <a:gd name="T27" fmla="*/ 435 h 20000"/>
                  <a:gd name="T28" fmla="*/ 5405 w 20000"/>
                  <a:gd name="T29" fmla="*/ 379 h 20000"/>
                  <a:gd name="T30" fmla="*/ 5221 w 20000"/>
                  <a:gd name="T31" fmla="*/ 236 h 20000"/>
                  <a:gd name="T32" fmla="*/ 4771 w 20000"/>
                  <a:gd name="T33" fmla="*/ 162 h 20000"/>
                  <a:gd name="T34" fmla="*/ 4238 w 20000"/>
                  <a:gd name="T35" fmla="*/ 211 h 20000"/>
                  <a:gd name="T36" fmla="*/ 3911 w 20000"/>
                  <a:gd name="T37" fmla="*/ 342 h 20000"/>
                  <a:gd name="T38" fmla="*/ 3788 w 20000"/>
                  <a:gd name="T39" fmla="*/ 354 h 20000"/>
                  <a:gd name="T40" fmla="*/ 3829 w 20000"/>
                  <a:gd name="T41" fmla="*/ 211 h 20000"/>
                  <a:gd name="T42" fmla="*/ 3603 w 20000"/>
                  <a:gd name="T43" fmla="*/ 81 h 20000"/>
                  <a:gd name="T44" fmla="*/ 3112 w 20000"/>
                  <a:gd name="T45" fmla="*/ 0 h 20000"/>
                  <a:gd name="T46" fmla="*/ 2764 w 20000"/>
                  <a:gd name="T47" fmla="*/ 31 h 20000"/>
                  <a:gd name="T48" fmla="*/ 2416 w 20000"/>
                  <a:gd name="T49" fmla="*/ 118 h 20000"/>
                  <a:gd name="T50" fmla="*/ 2191 w 20000"/>
                  <a:gd name="T51" fmla="*/ 162 h 20000"/>
                  <a:gd name="T52" fmla="*/ 1761 w 20000"/>
                  <a:gd name="T53" fmla="*/ 162 h 20000"/>
                  <a:gd name="T54" fmla="*/ 1392 w 20000"/>
                  <a:gd name="T55" fmla="*/ 168 h 20000"/>
                  <a:gd name="T56" fmla="*/ 1024 w 20000"/>
                  <a:gd name="T57" fmla="*/ 279 h 20000"/>
                  <a:gd name="T58" fmla="*/ 1003 w 20000"/>
                  <a:gd name="T59" fmla="*/ 478 h 20000"/>
                  <a:gd name="T60" fmla="*/ 1556 w 20000"/>
                  <a:gd name="T61" fmla="*/ 677 h 20000"/>
                  <a:gd name="T62" fmla="*/ 1003 w 20000"/>
                  <a:gd name="T63" fmla="*/ 603 h 20000"/>
                  <a:gd name="T64" fmla="*/ 450 w 20000"/>
                  <a:gd name="T65" fmla="*/ 603 h 20000"/>
                  <a:gd name="T66" fmla="*/ 62 w 20000"/>
                  <a:gd name="T67" fmla="*/ 714 h 20000"/>
                  <a:gd name="T68" fmla="*/ 20 w 20000"/>
                  <a:gd name="T69" fmla="*/ 888 h 20000"/>
                  <a:gd name="T70" fmla="*/ 103 w 20000"/>
                  <a:gd name="T71" fmla="*/ 919 h 20000"/>
                  <a:gd name="T72" fmla="*/ 205 w 20000"/>
                  <a:gd name="T73" fmla="*/ 975 h 20000"/>
                  <a:gd name="T74" fmla="*/ 205 w 20000"/>
                  <a:gd name="T75" fmla="*/ 1093 h 20000"/>
                  <a:gd name="T76" fmla="*/ 62 w 20000"/>
                  <a:gd name="T77" fmla="*/ 1255 h 20000"/>
                  <a:gd name="T78" fmla="*/ 205 w 20000"/>
                  <a:gd name="T79" fmla="*/ 1410 h 20000"/>
                  <a:gd name="T80" fmla="*/ 778 w 20000"/>
                  <a:gd name="T81" fmla="*/ 1478 h 20000"/>
                  <a:gd name="T82" fmla="*/ 1310 w 20000"/>
                  <a:gd name="T83" fmla="*/ 1441 h 20000"/>
                  <a:gd name="T84" fmla="*/ 1310 w 20000"/>
                  <a:gd name="T85" fmla="*/ 1503 h 20000"/>
                  <a:gd name="T86" fmla="*/ 1065 w 20000"/>
                  <a:gd name="T87" fmla="*/ 1677 h 20000"/>
                  <a:gd name="T88" fmla="*/ 1372 w 20000"/>
                  <a:gd name="T89" fmla="*/ 1895 h 20000"/>
                  <a:gd name="T90" fmla="*/ 2129 w 20000"/>
                  <a:gd name="T91" fmla="*/ 1907 h 20000"/>
                  <a:gd name="T92" fmla="*/ 2662 w 20000"/>
                  <a:gd name="T93" fmla="*/ 1981 h 20000"/>
                  <a:gd name="T94" fmla="*/ 3337 w 20000"/>
                  <a:gd name="T95" fmla="*/ 2037 h 20000"/>
                  <a:gd name="T96" fmla="*/ 3829 w 20000"/>
                  <a:gd name="T97" fmla="*/ 1895 h 20000"/>
                  <a:gd name="T98" fmla="*/ 3829 w 20000"/>
                  <a:gd name="T99" fmla="*/ 1615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12026" y="15758"/>
                    </a:moveTo>
                    <a:lnTo>
                      <a:pt x="12347" y="16485"/>
                    </a:lnTo>
                    <a:lnTo>
                      <a:pt x="12733" y="17091"/>
                    </a:lnTo>
                    <a:lnTo>
                      <a:pt x="13183" y="17576"/>
                    </a:lnTo>
                    <a:lnTo>
                      <a:pt x="13762" y="17939"/>
                    </a:lnTo>
                    <a:lnTo>
                      <a:pt x="14148" y="18242"/>
                    </a:lnTo>
                    <a:lnTo>
                      <a:pt x="14662" y="18303"/>
                    </a:lnTo>
                    <a:lnTo>
                      <a:pt x="15177" y="18303"/>
                    </a:lnTo>
                    <a:lnTo>
                      <a:pt x="15627" y="18242"/>
                    </a:lnTo>
                    <a:lnTo>
                      <a:pt x="16206" y="17939"/>
                    </a:lnTo>
                    <a:lnTo>
                      <a:pt x="16656" y="17576"/>
                    </a:lnTo>
                    <a:lnTo>
                      <a:pt x="16977" y="17091"/>
                    </a:lnTo>
                    <a:lnTo>
                      <a:pt x="17170" y="16485"/>
                    </a:lnTo>
                    <a:lnTo>
                      <a:pt x="17170" y="16061"/>
                    </a:lnTo>
                    <a:lnTo>
                      <a:pt x="17363" y="15697"/>
                    </a:lnTo>
                    <a:lnTo>
                      <a:pt x="17685" y="15212"/>
                    </a:lnTo>
                    <a:lnTo>
                      <a:pt x="17942" y="14909"/>
                    </a:lnTo>
                    <a:lnTo>
                      <a:pt x="18392" y="14606"/>
                    </a:lnTo>
                    <a:lnTo>
                      <a:pt x="18714" y="14424"/>
                    </a:lnTo>
                    <a:lnTo>
                      <a:pt x="19035" y="14182"/>
                    </a:lnTo>
                    <a:lnTo>
                      <a:pt x="19357" y="13818"/>
                    </a:lnTo>
                    <a:lnTo>
                      <a:pt x="19614" y="13636"/>
                    </a:lnTo>
                    <a:lnTo>
                      <a:pt x="19807" y="13273"/>
                    </a:lnTo>
                    <a:lnTo>
                      <a:pt x="19936" y="12909"/>
                    </a:lnTo>
                    <a:lnTo>
                      <a:pt x="19936" y="12545"/>
                    </a:lnTo>
                    <a:lnTo>
                      <a:pt x="19936" y="12242"/>
                    </a:lnTo>
                    <a:lnTo>
                      <a:pt x="19871" y="11758"/>
                    </a:lnTo>
                    <a:lnTo>
                      <a:pt x="19678" y="11394"/>
                    </a:lnTo>
                    <a:lnTo>
                      <a:pt x="19357" y="11030"/>
                    </a:lnTo>
                    <a:lnTo>
                      <a:pt x="19035" y="10727"/>
                    </a:lnTo>
                    <a:lnTo>
                      <a:pt x="18650" y="10424"/>
                    </a:lnTo>
                    <a:lnTo>
                      <a:pt x="18135" y="10182"/>
                    </a:lnTo>
                    <a:lnTo>
                      <a:pt x="17556" y="10061"/>
                    </a:lnTo>
                    <a:lnTo>
                      <a:pt x="16849" y="10000"/>
                    </a:lnTo>
                    <a:lnTo>
                      <a:pt x="16141" y="9879"/>
                    </a:lnTo>
                    <a:lnTo>
                      <a:pt x="16656" y="9818"/>
                    </a:lnTo>
                    <a:lnTo>
                      <a:pt x="17106" y="9758"/>
                    </a:lnTo>
                    <a:lnTo>
                      <a:pt x="17556" y="9636"/>
                    </a:lnTo>
                    <a:lnTo>
                      <a:pt x="17878" y="9576"/>
                    </a:lnTo>
                    <a:lnTo>
                      <a:pt x="18457" y="9273"/>
                    </a:lnTo>
                    <a:lnTo>
                      <a:pt x="18842" y="9030"/>
                    </a:lnTo>
                    <a:lnTo>
                      <a:pt x="19357" y="8727"/>
                    </a:lnTo>
                    <a:lnTo>
                      <a:pt x="19550" y="8424"/>
                    </a:lnTo>
                    <a:lnTo>
                      <a:pt x="19678" y="8000"/>
                    </a:lnTo>
                    <a:lnTo>
                      <a:pt x="19871" y="7515"/>
                    </a:lnTo>
                    <a:lnTo>
                      <a:pt x="19871" y="7030"/>
                    </a:lnTo>
                    <a:lnTo>
                      <a:pt x="19678" y="6606"/>
                    </a:lnTo>
                    <a:lnTo>
                      <a:pt x="19550" y="6242"/>
                    </a:lnTo>
                    <a:lnTo>
                      <a:pt x="19357" y="5939"/>
                    </a:lnTo>
                    <a:lnTo>
                      <a:pt x="19035" y="5697"/>
                    </a:lnTo>
                    <a:lnTo>
                      <a:pt x="18714" y="5333"/>
                    </a:lnTo>
                    <a:lnTo>
                      <a:pt x="18199" y="5212"/>
                    </a:lnTo>
                    <a:lnTo>
                      <a:pt x="17878" y="4970"/>
                    </a:lnTo>
                    <a:lnTo>
                      <a:pt x="17621" y="4727"/>
                    </a:lnTo>
                    <a:lnTo>
                      <a:pt x="17363" y="4545"/>
                    </a:lnTo>
                    <a:lnTo>
                      <a:pt x="17170" y="4242"/>
                    </a:lnTo>
                    <a:lnTo>
                      <a:pt x="17170" y="4182"/>
                    </a:lnTo>
                    <a:lnTo>
                      <a:pt x="17106" y="4121"/>
                    </a:lnTo>
                    <a:lnTo>
                      <a:pt x="17106" y="3939"/>
                    </a:lnTo>
                    <a:lnTo>
                      <a:pt x="16977" y="3697"/>
                    </a:lnTo>
                    <a:lnTo>
                      <a:pt x="16913" y="3455"/>
                    </a:lnTo>
                    <a:lnTo>
                      <a:pt x="16849" y="3273"/>
                    </a:lnTo>
                    <a:lnTo>
                      <a:pt x="16656" y="2727"/>
                    </a:lnTo>
                    <a:lnTo>
                      <a:pt x="16399" y="2303"/>
                    </a:lnTo>
                    <a:lnTo>
                      <a:pt x="16141" y="2000"/>
                    </a:lnTo>
                    <a:lnTo>
                      <a:pt x="15820" y="1697"/>
                    </a:lnTo>
                    <a:lnTo>
                      <a:pt x="15305" y="1576"/>
                    </a:lnTo>
                    <a:lnTo>
                      <a:pt x="14984" y="1576"/>
                    </a:lnTo>
                    <a:lnTo>
                      <a:pt x="14534" y="1576"/>
                    </a:lnTo>
                    <a:lnTo>
                      <a:pt x="14084" y="1697"/>
                    </a:lnTo>
                    <a:lnTo>
                      <a:pt x="13762" y="1818"/>
                    </a:lnTo>
                    <a:lnTo>
                      <a:pt x="13312" y="2061"/>
                    </a:lnTo>
                    <a:lnTo>
                      <a:pt x="12990" y="2303"/>
                    </a:lnTo>
                    <a:lnTo>
                      <a:pt x="12733" y="2545"/>
                    </a:lnTo>
                    <a:lnTo>
                      <a:pt x="12476" y="2970"/>
                    </a:lnTo>
                    <a:lnTo>
                      <a:pt x="12283" y="3333"/>
                    </a:lnTo>
                    <a:lnTo>
                      <a:pt x="12026" y="3818"/>
                    </a:lnTo>
                    <a:lnTo>
                      <a:pt x="11704" y="4242"/>
                    </a:lnTo>
                    <a:lnTo>
                      <a:pt x="11833" y="3879"/>
                    </a:lnTo>
                    <a:lnTo>
                      <a:pt x="11897" y="3455"/>
                    </a:lnTo>
                    <a:lnTo>
                      <a:pt x="12026" y="3091"/>
                    </a:lnTo>
                    <a:lnTo>
                      <a:pt x="12026" y="2727"/>
                    </a:lnTo>
                    <a:lnTo>
                      <a:pt x="12026" y="2424"/>
                    </a:lnTo>
                    <a:lnTo>
                      <a:pt x="12026" y="2061"/>
                    </a:lnTo>
                    <a:lnTo>
                      <a:pt x="11897" y="1818"/>
                    </a:lnTo>
                    <a:lnTo>
                      <a:pt x="11833" y="1455"/>
                    </a:lnTo>
                    <a:lnTo>
                      <a:pt x="11511" y="1152"/>
                    </a:lnTo>
                    <a:lnTo>
                      <a:pt x="11318" y="788"/>
                    </a:lnTo>
                    <a:lnTo>
                      <a:pt x="10997" y="485"/>
                    </a:lnTo>
                    <a:lnTo>
                      <a:pt x="10611" y="242"/>
                    </a:lnTo>
                    <a:lnTo>
                      <a:pt x="10289" y="61"/>
                    </a:lnTo>
                    <a:lnTo>
                      <a:pt x="9775" y="0"/>
                    </a:lnTo>
                    <a:lnTo>
                      <a:pt x="9453" y="0"/>
                    </a:lnTo>
                    <a:lnTo>
                      <a:pt x="9003" y="61"/>
                    </a:lnTo>
                    <a:lnTo>
                      <a:pt x="8875" y="182"/>
                    </a:lnTo>
                    <a:lnTo>
                      <a:pt x="8682" y="303"/>
                    </a:lnTo>
                    <a:lnTo>
                      <a:pt x="8489" y="424"/>
                    </a:lnTo>
                    <a:lnTo>
                      <a:pt x="8360" y="545"/>
                    </a:lnTo>
                    <a:lnTo>
                      <a:pt x="7846" y="909"/>
                    </a:lnTo>
                    <a:lnTo>
                      <a:pt x="7588" y="1152"/>
                    </a:lnTo>
                    <a:lnTo>
                      <a:pt x="7331" y="1333"/>
                    </a:lnTo>
                    <a:lnTo>
                      <a:pt x="7203" y="1394"/>
                    </a:lnTo>
                    <a:lnTo>
                      <a:pt x="7010" y="1455"/>
                    </a:lnTo>
                    <a:lnTo>
                      <a:pt x="6881" y="1576"/>
                    </a:lnTo>
                    <a:lnTo>
                      <a:pt x="6624" y="1576"/>
                    </a:lnTo>
                    <a:lnTo>
                      <a:pt x="6302" y="1576"/>
                    </a:lnTo>
                    <a:lnTo>
                      <a:pt x="6045" y="1576"/>
                    </a:lnTo>
                    <a:lnTo>
                      <a:pt x="5531" y="1576"/>
                    </a:lnTo>
                    <a:lnTo>
                      <a:pt x="5209" y="1576"/>
                    </a:lnTo>
                    <a:lnTo>
                      <a:pt x="4887" y="1576"/>
                    </a:lnTo>
                    <a:lnTo>
                      <a:pt x="4695" y="1576"/>
                    </a:lnTo>
                    <a:lnTo>
                      <a:pt x="4373" y="1636"/>
                    </a:lnTo>
                    <a:lnTo>
                      <a:pt x="4051" y="1818"/>
                    </a:lnTo>
                    <a:lnTo>
                      <a:pt x="3730" y="2061"/>
                    </a:lnTo>
                    <a:lnTo>
                      <a:pt x="3408" y="2424"/>
                    </a:lnTo>
                    <a:lnTo>
                      <a:pt x="3215" y="2727"/>
                    </a:lnTo>
                    <a:lnTo>
                      <a:pt x="3023" y="3273"/>
                    </a:lnTo>
                    <a:lnTo>
                      <a:pt x="3023" y="3697"/>
                    </a:lnTo>
                    <a:lnTo>
                      <a:pt x="3023" y="4182"/>
                    </a:lnTo>
                    <a:lnTo>
                      <a:pt x="3151" y="4667"/>
                    </a:lnTo>
                    <a:lnTo>
                      <a:pt x="3408" y="5091"/>
                    </a:lnTo>
                    <a:lnTo>
                      <a:pt x="3730" y="5576"/>
                    </a:lnTo>
                    <a:lnTo>
                      <a:pt x="4244" y="6121"/>
                    </a:lnTo>
                    <a:lnTo>
                      <a:pt x="4887" y="6606"/>
                    </a:lnTo>
                    <a:lnTo>
                      <a:pt x="4373" y="6364"/>
                    </a:lnTo>
                    <a:lnTo>
                      <a:pt x="3859" y="6121"/>
                    </a:lnTo>
                    <a:lnTo>
                      <a:pt x="3473" y="5939"/>
                    </a:lnTo>
                    <a:lnTo>
                      <a:pt x="3151" y="5879"/>
                    </a:lnTo>
                    <a:lnTo>
                      <a:pt x="2637" y="5818"/>
                    </a:lnTo>
                    <a:lnTo>
                      <a:pt x="2186" y="5818"/>
                    </a:lnTo>
                    <a:lnTo>
                      <a:pt x="1736" y="5818"/>
                    </a:lnTo>
                    <a:lnTo>
                      <a:pt x="1415" y="5879"/>
                    </a:lnTo>
                    <a:lnTo>
                      <a:pt x="1093" y="6061"/>
                    </a:lnTo>
                    <a:lnTo>
                      <a:pt x="643" y="6242"/>
                    </a:lnTo>
                    <a:lnTo>
                      <a:pt x="386" y="6606"/>
                    </a:lnTo>
                    <a:lnTo>
                      <a:pt x="193" y="6970"/>
                    </a:lnTo>
                    <a:lnTo>
                      <a:pt x="0" y="7273"/>
                    </a:lnTo>
                    <a:lnTo>
                      <a:pt x="0" y="7758"/>
                    </a:lnTo>
                    <a:lnTo>
                      <a:pt x="0" y="8182"/>
                    </a:lnTo>
                    <a:lnTo>
                      <a:pt x="64" y="8667"/>
                    </a:lnTo>
                    <a:lnTo>
                      <a:pt x="193" y="8727"/>
                    </a:lnTo>
                    <a:lnTo>
                      <a:pt x="257" y="8848"/>
                    </a:lnTo>
                    <a:lnTo>
                      <a:pt x="257" y="8909"/>
                    </a:lnTo>
                    <a:lnTo>
                      <a:pt x="322" y="8970"/>
                    </a:lnTo>
                    <a:lnTo>
                      <a:pt x="514" y="9212"/>
                    </a:lnTo>
                    <a:lnTo>
                      <a:pt x="514" y="9273"/>
                    </a:lnTo>
                    <a:lnTo>
                      <a:pt x="579" y="9455"/>
                    </a:lnTo>
                    <a:lnTo>
                      <a:pt x="643" y="9515"/>
                    </a:lnTo>
                    <a:lnTo>
                      <a:pt x="707" y="9576"/>
                    </a:lnTo>
                    <a:lnTo>
                      <a:pt x="772" y="9879"/>
                    </a:lnTo>
                    <a:lnTo>
                      <a:pt x="772" y="10303"/>
                    </a:lnTo>
                    <a:lnTo>
                      <a:pt x="643" y="10667"/>
                    </a:lnTo>
                    <a:lnTo>
                      <a:pt x="514" y="11030"/>
                    </a:lnTo>
                    <a:lnTo>
                      <a:pt x="386" y="11394"/>
                    </a:lnTo>
                    <a:lnTo>
                      <a:pt x="257" y="11758"/>
                    </a:lnTo>
                    <a:lnTo>
                      <a:pt x="193" y="12242"/>
                    </a:lnTo>
                    <a:lnTo>
                      <a:pt x="64" y="12606"/>
                    </a:lnTo>
                    <a:lnTo>
                      <a:pt x="193" y="12970"/>
                    </a:lnTo>
                    <a:lnTo>
                      <a:pt x="386" y="13455"/>
                    </a:lnTo>
                    <a:lnTo>
                      <a:pt x="643" y="13758"/>
                    </a:lnTo>
                    <a:lnTo>
                      <a:pt x="1029" y="14061"/>
                    </a:lnTo>
                    <a:lnTo>
                      <a:pt x="1415" y="14242"/>
                    </a:lnTo>
                    <a:lnTo>
                      <a:pt x="1929" y="14424"/>
                    </a:lnTo>
                    <a:lnTo>
                      <a:pt x="2444" y="14424"/>
                    </a:lnTo>
                    <a:lnTo>
                      <a:pt x="3023" y="14424"/>
                    </a:lnTo>
                    <a:lnTo>
                      <a:pt x="3473" y="14303"/>
                    </a:lnTo>
                    <a:lnTo>
                      <a:pt x="3794" y="14182"/>
                    </a:lnTo>
                    <a:lnTo>
                      <a:pt x="4116" y="14061"/>
                    </a:lnTo>
                    <a:lnTo>
                      <a:pt x="4630" y="13939"/>
                    </a:lnTo>
                    <a:lnTo>
                      <a:pt x="5080" y="13758"/>
                    </a:lnTo>
                    <a:lnTo>
                      <a:pt x="4630" y="14242"/>
                    </a:lnTo>
                    <a:lnTo>
                      <a:pt x="4116" y="14667"/>
                    </a:lnTo>
                    <a:lnTo>
                      <a:pt x="3794" y="15091"/>
                    </a:lnTo>
                    <a:lnTo>
                      <a:pt x="3537" y="15576"/>
                    </a:lnTo>
                    <a:lnTo>
                      <a:pt x="3408" y="16000"/>
                    </a:lnTo>
                    <a:lnTo>
                      <a:pt x="3344" y="16364"/>
                    </a:lnTo>
                    <a:lnTo>
                      <a:pt x="3408" y="16788"/>
                    </a:lnTo>
                    <a:lnTo>
                      <a:pt x="3473" y="17212"/>
                    </a:lnTo>
                    <a:lnTo>
                      <a:pt x="3794" y="17939"/>
                    </a:lnTo>
                    <a:lnTo>
                      <a:pt x="4309" y="18485"/>
                    </a:lnTo>
                    <a:lnTo>
                      <a:pt x="4887" y="18727"/>
                    </a:lnTo>
                    <a:lnTo>
                      <a:pt x="5531" y="18727"/>
                    </a:lnTo>
                    <a:lnTo>
                      <a:pt x="6045" y="18727"/>
                    </a:lnTo>
                    <a:lnTo>
                      <a:pt x="6688" y="18606"/>
                    </a:lnTo>
                    <a:lnTo>
                      <a:pt x="7203" y="18727"/>
                    </a:lnTo>
                    <a:lnTo>
                      <a:pt x="7588" y="18848"/>
                    </a:lnTo>
                    <a:lnTo>
                      <a:pt x="7974" y="19091"/>
                    </a:lnTo>
                    <a:lnTo>
                      <a:pt x="8360" y="19333"/>
                    </a:lnTo>
                    <a:lnTo>
                      <a:pt x="8810" y="19697"/>
                    </a:lnTo>
                    <a:lnTo>
                      <a:pt x="9389" y="19939"/>
                    </a:lnTo>
                    <a:lnTo>
                      <a:pt x="9839" y="19939"/>
                    </a:lnTo>
                    <a:lnTo>
                      <a:pt x="10482" y="19879"/>
                    </a:lnTo>
                    <a:lnTo>
                      <a:pt x="10997" y="19636"/>
                    </a:lnTo>
                    <a:lnTo>
                      <a:pt x="11447" y="19333"/>
                    </a:lnTo>
                    <a:lnTo>
                      <a:pt x="11833" y="18970"/>
                    </a:lnTo>
                    <a:lnTo>
                      <a:pt x="12026" y="18485"/>
                    </a:lnTo>
                    <a:lnTo>
                      <a:pt x="12154" y="17939"/>
                    </a:lnTo>
                    <a:lnTo>
                      <a:pt x="12154" y="17333"/>
                    </a:lnTo>
                    <a:lnTo>
                      <a:pt x="12154" y="16545"/>
                    </a:lnTo>
                    <a:lnTo>
                      <a:pt x="12026" y="15758"/>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32" name="Freeform 47"/>
              <p:cNvSpPr>
                <a:spLocks/>
              </p:cNvSpPr>
              <p:nvPr/>
            </p:nvSpPr>
            <p:spPr bwMode="auto">
              <a:xfrm>
                <a:off x="2" y="5399"/>
                <a:ext cx="18992" cy="14602"/>
              </a:xfrm>
              <a:custGeom>
                <a:avLst/>
                <a:gdLst>
                  <a:gd name="T0" fmla="*/ 10172 w 20000"/>
                  <a:gd name="T1" fmla="*/ 1204 h 20000"/>
                  <a:gd name="T2" fmla="*/ 12482 w 20000"/>
                  <a:gd name="T3" fmla="*/ 2874 h 20000"/>
                  <a:gd name="T4" fmla="*/ 14896 w 20000"/>
                  <a:gd name="T5" fmla="*/ 4417 h 20000"/>
                  <a:gd name="T6" fmla="*/ 16897 w 20000"/>
                  <a:gd name="T7" fmla="*/ 5974 h 20000"/>
                  <a:gd name="T8" fmla="*/ 17966 w 20000"/>
                  <a:gd name="T9" fmla="*/ 7617 h 20000"/>
                  <a:gd name="T10" fmla="*/ 17655 w 20000"/>
                  <a:gd name="T11" fmla="*/ 9274 h 20000"/>
                  <a:gd name="T12" fmla="*/ 15379 w 20000"/>
                  <a:gd name="T13" fmla="*/ 10251 h 20000"/>
                  <a:gd name="T14" fmla="*/ 11966 w 20000"/>
                  <a:gd name="T15" fmla="*/ 10646 h 20000"/>
                  <a:gd name="T16" fmla="*/ 8414 w 20000"/>
                  <a:gd name="T17" fmla="*/ 10462 h 20000"/>
                  <a:gd name="T18" fmla="*/ 5621 w 20000"/>
                  <a:gd name="T19" fmla="*/ 9769 h 20000"/>
                  <a:gd name="T20" fmla="*/ 4793 w 20000"/>
                  <a:gd name="T21" fmla="*/ 8481 h 20000"/>
                  <a:gd name="T22" fmla="*/ 5586 w 20000"/>
                  <a:gd name="T23" fmla="*/ 7745 h 20000"/>
                  <a:gd name="T24" fmla="*/ 7758 w 20000"/>
                  <a:gd name="T25" fmla="*/ 7575 h 20000"/>
                  <a:gd name="T26" fmla="*/ 9138 w 20000"/>
                  <a:gd name="T27" fmla="*/ 8197 h 20000"/>
                  <a:gd name="T28" fmla="*/ 7758 w 20000"/>
                  <a:gd name="T29" fmla="*/ 8566 h 20000"/>
                  <a:gd name="T30" fmla="*/ 7897 w 20000"/>
                  <a:gd name="T31" fmla="*/ 9146 h 20000"/>
                  <a:gd name="T32" fmla="*/ 9552 w 20000"/>
                  <a:gd name="T33" fmla="*/ 9726 h 20000"/>
                  <a:gd name="T34" fmla="*/ 11691 w 20000"/>
                  <a:gd name="T35" fmla="*/ 10038 h 20000"/>
                  <a:gd name="T36" fmla="*/ 13759 w 20000"/>
                  <a:gd name="T37" fmla="*/ 9981 h 20000"/>
                  <a:gd name="T38" fmla="*/ 15449 w 20000"/>
                  <a:gd name="T39" fmla="*/ 9599 h 20000"/>
                  <a:gd name="T40" fmla="*/ 16552 w 20000"/>
                  <a:gd name="T41" fmla="*/ 8947 h 20000"/>
                  <a:gd name="T42" fmla="*/ 16759 w 20000"/>
                  <a:gd name="T43" fmla="*/ 8041 h 20000"/>
                  <a:gd name="T44" fmla="*/ 16138 w 20000"/>
                  <a:gd name="T45" fmla="*/ 7093 h 20000"/>
                  <a:gd name="T46" fmla="*/ 15035 w 20000"/>
                  <a:gd name="T47" fmla="*/ 6187 h 20000"/>
                  <a:gd name="T48" fmla="*/ 13448 w 20000"/>
                  <a:gd name="T49" fmla="*/ 5436 h 20000"/>
                  <a:gd name="T50" fmla="*/ 11725 w 20000"/>
                  <a:gd name="T51" fmla="*/ 4814 h 20000"/>
                  <a:gd name="T52" fmla="*/ 9931 w 20000"/>
                  <a:gd name="T53" fmla="*/ 4361 h 20000"/>
                  <a:gd name="T54" fmla="*/ 7242 w 20000"/>
                  <a:gd name="T55" fmla="*/ 3992 h 20000"/>
                  <a:gd name="T56" fmla="*/ 5414 w 20000"/>
                  <a:gd name="T57" fmla="*/ 4091 h 20000"/>
                  <a:gd name="T58" fmla="*/ 3724 w 20000"/>
                  <a:gd name="T59" fmla="*/ 4658 h 20000"/>
                  <a:gd name="T60" fmla="*/ 4069 w 20000"/>
                  <a:gd name="T61" fmla="*/ 5479 h 20000"/>
                  <a:gd name="T62" fmla="*/ 4482 w 20000"/>
                  <a:gd name="T63" fmla="*/ 6131 h 20000"/>
                  <a:gd name="T64" fmla="*/ 2794 w 20000"/>
                  <a:gd name="T65" fmla="*/ 6159 h 20000"/>
                  <a:gd name="T66" fmla="*/ 1242 w 20000"/>
                  <a:gd name="T67" fmla="*/ 5677 h 20000"/>
                  <a:gd name="T68" fmla="*/ 311 w 20000"/>
                  <a:gd name="T69" fmla="*/ 4884 h 20000"/>
                  <a:gd name="T70" fmla="*/ 0 w 20000"/>
                  <a:gd name="T71" fmla="*/ 4021 h 20000"/>
                  <a:gd name="T72" fmla="*/ 414 w 20000"/>
                  <a:gd name="T73" fmla="*/ 3270 h 20000"/>
                  <a:gd name="T74" fmla="*/ 2173 w 20000"/>
                  <a:gd name="T75" fmla="*/ 2747 h 20000"/>
                  <a:gd name="T76" fmla="*/ 4965 w 20000"/>
                  <a:gd name="T77" fmla="*/ 2520 h 20000"/>
                  <a:gd name="T78" fmla="*/ 7863 w 20000"/>
                  <a:gd name="T79" fmla="*/ 2831 h 20000"/>
                  <a:gd name="T80" fmla="*/ 10725 w 20000"/>
                  <a:gd name="T81" fmla="*/ 3624 h 20000"/>
                  <a:gd name="T82" fmla="*/ 13482 w 20000"/>
                  <a:gd name="T83" fmla="*/ 4814 h 20000"/>
                  <a:gd name="T84" fmla="*/ 16310 w 20000"/>
                  <a:gd name="T85" fmla="*/ 6371 h 20000"/>
                  <a:gd name="T86" fmla="*/ 15483 w 20000"/>
                  <a:gd name="T87" fmla="*/ 5663 h 20000"/>
                  <a:gd name="T88" fmla="*/ 13759 w 20000"/>
                  <a:gd name="T89" fmla="*/ 4530 h 20000"/>
                  <a:gd name="T90" fmla="*/ 11655 w 20000"/>
                  <a:gd name="T91" fmla="*/ 3143 h 20000"/>
                  <a:gd name="T92" fmla="*/ 9759 w 20000"/>
                  <a:gd name="T93" fmla="*/ 1714 h 20000"/>
                  <a:gd name="T94" fmla="*/ 8863 w 20000"/>
                  <a:gd name="T95" fmla="*/ 382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9828" y="0"/>
                    </a:moveTo>
                    <a:lnTo>
                      <a:pt x="10478" y="1142"/>
                    </a:lnTo>
                    <a:lnTo>
                      <a:pt x="11281" y="2258"/>
                    </a:lnTo>
                    <a:lnTo>
                      <a:pt x="12084" y="3320"/>
                    </a:lnTo>
                    <a:lnTo>
                      <a:pt x="12925" y="4356"/>
                    </a:lnTo>
                    <a:lnTo>
                      <a:pt x="13843" y="5392"/>
                    </a:lnTo>
                    <a:lnTo>
                      <a:pt x="14723" y="6375"/>
                    </a:lnTo>
                    <a:lnTo>
                      <a:pt x="15641" y="7331"/>
                    </a:lnTo>
                    <a:lnTo>
                      <a:pt x="16520" y="8287"/>
                    </a:lnTo>
                    <a:lnTo>
                      <a:pt x="17285" y="9243"/>
                    </a:lnTo>
                    <a:lnTo>
                      <a:pt x="18011" y="10226"/>
                    </a:lnTo>
                    <a:lnTo>
                      <a:pt x="18738" y="11208"/>
                    </a:lnTo>
                    <a:lnTo>
                      <a:pt x="19235" y="12218"/>
                    </a:lnTo>
                    <a:lnTo>
                      <a:pt x="19694" y="13201"/>
                    </a:lnTo>
                    <a:lnTo>
                      <a:pt x="19924" y="14290"/>
                    </a:lnTo>
                    <a:lnTo>
                      <a:pt x="19962" y="15378"/>
                    </a:lnTo>
                    <a:lnTo>
                      <a:pt x="19885" y="16547"/>
                    </a:lnTo>
                    <a:lnTo>
                      <a:pt x="19579" y="17397"/>
                    </a:lnTo>
                    <a:lnTo>
                      <a:pt x="18929" y="18141"/>
                    </a:lnTo>
                    <a:lnTo>
                      <a:pt x="18088" y="18752"/>
                    </a:lnTo>
                    <a:lnTo>
                      <a:pt x="17055" y="19230"/>
                    </a:lnTo>
                    <a:lnTo>
                      <a:pt x="15908" y="19575"/>
                    </a:lnTo>
                    <a:lnTo>
                      <a:pt x="14608" y="19841"/>
                    </a:lnTo>
                    <a:lnTo>
                      <a:pt x="13270" y="19973"/>
                    </a:lnTo>
                    <a:lnTo>
                      <a:pt x="11931" y="19973"/>
                    </a:lnTo>
                    <a:lnTo>
                      <a:pt x="10554" y="19867"/>
                    </a:lnTo>
                    <a:lnTo>
                      <a:pt x="9331" y="19628"/>
                    </a:lnTo>
                    <a:lnTo>
                      <a:pt x="8069" y="19336"/>
                    </a:lnTo>
                    <a:lnTo>
                      <a:pt x="7075" y="18884"/>
                    </a:lnTo>
                    <a:lnTo>
                      <a:pt x="6233" y="18327"/>
                    </a:lnTo>
                    <a:lnTo>
                      <a:pt x="5621" y="17636"/>
                    </a:lnTo>
                    <a:lnTo>
                      <a:pt x="5315" y="16839"/>
                    </a:lnTo>
                    <a:lnTo>
                      <a:pt x="5315" y="15910"/>
                    </a:lnTo>
                    <a:lnTo>
                      <a:pt x="5430" y="15432"/>
                    </a:lnTo>
                    <a:lnTo>
                      <a:pt x="5698" y="14927"/>
                    </a:lnTo>
                    <a:lnTo>
                      <a:pt x="6195" y="14529"/>
                    </a:lnTo>
                    <a:lnTo>
                      <a:pt x="6883" y="14210"/>
                    </a:lnTo>
                    <a:lnTo>
                      <a:pt x="7572" y="14130"/>
                    </a:lnTo>
                    <a:lnTo>
                      <a:pt x="8604" y="14210"/>
                    </a:lnTo>
                    <a:lnTo>
                      <a:pt x="9713" y="14661"/>
                    </a:lnTo>
                    <a:lnTo>
                      <a:pt x="11013" y="15378"/>
                    </a:lnTo>
                    <a:lnTo>
                      <a:pt x="10134" y="15378"/>
                    </a:lnTo>
                    <a:lnTo>
                      <a:pt x="9446" y="15538"/>
                    </a:lnTo>
                    <a:lnTo>
                      <a:pt x="8910" y="15777"/>
                    </a:lnTo>
                    <a:lnTo>
                      <a:pt x="8604" y="16069"/>
                    </a:lnTo>
                    <a:lnTo>
                      <a:pt x="8528" y="16388"/>
                    </a:lnTo>
                    <a:lnTo>
                      <a:pt x="8566" y="16786"/>
                    </a:lnTo>
                    <a:lnTo>
                      <a:pt x="8757" y="17158"/>
                    </a:lnTo>
                    <a:lnTo>
                      <a:pt x="9178" y="17477"/>
                    </a:lnTo>
                    <a:lnTo>
                      <a:pt x="9828" y="17902"/>
                    </a:lnTo>
                    <a:lnTo>
                      <a:pt x="10593" y="18247"/>
                    </a:lnTo>
                    <a:lnTo>
                      <a:pt x="11358" y="18513"/>
                    </a:lnTo>
                    <a:lnTo>
                      <a:pt x="12199" y="18725"/>
                    </a:lnTo>
                    <a:lnTo>
                      <a:pt x="12964" y="18831"/>
                    </a:lnTo>
                    <a:lnTo>
                      <a:pt x="13767" y="18858"/>
                    </a:lnTo>
                    <a:lnTo>
                      <a:pt x="14570" y="18831"/>
                    </a:lnTo>
                    <a:lnTo>
                      <a:pt x="15258" y="18725"/>
                    </a:lnTo>
                    <a:lnTo>
                      <a:pt x="15946" y="18513"/>
                    </a:lnTo>
                    <a:lnTo>
                      <a:pt x="16635" y="18327"/>
                    </a:lnTo>
                    <a:lnTo>
                      <a:pt x="17132" y="18008"/>
                    </a:lnTo>
                    <a:lnTo>
                      <a:pt x="17667" y="17663"/>
                    </a:lnTo>
                    <a:lnTo>
                      <a:pt x="18011" y="17264"/>
                    </a:lnTo>
                    <a:lnTo>
                      <a:pt x="18356" y="16786"/>
                    </a:lnTo>
                    <a:lnTo>
                      <a:pt x="18585" y="16282"/>
                    </a:lnTo>
                    <a:lnTo>
                      <a:pt x="18623" y="15697"/>
                    </a:lnTo>
                    <a:lnTo>
                      <a:pt x="18585" y="15086"/>
                    </a:lnTo>
                    <a:lnTo>
                      <a:pt x="18394" y="14475"/>
                    </a:lnTo>
                    <a:lnTo>
                      <a:pt x="18164" y="13865"/>
                    </a:lnTo>
                    <a:lnTo>
                      <a:pt x="17897" y="13307"/>
                    </a:lnTo>
                    <a:lnTo>
                      <a:pt x="17553" y="12722"/>
                    </a:lnTo>
                    <a:lnTo>
                      <a:pt x="17094" y="12191"/>
                    </a:lnTo>
                    <a:lnTo>
                      <a:pt x="16673" y="11607"/>
                    </a:lnTo>
                    <a:lnTo>
                      <a:pt x="16099" y="11129"/>
                    </a:lnTo>
                    <a:lnTo>
                      <a:pt x="15564" y="10651"/>
                    </a:lnTo>
                    <a:lnTo>
                      <a:pt x="14914" y="10199"/>
                    </a:lnTo>
                    <a:lnTo>
                      <a:pt x="14302" y="9774"/>
                    </a:lnTo>
                    <a:lnTo>
                      <a:pt x="13690" y="9376"/>
                    </a:lnTo>
                    <a:lnTo>
                      <a:pt x="13002" y="9031"/>
                    </a:lnTo>
                    <a:lnTo>
                      <a:pt x="12390" y="8712"/>
                    </a:lnTo>
                    <a:lnTo>
                      <a:pt x="11740" y="8473"/>
                    </a:lnTo>
                    <a:lnTo>
                      <a:pt x="11013" y="8181"/>
                    </a:lnTo>
                    <a:lnTo>
                      <a:pt x="9904" y="7862"/>
                    </a:lnTo>
                    <a:lnTo>
                      <a:pt x="8910" y="7570"/>
                    </a:lnTo>
                    <a:lnTo>
                      <a:pt x="8031" y="7490"/>
                    </a:lnTo>
                    <a:lnTo>
                      <a:pt x="7266" y="7437"/>
                    </a:lnTo>
                    <a:lnTo>
                      <a:pt x="6654" y="7517"/>
                    </a:lnTo>
                    <a:lnTo>
                      <a:pt x="6004" y="7676"/>
                    </a:lnTo>
                    <a:lnTo>
                      <a:pt x="5354" y="7942"/>
                    </a:lnTo>
                    <a:lnTo>
                      <a:pt x="4589" y="8287"/>
                    </a:lnTo>
                    <a:lnTo>
                      <a:pt x="4130" y="8738"/>
                    </a:lnTo>
                    <a:lnTo>
                      <a:pt x="4092" y="9243"/>
                    </a:lnTo>
                    <a:lnTo>
                      <a:pt x="4245" y="9774"/>
                    </a:lnTo>
                    <a:lnTo>
                      <a:pt x="4512" y="10279"/>
                    </a:lnTo>
                    <a:lnTo>
                      <a:pt x="4818" y="10810"/>
                    </a:lnTo>
                    <a:lnTo>
                      <a:pt x="5048" y="11208"/>
                    </a:lnTo>
                    <a:lnTo>
                      <a:pt x="4971" y="11501"/>
                    </a:lnTo>
                    <a:lnTo>
                      <a:pt x="4512" y="11687"/>
                    </a:lnTo>
                    <a:lnTo>
                      <a:pt x="3824" y="11687"/>
                    </a:lnTo>
                    <a:lnTo>
                      <a:pt x="3098" y="11554"/>
                    </a:lnTo>
                    <a:lnTo>
                      <a:pt x="2524" y="11341"/>
                    </a:lnTo>
                    <a:lnTo>
                      <a:pt x="1989" y="10996"/>
                    </a:lnTo>
                    <a:lnTo>
                      <a:pt x="1377" y="10651"/>
                    </a:lnTo>
                    <a:lnTo>
                      <a:pt x="994" y="10226"/>
                    </a:lnTo>
                    <a:lnTo>
                      <a:pt x="650" y="9721"/>
                    </a:lnTo>
                    <a:lnTo>
                      <a:pt x="344" y="9163"/>
                    </a:lnTo>
                    <a:lnTo>
                      <a:pt x="153" y="8632"/>
                    </a:lnTo>
                    <a:lnTo>
                      <a:pt x="0" y="8101"/>
                    </a:lnTo>
                    <a:lnTo>
                      <a:pt x="0" y="7543"/>
                    </a:lnTo>
                    <a:lnTo>
                      <a:pt x="38" y="7039"/>
                    </a:lnTo>
                    <a:lnTo>
                      <a:pt x="191" y="6560"/>
                    </a:lnTo>
                    <a:lnTo>
                      <a:pt x="459" y="6135"/>
                    </a:lnTo>
                    <a:lnTo>
                      <a:pt x="841" y="5790"/>
                    </a:lnTo>
                    <a:lnTo>
                      <a:pt x="1338" y="5471"/>
                    </a:lnTo>
                    <a:lnTo>
                      <a:pt x="2409" y="5153"/>
                    </a:lnTo>
                    <a:lnTo>
                      <a:pt x="3442" y="4861"/>
                    </a:lnTo>
                    <a:lnTo>
                      <a:pt x="4512" y="4728"/>
                    </a:lnTo>
                    <a:lnTo>
                      <a:pt x="5507" y="4728"/>
                    </a:lnTo>
                    <a:lnTo>
                      <a:pt x="6577" y="4807"/>
                    </a:lnTo>
                    <a:lnTo>
                      <a:pt x="7648" y="5020"/>
                    </a:lnTo>
                    <a:lnTo>
                      <a:pt x="8719" y="5312"/>
                    </a:lnTo>
                    <a:lnTo>
                      <a:pt x="9751" y="5710"/>
                    </a:lnTo>
                    <a:lnTo>
                      <a:pt x="10784" y="6162"/>
                    </a:lnTo>
                    <a:lnTo>
                      <a:pt x="11893" y="6799"/>
                    </a:lnTo>
                    <a:lnTo>
                      <a:pt x="12887" y="7437"/>
                    </a:lnTo>
                    <a:lnTo>
                      <a:pt x="13920" y="8181"/>
                    </a:lnTo>
                    <a:lnTo>
                      <a:pt x="14952" y="9031"/>
                    </a:lnTo>
                    <a:lnTo>
                      <a:pt x="16061" y="9934"/>
                    </a:lnTo>
                    <a:lnTo>
                      <a:pt x="17055" y="10890"/>
                    </a:lnTo>
                    <a:lnTo>
                      <a:pt x="18088" y="11952"/>
                    </a:lnTo>
                    <a:lnTo>
                      <a:pt x="17935" y="11580"/>
                    </a:lnTo>
                    <a:lnTo>
                      <a:pt x="17667" y="11155"/>
                    </a:lnTo>
                    <a:lnTo>
                      <a:pt x="17170" y="10624"/>
                    </a:lnTo>
                    <a:lnTo>
                      <a:pt x="16673" y="9960"/>
                    </a:lnTo>
                    <a:lnTo>
                      <a:pt x="15985" y="9243"/>
                    </a:lnTo>
                    <a:lnTo>
                      <a:pt x="15258" y="8499"/>
                    </a:lnTo>
                    <a:lnTo>
                      <a:pt x="14493" y="7649"/>
                    </a:lnTo>
                    <a:lnTo>
                      <a:pt x="13690" y="6799"/>
                    </a:lnTo>
                    <a:lnTo>
                      <a:pt x="12925" y="5896"/>
                    </a:lnTo>
                    <a:lnTo>
                      <a:pt x="12199" y="4967"/>
                    </a:lnTo>
                    <a:lnTo>
                      <a:pt x="11472" y="4117"/>
                    </a:lnTo>
                    <a:lnTo>
                      <a:pt x="10822" y="3214"/>
                    </a:lnTo>
                    <a:lnTo>
                      <a:pt x="10402" y="2337"/>
                    </a:lnTo>
                    <a:lnTo>
                      <a:pt x="10096" y="1514"/>
                    </a:lnTo>
                    <a:lnTo>
                      <a:pt x="9828" y="717"/>
                    </a:lnTo>
                    <a:lnTo>
                      <a:pt x="9828" y="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33" name="Freeform 48"/>
              <p:cNvSpPr>
                <a:spLocks/>
              </p:cNvSpPr>
              <p:nvPr/>
            </p:nvSpPr>
            <p:spPr bwMode="auto">
              <a:xfrm>
                <a:off x="7274" y="12453"/>
                <a:ext cx="9329" cy="4325"/>
              </a:xfrm>
              <a:custGeom>
                <a:avLst/>
                <a:gdLst>
                  <a:gd name="T0" fmla="*/ 4335 w 20000"/>
                  <a:gd name="T1" fmla="*/ 910 h 20000"/>
                  <a:gd name="T2" fmla="*/ 4131 w 20000"/>
                  <a:gd name="T3" fmla="*/ 738 h 20000"/>
                  <a:gd name="T4" fmla="*/ 3827 w 20000"/>
                  <a:gd name="T5" fmla="*/ 583 h 20000"/>
                  <a:gd name="T6" fmla="*/ 3437 w 20000"/>
                  <a:gd name="T7" fmla="*/ 445 h 20000"/>
                  <a:gd name="T8" fmla="*/ 3065 w 20000"/>
                  <a:gd name="T9" fmla="*/ 323 h 20000"/>
                  <a:gd name="T10" fmla="*/ 2607 w 20000"/>
                  <a:gd name="T11" fmla="*/ 222 h 20000"/>
                  <a:gd name="T12" fmla="*/ 2150 w 20000"/>
                  <a:gd name="T13" fmla="*/ 134 h 20000"/>
                  <a:gd name="T14" fmla="*/ 1727 w 20000"/>
                  <a:gd name="T15" fmla="*/ 71 h 20000"/>
                  <a:gd name="T16" fmla="*/ 1287 w 20000"/>
                  <a:gd name="T17" fmla="*/ 25 h 20000"/>
                  <a:gd name="T18" fmla="*/ 897 w 20000"/>
                  <a:gd name="T19" fmla="*/ 0 h 20000"/>
                  <a:gd name="T20" fmla="*/ 542 w 20000"/>
                  <a:gd name="T21" fmla="*/ 0 h 20000"/>
                  <a:gd name="T22" fmla="*/ 271 w 20000"/>
                  <a:gd name="T23" fmla="*/ 25 h 20000"/>
                  <a:gd name="T24" fmla="*/ 84 w 20000"/>
                  <a:gd name="T25" fmla="*/ 75 h 20000"/>
                  <a:gd name="T26" fmla="*/ 0 w 20000"/>
                  <a:gd name="T27" fmla="*/ 151 h 20000"/>
                  <a:gd name="T28" fmla="*/ 34 w 20000"/>
                  <a:gd name="T29" fmla="*/ 252 h 20000"/>
                  <a:gd name="T30" fmla="*/ 186 w 20000"/>
                  <a:gd name="T31" fmla="*/ 378 h 20000"/>
                  <a:gd name="T32" fmla="*/ 525 w 20000"/>
                  <a:gd name="T33" fmla="*/ 537 h 20000"/>
                  <a:gd name="T34" fmla="*/ 491 w 20000"/>
                  <a:gd name="T35" fmla="*/ 533 h 20000"/>
                  <a:gd name="T36" fmla="*/ 474 w 20000"/>
                  <a:gd name="T37" fmla="*/ 516 h 20000"/>
                  <a:gd name="T38" fmla="*/ 474 w 20000"/>
                  <a:gd name="T39" fmla="*/ 487 h 20000"/>
                  <a:gd name="T40" fmla="*/ 474 w 20000"/>
                  <a:gd name="T41" fmla="*/ 457 h 20000"/>
                  <a:gd name="T42" fmla="*/ 542 w 20000"/>
                  <a:gd name="T43" fmla="*/ 420 h 20000"/>
                  <a:gd name="T44" fmla="*/ 677 w 20000"/>
                  <a:gd name="T45" fmla="*/ 378 h 20000"/>
                  <a:gd name="T46" fmla="*/ 914 w 20000"/>
                  <a:gd name="T47" fmla="*/ 331 h 20000"/>
                  <a:gd name="T48" fmla="*/ 1253 w 20000"/>
                  <a:gd name="T49" fmla="*/ 289 h 20000"/>
                  <a:gd name="T50" fmla="*/ 1439 w 20000"/>
                  <a:gd name="T51" fmla="*/ 281 h 20000"/>
                  <a:gd name="T52" fmla="*/ 1659 w 20000"/>
                  <a:gd name="T53" fmla="*/ 289 h 20000"/>
                  <a:gd name="T54" fmla="*/ 1913 w 20000"/>
                  <a:gd name="T55" fmla="*/ 323 h 20000"/>
                  <a:gd name="T56" fmla="*/ 2150 w 20000"/>
                  <a:gd name="T57" fmla="*/ 365 h 20000"/>
                  <a:gd name="T58" fmla="*/ 2438 w 20000"/>
                  <a:gd name="T59" fmla="*/ 424 h 20000"/>
                  <a:gd name="T60" fmla="*/ 2709 w 20000"/>
                  <a:gd name="T61" fmla="*/ 487 h 20000"/>
                  <a:gd name="T62" fmla="*/ 2980 w 20000"/>
                  <a:gd name="T63" fmla="*/ 562 h 20000"/>
                  <a:gd name="T64" fmla="*/ 3217 w 20000"/>
                  <a:gd name="T65" fmla="*/ 629 h 20000"/>
                  <a:gd name="T66" fmla="*/ 3437 w 20000"/>
                  <a:gd name="T67" fmla="*/ 705 h 20000"/>
                  <a:gd name="T68" fmla="*/ 3691 w 20000"/>
                  <a:gd name="T69" fmla="*/ 767 h 20000"/>
                  <a:gd name="T70" fmla="*/ 3894 w 20000"/>
                  <a:gd name="T71" fmla="*/ 830 h 20000"/>
                  <a:gd name="T72" fmla="*/ 4064 w 20000"/>
                  <a:gd name="T73" fmla="*/ 881 h 20000"/>
                  <a:gd name="T74" fmla="*/ 4199 w 20000"/>
                  <a:gd name="T75" fmla="*/ 914 h 20000"/>
                  <a:gd name="T76" fmla="*/ 4284 w 20000"/>
                  <a:gd name="T77" fmla="*/ 931 h 20000"/>
                  <a:gd name="T78" fmla="*/ 4335 w 20000"/>
                  <a:gd name="T79" fmla="*/ 931 h 20000"/>
                  <a:gd name="T80" fmla="*/ 4335 w 20000"/>
                  <a:gd name="T81" fmla="*/ 910 h 2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00"/>
                  <a:gd name="T124" fmla="*/ 0 h 20000"/>
                  <a:gd name="T125" fmla="*/ 20000 w 20000"/>
                  <a:gd name="T126" fmla="*/ 20000 h 2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00" h="20000">
                    <a:moveTo>
                      <a:pt x="19922" y="19462"/>
                    </a:moveTo>
                    <a:lnTo>
                      <a:pt x="18988" y="15785"/>
                    </a:lnTo>
                    <a:lnTo>
                      <a:pt x="17588" y="12466"/>
                    </a:lnTo>
                    <a:lnTo>
                      <a:pt x="15798" y="9507"/>
                    </a:lnTo>
                    <a:lnTo>
                      <a:pt x="14086" y="6906"/>
                    </a:lnTo>
                    <a:lnTo>
                      <a:pt x="11984" y="4753"/>
                    </a:lnTo>
                    <a:lnTo>
                      <a:pt x="9883" y="2870"/>
                    </a:lnTo>
                    <a:lnTo>
                      <a:pt x="7938" y="1525"/>
                    </a:lnTo>
                    <a:lnTo>
                      <a:pt x="5914" y="538"/>
                    </a:lnTo>
                    <a:lnTo>
                      <a:pt x="4125" y="0"/>
                    </a:lnTo>
                    <a:lnTo>
                      <a:pt x="2490" y="0"/>
                    </a:lnTo>
                    <a:lnTo>
                      <a:pt x="1245" y="538"/>
                    </a:lnTo>
                    <a:lnTo>
                      <a:pt x="389" y="1614"/>
                    </a:lnTo>
                    <a:lnTo>
                      <a:pt x="0" y="3229"/>
                    </a:lnTo>
                    <a:lnTo>
                      <a:pt x="156" y="5381"/>
                    </a:lnTo>
                    <a:lnTo>
                      <a:pt x="856" y="8072"/>
                    </a:lnTo>
                    <a:lnTo>
                      <a:pt x="2412" y="11480"/>
                    </a:lnTo>
                    <a:lnTo>
                      <a:pt x="2257" y="11390"/>
                    </a:lnTo>
                    <a:lnTo>
                      <a:pt x="2179" y="11031"/>
                    </a:lnTo>
                    <a:lnTo>
                      <a:pt x="2179" y="10404"/>
                    </a:lnTo>
                    <a:lnTo>
                      <a:pt x="2179" y="9776"/>
                    </a:lnTo>
                    <a:lnTo>
                      <a:pt x="2490" y="8969"/>
                    </a:lnTo>
                    <a:lnTo>
                      <a:pt x="3113" y="8072"/>
                    </a:lnTo>
                    <a:lnTo>
                      <a:pt x="4202" y="7085"/>
                    </a:lnTo>
                    <a:lnTo>
                      <a:pt x="5759" y="6188"/>
                    </a:lnTo>
                    <a:lnTo>
                      <a:pt x="6615" y="6009"/>
                    </a:lnTo>
                    <a:lnTo>
                      <a:pt x="7626" y="6188"/>
                    </a:lnTo>
                    <a:lnTo>
                      <a:pt x="8794" y="6906"/>
                    </a:lnTo>
                    <a:lnTo>
                      <a:pt x="9883" y="7803"/>
                    </a:lnTo>
                    <a:lnTo>
                      <a:pt x="11206" y="9058"/>
                    </a:lnTo>
                    <a:lnTo>
                      <a:pt x="12451" y="10404"/>
                    </a:lnTo>
                    <a:lnTo>
                      <a:pt x="13696" y="12018"/>
                    </a:lnTo>
                    <a:lnTo>
                      <a:pt x="14786" y="13453"/>
                    </a:lnTo>
                    <a:lnTo>
                      <a:pt x="15798" y="15067"/>
                    </a:lnTo>
                    <a:lnTo>
                      <a:pt x="16965" y="16413"/>
                    </a:lnTo>
                    <a:lnTo>
                      <a:pt x="17899" y="17758"/>
                    </a:lnTo>
                    <a:lnTo>
                      <a:pt x="18677" y="18834"/>
                    </a:lnTo>
                    <a:lnTo>
                      <a:pt x="19300" y="19552"/>
                    </a:lnTo>
                    <a:lnTo>
                      <a:pt x="19689" y="19910"/>
                    </a:lnTo>
                    <a:lnTo>
                      <a:pt x="19922" y="19910"/>
                    </a:lnTo>
                    <a:lnTo>
                      <a:pt x="19922" y="19462"/>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34" name="Freeform 49"/>
              <p:cNvSpPr>
                <a:spLocks/>
              </p:cNvSpPr>
              <p:nvPr/>
            </p:nvSpPr>
            <p:spPr bwMode="auto">
              <a:xfrm>
                <a:off x="13878" y="5216"/>
                <a:ext cx="6136" cy="8594"/>
              </a:xfrm>
              <a:custGeom>
                <a:avLst/>
                <a:gdLst>
                  <a:gd name="T0" fmla="*/ 1326 w 20000"/>
                  <a:gd name="T1" fmla="*/ 3685 h 20000"/>
                  <a:gd name="T2" fmla="*/ 1281 w 20000"/>
                  <a:gd name="T3" fmla="*/ 3585 h 20000"/>
                  <a:gd name="T4" fmla="*/ 1236 w 20000"/>
                  <a:gd name="T5" fmla="*/ 3493 h 20000"/>
                  <a:gd name="T6" fmla="*/ 1181 w 20000"/>
                  <a:gd name="T7" fmla="*/ 3401 h 20000"/>
                  <a:gd name="T8" fmla="*/ 1136 w 20000"/>
                  <a:gd name="T9" fmla="*/ 3318 h 20000"/>
                  <a:gd name="T10" fmla="*/ 1070 w 20000"/>
                  <a:gd name="T11" fmla="*/ 3209 h 20000"/>
                  <a:gd name="T12" fmla="*/ 1003 w 20000"/>
                  <a:gd name="T13" fmla="*/ 3101 h 20000"/>
                  <a:gd name="T14" fmla="*/ 913 w 20000"/>
                  <a:gd name="T15" fmla="*/ 3009 h 20000"/>
                  <a:gd name="T16" fmla="*/ 813 w 20000"/>
                  <a:gd name="T17" fmla="*/ 2884 h 20000"/>
                  <a:gd name="T18" fmla="*/ 412 w 20000"/>
                  <a:gd name="T19" fmla="*/ 2342 h 20000"/>
                  <a:gd name="T20" fmla="*/ 167 w 20000"/>
                  <a:gd name="T21" fmla="*/ 1842 h 20000"/>
                  <a:gd name="T22" fmla="*/ 33 w 20000"/>
                  <a:gd name="T23" fmla="*/ 1409 h 20000"/>
                  <a:gd name="T24" fmla="*/ 0 w 20000"/>
                  <a:gd name="T25" fmla="*/ 1025 h 20000"/>
                  <a:gd name="T26" fmla="*/ 56 w 20000"/>
                  <a:gd name="T27" fmla="*/ 700 h 20000"/>
                  <a:gd name="T28" fmla="*/ 189 w 20000"/>
                  <a:gd name="T29" fmla="*/ 450 h 20000"/>
                  <a:gd name="T30" fmla="*/ 368 w 20000"/>
                  <a:gd name="T31" fmla="*/ 233 h 20000"/>
                  <a:gd name="T32" fmla="*/ 590 w 20000"/>
                  <a:gd name="T33" fmla="*/ 100 h 20000"/>
                  <a:gd name="T34" fmla="*/ 835 w 20000"/>
                  <a:gd name="T35" fmla="*/ 8 h 20000"/>
                  <a:gd name="T36" fmla="*/ 1081 w 20000"/>
                  <a:gd name="T37" fmla="*/ 0 h 20000"/>
                  <a:gd name="T38" fmla="*/ 1326 w 20000"/>
                  <a:gd name="T39" fmla="*/ 42 h 20000"/>
                  <a:gd name="T40" fmla="*/ 1537 w 20000"/>
                  <a:gd name="T41" fmla="*/ 159 h 20000"/>
                  <a:gd name="T42" fmla="*/ 1727 w 20000"/>
                  <a:gd name="T43" fmla="*/ 342 h 20000"/>
                  <a:gd name="T44" fmla="*/ 1838 w 20000"/>
                  <a:gd name="T45" fmla="*/ 592 h 20000"/>
                  <a:gd name="T46" fmla="*/ 1871 w 20000"/>
                  <a:gd name="T47" fmla="*/ 917 h 20000"/>
                  <a:gd name="T48" fmla="*/ 1827 w 20000"/>
                  <a:gd name="T49" fmla="*/ 1309 h 20000"/>
                  <a:gd name="T50" fmla="*/ 1793 w 20000"/>
                  <a:gd name="T51" fmla="*/ 1284 h 20000"/>
                  <a:gd name="T52" fmla="*/ 1760 w 20000"/>
                  <a:gd name="T53" fmla="*/ 1226 h 20000"/>
                  <a:gd name="T54" fmla="*/ 1682 w 20000"/>
                  <a:gd name="T55" fmla="*/ 1167 h 20000"/>
                  <a:gd name="T56" fmla="*/ 1637 w 20000"/>
                  <a:gd name="T57" fmla="*/ 1125 h 20000"/>
                  <a:gd name="T58" fmla="*/ 1582 w 20000"/>
                  <a:gd name="T59" fmla="*/ 1076 h 20000"/>
                  <a:gd name="T60" fmla="*/ 1504 w 20000"/>
                  <a:gd name="T61" fmla="*/ 1042 h 20000"/>
                  <a:gd name="T62" fmla="*/ 1392 w 20000"/>
                  <a:gd name="T63" fmla="*/ 1000 h 20000"/>
                  <a:gd name="T64" fmla="*/ 1292 w 20000"/>
                  <a:gd name="T65" fmla="*/ 975 h 20000"/>
                  <a:gd name="T66" fmla="*/ 1203 w 20000"/>
                  <a:gd name="T67" fmla="*/ 959 h 20000"/>
                  <a:gd name="T68" fmla="*/ 1081 w 20000"/>
                  <a:gd name="T69" fmla="*/ 959 h 20000"/>
                  <a:gd name="T70" fmla="*/ 980 w 20000"/>
                  <a:gd name="T71" fmla="*/ 975 h 20000"/>
                  <a:gd name="T72" fmla="*/ 869 w 20000"/>
                  <a:gd name="T73" fmla="*/ 1009 h 20000"/>
                  <a:gd name="T74" fmla="*/ 735 w 20000"/>
                  <a:gd name="T75" fmla="*/ 1109 h 20000"/>
                  <a:gd name="T76" fmla="*/ 669 w 20000"/>
                  <a:gd name="T77" fmla="*/ 1217 h 20000"/>
                  <a:gd name="T78" fmla="*/ 624 w 20000"/>
                  <a:gd name="T79" fmla="*/ 1351 h 20000"/>
                  <a:gd name="T80" fmla="*/ 624 w 20000"/>
                  <a:gd name="T81" fmla="*/ 1509 h 20000"/>
                  <a:gd name="T82" fmla="*/ 646 w 20000"/>
                  <a:gd name="T83" fmla="*/ 1684 h 20000"/>
                  <a:gd name="T84" fmla="*/ 702 w 20000"/>
                  <a:gd name="T85" fmla="*/ 1876 h 20000"/>
                  <a:gd name="T86" fmla="*/ 780 w 20000"/>
                  <a:gd name="T87" fmla="*/ 2067 h 20000"/>
                  <a:gd name="T88" fmla="*/ 869 w 20000"/>
                  <a:gd name="T89" fmla="*/ 2276 h 20000"/>
                  <a:gd name="T90" fmla="*/ 958 w 20000"/>
                  <a:gd name="T91" fmla="*/ 2476 h 20000"/>
                  <a:gd name="T92" fmla="*/ 1047 w 20000"/>
                  <a:gd name="T93" fmla="*/ 2676 h 20000"/>
                  <a:gd name="T94" fmla="*/ 1136 w 20000"/>
                  <a:gd name="T95" fmla="*/ 2867 h 20000"/>
                  <a:gd name="T96" fmla="*/ 1225 w 20000"/>
                  <a:gd name="T97" fmla="*/ 3059 h 20000"/>
                  <a:gd name="T98" fmla="*/ 1281 w 20000"/>
                  <a:gd name="T99" fmla="*/ 3243 h 20000"/>
                  <a:gd name="T100" fmla="*/ 1326 w 20000"/>
                  <a:gd name="T101" fmla="*/ 3409 h 20000"/>
                  <a:gd name="T102" fmla="*/ 1337 w 20000"/>
                  <a:gd name="T103" fmla="*/ 3560 h 20000"/>
                  <a:gd name="T104" fmla="*/ 1326 w 20000"/>
                  <a:gd name="T105" fmla="*/ 3685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14083" y="19955"/>
                    </a:moveTo>
                    <a:lnTo>
                      <a:pt x="13609" y="19413"/>
                    </a:lnTo>
                    <a:lnTo>
                      <a:pt x="13136" y="18916"/>
                    </a:lnTo>
                    <a:lnTo>
                      <a:pt x="12544" y="18420"/>
                    </a:lnTo>
                    <a:lnTo>
                      <a:pt x="12071" y="17968"/>
                    </a:lnTo>
                    <a:lnTo>
                      <a:pt x="11361" y="17381"/>
                    </a:lnTo>
                    <a:lnTo>
                      <a:pt x="10651" y="16795"/>
                    </a:lnTo>
                    <a:lnTo>
                      <a:pt x="9704" y="16298"/>
                    </a:lnTo>
                    <a:lnTo>
                      <a:pt x="8639" y="15621"/>
                    </a:lnTo>
                    <a:lnTo>
                      <a:pt x="4379" y="12686"/>
                    </a:lnTo>
                    <a:lnTo>
                      <a:pt x="1775" y="9977"/>
                    </a:lnTo>
                    <a:lnTo>
                      <a:pt x="355" y="7630"/>
                    </a:lnTo>
                    <a:lnTo>
                      <a:pt x="0" y="5553"/>
                    </a:lnTo>
                    <a:lnTo>
                      <a:pt x="592" y="3792"/>
                    </a:lnTo>
                    <a:lnTo>
                      <a:pt x="2012" y="2438"/>
                    </a:lnTo>
                    <a:lnTo>
                      <a:pt x="3905" y="1264"/>
                    </a:lnTo>
                    <a:lnTo>
                      <a:pt x="6272" y="542"/>
                    </a:lnTo>
                    <a:lnTo>
                      <a:pt x="8876" y="45"/>
                    </a:lnTo>
                    <a:lnTo>
                      <a:pt x="11479" y="0"/>
                    </a:lnTo>
                    <a:lnTo>
                      <a:pt x="14083" y="226"/>
                    </a:lnTo>
                    <a:lnTo>
                      <a:pt x="16331" y="858"/>
                    </a:lnTo>
                    <a:lnTo>
                      <a:pt x="18343" y="1851"/>
                    </a:lnTo>
                    <a:lnTo>
                      <a:pt x="19527" y="3205"/>
                    </a:lnTo>
                    <a:lnTo>
                      <a:pt x="19882" y="4966"/>
                    </a:lnTo>
                    <a:lnTo>
                      <a:pt x="19408" y="7088"/>
                    </a:lnTo>
                    <a:lnTo>
                      <a:pt x="19053" y="6953"/>
                    </a:lnTo>
                    <a:lnTo>
                      <a:pt x="18698" y="6637"/>
                    </a:lnTo>
                    <a:lnTo>
                      <a:pt x="17870" y="6321"/>
                    </a:lnTo>
                    <a:lnTo>
                      <a:pt x="17396" y="6095"/>
                    </a:lnTo>
                    <a:lnTo>
                      <a:pt x="16805" y="5824"/>
                    </a:lnTo>
                    <a:lnTo>
                      <a:pt x="15976" y="5643"/>
                    </a:lnTo>
                    <a:lnTo>
                      <a:pt x="14793" y="5418"/>
                    </a:lnTo>
                    <a:lnTo>
                      <a:pt x="13728" y="5282"/>
                    </a:lnTo>
                    <a:lnTo>
                      <a:pt x="12781" y="5192"/>
                    </a:lnTo>
                    <a:lnTo>
                      <a:pt x="11479" y="5192"/>
                    </a:lnTo>
                    <a:lnTo>
                      <a:pt x="10414" y="5282"/>
                    </a:lnTo>
                    <a:lnTo>
                      <a:pt x="9231" y="5463"/>
                    </a:lnTo>
                    <a:lnTo>
                      <a:pt x="7811" y="6005"/>
                    </a:lnTo>
                    <a:lnTo>
                      <a:pt x="7101" y="6591"/>
                    </a:lnTo>
                    <a:lnTo>
                      <a:pt x="6627" y="7314"/>
                    </a:lnTo>
                    <a:lnTo>
                      <a:pt x="6627" y="8172"/>
                    </a:lnTo>
                    <a:lnTo>
                      <a:pt x="6864" y="9120"/>
                    </a:lnTo>
                    <a:lnTo>
                      <a:pt x="7456" y="10158"/>
                    </a:lnTo>
                    <a:lnTo>
                      <a:pt x="8284" y="11196"/>
                    </a:lnTo>
                    <a:lnTo>
                      <a:pt x="9231" y="12325"/>
                    </a:lnTo>
                    <a:lnTo>
                      <a:pt x="10178" y="13409"/>
                    </a:lnTo>
                    <a:lnTo>
                      <a:pt x="11124" y="14492"/>
                    </a:lnTo>
                    <a:lnTo>
                      <a:pt x="12071" y="15530"/>
                    </a:lnTo>
                    <a:lnTo>
                      <a:pt x="13018" y="16569"/>
                    </a:lnTo>
                    <a:lnTo>
                      <a:pt x="13609" y="17562"/>
                    </a:lnTo>
                    <a:lnTo>
                      <a:pt x="14083" y="18465"/>
                    </a:lnTo>
                    <a:lnTo>
                      <a:pt x="14201" y="19278"/>
                    </a:lnTo>
                    <a:lnTo>
                      <a:pt x="14083" y="19955"/>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grpSp>
        <p:grpSp>
          <p:nvGrpSpPr>
            <p:cNvPr id="7" name="Group 50"/>
            <p:cNvGrpSpPr>
              <a:grpSpLocks/>
            </p:cNvGrpSpPr>
            <p:nvPr/>
          </p:nvGrpSpPr>
          <p:grpSpPr bwMode="auto">
            <a:xfrm>
              <a:off x="18811" y="16"/>
              <a:ext cx="1196" cy="1415"/>
              <a:chOff x="2" y="2"/>
              <a:chExt cx="19996" cy="19997"/>
            </a:xfrm>
            <a:grpFill/>
          </p:grpSpPr>
          <p:sp>
            <p:nvSpPr>
              <p:cNvPr id="21" name="Freeform 51"/>
              <p:cNvSpPr>
                <a:spLocks/>
              </p:cNvSpPr>
              <p:nvPr/>
            </p:nvSpPr>
            <p:spPr bwMode="auto">
              <a:xfrm>
                <a:off x="5987" y="15590"/>
                <a:ext cx="3812" cy="2233"/>
              </a:xfrm>
              <a:custGeom>
                <a:avLst/>
                <a:gdLst>
                  <a:gd name="T0" fmla="*/ 443 w 20000"/>
                  <a:gd name="T1" fmla="*/ 50 h 20000"/>
                  <a:gd name="T2" fmla="*/ 443 w 20000"/>
                  <a:gd name="T3" fmla="*/ 20 h 20000"/>
                  <a:gd name="T4" fmla="*/ 381 w 20000"/>
                  <a:gd name="T5" fmla="*/ 15 h 20000"/>
                  <a:gd name="T6" fmla="*/ 353 w 20000"/>
                  <a:gd name="T7" fmla="*/ 48 h 20000"/>
                  <a:gd name="T8" fmla="*/ 298 w 20000"/>
                  <a:gd name="T9" fmla="*/ 0 h 20000"/>
                  <a:gd name="T10" fmla="*/ 221 w 20000"/>
                  <a:gd name="T11" fmla="*/ 6 h 20000"/>
                  <a:gd name="T12" fmla="*/ 256 w 20000"/>
                  <a:gd name="T13" fmla="*/ 59 h 20000"/>
                  <a:gd name="T14" fmla="*/ 201 w 20000"/>
                  <a:gd name="T15" fmla="*/ 39 h 20000"/>
                  <a:gd name="T16" fmla="*/ 138 w 20000"/>
                  <a:gd name="T17" fmla="*/ 59 h 20000"/>
                  <a:gd name="T18" fmla="*/ 194 w 20000"/>
                  <a:gd name="T19" fmla="*/ 82 h 20000"/>
                  <a:gd name="T20" fmla="*/ 104 w 20000"/>
                  <a:gd name="T21" fmla="*/ 76 h 20000"/>
                  <a:gd name="T22" fmla="*/ 76 w 20000"/>
                  <a:gd name="T23" fmla="*/ 91 h 20000"/>
                  <a:gd name="T24" fmla="*/ 152 w 20000"/>
                  <a:gd name="T25" fmla="*/ 102 h 20000"/>
                  <a:gd name="T26" fmla="*/ 0 w 20000"/>
                  <a:gd name="T27" fmla="*/ 102 h 20000"/>
                  <a:gd name="T28" fmla="*/ 0 w 20000"/>
                  <a:gd name="T29" fmla="*/ 132 h 20000"/>
                  <a:gd name="T30" fmla="*/ 152 w 20000"/>
                  <a:gd name="T31" fmla="*/ 137 h 20000"/>
                  <a:gd name="T32" fmla="*/ 76 w 20000"/>
                  <a:gd name="T33" fmla="*/ 152 h 20000"/>
                  <a:gd name="T34" fmla="*/ 104 w 20000"/>
                  <a:gd name="T35" fmla="*/ 171 h 20000"/>
                  <a:gd name="T36" fmla="*/ 201 w 20000"/>
                  <a:gd name="T37" fmla="*/ 167 h 20000"/>
                  <a:gd name="T38" fmla="*/ 138 w 20000"/>
                  <a:gd name="T39" fmla="*/ 191 h 20000"/>
                  <a:gd name="T40" fmla="*/ 208 w 20000"/>
                  <a:gd name="T41" fmla="*/ 208 h 20000"/>
                  <a:gd name="T42" fmla="*/ 263 w 20000"/>
                  <a:gd name="T43" fmla="*/ 189 h 20000"/>
                  <a:gd name="T44" fmla="*/ 221 w 20000"/>
                  <a:gd name="T45" fmla="*/ 241 h 20000"/>
                  <a:gd name="T46" fmla="*/ 284 w 20000"/>
                  <a:gd name="T47" fmla="*/ 247 h 20000"/>
                  <a:gd name="T48" fmla="*/ 346 w 20000"/>
                  <a:gd name="T49" fmla="*/ 197 h 20000"/>
                  <a:gd name="T50" fmla="*/ 353 w 20000"/>
                  <a:gd name="T51" fmla="*/ 230 h 20000"/>
                  <a:gd name="T52" fmla="*/ 422 w 20000"/>
                  <a:gd name="T53" fmla="*/ 223 h 20000"/>
                  <a:gd name="T54" fmla="*/ 436 w 20000"/>
                  <a:gd name="T55" fmla="*/ 193 h 20000"/>
                  <a:gd name="T56" fmla="*/ 491 w 20000"/>
                  <a:gd name="T57" fmla="*/ 219 h 20000"/>
                  <a:gd name="T58" fmla="*/ 574 w 20000"/>
                  <a:gd name="T59" fmla="*/ 202 h 20000"/>
                  <a:gd name="T60" fmla="*/ 533 w 20000"/>
                  <a:gd name="T61" fmla="*/ 173 h 20000"/>
                  <a:gd name="T62" fmla="*/ 671 w 20000"/>
                  <a:gd name="T63" fmla="*/ 202 h 20000"/>
                  <a:gd name="T64" fmla="*/ 720 w 20000"/>
                  <a:gd name="T65" fmla="*/ 180 h 20000"/>
                  <a:gd name="T66" fmla="*/ 602 w 20000"/>
                  <a:gd name="T67" fmla="*/ 154 h 20000"/>
                  <a:gd name="T68" fmla="*/ 685 w 20000"/>
                  <a:gd name="T69" fmla="*/ 158 h 20000"/>
                  <a:gd name="T70" fmla="*/ 692 w 20000"/>
                  <a:gd name="T71" fmla="*/ 139 h 20000"/>
                  <a:gd name="T72" fmla="*/ 623 w 20000"/>
                  <a:gd name="T73" fmla="*/ 130 h 20000"/>
                  <a:gd name="T74" fmla="*/ 692 w 20000"/>
                  <a:gd name="T75" fmla="*/ 121 h 20000"/>
                  <a:gd name="T76" fmla="*/ 685 w 20000"/>
                  <a:gd name="T77" fmla="*/ 91 h 20000"/>
                  <a:gd name="T78" fmla="*/ 602 w 20000"/>
                  <a:gd name="T79" fmla="*/ 91 h 20000"/>
                  <a:gd name="T80" fmla="*/ 706 w 20000"/>
                  <a:gd name="T81" fmla="*/ 61 h 20000"/>
                  <a:gd name="T82" fmla="*/ 671 w 20000"/>
                  <a:gd name="T83" fmla="*/ 39 h 20000"/>
                  <a:gd name="T84" fmla="*/ 512 w 20000"/>
                  <a:gd name="T85" fmla="*/ 67 h 20000"/>
                  <a:gd name="T86" fmla="*/ 567 w 20000"/>
                  <a:gd name="T87" fmla="*/ 37 h 20000"/>
                  <a:gd name="T88" fmla="*/ 512 w 20000"/>
                  <a:gd name="T89" fmla="*/ 26 h 20000"/>
                  <a:gd name="T90" fmla="*/ 443 w 20000"/>
                  <a:gd name="T91" fmla="*/ 50 h 200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000"/>
                  <a:gd name="T139" fmla="*/ 0 h 20000"/>
                  <a:gd name="T140" fmla="*/ 20000 w 20000"/>
                  <a:gd name="T141" fmla="*/ 20000 h 200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000" h="20000">
                    <a:moveTo>
                      <a:pt x="12190" y="4000"/>
                    </a:moveTo>
                    <a:lnTo>
                      <a:pt x="12190" y="1565"/>
                    </a:lnTo>
                    <a:lnTo>
                      <a:pt x="10476" y="1217"/>
                    </a:lnTo>
                    <a:lnTo>
                      <a:pt x="9714" y="3826"/>
                    </a:lnTo>
                    <a:lnTo>
                      <a:pt x="8190" y="0"/>
                    </a:lnTo>
                    <a:lnTo>
                      <a:pt x="6095" y="522"/>
                    </a:lnTo>
                    <a:lnTo>
                      <a:pt x="7048" y="4696"/>
                    </a:lnTo>
                    <a:lnTo>
                      <a:pt x="5524" y="3130"/>
                    </a:lnTo>
                    <a:lnTo>
                      <a:pt x="3810" y="4696"/>
                    </a:lnTo>
                    <a:lnTo>
                      <a:pt x="5333" y="6609"/>
                    </a:lnTo>
                    <a:lnTo>
                      <a:pt x="2857" y="6087"/>
                    </a:lnTo>
                    <a:lnTo>
                      <a:pt x="2095" y="7304"/>
                    </a:lnTo>
                    <a:lnTo>
                      <a:pt x="4190" y="8174"/>
                    </a:lnTo>
                    <a:lnTo>
                      <a:pt x="0" y="8174"/>
                    </a:lnTo>
                    <a:lnTo>
                      <a:pt x="0" y="10609"/>
                    </a:lnTo>
                    <a:lnTo>
                      <a:pt x="4190" y="10957"/>
                    </a:lnTo>
                    <a:lnTo>
                      <a:pt x="2095" y="12174"/>
                    </a:lnTo>
                    <a:lnTo>
                      <a:pt x="2857" y="13739"/>
                    </a:lnTo>
                    <a:lnTo>
                      <a:pt x="5524" y="13391"/>
                    </a:lnTo>
                    <a:lnTo>
                      <a:pt x="3810" y="15304"/>
                    </a:lnTo>
                    <a:lnTo>
                      <a:pt x="5714" y="16696"/>
                    </a:lnTo>
                    <a:lnTo>
                      <a:pt x="7238" y="15130"/>
                    </a:lnTo>
                    <a:lnTo>
                      <a:pt x="6095" y="19304"/>
                    </a:lnTo>
                    <a:lnTo>
                      <a:pt x="7810" y="19826"/>
                    </a:lnTo>
                    <a:lnTo>
                      <a:pt x="9524" y="15826"/>
                    </a:lnTo>
                    <a:lnTo>
                      <a:pt x="9714" y="18435"/>
                    </a:lnTo>
                    <a:lnTo>
                      <a:pt x="11619" y="17913"/>
                    </a:lnTo>
                    <a:lnTo>
                      <a:pt x="12000" y="15478"/>
                    </a:lnTo>
                    <a:lnTo>
                      <a:pt x="13524" y="17565"/>
                    </a:lnTo>
                    <a:lnTo>
                      <a:pt x="15810" y="16174"/>
                    </a:lnTo>
                    <a:lnTo>
                      <a:pt x="14667" y="13913"/>
                    </a:lnTo>
                    <a:lnTo>
                      <a:pt x="18476" y="16174"/>
                    </a:lnTo>
                    <a:lnTo>
                      <a:pt x="19810" y="14435"/>
                    </a:lnTo>
                    <a:lnTo>
                      <a:pt x="16571" y="12348"/>
                    </a:lnTo>
                    <a:lnTo>
                      <a:pt x="18857" y="12696"/>
                    </a:lnTo>
                    <a:lnTo>
                      <a:pt x="19048" y="11130"/>
                    </a:lnTo>
                    <a:lnTo>
                      <a:pt x="17143" y="10435"/>
                    </a:lnTo>
                    <a:lnTo>
                      <a:pt x="19048" y="9739"/>
                    </a:lnTo>
                    <a:lnTo>
                      <a:pt x="18857" y="7304"/>
                    </a:lnTo>
                    <a:lnTo>
                      <a:pt x="16571" y="7304"/>
                    </a:lnTo>
                    <a:lnTo>
                      <a:pt x="19429" y="4870"/>
                    </a:lnTo>
                    <a:lnTo>
                      <a:pt x="18476" y="3130"/>
                    </a:lnTo>
                    <a:lnTo>
                      <a:pt x="14095" y="5391"/>
                    </a:lnTo>
                    <a:lnTo>
                      <a:pt x="15619" y="2957"/>
                    </a:lnTo>
                    <a:lnTo>
                      <a:pt x="14095" y="2087"/>
                    </a:lnTo>
                    <a:lnTo>
                      <a:pt x="12190" y="400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22" name="Freeform 52"/>
              <p:cNvSpPr>
                <a:spLocks/>
              </p:cNvSpPr>
              <p:nvPr/>
            </p:nvSpPr>
            <p:spPr bwMode="auto">
              <a:xfrm>
                <a:off x="6790" y="16056"/>
                <a:ext cx="2357" cy="1272"/>
              </a:xfrm>
              <a:custGeom>
                <a:avLst/>
                <a:gdLst>
                  <a:gd name="T0" fmla="*/ 175 w 20000"/>
                  <a:gd name="T1" fmla="*/ 2 h 20000"/>
                  <a:gd name="T2" fmla="*/ 201 w 20000"/>
                  <a:gd name="T3" fmla="*/ 5 h 20000"/>
                  <a:gd name="T4" fmla="*/ 231 w 20000"/>
                  <a:gd name="T5" fmla="*/ 9 h 20000"/>
                  <a:gd name="T6" fmla="*/ 244 w 20000"/>
                  <a:gd name="T7" fmla="*/ 16 h 20000"/>
                  <a:gd name="T8" fmla="*/ 261 w 20000"/>
                  <a:gd name="T9" fmla="*/ 22 h 20000"/>
                  <a:gd name="T10" fmla="*/ 274 w 20000"/>
                  <a:gd name="T11" fmla="*/ 29 h 20000"/>
                  <a:gd name="T12" fmla="*/ 274 w 20000"/>
                  <a:gd name="T13" fmla="*/ 37 h 20000"/>
                  <a:gd name="T14" fmla="*/ 274 w 20000"/>
                  <a:gd name="T15" fmla="*/ 45 h 20000"/>
                  <a:gd name="T16" fmla="*/ 269 w 20000"/>
                  <a:gd name="T17" fmla="*/ 53 h 20000"/>
                  <a:gd name="T18" fmla="*/ 256 w 20000"/>
                  <a:gd name="T19" fmla="*/ 60 h 20000"/>
                  <a:gd name="T20" fmla="*/ 239 w 20000"/>
                  <a:gd name="T21" fmla="*/ 66 h 20000"/>
                  <a:gd name="T22" fmla="*/ 227 w 20000"/>
                  <a:gd name="T23" fmla="*/ 72 h 20000"/>
                  <a:gd name="T24" fmla="*/ 201 w 20000"/>
                  <a:gd name="T25" fmla="*/ 77 h 20000"/>
                  <a:gd name="T26" fmla="*/ 175 w 20000"/>
                  <a:gd name="T27" fmla="*/ 78 h 20000"/>
                  <a:gd name="T28" fmla="*/ 145 w 20000"/>
                  <a:gd name="T29" fmla="*/ 80 h 20000"/>
                  <a:gd name="T30" fmla="*/ 120 w 20000"/>
                  <a:gd name="T31" fmla="*/ 80 h 20000"/>
                  <a:gd name="T32" fmla="*/ 94 w 20000"/>
                  <a:gd name="T33" fmla="*/ 78 h 20000"/>
                  <a:gd name="T34" fmla="*/ 68 w 20000"/>
                  <a:gd name="T35" fmla="*/ 75 h 20000"/>
                  <a:gd name="T36" fmla="*/ 47 w 20000"/>
                  <a:gd name="T37" fmla="*/ 70 h 20000"/>
                  <a:gd name="T38" fmla="*/ 30 w 20000"/>
                  <a:gd name="T39" fmla="*/ 65 h 20000"/>
                  <a:gd name="T40" fmla="*/ 21 w 20000"/>
                  <a:gd name="T41" fmla="*/ 57 h 20000"/>
                  <a:gd name="T42" fmla="*/ 8 w 20000"/>
                  <a:gd name="T43" fmla="*/ 51 h 20000"/>
                  <a:gd name="T44" fmla="*/ 0 w 20000"/>
                  <a:gd name="T45" fmla="*/ 44 h 20000"/>
                  <a:gd name="T46" fmla="*/ 0 w 20000"/>
                  <a:gd name="T47" fmla="*/ 36 h 20000"/>
                  <a:gd name="T48" fmla="*/ 8 w 20000"/>
                  <a:gd name="T49" fmla="*/ 27 h 20000"/>
                  <a:gd name="T50" fmla="*/ 21 w 20000"/>
                  <a:gd name="T51" fmla="*/ 21 h 20000"/>
                  <a:gd name="T52" fmla="*/ 38 w 20000"/>
                  <a:gd name="T53" fmla="*/ 15 h 20000"/>
                  <a:gd name="T54" fmla="*/ 51 w 20000"/>
                  <a:gd name="T55" fmla="*/ 9 h 20000"/>
                  <a:gd name="T56" fmla="*/ 77 w 20000"/>
                  <a:gd name="T57" fmla="*/ 5 h 20000"/>
                  <a:gd name="T58" fmla="*/ 98 w 20000"/>
                  <a:gd name="T59" fmla="*/ 2 h 20000"/>
                  <a:gd name="T60" fmla="*/ 124 w 20000"/>
                  <a:gd name="T61" fmla="*/ 0 h 20000"/>
                  <a:gd name="T62" fmla="*/ 154 w 20000"/>
                  <a:gd name="T63" fmla="*/ 0 h 20000"/>
                  <a:gd name="T64" fmla="*/ 175 w 20000"/>
                  <a:gd name="T65" fmla="*/ 2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12615" y="615"/>
                    </a:moveTo>
                    <a:lnTo>
                      <a:pt x="14462" y="1231"/>
                    </a:lnTo>
                    <a:lnTo>
                      <a:pt x="16615" y="2154"/>
                    </a:lnTo>
                    <a:lnTo>
                      <a:pt x="17538" y="4000"/>
                    </a:lnTo>
                    <a:lnTo>
                      <a:pt x="18769" y="5538"/>
                    </a:lnTo>
                    <a:lnTo>
                      <a:pt x="19692" y="7077"/>
                    </a:lnTo>
                    <a:lnTo>
                      <a:pt x="19692" y="9231"/>
                    </a:lnTo>
                    <a:lnTo>
                      <a:pt x="19692" y="11077"/>
                    </a:lnTo>
                    <a:lnTo>
                      <a:pt x="19385" y="13231"/>
                    </a:lnTo>
                    <a:lnTo>
                      <a:pt x="18462" y="14769"/>
                    </a:lnTo>
                    <a:lnTo>
                      <a:pt x="17231" y="16308"/>
                    </a:lnTo>
                    <a:lnTo>
                      <a:pt x="16308" y="17846"/>
                    </a:lnTo>
                    <a:lnTo>
                      <a:pt x="14462" y="19077"/>
                    </a:lnTo>
                    <a:lnTo>
                      <a:pt x="12615" y="19385"/>
                    </a:lnTo>
                    <a:lnTo>
                      <a:pt x="10462" y="19692"/>
                    </a:lnTo>
                    <a:lnTo>
                      <a:pt x="8615" y="19692"/>
                    </a:lnTo>
                    <a:lnTo>
                      <a:pt x="6769" y="19385"/>
                    </a:lnTo>
                    <a:lnTo>
                      <a:pt x="4923" y="18462"/>
                    </a:lnTo>
                    <a:lnTo>
                      <a:pt x="3385" y="17231"/>
                    </a:lnTo>
                    <a:lnTo>
                      <a:pt x="2154" y="16000"/>
                    </a:lnTo>
                    <a:lnTo>
                      <a:pt x="1538" y="14154"/>
                    </a:lnTo>
                    <a:lnTo>
                      <a:pt x="615" y="12615"/>
                    </a:lnTo>
                    <a:lnTo>
                      <a:pt x="0" y="10769"/>
                    </a:lnTo>
                    <a:lnTo>
                      <a:pt x="0" y="8923"/>
                    </a:lnTo>
                    <a:lnTo>
                      <a:pt x="615" y="6769"/>
                    </a:lnTo>
                    <a:lnTo>
                      <a:pt x="1538" y="5231"/>
                    </a:lnTo>
                    <a:lnTo>
                      <a:pt x="2769" y="3692"/>
                    </a:lnTo>
                    <a:lnTo>
                      <a:pt x="3692" y="2154"/>
                    </a:lnTo>
                    <a:lnTo>
                      <a:pt x="5538" y="1231"/>
                    </a:lnTo>
                    <a:lnTo>
                      <a:pt x="7077" y="615"/>
                    </a:lnTo>
                    <a:lnTo>
                      <a:pt x="8923" y="0"/>
                    </a:lnTo>
                    <a:lnTo>
                      <a:pt x="11077" y="0"/>
                    </a:lnTo>
                    <a:lnTo>
                      <a:pt x="12615" y="615"/>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23" name="Freeform 53"/>
              <p:cNvSpPr>
                <a:spLocks/>
              </p:cNvSpPr>
              <p:nvPr/>
            </p:nvSpPr>
            <p:spPr bwMode="auto">
              <a:xfrm>
                <a:off x="7542" y="16466"/>
                <a:ext cx="802" cy="467"/>
              </a:xfrm>
              <a:custGeom>
                <a:avLst/>
                <a:gdLst>
                  <a:gd name="T0" fmla="*/ 22 w 20000"/>
                  <a:gd name="T1" fmla="*/ 0 h 20000"/>
                  <a:gd name="T2" fmla="*/ 18 w 20000"/>
                  <a:gd name="T3" fmla="*/ 0 h 20000"/>
                  <a:gd name="T4" fmla="*/ 13 w 20000"/>
                  <a:gd name="T5" fmla="*/ 0 h 20000"/>
                  <a:gd name="T6" fmla="*/ 12 w 20000"/>
                  <a:gd name="T7" fmla="*/ 0 h 20000"/>
                  <a:gd name="T8" fmla="*/ 10 w 20000"/>
                  <a:gd name="T9" fmla="*/ 0 h 20000"/>
                  <a:gd name="T10" fmla="*/ 7 w 20000"/>
                  <a:gd name="T11" fmla="*/ 1 h 20000"/>
                  <a:gd name="T12" fmla="*/ 6 w 20000"/>
                  <a:gd name="T13" fmla="*/ 2 h 20000"/>
                  <a:gd name="T14" fmla="*/ 4 w 20000"/>
                  <a:gd name="T15" fmla="*/ 2 h 20000"/>
                  <a:gd name="T16" fmla="*/ 3 w 20000"/>
                  <a:gd name="T17" fmla="*/ 3 h 20000"/>
                  <a:gd name="T18" fmla="*/ 0 w 20000"/>
                  <a:gd name="T19" fmla="*/ 5 h 20000"/>
                  <a:gd name="T20" fmla="*/ 0 w 20000"/>
                  <a:gd name="T21" fmla="*/ 6 h 20000"/>
                  <a:gd name="T22" fmla="*/ 0 w 20000"/>
                  <a:gd name="T23" fmla="*/ 7 h 20000"/>
                  <a:gd name="T24" fmla="*/ 3 w 20000"/>
                  <a:gd name="T25" fmla="*/ 8 h 20000"/>
                  <a:gd name="T26" fmla="*/ 4 w 20000"/>
                  <a:gd name="T27" fmla="*/ 9 h 20000"/>
                  <a:gd name="T28" fmla="*/ 6 w 20000"/>
                  <a:gd name="T29" fmla="*/ 9 h 20000"/>
                  <a:gd name="T30" fmla="*/ 7 w 20000"/>
                  <a:gd name="T31" fmla="*/ 9 h 20000"/>
                  <a:gd name="T32" fmla="*/ 12 w 20000"/>
                  <a:gd name="T33" fmla="*/ 10 h 20000"/>
                  <a:gd name="T34" fmla="*/ 16 w 20000"/>
                  <a:gd name="T35" fmla="*/ 10 h 20000"/>
                  <a:gd name="T36" fmla="*/ 18 w 20000"/>
                  <a:gd name="T37" fmla="*/ 10 h 20000"/>
                  <a:gd name="T38" fmla="*/ 22 w 20000"/>
                  <a:gd name="T39" fmla="*/ 10 h 20000"/>
                  <a:gd name="T40" fmla="*/ 23 w 20000"/>
                  <a:gd name="T41" fmla="*/ 10 h 20000"/>
                  <a:gd name="T42" fmla="*/ 25 w 20000"/>
                  <a:gd name="T43" fmla="*/ 10 h 20000"/>
                  <a:gd name="T44" fmla="*/ 26 w 20000"/>
                  <a:gd name="T45" fmla="*/ 9 h 20000"/>
                  <a:gd name="T46" fmla="*/ 29 w 20000"/>
                  <a:gd name="T47" fmla="*/ 8 h 20000"/>
                  <a:gd name="T48" fmla="*/ 29 w 20000"/>
                  <a:gd name="T49" fmla="*/ 7 h 20000"/>
                  <a:gd name="T50" fmla="*/ 31 w 20000"/>
                  <a:gd name="T51" fmla="*/ 6 h 20000"/>
                  <a:gd name="T52" fmla="*/ 31 w 20000"/>
                  <a:gd name="T53" fmla="*/ 5 h 20000"/>
                  <a:gd name="T54" fmla="*/ 31 w 20000"/>
                  <a:gd name="T55" fmla="*/ 4 h 20000"/>
                  <a:gd name="T56" fmla="*/ 29 w 20000"/>
                  <a:gd name="T57" fmla="*/ 2 h 20000"/>
                  <a:gd name="T58" fmla="*/ 29 w 20000"/>
                  <a:gd name="T59" fmla="*/ 2 h 20000"/>
                  <a:gd name="T60" fmla="*/ 26 w 20000"/>
                  <a:gd name="T61" fmla="*/ 1 h 20000"/>
                  <a:gd name="T62" fmla="*/ 23 w 20000"/>
                  <a:gd name="T63" fmla="*/ 1 h 20000"/>
                  <a:gd name="T64" fmla="*/ 22 w 20000"/>
                  <a:gd name="T65" fmla="*/ 0 h 200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000"/>
                  <a:gd name="T100" fmla="*/ 0 h 20000"/>
                  <a:gd name="T101" fmla="*/ 20000 w 20000"/>
                  <a:gd name="T102" fmla="*/ 20000 h 200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000" h="20000">
                    <a:moveTo>
                      <a:pt x="13636" y="833"/>
                    </a:moveTo>
                    <a:lnTo>
                      <a:pt x="10909" y="0"/>
                    </a:lnTo>
                    <a:lnTo>
                      <a:pt x="8182" y="0"/>
                    </a:lnTo>
                    <a:lnTo>
                      <a:pt x="7273" y="0"/>
                    </a:lnTo>
                    <a:lnTo>
                      <a:pt x="6364" y="833"/>
                    </a:lnTo>
                    <a:lnTo>
                      <a:pt x="4545" y="1667"/>
                    </a:lnTo>
                    <a:lnTo>
                      <a:pt x="3636" y="3333"/>
                    </a:lnTo>
                    <a:lnTo>
                      <a:pt x="2727" y="4167"/>
                    </a:lnTo>
                    <a:lnTo>
                      <a:pt x="1818" y="5000"/>
                    </a:lnTo>
                    <a:lnTo>
                      <a:pt x="0" y="8333"/>
                    </a:lnTo>
                    <a:lnTo>
                      <a:pt x="0" y="11667"/>
                    </a:lnTo>
                    <a:lnTo>
                      <a:pt x="0" y="12500"/>
                    </a:lnTo>
                    <a:lnTo>
                      <a:pt x="1818" y="15000"/>
                    </a:lnTo>
                    <a:lnTo>
                      <a:pt x="2727" y="15833"/>
                    </a:lnTo>
                    <a:lnTo>
                      <a:pt x="3636" y="15833"/>
                    </a:lnTo>
                    <a:lnTo>
                      <a:pt x="4545" y="16667"/>
                    </a:lnTo>
                    <a:lnTo>
                      <a:pt x="7273" y="18333"/>
                    </a:lnTo>
                    <a:lnTo>
                      <a:pt x="10000" y="19167"/>
                    </a:lnTo>
                    <a:lnTo>
                      <a:pt x="10909" y="19167"/>
                    </a:lnTo>
                    <a:lnTo>
                      <a:pt x="13636" y="19167"/>
                    </a:lnTo>
                    <a:lnTo>
                      <a:pt x="14545" y="18333"/>
                    </a:lnTo>
                    <a:lnTo>
                      <a:pt x="15455" y="18333"/>
                    </a:lnTo>
                    <a:lnTo>
                      <a:pt x="16364" y="16667"/>
                    </a:lnTo>
                    <a:lnTo>
                      <a:pt x="18182" y="15000"/>
                    </a:lnTo>
                    <a:lnTo>
                      <a:pt x="18182" y="12500"/>
                    </a:lnTo>
                    <a:lnTo>
                      <a:pt x="19091" y="10833"/>
                    </a:lnTo>
                    <a:lnTo>
                      <a:pt x="19091" y="8333"/>
                    </a:lnTo>
                    <a:lnTo>
                      <a:pt x="19091" y="6667"/>
                    </a:lnTo>
                    <a:lnTo>
                      <a:pt x="18182" y="4167"/>
                    </a:lnTo>
                    <a:lnTo>
                      <a:pt x="18182" y="3333"/>
                    </a:lnTo>
                    <a:lnTo>
                      <a:pt x="16364" y="1667"/>
                    </a:lnTo>
                    <a:lnTo>
                      <a:pt x="14545" y="1667"/>
                    </a:lnTo>
                    <a:lnTo>
                      <a:pt x="13636" y="833"/>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24" name="Freeform 54"/>
              <p:cNvSpPr>
                <a:spLocks/>
              </p:cNvSpPr>
              <p:nvPr/>
            </p:nvSpPr>
            <p:spPr bwMode="auto">
              <a:xfrm>
                <a:off x="2259" y="13597"/>
                <a:ext cx="11285" cy="6402"/>
              </a:xfrm>
              <a:custGeom>
                <a:avLst/>
                <a:gdLst>
                  <a:gd name="T0" fmla="*/ 4197 w 20000"/>
                  <a:gd name="T1" fmla="*/ 236 h 20000"/>
                  <a:gd name="T2" fmla="*/ 4832 w 20000"/>
                  <a:gd name="T3" fmla="*/ 155 h 20000"/>
                  <a:gd name="T4" fmla="*/ 5405 w 20000"/>
                  <a:gd name="T5" fmla="*/ 292 h 20000"/>
                  <a:gd name="T6" fmla="*/ 5631 w 20000"/>
                  <a:gd name="T7" fmla="*/ 484 h 20000"/>
                  <a:gd name="T8" fmla="*/ 6060 w 20000"/>
                  <a:gd name="T9" fmla="*/ 590 h 20000"/>
                  <a:gd name="T10" fmla="*/ 6347 w 20000"/>
                  <a:gd name="T11" fmla="*/ 720 h 20000"/>
                  <a:gd name="T12" fmla="*/ 6265 w 20000"/>
                  <a:gd name="T13" fmla="*/ 875 h 20000"/>
                  <a:gd name="T14" fmla="*/ 5774 w 20000"/>
                  <a:gd name="T15" fmla="*/ 1000 h 20000"/>
                  <a:gd name="T16" fmla="*/ 5303 w 20000"/>
                  <a:gd name="T17" fmla="*/ 1037 h 20000"/>
                  <a:gd name="T18" fmla="*/ 5876 w 20000"/>
                  <a:gd name="T19" fmla="*/ 1093 h 20000"/>
                  <a:gd name="T20" fmla="*/ 6265 w 20000"/>
                  <a:gd name="T21" fmla="*/ 1223 h 20000"/>
                  <a:gd name="T22" fmla="*/ 6224 w 20000"/>
                  <a:gd name="T23" fmla="*/ 1403 h 20000"/>
                  <a:gd name="T24" fmla="*/ 5794 w 20000"/>
                  <a:gd name="T25" fmla="*/ 1509 h 20000"/>
                  <a:gd name="T26" fmla="*/ 5466 w 20000"/>
                  <a:gd name="T27" fmla="*/ 1609 h 20000"/>
                  <a:gd name="T28" fmla="*/ 5405 w 20000"/>
                  <a:gd name="T29" fmla="*/ 1664 h 20000"/>
                  <a:gd name="T30" fmla="*/ 5221 w 20000"/>
                  <a:gd name="T31" fmla="*/ 1807 h 20000"/>
                  <a:gd name="T32" fmla="*/ 4771 w 20000"/>
                  <a:gd name="T33" fmla="*/ 1882 h 20000"/>
                  <a:gd name="T34" fmla="*/ 4238 w 20000"/>
                  <a:gd name="T35" fmla="*/ 1832 h 20000"/>
                  <a:gd name="T36" fmla="*/ 3911 w 20000"/>
                  <a:gd name="T37" fmla="*/ 1702 h 20000"/>
                  <a:gd name="T38" fmla="*/ 3788 w 20000"/>
                  <a:gd name="T39" fmla="*/ 1689 h 20000"/>
                  <a:gd name="T40" fmla="*/ 3829 w 20000"/>
                  <a:gd name="T41" fmla="*/ 1832 h 20000"/>
                  <a:gd name="T42" fmla="*/ 3603 w 20000"/>
                  <a:gd name="T43" fmla="*/ 1963 h 20000"/>
                  <a:gd name="T44" fmla="*/ 3112 w 20000"/>
                  <a:gd name="T45" fmla="*/ 2043 h 20000"/>
                  <a:gd name="T46" fmla="*/ 2764 w 20000"/>
                  <a:gd name="T47" fmla="*/ 2012 h 20000"/>
                  <a:gd name="T48" fmla="*/ 2416 w 20000"/>
                  <a:gd name="T49" fmla="*/ 1925 h 20000"/>
                  <a:gd name="T50" fmla="*/ 2191 w 20000"/>
                  <a:gd name="T51" fmla="*/ 1882 h 20000"/>
                  <a:gd name="T52" fmla="*/ 1761 w 20000"/>
                  <a:gd name="T53" fmla="*/ 1882 h 20000"/>
                  <a:gd name="T54" fmla="*/ 1392 w 20000"/>
                  <a:gd name="T55" fmla="*/ 1875 h 20000"/>
                  <a:gd name="T56" fmla="*/ 1024 w 20000"/>
                  <a:gd name="T57" fmla="*/ 1764 h 20000"/>
                  <a:gd name="T58" fmla="*/ 1003 w 20000"/>
                  <a:gd name="T59" fmla="*/ 1565 h 20000"/>
                  <a:gd name="T60" fmla="*/ 1556 w 20000"/>
                  <a:gd name="T61" fmla="*/ 1366 h 20000"/>
                  <a:gd name="T62" fmla="*/ 1003 w 20000"/>
                  <a:gd name="T63" fmla="*/ 1441 h 20000"/>
                  <a:gd name="T64" fmla="*/ 450 w 20000"/>
                  <a:gd name="T65" fmla="*/ 1441 h 20000"/>
                  <a:gd name="T66" fmla="*/ 62 w 20000"/>
                  <a:gd name="T67" fmla="*/ 1329 h 20000"/>
                  <a:gd name="T68" fmla="*/ 20 w 20000"/>
                  <a:gd name="T69" fmla="*/ 1155 h 20000"/>
                  <a:gd name="T70" fmla="*/ 103 w 20000"/>
                  <a:gd name="T71" fmla="*/ 1124 h 20000"/>
                  <a:gd name="T72" fmla="*/ 205 w 20000"/>
                  <a:gd name="T73" fmla="*/ 1068 h 20000"/>
                  <a:gd name="T74" fmla="*/ 205 w 20000"/>
                  <a:gd name="T75" fmla="*/ 950 h 20000"/>
                  <a:gd name="T76" fmla="*/ 62 w 20000"/>
                  <a:gd name="T77" fmla="*/ 789 h 20000"/>
                  <a:gd name="T78" fmla="*/ 205 w 20000"/>
                  <a:gd name="T79" fmla="*/ 633 h 20000"/>
                  <a:gd name="T80" fmla="*/ 778 w 20000"/>
                  <a:gd name="T81" fmla="*/ 565 h 20000"/>
                  <a:gd name="T82" fmla="*/ 1310 w 20000"/>
                  <a:gd name="T83" fmla="*/ 602 h 20000"/>
                  <a:gd name="T84" fmla="*/ 1310 w 20000"/>
                  <a:gd name="T85" fmla="*/ 540 h 20000"/>
                  <a:gd name="T86" fmla="*/ 1065 w 20000"/>
                  <a:gd name="T87" fmla="*/ 367 h 20000"/>
                  <a:gd name="T88" fmla="*/ 1372 w 20000"/>
                  <a:gd name="T89" fmla="*/ 149 h 20000"/>
                  <a:gd name="T90" fmla="*/ 2129 w 20000"/>
                  <a:gd name="T91" fmla="*/ 137 h 20000"/>
                  <a:gd name="T92" fmla="*/ 2662 w 20000"/>
                  <a:gd name="T93" fmla="*/ 56 h 20000"/>
                  <a:gd name="T94" fmla="*/ 3337 w 20000"/>
                  <a:gd name="T95" fmla="*/ 6 h 20000"/>
                  <a:gd name="T96" fmla="*/ 3829 w 20000"/>
                  <a:gd name="T97" fmla="*/ 149 h 20000"/>
                  <a:gd name="T98" fmla="*/ 3829 w 20000"/>
                  <a:gd name="T99" fmla="*/ 429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12026" y="4182"/>
                    </a:moveTo>
                    <a:lnTo>
                      <a:pt x="12347" y="3455"/>
                    </a:lnTo>
                    <a:lnTo>
                      <a:pt x="12733" y="2788"/>
                    </a:lnTo>
                    <a:lnTo>
                      <a:pt x="13183" y="2303"/>
                    </a:lnTo>
                    <a:lnTo>
                      <a:pt x="13762" y="2000"/>
                    </a:lnTo>
                    <a:lnTo>
                      <a:pt x="14148" y="1697"/>
                    </a:lnTo>
                    <a:lnTo>
                      <a:pt x="14662" y="1515"/>
                    </a:lnTo>
                    <a:lnTo>
                      <a:pt x="15177" y="1515"/>
                    </a:lnTo>
                    <a:lnTo>
                      <a:pt x="15627" y="1697"/>
                    </a:lnTo>
                    <a:lnTo>
                      <a:pt x="16206" y="2000"/>
                    </a:lnTo>
                    <a:lnTo>
                      <a:pt x="16656" y="2364"/>
                    </a:lnTo>
                    <a:lnTo>
                      <a:pt x="16977" y="2848"/>
                    </a:lnTo>
                    <a:lnTo>
                      <a:pt x="17170" y="3455"/>
                    </a:lnTo>
                    <a:lnTo>
                      <a:pt x="17170" y="3879"/>
                    </a:lnTo>
                    <a:lnTo>
                      <a:pt x="17363" y="4242"/>
                    </a:lnTo>
                    <a:lnTo>
                      <a:pt x="17685" y="4727"/>
                    </a:lnTo>
                    <a:lnTo>
                      <a:pt x="17942" y="5030"/>
                    </a:lnTo>
                    <a:lnTo>
                      <a:pt x="18392" y="5333"/>
                    </a:lnTo>
                    <a:lnTo>
                      <a:pt x="18714" y="5515"/>
                    </a:lnTo>
                    <a:lnTo>
                      <a:pt x="19035" y="5758"/>
                    </a:lnTo>
                    <a:lnTo>
                      <a:pt x="19357" y="6121"/>
                    </a:lnTo>
                    <a:lnTo>
                      <a:pt x="19614" y="6303"/>
                    </a:lnTo>
                    <a:lnTo>
                      <a:pt x="19807" y="6667"/>
                    </a:lnTo>
                    <a:lnTo>
                      <a:pt x="19936" y="7030"/>
                    </a:lnTo>
                    <a:lnTo>
                      <a:pt x="19936" y="7394"/>
                    </a:lnTo>
                    <a:lnTo>
                      <a:pt x="19936" y="7697"/>
                    </a:lnTo>
                    <a:lnTo>
                      <a:pt x="19871" y="8182"/>
                    </a:lnTo>
                    <a:lnTo>
                      <a:pt x="19678" y="8545"/>
                    </a:lnTo>
                    <a:lnTo>
                      <a:pt x="19357" y="8909"/>
                    </a:lnTo>
                    <a:lnTo>
                      <a:pt x="19035" y="9212"/>
                    </a:lnTo>
                    <a:lnTo>
                      <a:pt x="18650" y="9515"/>
                    </a:lnTo>
                    <a:lnTo>
                      <a:pt x="18135" y="9758"/>
                    </a:lnTo>
                    <a:lnTo>
                      <a:pt x="17556" y="9879"/>
                    </a:lnTo>
                    <a:lnTo>
                      <a:pt x="16849" y="9939"/>
                    </a:lnTo>
                    <a:lnTo>
                      <a:pt x="16141" y="10061"/>
                    </a:lnTo>
                    <a:lnTo>
                      <a:pt x="16656" y="10121"/>
                    </a:lnTo>
                    <a:lnTo>
                      <a:pt x="17106" y="10182"/>
                    </a:lnTo>
                    <a:lnTo>
                      <a:pt x="17556" y="10303"/>
                    </a:lnTo>
                    <a:lnTo>
                      <a:pt x="17878" y="10364"/>
                    </a:lnTo>
                    <a:lnTo>
                      <a:pt x="18457" y="10667"/>
                    </a:lnTo>
                    <a:lnTo>
                      <a:pt x="18842" y="10909"/>
                    </a:lnTo>
                    <a:lnTo>
                      <a:pt x="19357" y="11212"/>
                    </a:lnTo>
                    <a:lnTo>
                      <a:pt x="19550" y="11515"/>
                    </a:lnTo>
                    <a:lnTo>
                      <a:pt x="19678" y="11939"/>
                    </a:lnTo>
                    <a:lnTo>
                      <a:pt x="19871" y="12424"/>
                    </a:lnTo>
                    <a:lnTo>
                      <a:pt x="19871" y="12909"/>
                    </a:lnTo>
                    <a:lnTo>
                      <a:pt x="19678" y="13333"/>
                    </a:lnTo>
                    <a:lnTo>
                      <a:pt x="19550" y="13697"/>
                    </a:lnTo>
                    <a:lnTo>
                      <a:pt x="19357" y="13879"/>
                    </a:lnTo>
                    <a:lnTo>
                      <a:pt x="19035" y="14242"/>
                    </a:lnTo>
                    <a:lnTo>
                      <a:pt x="18714" y="14606"/>
                    </a:lnTo>
                    <a:lnTo>
                      <a:pt x="18199" y="14727"/>
                    </a:lnTo>
                    <a:lnTo>
                      <a:pt x="17878" y="14970"/>
                    </a:lnTo>
                    <a:lnTo>
                      <a:pt x="17621" y="15152"/>
                    </a:lnTo>
                    <a:lnTo>
                      <a:pt x="17363" y="15394"/>
                    </a:lnTo>
                    <a:lnTo>
                      <a:pt x="17170" y="15697"/>
                    </a:lnTo>
                    <a:lnTo>
                      <a:pt x="17170" y="15758"/>
                    </a:lnTo>
                    <a:lnTo>
                      <a:pt x="17106" y="15818"/>
                    </a:lnTo>
                    <a:lnTo>
                      <a:pt x="17106" y="16000"/>
                    </a:lnTo>
                    <a:lnTo>
                      <a:pt x="16977" y="16242"/>
                    </a:lnTo>
                    <a:lnTo>
                      <a:pt x="16913" y="16485"/>
                    </a:lnTo>
                    <a:lnTo>
                      <a:pt x="16849" y="16667"/>
                    </a:lnTo>
                    <a:lnTo>
                      <a:pt x="16656" y="17212"/>
                    </a:lnTo>
                    <a:lnTo>
                      <a:pt x="16399" y="17636"/>
                    </a:lnTo>
                    <a:lnTo>
                      <a:pt x="16141" y="17939"/>
                    </a:lnTo>
                    <a:lnTo>
                      <a:pt x="15820" y="18242"/>
                    </a:lnTo>
                    <a:lnTo>
                      <a:pt x="15305" y="18364"/>
                    </a:lnTo>
                    <a:lnTo>
                      <a:pt x="14984" y="18364"/>
                    </a:lnTo>
                    <a:lnTo>
                      <a:pt x="14534" y="18364"/>
                    </a:lnTo>
                    <a:lnTo>
                      <a:pt x="14084" y="18242"/>
                    </a:lnTo>
                    <a:lnTo>
                      <a:pt x="13762" y="18061"/>
                    </a:lnTo>
                    <a:lnTo>
                      <a:pt x="13312" y="17879"/>
                    </a:lnTo>
                    <a:lnTo>
                      <a:pt x="12990" y="17636"/>
                    </a:lnTo>
                    <a:lnTo>
                      <a:pt x="12733" y="17394"/>
                    </a:lnTo>
                    <a:lnTo>
                      <a:pt x="12476" y="16970"/>
                    </a:lnTo>
                    <a:lnTo>
                      <a:pt x="12283" y="16606"/>
                    </a:lnTo>
                    <a:lnTo>
                      <a:pt x="12026" y="16121"/>
                    </a:lnTo>
                    <a:lnTo>
                      <a:pt x="11704" y="15697"/>
                    </a:lnTo>
                    <a:lnTo>
                      <a:pt x="11833" y="16061"/>
                    </a:lnTo>
                    <a:lnTo>
                      <a:pt x="11897" y="16485"/>
                    </a:lnTo>
                    <a:lnTo>
                      <a:pt x="12026" y="16788"/>
                    </a:lnTo>
                    <a:lnTo>
                      <a:pt x="12026" y="17152"/>
                    </a:lnTo>
                    <a:lnTo>
                      <a:pt x="12026" y="17515"/>
                    </a:lnTo>
                    <a:lnTo>
                      <a:pt x="12026" y="17879"/>
                    </a:lnTo>
                    <a:lnTo>
                      <a:pt x="11897" y="18061"/>
                    </a:lnTo>
                    <a:lnTo>
                      <a:pt x="11833" y="18485"/>
                    </a:lnTo>
                    <a:lnTo>
                      <a:pt x="11511" y="18788"/>
                    </a:lnTo>
                    <a:lnTo>
                      <a:pt x="11318" y="19152"/>
                    </a:lnTo>
                    <a:lnTo>
                      <a:pt x="10997" y="19455"/>
                    </a:lnTo>
                    <a:lnTo>
                      <a:pt x="10611" y="19697"/>
                    </a:lnTo>
                    <a:lnTo>
                      <a:pt x="10289" y="19879"/>
                    </a:lnTo>
                    <a:lnTo>
                      <a:pt x="9775" y="19939"/>
                    </a:lnTo>
                    <a:lnTo>
                      <a:pt x="9453" y="19939"/>
                    </a:lnTo>
                    <a:lnTo>
                      <a:pt x="9003" y="19879"/>
                    </a:lnTo>
                    <a:lnTo>
                      <a:pt x="8875" y="19697"/>
                    </a:lnTo>
                    <a:lnTo>
                      <a:pt x="8682" y="19636"/>
                    </a:lnTo>
                    <a:lnTo>
                      <a:pt x="8489" y="19455"/>
                    </a:lnTo>
                    <a:lnTo>
                      <a:pt x="8360" y="19333"/>
                    </a:lnTo>
                    <a:lnTo>
                      <a:pt x="7846" y="19030"/>
                    </a:lnTo>
                    <a:lnTo>
                      <a:pt x="7588" y="18788"/>
                    </a:lnTo>
                    <a:lnTo>
                      <a:pt x="7331" y="18606"/>
                    </a:lnTo>
                    <a:lnTo>
                      <a:pt x="7203" y="18545"/>
                    </a:lnTo>
                    <a:lnTo>
                      <a:pt x="7010" y="18485"/>
                    </a:lnTo>
                    <a:lnTo>
                      <a:pt x="6881" y="18364"/>
                    </a:lnTo>
                    <a:lnTo>
                      <a:pt x="6624" y="18364"/>
                    </a:lnTo>
                    <a:lnTo>
                      <a:pt x="6302" y="18364"/>
                    </a:lnTo>
                    <a:lnTo>
                      <a:pt x="6045" y="18364"/>
                    </a:lnTo>
                    <a:lnTo>
                      <a:pt x="5531" y="18364"/>
                    </a:lnTo>
                    <a:lnTo>
                      <a:pt x="5209" y="18364"/>
                    </a:lnTo>
                    <a:lnTo>
                      <a:pt x="4887" y="18364"/>
                    </a:lnTo>
                    <a:lnTo>
                      <a:pt x="4695" y="18364"/>
                    </a:lnTo>
                    <a:lnTo>
                      <a:pt x="4373" y="18303"/>
                    </a:lnTo>
                    <a:lnTo>
                      <a:pt x="4051" y="18061"/>
                    </a:lnTo>
                    <a:lnTo>
                      <a:pt x="3730" y="17879"/>
                    </a:lnTo>
                    <a:lnTo>
                      <a:pt x="3408" y="17515"/>
                    </a:lnTo>
                    <a:lnTo>
                      <a:pt x="3215" y="17212"/>
                    </a:lnTo>
                    <a:lnTo>
                      <a:pt x="3023" y="16667"/>
                    </a:lnTo>
                    <a:lnTo>
                      <a:pt x="3023" y="16242"/>
                    </a:lnTo>
                    <a:lnTo>
                      <a:pt x="3023" y="15758"/>
                    </a:lnTo>
                    <a:lnTo>
                      <a:pt x="3151" y="15273"/>
                    </a:lnTo>
                    <a:lnTo>
                      <a:pt x="3408" y="14848"/>
                    </a:lnTo>
                    <a:lnTo>
                      <a:pt x="3730" y="14303"/>
                    </a:lnTo>
                    <a:lnTo>
                      <a:pt x="4244" y="13818"/>
                    </a:lnTo>
                    <a:lnTo>
                      <a:pt x="4887" y="13333"/>
                    </a:lnTo>
                    <a:lnTo>
                      <a:pt x="4373" y="13576"/>
                    </a:lnTo>
                    <a:lnTo>
                      <a:pt x="3859" y="13818"/>
                    </a:lnTo>
                    <a:lnTo>
                      <a:pt x="3473" y="14000"/>
                    </a:lnTo>
                    <a:lnTo>
                      <a:pt x="3151" y="14061"/>
                    </a:lnTo>
                    <a:lnTo>
                      <a:pt x="2637" y="14121"/>
                    </a:lnTo>
                    <a:lnTo>
                      <a:pt x="2186" y="14121"/>
                    </a:lnTo>
                    <a:lnTo>
                      <a:pt x="1736" y="14121"/>
                    </a:lnTo>
                    <a:lnTo>
                      <a:pt x="1415" y="14061"/>
                    </a:lnTo>
                    <a:lnTo>
                      <a:pt x="1093" y="13879"/>
                    </a:lnTo>
                    <a:lnTo>
                      <a:pt x="643" y="13697"/>
                    </a:lnTo>
                    <a:lnTo>
                      <a:pt x="386" y="13333"/>
                    </a:lnTo>
                    <a:lnTo>
                      <a:pt x="193" y="12970"/>
                    </a:lnTo>
                    <a:lnTo>
                      <a:pt x="0" y="12667"/>
                    </a:lnTo>
                    <a:lnTo>
                      <a:pt x="0" y="12182"/>
                    </a:lnTo>
                    <a:lnTo>
                      <a:pt x="0" y="11758"/>
                    </a:lnTo>
                    <a:lnTo>
                      <a:pt x="64" y="11273"/>
                    </a:lnTo>
                    <a:lnTo>
                      <a:pt x="193" y="11212"/>
                    </a:lnTo>
                    <a:lnTo>
                      <a:pt x="257" y="11091"/>
                    </a:lnTo>
                    <a:lnTo>
                      <a:pt x="257" y="11030"/>
                    </a:lnTo>
                    <a:lnTo>
                      <a:pt x="322" y="10970"/>
                    </a:lnTo>
                    <a:lnTo>
                      <a:pt x="514" y="10727"/>
                    </a:lnTo>
                    <a:lnTo>
                      <a:pt x="514" y="10667"/>
                    </a:lnTo>
                    <a:lnTo>
                      <a:pt x="579" y="10485"/>
                    </a:lnTo>
                    <a:lnTo>
                      <a:pt x="643" y="10424"/>
                    </a:lnTo>
                    <a:lnTo>
                      <a:pt x="707" y="10364"/>
                    </a:lnTo>
                    <a:lnTo>
                      <a:pt x="772" y="10061"/>
                    </a:lnTo>
                    <a:lnTo>
                      <a:pt x="772" y="9636"/>
                    </a:lnTo>
                    <a:lnTo>
                      <a:pt x="643" y="9273"/>
                    </a:lnTo>
                    <a:lnTo>
                      <a:pt x="514" y="8909"/>
                    </a:lnTo>
                    <a:lnTo>
                      <a:pt x="386" y="8545"/>
                    </a:lnTo>
                    <a:lnTo>
                      <a:pt x="257" y="8182"/>
                    </a:lnTo>
                    <a:lnTo>
                      <a:pt x="193" y="7697"/>
                    </a:lnTo>
                    <a:lnTo>
                      <a:pt x="64" y="7333"/>
                    </a:lnTo>
                    <a:lnTo>
                      <a:pt x="193" y="6970"/>
                    </a:lnTo>
                    <a:lnTo>
                      <a:pt x="386" y="6485"/>
                    </a:lnTo>
                    <a:lnTo>
                      <a:pt x="643" y="6182"/>
                    </a:lnTo>
                    <a:lnTo>
                      <a:pt x="1029" y="5879"/>
                    </a:lnTo>
                    <a:lnTo>
                      <a:pt x="1415" y="5697"/>
                    </a:lnTo>
                    <a:lnTo>
                      <a:pt x="1929" y="5515"/>
                    </a:lnTo>
                    <a:lnTo>
                      <a:pt x="2444" y="5515"/>
                    </a:lnTo>
                    <a:lnTo>
                      <a:pt x="3023" y="5515"/>
                    </a:lnTo>
                    <a:lnTo>
                      <a:pt x="3473" y="5576"/>
                    </a:lnTo>
                    <a:lnTo>
                      <a:pt x="3794" y="5758"/>
                    </a:lnTo>
                    <a:lnTo>
                      <a:pt x="4116" y="5879"/>
                    </a:lnTo>
                    <a:lnTo>
                      <a:pt x="4630" y="6000"/>
                    </a:lnTo>
                    <a:lnTo>
                      <a:pt x="5080" y="6182"/>
                    </a:lnTo>
                    <a:lnTo>
                      <a:pt x="4630" y="5697"/>
                    </a:lnTo>
                    <a:lnTo>
                      <a:pt x="4116" y="5273"/>
                    </a:lnTo>
                    <a:lnTo>
                      <a:pt x="3794" y="4848"/>
                    </a:lnTo>
                    <a:lnTo>
                      <a:pt x="3537" y="4303"/>
                    </a:lnTo>
                    <a:lnTo>
                      <a:pt x="3408" y="3939"/>
                    </a:lnTo>
                    <a:lnTo>
                      <a:pt x="3344" y="3576"/>
                    </a:lnTo>
                    <a:lnTo>
                      <a:pt x="3408" y="3091"/>
                    </a:lnTo>
                    <a:lnTo>
                      <a:pt x="3473" y="2727"/>
                    </a:lnTo>
                    <a:lnTo>
                      <a:pt x="3794" y="2000"/>
                    </a:lnTo>
                    <a:lnTo>
                      <a:pt x="4309" y="1455"/>
                    </a:lnTo>
                    <a:lnTo>
                      <a:pt x="4887" y="1212"/>
                    </a:lnTo>
                    <a:lnTo>
                      <a:pt x="5531" y="1212"/>
                    </a:lnTo>
                    <a:lnTo>
                      <a:pt x="6045" y="1212"/>
                    </a:lnTo>
                    <a:lnTo>
                      <a:pt x="6688" y="1333"/>
                    </a:lnTo>
                    <a:lnTo>
                      <a:pt x="7203" y="1212"/>
                    </a:lnTo>
                    <a:lnTo>
                      <a:pt x="7588" y="1091"/>
                    </a:lnTo>
                    <a:lnTo>
                      <a:pt x="7974" y="848"/>
                    </a:lnTo>
                    <a:lnTo>
                      <a:pt x="8360" y="545"/>
                    </a:lnTo>
                    <a:lnTo>
                      <a:pt x="8810" y="242"/>
                    </a:lnTo>
                    <a:lnTo>
                      <a:pt x="9389" y="0"/>
                    </a:lnTo>
                    <a:lnTo>
                      <a:pt x="9839" y="0"/>
                    </a:lnTo>
                    <a:lnTo>
                      <a:pt x="10482" y="61"/>
                    </a:lnTo>
                    <a:lnTo>
                      <a:pt x="10997" y="303"/>
                    </a:lnTo>
                    <a:lnTo>
                      <a:pt x="11447" y="545"/>
                    </a:lnTo>
                    <a:lnTo>
                      <a:pt x="11833" y="970"/>
                    </a:lnTo>
                    <a:lnTo>
                      <a:pt x="12026" y="1455"/>
                    </a:lnTo>
                    <a:lnTo>
                      <a:pt x="12154" y="2000"/>
                    </a:lnTo>
                    <a:lnTo>
                      <a:pt x="12154" y="2606"/>
                    </a:lnTo>
                    <a:lnTo>
                      <a:pt x="12154" y="3394"/>
                    </a:lnTo>
                    <a:lnTo>
                      <a:pt x="12026" y="4182"/>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25" name="Freeform 55"/>
              <p:cNvSpPr>
                <a:spLocks/>
              </p:cNvSpPr>
              <p:nvPr/>
            </p:nvSpPr>
            <p:spPr bwMode="auto">
              <a:xfrm>
                <a:off x="2" y="2"/>
                <a:ext cx="18976" cy="14598"/>
              </a:xfrm>
              <a:custGeom>
                <a:avLst/>
                <a:gdLst>
                  <a:gd name="T0" fmla="*/ 10155 w 20000"/>
                  <a:gd name="T1" fmla="*/ 9438 h 20000"/>
                  <a:gd name="T2" fmla="*/ 12462 w 20000"/>
                  <a:gd name="T3" fmla="*/ 7768 h 20000"/>
                  <a:gd name="T4" fmla="*/ 14871 w 20000"/>
                  <a:gd name="T5" fmla="*/ 6226 h 20000"/>
                  <a:gd name="T6" fmla="*/ 16869 w 20000"/>
                  <a:gd name="T7" fmla="*/ 4670 h 20000"/>
                  <a:gd name="T8" fmla="*/ 17936 w 20000"/>
                  <a:gd name="T9" fmla="*/ 3014 h 20000"/>
                  <a:gd name="T10" fmla="*/ 17626 w 20000"/>
                  <a:gd name="T11" fmla="*/ 1372 h 20000"/>
                  <a:gd name="T12" fmla="*/ 15353 w 20000"/>
                  <a:gd name="T13" fmla="*/ 396 h 20000"/>
                  <a:gd name="T14" fmla="*/ 11946 w 20000"/>
                  <a:gd name="T15" fmla="*/ 0 h 20000"/>
                  <a:gd name="T16" fmla="*/ 8400 w 20000"/>
                  <a:gd name="T17" fmla="*/ 184 h 20000"/>
                  <a:gd name="T18" fmla="*/ 5611 w 20000"/>
                  <a:gd name="T19" fmla="*/ 877 h 20000"/>
                  <a:gd name="T20" fmla="*/ 4785 w 20000"/>
                  <a:gd name="T21" fmla="*/ 2151 h 20000"/>
                  <a:gd name="T22" fmla="*/ 5577 w 20000"/>
                  <a:gd name="T23" fmla="*/ 2901 h 20000"/>
                  <a:gd name="T24" fmla="*/ 7745 w 20000"/>
                  <a:gd name="T25" fmla="*/ 3071 h 20000"/>
                  <a:gd name="T26" fmla="*/ 9123 w 20000"/>
                  <a:gd name="T27" fmla="*/ 2433 h 20000"/>
                  <a:gd name="T28" fmla="*/ 7745 w 20000"/>
                  <a:gd name="T29" fmla="*/ 2080 h 20000"/>
                  <a:gd name="T30" fmla="*/ 7884 w 20000"/>
                  <a:gd name="T31" fmla="*/ 1500 h 20000"/>
                  <a:gd name="T32" fmla="*/ 9536 w 20000"/>
                  <a:gd name="T33" fmla="*/ 920 h 20000"/>
                  <a:gd name="T34" fmla="*/ 11670 w 20000"/>
                  <a:gd name="T35" fmla="*/ 609 h 20000"/>
                  <a:gd name="T36" fmla="*/ 13736 w 20000"/>
                  <a:gd name="T37" fmla="*/ 665 h 20000"/>
                  <a:gd name="T38" fmla="*/ 15423 w 20000"/>
                  <a:gd name="T39" fmla="*/ 1047 h 20000"/>
                  <a:gd name="T40" fmla="*/ 16524 w 20000"/>
                  <a:gd name="T41" fmla="*/ 1698 h 20000"/>
                  <a:gd name="T42" fmla="*/ 16730 w 20000"/>
                  <a:gd name="T43" fmla="*/ 2604 h 20000"/>
                  <a:gd name="T44" fmla="*/ 16112 w 20000"/>
                  <a:gd name="T45" fmla="*/ 3552 h 20000"/>
                  <a:gd name="T46" fmla="*/ 15009 w 20000"/>
                  <a:gd name="T47" fmla="*/ 4443 h 20000"/>
                  <a:gd name="T48" fmla="*/ 13426 w 20000"/>
                  <a:gd name="T49" fmla="*/ 5207 h 20000"/>
                  <a:gd name="T50" fmla="*/ 11704 w 20000"/>
                  <a:gd name="T51" fmla="*/ 5830 h 20000"/>
                  <a:gd name="T52" fmla="*/ 9914 w 20000"/>
                  <a:gd name="T53" fmla="*/ 6283 h 20000"/>
                  <a:gd name="T54" fmla="*/ 7230 w 20000"/>
                  <a:gd name="T55" fmla="*/ 6650 h 20000"/>
                  <a:gd name="T56" fmla="*/ 5405 w 20000"/>
                  <a:gd name="T57" fmla="*/ 6552 h 20000"/>
                  <a:gd name="T58" fmla="*/ 3718 w 20000"/>
                  <a:gd name="T59" fmla="*/ 5985 h 20000"/>
                  <a:gd name="T60" fmla="*/ 4062 w 20000"/>
                  <a:gd name="T61" fmla="*/ 5136 h 20000"/>
                  <a:gd name="T62" fmla="*/ 4475 w 20000"/>
                  <a:gd name="T63" fmla="*/ 4514 h 20000"/>
                  <a:gd name="T64" fmla="*/ 2789 w 20000"/>
                  <a:gd name="T65" fmla="*/ 4486 h 20000"/>
                  <a:gd name="T66" fmla="*/ 1239 w 20000"/>
                  <a:gd name="T67" fmla="*/ 4967 h 20000"/>
                  <a:gd name="T68" fmla="*/ 309 w 20000"/>
                  <a:gd name="T69" fmla="*/ 5759 h 20000"/>
                  <a:gd name="T70" fmla="*/ 0 w 20000"/>
                  <a:gd name="T71" fmla="*/ 6622 h 20000"/>
                  <a:gd name="T72" fmla="*/ 413 w 20000"/>
                  <a:gd name="T73" fmla="*/ 7372 h 20000"/>
                  <a:gd name="T74" fmla="*/ 2169 w 20000"/>
                  <a:gd name="T75" fmla="*/ 7896 h 20000"/>
                  <a:gd name="T76" fmla="*/ 4957 w 20000"/>
                  <a:gd name="T77" fmla="*/ 8122 h 20000"/>
                  <a:gd name="T78" fmla="*/ 7849 w 20000"/>
                  <a:gd name="T79" fmla="*/ 7811 h 20000"/>
                  <a:gd name="T80" fmla="*/ 10706 w 20000"/>
                  <a:gd name="T81" fmla="*/ 7019 h 20000"/>
                  <a:gd name="T82" fmla="*/ 13460 w 20000"/>
                  <a:gd name="T83" fmla="*/ 5830 h 20000"/>
                  <a:gd name="T84" fmla="*/ 16283 w 20000"/>
                  <a:gd name="T85" fmla="*/ 4274 h 20000"/>
                  <a:gd name="T86" fmla="*/ 15457 w 20000"/>
                  <a:gd name="T87" fmla="*/ 4981 h 20000"/>
                  <a:gd name="T88" fmla="*/ 13736 w 20000"/>
                  <a:gd name="T89" fmla="*/ 6113 h 20000"/>
                  <a:gd name="T90" fmla="*/ 11635 w 20000"/>
                  <a:gd name="T91" fmla="*/ 7500 h 20000"/>
                  <a:gd name="T92" fmla="*/ 9742 w 20000"/>
                  <a:gd name="T93" fmla="*/ 8929 h 20000"/>
                  <a:gd name="T94" fmla="*/ 8848 w 20000"/>
                  <a:gd name="T95" fmla="*/ 10259 h 2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00"/>
                  <a:gd name="T145" fmla="*/ 0 h 20000"/>
                  <a:gd name="T146" fmla="*/ 20000 w 20000"/>
                  <a:gd name="T147" fmla="*/ 20000 h 200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00" h="20000">
                    <a:moveTo>
                      <a:pt x="9828" y="19973"/>
                    </a:moveTo>
                    <a:lnTo>
                      <a:pt x="10478" y="18831"/>
                    </a:lnTo>
                    <a:lnTo>
                      <a:pt x="11281" y="17716"/>
                    </a:lnTo>
                    <a:lnTo>
                      <a:pt x="12084" y="16653"/>
                    </a:lnTo>
                    <a:lnTo>
                      <a:pt x="12925" y="15618"/>
                    </a:lnTo>
                    <a:lnTo>
                      <a:pt x="13843" y="14582"/>
                    </a:lnTo>
                    <a:lnTo>
                      <a:pt x="14723" y="13599"/>
                    </a:lnTo>
                    <a:lnTo>
                      <a:pt x="15641" y="12643"/>
                    </a:lnTo>
                    <a:lnTo>
                      <a:pt x="16520" y="11687"/>
                    </a:lnTo>
                    <a:lnTo>
                      <a:pt x="17285" y="10730"/>
                    </a:lnTo>
                    <a:lnTo>
                      <a:pt x="18011" y="9748"/>
                    </a:lnTo>
                    <a:lnTo>
                      <a:pt x="18738" y="8765"/>
                    </a:lnTo>
                    <a:lnTo>
                      <a:pt x="19235" y="7756"/>
                    </a:lnTo>
                    <a:lnTo>
                      <a:pt x="19694" y="6773"/>
                    </a:lnTo>
                    <a:lnTo>
                      <a:pt x="19924" y="5657"/>
                    </a:lnTo>
                    <a:lnTo>
                      <a:pt x="19962" y="4568"/>
                    </a:lnTo>
                    <a:lnTo>
                      <a:pt x="19885" y="3426"/>
                    </a:lnTo>
                    <a:lnTo>
                      <a:pt x="19579" y="2576"/>
                    </a:lnTo>
                    <a:lnTo>
                      <a:pt x="18929" y="1833"/>
                    </a:lnTo>
                    <a:lnTo>
                      <a:pt x="18088" y="1222"/>
                    </a:lnTo>
                    <a:lnTo>
                      <a:pt x="17055" y="744"/>
                    </a:lnTo>
                    <a:lnTo>
                      <a:pt x="15908" y="398"/>
                    </a:lnTo>
                    <a:lnTo>
                      <a:pt x="14608" y="133"/>
                    </a:lnTo>
                    <a:lnTo>
                      <a:pt x="13270" y="0"/>
                    </a:lnTo>
                    <a:lnTo>
                      <a:pt x="11931" y="0"/>
                    </a:lnTo>
                    <a:lnTo>
                      <a:pt x="10554" y="106"/>
                    </a:lnTo>
                    <a:lnTo>
                      <a:pt x="9331" y="345"/>
                    </a:lnTo>
                    <a:lnTo>
                      <a:pt x="8069" y="637"/>
                    </a:lnTo>
                    <a:lnTo>
                      <a:pt x="7075" y="1089"/>
                    </a:lnTo>
                    <a:lnTo>
                      <a:pt x="6233" y="1647"/>
                    </a:lnTo>
                    <a:lnTo>
                      <a:pt x="5621" y="2337"/>
                    </a:lnTo>
                    <a:lnTo>
                      <a:pt x="5315" y="3134"/>
                    </a:lnTo>
                    <a:lnTo>
                      <a:pt x="5315" y="4037"/>
                    </a:lnTo>
                    <a:lnTo>
                      <a:pt x="5430" y="4542"/>
                    </a:lnTo>
                    <a:lnTo>
                      <a:pt x="5698" y="5046"/>
                    </a:lnTo>
                    <a:lnTo>
                      <a:pt x="6195" y="5445"/>
                    </a:lnTo>
                    <a:lnTo>
                      <a:pt x="6883" y="5764"/>
                    </a:lnTo>
                    <a:lnTo>
                      <a:pt x="7572" y="5843"/>
                    </a:lnTo>
                    <a:lnTo>
                      <a:pt x="8604" y="5764"/>
                    </a:lnTo>
                    <a:lnTo>
                      <a:pt x="9713" y="5312"/>
                    </a:lnTo>
                    <a:lnTo>
                      <a:pt x="11013" y="4568"/>
                    </a:lnTo>
                    <a:lnTo>
                      <a:pt x="10134" y="4568"/>
                    </a:lnTo>
                    <a:lnTo>
                      <a:pt x="9446" y="4436"/>
                    </a:lnTo>
                    <a:lnTo>
                      <a:pt x="8910" y="4197"/>
                    </a:lnTo>
                    <a:lnTo>
                      <a:pt x="8604" y="3904"/>
                    </a:lnTo>
                    <a:lnTo>
                      <a:pt x="8528" y="3586"/>
                    </a:lnTo>
                    <a:lnTo>
                      <a:pt x="8566" y="3187"/>
                    </a:lnTo>
                    <a:lnTo>
                      <a:pt x="8757" y="2815"/>
                    </a:lnTo>
                    <a:lnTo>
                      <a:pt x="9178" y="2497"/>
                    </a:lnTo>
                    <a:lnTo>
                      <a:pt x="9828" y="2072"/>
                    </a:lnTo>
                    <a:lnTo>
                      <a:pt x="10593" y="1726"/>
                    </a:lnTo>
                    <a:lnTo>
                      <a:pt x="11358" y="1461"/>
                    </a:lnTo>
                    <a:lnTo>
                      <a:pt x="12199" y="1248"/>
                    </a:lnTo>
                    <a:lnTo>
                      <a:pt x="12964" y="1142"/>
                    </a:lnTo>
                    <a:lnTo>
                      <a:pt x="13767" y="1116"/>
                    </a:lnTo>
                    <a:lnTo>
                      <a:pt x="14570" y="1142"/>
                    </a:lnTo>
                    <a:lnTo>
                      <a:pt x="15258" y="1248"/>
                    </a:lnTo>
                    <a:lnTo>
                      <a:pt x="15946" y="1461"/>
                    </a:lnTo>
                    <a:lnTo>
                      <a:pt x="16635" y="1647"/>
                    </a:lnTo>
                    <a:lnTo>
                      <a:pt x="17132" y="1965"/>
                    </a:lnTo>
                    <a:lnTo>
                      <a:pt x="17667" y="2311"/>
                    </a:lnTo>
                    <a:lnTo>
                      <a:pt x="18011" y="2709"/>
                    </a:lnTo>
                    <a:lnTo>
                      <a:pt x="18356" y="3187"/>
                    </a:lnTo>
                    <a:lnTo>
                      <a:pt x="18585" y="3692"/>
                    </a:lnTo>
                    <a:lnTo>
                      <a:pt x="18623" y="4276"/>
                    </a:lnTo>
                    <a:lnTo>
                      <a:pt x="18585" y="4887"/>
                    </a:lnTo>
                    <a:lnTo>
                      <a:pt x="18394" y="5498"/>
                    </a:lnTo>
                    <a:lnTo>
                      <a:pt x="18164" y="6109"/>
                    </a:lnTo>
                    <a:lnTo>
                      <a:pt x="17897" y="6667"/>
                    </a:lnTo>
                    <a:lnTo>
                      <a:pt x="17553" y="7251"/>
                    </a:lnTo>
                    <a:lnTo>
                      <a:pt x="17094" y="7782"/>
                    </a:lnTo>
                    <a:lnTo>
                      <a:pt x="16673" y="8340"/>
                    </a:lnTo>
                    <a:lnTo>
                      <a:pt x="16099" y="8845"/>
                    </a:lnTo>
                    <a:lnTo>
                      <a:pt x="15564" y="9323"/>
                    </a:lnTo>
                    <a:lnTo>
                      <a:pt x="14914" y="9774"/>
                    </a:lnTo>
                    <a:lnTo>
                      <a:pt x="14302" y="10199"/>
                    </a:lnTo>
                    <a:lnTo>
                      <a:pt x="13690" y="10598"/>
                    </a:lnTo>
                    <a:lnTo>
                      <a:pt x="13002" y="10943"/>
                    </a:lnTo>
                    <a:lnTo>
                      <a:pt x="12390" y="11262"/>
                    </a:lnTo>
                    <a:lnTo>
                      <a:pt x="11740" y="11501"/>
                    </a:lnTo>
                    <a:lnTo>
                      <a:pt x="11013" y="11793"/>
                    </a:lnTo>
                    <a:lnTo>
                      <a:pt x="9904" y="12112"/>
                    </a:lnTo>
                    <a:lnTo>
                      <a:pt x="8910" y="12404"/>
                    </a:lnTo>
                    <a:lnTo>
                      <a:pt x="8031" y="12483"/>
                    </a:lnTo>
                    <a:lnTo>
                      <a:pt x="7266" y="12537"/>
                    </a:lnTo>
                    <a:lnTo>
                      <a:pt x="6654" y="12457"/>
                    </a:lnTo>
                    <a:lnTo>
                      <a:pt x="6004" y="12297"/>
                    </a:lnTo>
                    <a:lnTo>
                      <a:pt x="5354" y="12032"/>
                    </a:lnTo>
                    <a:lnTo>
                      <a:pt x="4589" y="11687"/>
                    </a:lnTo>
                    <a:lnTo>
                      <a:pt x="4130" y="11235"/>
                    </a:lnTo>
                    <a:lnTo>
                      <a:pt x="4092" y="10730"/>
                    </a:lnTo>
                    <a:lnTo>
                      <a:pt x="4245" y="10199"/>
                    </a:lnTo>
                    <a:lnTo>
                      <a:pt x="4512" y="9641"/>
                    </a:lnTo>
                    <a:lnTo>
                      <a:pt x="4818" y="9163"/>
                    </a:lnTo>
                    <a:lnTo>
                      <a:pt x="5048" y="8765"/>
                    </a:lnTo>
                    <a:lnTo>
                      <a:pt x="4971" y="8473"/>
                    </a:lnTo>
                    <a:lnTo>
                      <a:pt x="4512" y="8287"/>
                    </a:lnTo>
                    <a:lnTo>
                      <a:pt x="3824" y="8287"/>
                    </a:lnTo>
                    <a:lnTo>
                      <a:pt x="3098" y="8420"/>
                    </a:lnTo>
                    <a:lnTo>
                      <a:pt x="2524" y="8632"/>
                    </a:lnTo>
                    <a:lnTo>
                      <a:pt x="1989" y="8977"/>
                    </a:lnTo>
                    <a:lnTo>
                      <a:pt x="1377" y="9323"/>
                    </a:lnTo>
                    <a:lnTo>
                      <a:pt x="994" y="9748"/>
                    </a:lnTo>
                    <a:lnTo>
                      <a:pt x="650" y="10252"/>
                    </a:lnTo>
                    <a:lnTo>
                      <a:pt x="344" y="10810"/>
                    </a:lnTo>
                    <a:lnTo>
                      <a:pt x="153" y="11341"/>
                    </a:lnTo>
                    <a:lnTo>
                      <a:pt x="0" y="11873"/>
                    </a:lnTo>
                    <a:lnTo>
                      <a:pt x="0" y="12430"/>
                    </a:lnTo>
                    <a:lnTo>
                      <a:pt x="38" y="12935"/>
                    </a:lnTo>
                    <a:lnTo>
                      <a:pt x="191" y="13413"/>
                    </a:lnTo>
                    <a:lnTo>
                      <a:pt x="459" y="13838"/>
                    </a:lnTo>
                    <a:lnTo>
                      <a:pt x="841" y="14183"/>
                    </a:lnTo>
                    <a:lnTo>
                      <a:pt x="1338" y="14502"/>
                    </a:lnTo>
                    <a:lnTo>
                      <a:pt x="2409" y="14821"/>
                    </a:lnTo>
                    <a:lnTo>
                      <a:pt x="3442" y="15113"/>
                    </a:lnTo>
                    <a:lnTo>
                      <a:pt x="4512" y="15246"/>
                    </a:lnTo>
                    <a:lnTo>
                      <a:pt x="5507" y="15246"/>
                    </a:lnTo>
                    <a:lnTo>
                      <a:pt x="6577" y="15166"/>
                    </a:lnTo>
                    <a:lnTo>
                      <a:pt x="7648" y="14954"/>
                    </a:lnTo>
                    <a:lnTo>
                      <a:pt x="8719" y="14661"/>
                    </a:lnTo>
                    <a:lnTo>
                      <a:pt x="9751" y="14263"/>
                    </a:lnTo>
                    <a:lnTo>
                      <a:pt x="10784" y="13811"/>
                    </a:lnTo>
                    <a:lnTo>
                      <a:pt x="11893" y="13174"/>
                    </a:lnTo>
                    <a:lnTo>
                      <a:pt x="12887" y="12537"/>
                    </a:lnTo>
                    <a:lnTo>
                      <a:pt x="13920" y="11793"/>
                    </a:lnTo>
                    <a:lnTo>
                      <a:pt x="14952" y="10943"/>
                    </a:lnTo>
                    <a:lnTo>
                      <a:pt x="16061" y="10040"/>
                    </a:lnTo>
                    <a:lnTo>
                      <a:pt x="17055" y="9084"/>
                    </a:lnTo>
                    <a:lnTo>
                      <a:pt x="18088" y="8021"/>
                    </a:lnTo>
                    <a:lnTo>
                      <a:pt x="17935" y="8393"/>
                    </a:lnTo>
                    <a:lnTo>
                      <a:pt x="17667" y="8818"/>
                    </a:lnTo>
                    <a:lnTo>
                      <a:pt x="17170" y="9349"/>
                    </a:lnTo>
                    <a:lnTo>
                      <a:pt x="16673" y="10013"/>
                    </a:lnTo>
                    <a:lnTo>
                      <a:pt x="15985" y="10730"/>
                    </a:lnTo>
                    <a:lnTo>
                      <a:pt x="15258" y="11474"/>
                    </a:lnTo>
                    <a:lnTo>
                      <a:pt x="14493" y="12324"/>
                    </a:lnTo>
                    <a:lnTo>
                      <a:pt x="13690" y="13174"/>
                    </a:lnTo>
                    <a:lnTo>
                      <a:pt x="12925" y="14077"/>
                    </a:lnTo>
                    <a:lnTo>
                      <a:pt x="12199" y="15007"/>
                    </a:lnTo>
                    <a:lnTo>
                      <a:pt x="11472" y="15857"/>
                    </a:lnTo>
                    <a:lnTo>
                      <a:pt x="10822" y="16760"/>
                    </a:lnTo>
                    <a:lnTo>
                      <a:pt x="10402" y="17636"/>
                    </a:lnTo>
                    <a:lnTo>
                      <a:pt x="10096" y="18459"/>
                    </a:lnTo>
                    <a:lnTo>
                      <a:pt x="9828" y="19256"/>
                    </a:lnTo>
                    <a:lnTo>
                      <a:pt x="9828" y="19973"/>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26" name="Freeform 56"/>
              <p:cNvSpPr>
                <a:spLocks/>
              </p:cNvSpPr>
              <p:nvPr/>
            </p:nvSpPr>
            <p:spPr bwMode="auto">
              <a:xfrm>
                <a:off x="7258" y="3224"/>
                <a:ext cx="9329" cy="4325"/>
              </a:xfrm>
              <a:custGeom>
                <a:avLst/>
                <a:gdLst>
                  <a:gd name="T0" fmla="*/ 4335 w 20000"/>
                  <a:gd name="T1" fmla="*/ 21 h 20000"/>
                  <a:gd name="T2" fmla="*/ 4131 w 20000"/>
                  <a:gd name="T3" fmla="*/ 193 h 20000"/>
                  <a:gd name="T4" fmla="*/ 3827 w 20000"/>
                  <a:gd name="T5" fmla="*/ 348 h 20000"/>
                  <a:gd name="T6" fmla="*/ 3437 w 20000"/>
                  <a:gd name="T7" fmla="*/ 487 h 20000"/>
                  <a:gd name="T8" fmla="*/ 3065 w 20000"/>
                  <a:gd name="T9" fmla="*/ 608 h 20000"/>
                  <a:gd name="T10" fmla="*/ 2607 w 20000"/>
                  <a:gd name="T11" fmla="*/ 709 h 20000"/>
                  <a:gd name="T12" fmla="*/ 2150 w 20000"/>
                  <a:gd name="T13" fmla="*/ 797 h 20000"/>
                  <a:gd name="T14" fmla="*/ 1727 w 20000"/>
                  <a:gd name="T15" fmla="*/ 860 h 20000"/>
                  <a:gd name="T16" fmla="*/ 1287 w 20000"/>
                  <a:gd name="T17" fmla="*/ 906 h 20000"/>
                  <a:gd name="T18" fmla="*/ 897 w 20000"/>
                  <a:gd name="T19" fmla="*/ 931 h 20000"/>
                  <a:gd name="T20" fmla="*/ 542 w 20000"/>
                  <a:gd name="T21" fmla="*/ 931 h 20000"/>
                  <a:gd name="T22" fmla="*/ 271 w 20000"/>
                  <a:gd name="T23" fmla="*/ 906 h 20000"/>
                  <a:gd name="T24" fmla="*/ 84 w 20000"/>
                  <a:gd name="T25" fmla="*/ 856 h 20000"/>
                  <a:gd name="T26" fmla="*/ 0 w 20000"/>
                  <a:gd name="T27" fmla="*/ 780 h 20000"/>
                  <a:gd name="T28" fmla="*/ 34 w 20000"/>
                  <a:gd name="T29" fmla="*/ 679 h 20000"/>
                  <a:gd name="T30" fmla="*/ 186 w 20000"/>
                  <a:gd name="T31" fmla="*/ 549 h 20000"/>
                  <a:gd name="T32" fmla="*/ 525 w 20000"/>
                  <a:gd name="T33" fmla="*/ 394 h 20000"/>
                  <a:gd name="T34" fmla="*/ 491 w 20000"/>
                  <a:gd name="T35" fmla="*/ 398 h 20000"/>
                  <a:gd name="T36" fmla="*/ 474 w 20000"/>
                  <a:gd name="T37" fmla="*/ 415 h 20000"/>
                  <a:gd name="T38" fmla="*/ 474 w 20000"/>
                  <a:gd name="T39" fmla="*/ 445 h 20000"/>
                  <a:gd name="T40" fmla="*/ 474 w 20000"/>
                  <a:gd name="T41" fmla="*/ 474 h 20000"/>
                  <a:gd name="T42" fmla="*/ 542 w 20000"/>
                  <a:gd name="T43" fmla="*/ 512 h 20000"/>
                  <a:gd name="T44" fmla="*/ 677 w 20000"/>
                  <a:gd name="T45" fmla="*/ 549 h 20000"/>
                  <a:gd name="T46" fmla="*/ 914 w 20000"/>
                  <a:gd name="T47" fmla="*/ 600 h 20000"/>
                  <a:gd name="T48" fmla="*/ 1253 w 20000"/>
                  <a:gd name="T49" fmla="*/ 642 h 20000"/>
                  <a:gd name="T50" fmla="*/ 1439 w 20000"/>
                  <a:gd name="T51" fmla="*/ 650 h 20000"/>
                  <a:gd name="T52" fmla="*/ 1659 w 20000"/>
                  <a:gd name="T53" fmla="*/ 642 h 20000"/>
                  <a:gd name="T54" fmla="*/ 1913 w 20000"/>
                  <a:gd name="T55" fmla="*/ 608 h 20000"/>
                  <a:gd name="T56" fmla="*/ 2150 w 20000"/>
                  <a:gd name="T57" fmla="*/ 566 h 20000"/>
                  <a:gd name="T58" fmla="*/ 2438 w 20000"/>
                  <a:gd name="T59" fmla="*/ 508 h 20000"/>
                  <a:gd name="T60" fmla="*/ 2709 w 20000"/>
                  <a:gd name="T61" fmla="*/ 445 h 20000"/>
                  <a:gd name="T62" fmla="*/ 2980 w 20000"/>
                  <a:gd name="T63" fmla="*/ 369 h 20000"/>
                  <a:gd name="T64" fmla="*/ 3217 w 20000"/>
                  <a:gd name="T65" fmla="*/ 302 h 20000"/>
                  <a:gd name="T66" fmla="*/ 3437 w 20000"/>
                  <a:gd name="T67" fmla="*/ 226 h 20000"/>
                  <a:gd name="T68" fmla="*/ 3691 w 20000"/>
                  <a:gd name="T69" fmla="*/ 163 h 20000"/>
                  <a:gd name="T70" fmla="*/ 3894 w 20000"/>
                  <a:gd name="T71" fmla="*/ 101 h 20000"/>
                  <a:gd name="T72" fmla="*/ 4064 w 20000"/>
                  <a:gd name="T73" fmla="*/ 50 h 20000"/>
                  <a:gd name="T74" fmla="*/ 4199 w 20000"/>
                  <a:gd name="T75" fmla="*/ 17 h 20000"/>
                  <a:gd name="T76" fmla="*/ 4284 w 20000"/>
                  <a:gd name="T77" fmla="*/ 0 h 20000"/>
                  <a:gd name="T78" fmla="*/ 4335 w 20000"/>
                  <a:gd name="T79" fmla="*/ 0 h 20000"/>
                  <a:gd name="T80" fmla="*/ 4335 w 20000"/>
                  <a:gd name="T81" fmla="*/ 21 h 2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00"/>
                  <a:gd name="T124" fmla="*/ 0 h 20000"/>
                  <a:gd name="T125" fmla="*/ 20000 w 20000"/>
                  <a:gd name="T126" fmla="*/ 20000 h 200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00" h="20000">
                    <a:moveTo>
                      <a:pt x="19922" y="448"/>
                    </a:moveTo>
                    <a:lnTo>
                      <a:pt x="18988" y="4126"/>
                    </a:lnTo>
                    <a:lnTo>
                      <a:pt x="17588" y="7444"/>
                    </a:lnTo>
                    <a:lnTo>
                      <a:pt x="15798" y="10404"/>
                    </a:lnTo>
                    <a:lnTo>
                      <a:pt x="14086" y="13004"/>
                    </a:lnTo>
                    <a:lnTo>
                      <a:pt x="11984" y="15157"/>
                    </a:lnTo>
                    <a:lnTo>
                      <a:pt x="9883" y="17040"/>
                    </a:lnTo>
                    <a:lnTo>
                      <a:pt x="7938" y="18386"/>
                    </a:lnTo>
                    <a:lnTo>
                      <a:pt x="5914" y="19372"/>
                    </a:lnTo>
                    <a:lnTo>
                      <a:pt x="4125" y="19910"/>
                    </a:lnTo>
                    <a:lnTo>
                      <a:pt x="2490" y="19910"/>
                    </a:lnTo>
                    <a:lnTo>
                      <a:pt x="1245" y="19372"/>
                    </a:lnTo>
                    <a:lnTo>
                      <a:pt x="389" y="18296"/>
                    </a:lnTo>
                    <a:lnTo>
                      <a:pt x="0" y="16682"/>
                    </a:lnTo>
                    <a:lnTo>
                      <a:pt x="156" y="14529"/>
                    </a:lnTo>
                    <a:lnTo>
                      <a:pt x="856" y="11749"/>
                    </a:lnTo>
                    <a:lnTo>
                      <a:pt x="2412" y="8430"/>
                    </a:lnTo>
                    <a:lnTo>
                      <a:pt x="2257" y="8520"/>
                    </a:lnTo>
                    <a:lnTo>
                      <a:pt x="2179" y="8879"/>
                    </a:lnTo>
                    <a:lnTo>
                      <a:pt x="2179" y="9507"/>
                    </a:lnTo>
                    <a:lnTo>
                      <a:pt x="2179" y="10135"/>
                    </a:lnTo>
                    <a:lnTo>
                      <a:pt x="2490" y="10942"/>
                    </a:lnTo>
                    <a:lnTo>
                      <a:pt x="3113" y="11749"/>
                    </a:lnTo>
                    <a:lnTo>
                      <a:pt x="4202" y="12825"/>
                    </a:lnTo>
                    <a:lnTo>
                      <a:pt x="5759" y="13722"/>
                    </a:lnTo>
                    <a:lnTo>
                      <a:pt x="6615" y="13901"/>
                    </a:lnTo>
                    <a:lnTo>
                      <a:pt x="7626" y="13722"/>
                    </a:lnTo>
                    <a:lnTo>
                      <a:pt x="8794" y="13004"/>
                    </a:lnTo>
                    <a:lnTo>
                      <a:pt x="9883" y="12108"/>
                    </a:lnTo>
                    <a:lnTo>
                      <a:pt x="11206" y="10852"/>
                    </a:lnTo>
                    <a:lnTo>
                      <a:pt x="12451" y="9507"/>
                    </a:lnTo>
                    <a:lnTo>
                      <a:pt x="13696" y="7892"/>
                    </a:lnTo>
                    <a:lnTo>
                      <a:pt x="14786" y="6457"/>
                    </a:lnTo>
                    <a:lnTo>
                      <a:pt x="15798" y="4843"/>
                    </a:lnTo>
                    <a:lnTo>
                      <a:pt x="16965" y="3498"/>
                    </a:lnTo>
                    <a:lnTo>
                      <a:pt x="17899" y="2152"/>
                    </a:lnTo>
                    <a:lnTo>
                      <a:pt x="18677" y="1076"/>
                    </a:lnTo>
                    <a:lnTo>
                      <a:pt x="19300" y="359"/>
                    </a:lnTo>
                    <a:lnTo>
                      <a:pt x="19689" y="0"/>
                    </a:lnTo>
                    <a:lnTo>
                      <a:pt x="19922" y="0"/>
                    </a:lnTo>
                    <a:lnTo>
                      <a:pt x="19922" y="448"/>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27" name="Freeform 57"/>
              <p:cNvSpPr>
                <a:spLocks/>
              </p:cNvSpPr>
              <p:nvPr/>
            </p:nvSpPr>
            <p:spPr bwMode="auto">
              <a:xfrm>
                <a:off x="13862" y="6192"/>
                <a:ext cx="6136" cy="8592"/>
              </a:xfrm>
              <a:custGeom>
                <a:avLst/>
                <a:gdLst>
                  <a:gd name="T0" fmla="*/ 1326 w 20000"/>
                  <a:gd name="T1" fmla="*/ 0 h 20000"/>
                  <a:gd name="T2" fmla="*/ 1281 w 20000"/>
                  <a:gd name="T3" fmla="*/ 100 h 20000"/>
                  <a:gd name="T4" fmla="*/ 1236 w 20000"/>
                  <a:gd name="T5" fmla="*/ 192 h 20000"/>
                  <a:gd name="T6" fmla="*/ 1181 w 20000"/>
                  <a:gd name="T7" fmla="*/ 283 h 20000"/>
                  <a:gd name="T8" fmla="*/ 1136 w 20000"/>
                  <a:gd name="T9" fmla="*/ 366 h 20000"/>
                  <a:gd name="T10" fmla="*/ 1070 w 20000"/>
                  <a:gd name="T11" fmla="*/ 475 h 20000"/>
                  <a:gd name="T12" fmla="*/ 1003 w 20000"/>
                  <a:gd name="T13" fmla="*/ 575 h 20000"/>
                  <a:gd name="T14" fmla="*/ 913 w 20000"/>
                  <a:gd name="T15" fmla="*/ 675 h 20000"/>
                  <a:gd name="T16" fmla="*/ 813 w 20000"/>
                  <a:gd name="T17" fmla="*/ 800 h 20000"/>
                  <a:gd name="T18" fmla="*/ 412 w 20000"/>
                  <a:gd name="T19" fmla="*/ 1342 h 20000"/>
                  <a:gd name="T20" fmla="*/ 167 w 20000"/>
                  <a:gd name="T21" fmla="*/ 1841 h 20000"/>
                  <a:gd name="T22" fmla="*/ 33 w 20000"/>
                  <a:gd name="T23" fmla="*/ 2275 h 20000"/>
                  <a:gd name="T24" fmla="*/ 0 w 20000"/>
                  <a:gd name="T25" fmla="*/ 2658 h 20000"/>
                  <a:gd name="T26" fmla="*/ 56 w 20000"/>
                  <a:gd name="T27" fmla="*/ 2983 h 20000"/>
                  <a:gd name="T28" fmla="*/ 189 w 20000"/>
                  <a:gd name="T29" fmla="*/ 3233 h 20000"/>
                  <a:gd name="T30" fmla="*/ 368 w 20000"/>
                  <a:gd name="T31" fmla="*/ 3450 h 20000"/>
                  <a:gd name="T32" fmla="*/ 590 w 20000"/>
                  <a:gd name="T33" fmla="*/ 3583 h 20000"/>
                  <a:gd name="T34" fmla="*/ 835 w 20000"/>
                  <a:gd name="T35" fmla="*/ 3674 h 20000"/>
                  <a:gd name="T36" fmla="*/ 1081 w 20000"/>
                  <a:gd name="T37" fmla="*/ 3683 h 20000"/>
                  <a:gd name="T38" fmla="*/ 1326 w 20000"/>
                  <a:gd name="T39" fmla="*/ 3641 h 20000"/>
                  <a:gd name="T40" fmla="*/ 1537 w 20000"/>
                  <a:gd name="T41" fmla="*/ 3524 h 20000"/>
                  <a:gd name="T42" fmla="*/ 1727 w 20000"/>
                  <a:gd name="T43" fmla="*/ 3341 h 20000"/>
                  <a:gd name="T44" fmla="*/ 1838 w 20000"/>
                  <a:gd name="T45" fmla="*/ 3091 h 20000"/>
                  <a:gd name="T46" fmla="*/ 1871 w 20000"/>
                  <a:gd name="T47" fmla="*/ 2758 h 20000"/>
                  <a:gd name="T48" fmla="*/ 1827 w 20000"/>
                  <a:gd name="T49" fmla="*/ 2375 h 20000"/>
                  <a:gd name="T50" fmla="*/ 1793 w 20000"/>
                  <a:gd name="T51" fmla="*/ 2400 h 20000"/>
                  <a:gd name="T52" fmla="*/ 1760 w 20000"/>
                  <a:gd name="T53" fmla="*/ 2450 h 20000"/>
                  <a:gd name="T54" fmla="*/ 1682 w 20000"/>
                  <a:gd name="T55" fmla="*/ 2516 h 20000"/>
                  <a:gd name="T56" fmla="*/ 1637 w 20000"/>
                  <a:gd name="T57" fmla="*/ 2558 h 20000"/>
                  <a:gd name="T58" fmla="*/ 1582 w 20000"/>
                  <a:gd name="T59" fmla="*/ 2608 h 20000"/>
                  <a:gd name="T60" fmla="*/ 1504 w 20000"/>
                  <a:gd name="T61" fmla="*/ 2641 h 20000"/>
                  <a:gd name="T62" fmla="*/ 1392 w 20000"/>
                  <a:gd name="T63" fmla="*/ 2683 h 20000"/>
                  <a:gd name="T64" fmla="*/ 1292 w 20000"/>
                  <a:gd name="T65" fmla="*/ 2708 h 20000"/>
                  <a:gd name="T66" fmla="*/ 1203 w 20000"/>
                  <a:gd name="T67" fmla="*/ 2725 h 20000"/>
                  <a:gd name="T68" fmla="*/ 1081 w 20000"/>
                  <a:gd name="T69" fmla="*/ 2725 h 20000"/>
                  <a:gd name="T70" fmla="*/ 980 w 20000"/>
                  <a:gd name="T71" fmla="*/ 2708 h 20000"/>
                  <a:gd name="T72" fmla="*/ 869 w 20000"/>
                  <a:gd name="T73" fmla="*/ 2675 h 20000"/>
                  <a:gd name="T74" fmla="*/ 735 w 20000"/>
                  <a:gd name="T75" fmla="*/ 2575 h 20000"/>
                  <a:gd name="T76" fmla="*/ 669 w 20000"/>
                  <a:gd name="T77" fmla="*/ 2466 h 20000"/>
                  <a:gd name="T78" fmla="*/ 624 w 20000"/>
                  <a:gd name="T79" fmla="*/ 2333 h 20000"/>
                  <a:gd name="T80" fmla="*/ 624 w 20000"/>
                  <a:gd name="T81" fmla="*/ 2175 h 20000"/>
                  <a:gd name="T82" fmla="*/ 646 w 20000"/>
                  <a:gd name="T83" fmla="*/ 2000 h 20000"/>
                  <a:gd name="T84" fmla="*/ 702 w 20000"/>
                  <a:gd name="T85" fmla="*/ 1808 h 20000"/>
                  <a:gd name="T86" fmla="*/ 780 w 20000"/>
                  <a:gd name="T87" fmla="*/ 1616 h 20000"/>
                  <a:gd name="T88" fmla="*/ 869 w 20000"/>
                  <a:gd name="T89" fmla="*/ 1408 h 20000"/>
                  <a:gd name="T90" fmla="*/ 958 w 20000"/>
                  <a:gd name="T91" fmla="*/ 1208 h 20000"/>
                  <a:gd name="T92" fmla="*/ 1047 w 20000"/>
                  <a:gd name="T93" fmla="*/ 1008 h 20000"/>
                  <a:gd name="T94" fmla="*/ 1136 w 20000"/>
                  <a:gd name="T95" fmla="*/ 817 h 20000"/>
                  <a:gd name="T96" fmla="*/ 1225 w 20000"/>
                  <a:gd name="T97" fmla="*/ 625 h 20000"/>
                  <a:gd name="T98" fmla="*/ 1281 w 20000"/>
                  <a:gd name="T99" fmla="*/ 442 h 20000"/>
                  <a:gd name="T100" fmla="*/ 1326 w 20000"/>
                  <a:gd name="T101" fmla="*/ 275 h 20000"/>
                  <a:gd name="T102" fmla="*/ 1337 w 20000"/>
                  <a:gd name="T103" fmla="*/ 125 h 20000"/>
                  <a:gd name="T104" fmla="*/ 1326 w 20000"/>
                  <a:gd name="T105" fmla="*/ 0 h 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000"/>
                  <a:gd name="T160" fmla="*/ 0 h 20000"/>
                  <a:gd name="T161" fmla="*/ 20000 w 20000"/>
                  <a:gd name="T162" fmla="*/ 20000 h 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000" h="20000">
                    <a:moveTo>
                      <a:pt x="14083" y="0"/>
                    </a:moveTo>
                    <a:lnTo>
                      <a:pt x="13609" y="542"/>
                    </a:lnTo>
                    <a:lnTo>
                      <a:pt x="13136" y="1038"/>
                    </a:lnTo>
                    <a:lnTo>
                      <a:pt x="12544" y="1535"/>
                    </a:lnTo>
                    <a:lnTo>
                      <a:pt x="12071" y="1986"/>
                    </a:lnTo>
                    <a:lnTo>
                      <a:pt x="11361" y="2573"/>
                    </a:lnTo>
                    <a:lnTo>
                      <a:pt x="10651" y="3115"/>
                    </a:lnTo>
                    <a:lnTo>
                      <a:pt x="9704" y="3657"/>
                    </a:lnTo>
                    <a:lnTo>
                      <a:pt x="8639" y="4334"/>
                    </a:lnTo>
                    <a:lnTo>
                      <a:pt x="4379" y="7269"/>
                    </a:lnTo>
                    <a:lnTo>
                      <a:pt x="1775" y="9977"/>
                    </a:lnTo>
                    <a:lnTo>
                      <a:pt x="355" y="12325"/>
                    </a:lnTo>
                    <a:lnTo>
                      <a:pt x="0" y="14402"/>
                    </a:lnTo>
                    <a:lnTo>
                      <a:pt x="592" y="16163"/>
                    </a:lnTo>
                    <a:lnTo>
                      <a:pt x="2012" y="17517"/>
                    </a:lnTo>
                    <a:lnTo>
                      <a:pt x="3905" y="18691"/>
                    </a:lnTo>
                    <a:lnTo>
                      <a:pt x="6272" y="19413"/>
                    </a:lnTo>
                    <a:lnTo>
                      <a:pt x="8876" y="19910"/>
                    </a:lnTo>
                    <a:lnTo>
                      <a:pt x="11479" y="19955"/>
                    </a:lnTo>
                    <a:lnTo>
                      <a:pt x="14083" y="19729"/>
                    </a:lnTo>
                    <a:lnTo>
                      <a:pt x="16331" y="19097"/>
                    </a:lnTo>
                    <a:lnTo>
                      <a:pt x="18343" y="18104"/>
                    </a:lnTo>
                    <a:lnTo>
                      <a:pt x="19527" y="16749"/>
                    </a:lnTo>
                    <a:lnTo>
                      <a:pt x="19882" y="14944"/>
                    </a:lnTo>
                    <a:lnTo>
                      <a:pt x="19408" y="12867"/>
                    </a:lnTo>
                    <a:lnTo>
                      <a:pt x="19053" y="13002"/>
                    </a:lnTo>
                    <a:lnTo>
                      <a:pt x="18698" y="13273"/>
                    </a:lnTo>
                    <a:lnTo>
                      <a:pt x="17870" y="13634"/>
                    </a:lnTo>
                    <a:lnTo>
                      <a:pt x="17396" y="13860"/>
                    </a:lnTo>
                    <a:lnTo>
                      <a:pt x="16805" y="14131"/>
                    </a:lnTo>
                    <a:lnTo>
                      <a:pt x="15976" y="14312"/>
                    </a:lnTo>
                    <a:lnTo>
                      <a:pt x="14793" y="14537"/>
                    </a:lnTo>
                    <a:lnTo>
                      <a:pt x="13728" y="14673"/>
                    </a:lnTo>
                    <a:lnTo>
                      <a:pt x="12781" y="14763"/>
                    </a:lnTo>
                    <a:lnTo>
                      <a:pt x="11479" y="14763"/>
                    </a:lnTo>
                    <a:lnTo>
                      <a:pt x="10414" y="14673"/>
                    </a:lnTo>
                    <a:lnTo>
                      <a:pt x="9231" y="14492"/>
                    </a:lnTo>
                    <a:lnTo>
                      <a:pt x="7811" y="13950"/>
                    </a:lnTo>
                    <a:lnTo>
                      <a:pt x="7101" y="13363"/>
                    </a:lnTo>
                    <a:lnTo>
                      <a:pt x="6627" y="12641"/>
                    </a:lnTo>
                    <a:lnTo>
                      <a:pt x="6627" y="11783"/>
                    </a:lnTo>
                    <a:lnTo>
                      <a:pt x="6864" y="10835"/>
                    </a:lnTo>
                    <a:lnTo>
                      <a:pt x="7456" y="9797"/>
                    </a:lnTo>
                    <a:lnTo>
                      <a:pt x="8284" y="8758"/>
                    </a:lnTo>
                    <a:lnTo>
                      <a:pt x="9231" y="7630"/>
                    </a:lnTo>
                    <a:lnTo>
                      <a:pt x="10178" y="6546"/>
                    </a:lnTo>
                    <a:lnTo>
                      <a:pt x="11124" y="5463"/>
                    </a:lnTo>
                    <a:lnTo>
                      <a:pt x="12071" y="4424"/>
                    </a:lnTo>
                    <a:lnTo>
                      <a:pt x="13018" y="3386"/>
                    </a:lnTo>
                    <a:lnTo>
                      <a:pt x="13609" y="2393"/>
                    </a:lnTo>
                    <a:lnTo>
                      <a:pt x="14083" y="1490"/>
                    </a:lnTo>
                    <a:lnTo>
                      <a:pt x="14201" y="677"/>
                    </a:lnTo>
                    <a:lnTo>
                      <a:pt x="14083" y="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grpSp>
        <p:sp>
          <p:nvSpPr>
            <p:cNvPr id="13" name="Freeform 58"/>
            <p:cNvSpPr>
              <a:spLocks/>
            </p:cNvSpPr>
            <p:nvPr/>
          </p:nvSpPr>
          <p:spPr bwMode="auto">
            <a:xfrm>
              <a:off x="985" y="175"/>
              <a:ext cx="18039" cy="21"/>
            </a:xfrm>
            <a:custGeom>
              <a:avLst/>
              <a:gdLst>
                <a:gd name="T0" fmla="*/ 16268 w 20000"/>
                <a:gd name="T1" fmla="*/ 0 h 20000"/>
                <a:gd name="T2" fmla="*/ 16268 w 20000"/>
                <a:gd name="T3" fmla="*/ 0 h 20000"/>
                <a:gd name="T4" fmla="*/ 0 w 20000"/>
                <a:gd name="T5" fmla="*/ 0 h 20000"/>
                <a:gd name="T6" fmla="*/ 0 w 20000"/>
                <a:gd name="T7" fmla="*/ 0 h 20000"/>
                <a:gd name="T8" fmla="*/ 16268 w 20000"/>
                <a:gd name="T9" fmla="*/ 0 h 20000"/>
                <a:gd name="T10" fmla="*/ 16268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998" y="8000"/>
                  </a:moveTo>
                  <a:lnTo>
                    <a:pt x="19998" y="0"/>
                  </a:lnTo>
                  <a:lnTo>
                    <a:pt x="0" y="0"/>
                  </a:lnTo>
                  <a:lnTo>
                    <a:pt x="0" y="18667"/>
                  </a:lnTo>
                  <a:lnTo>
                    <a:pt x="19998" y="18667"/>
                  </a:lnTo>
                  <a:lnTo>
                    <a:pt x="19998" y="800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14" name="Freeform 59"/>
            <p:cNvSpPr>
              <a:spLocks/>
            </p:cNvSpPr>
            <p:nvPr/>
          </p:nvSpPr>
          <p:spPr bwMode="auto">
            <a:xfrm>
              <a:off x="949" y="68"/>
              <a:ext cx="18120" cy="77"/>
            </a:xfrm>
            <a:custGeom>
              <a:avLst/>
              <a:gdLst>
                <a:gd name="T0" fmla="*/ 16415 w 20000"/>
                <a:gd name="T1" fmla="*/ 0 h 20000"/>
                <a:gd name="T2" fmla="*/ 16415 w 20000"/>
                <a:gd name="T3" fmla="*/ 0 h 20000"/>
                <a:gd name="T4" fmla="*/ 0 w 20000"/>
                <a:gd name="T5" fmla="*/ 0 h 20000"/>
                <a:gd name="T6" fmla="*/ 0 w 20000"/>
                <a:gd name="T7" fmla="*/ 0 h 20000"/>
                <a:gd name="T8" fmla="*/ 16415 w 20000"/>
                <a:gd name="T9" fmla="*/ 0 h 20000"/>
                <a:gd name="T10" fmla="*/ 16415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998" y="9643"/>
                  </a:moveTo>
                  <a:lnTo>
                    <a:pt x="19998" y="0"/>
                  </a:lnTo>
                  <a:lnTo>
                    <a:pt x="0" y="0"/>
                  </a:lnTo>
                  <a:lnTo>
                    <a:pt x="0" y="19643"/>
                  </a:lnTo>
                  <a:lnTo>
                    <a:pt x="19998" y="19643"/>
                  </a:lnTo>
                  <a:lnTo>
                    <a:pt x="19998" y="9643"/>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15" name="Freeform 60"/>
            <p:cNvSpPr>
              <a:spLocks/>
            </p:cNvSpPr>
            <p:nvPr/>
          </p:nvSpPr>
          <p:spPr bwMode="auto">
            <a:xfrm>
              <a:off x="189" y="1176"/>
              <a:ext cx="30" cy="17670"/>
            </a:xfrm>
            <a:custGeom>
              <a:avLst/>
              <a:gdLst>
                <a:gd name="T0" fmla="*/ 0 w 20000"/>
                <a:gd name="T1" fmla="*/ 0 h 20000"/>
                <a:gd name="T2" fmla="*/ 0 w 20000"/>
                <a:gd name="T3" fmla="*/ 0 h 20000"/>
                <a:gd name="T4" fmla="*/ 0 w 20000"/>
                <a:gd name="T5" fmla="*/ 15610 h 20000"/>
                <a:gd name="T6" fmla="*/ 0 w 20000"/>
                <a:gd name="T7" fmla="*/ 1561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0000" y="0"/>
                  </a:moveTo>
                  <a:lnTo>
                    <a:pt x="0" y="0"/>
                  </a:lnTo>
                  <a:lnTo>
                    <a:pt x="0" y="19998"/>
                  </a:lnTo>
                  <a:lnTo>
                    <a:pt x="18571" y="19998"/>
                  </a:lnTo>
                  <a:lnTo>
                    <a:pt x="18571" y="0"/>
                  </a:lnTo>
                  <a:lnTo>
                    <a:pt x="10000" y="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16" name="Freeform 61"/>
            <p:cNvSpPr>
              <a:spLocks/>
            </p:cNvSpPr>
            <p:nvPr/>
          </p:nvSpPr>
          <p:spPr bwMode="auto">
            <a:xfrm>
              <a:off x="26" y="1136"/>
              <a:ext cx="117" cy="17749"/>
            </a:xfrm>
            <a:custGeom>
              <a:avLst/>
              <a:gdLst>
                <a:gd name="T0" fmla="*/ 0 w 20000"/>
                <a:gd name="T1" fmla="*/ 0 h 20000"/>
                <a:gd name="T2" fmla="*/ 0 w 20000"/>
                <a:gd name="T3" fmla="*/ 0 h 20000"/>
                <a:gd name="T4" fmla="*/ 0 w 20000"/>
                <a:gd name="T5" fmla="*/ 15750 h 20000"/>
                <a:gd name="T6" fmla="*/ 1 w 20000"/>
                <a:gd name="T7" fmla="*/ 15750 h 20000"/>
                <a:gd name="T8" fmla="*/ 1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9630" y="0"/>
                  </a:moveTo>
                  <a:lnTo>
                    <a:pt x="0" y="0"/>
                  </a:lnTo>
                  <a:lnTo>
                    <a:pt x="0" y="19998"/>
                  </a:lnTo>
                  <a:lnTo>
                    <a:pt x="19630" y="19998"/>
                  </a:lnTo>
                  <a:lnTo>
                    <a:pt x="19630" y="0"/>
                  </a:lnTo>
                  <a:lnTo>
                    <a:pt x="9630" y="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17" name="Freeform 62"/>
            <p:cNvSpPr>
              <a:spLocks/>
            </p:cNvSpPr>
            <p:nvPr/>
          </p:nvSpPr>
          <p:spPr bwMode="auto">
            <a:xfrm>
              <a:off x="19807" y="1176"/>
              <a:ext cx="31" cy="17670"/>
            </a:xfrm>
            <a:custGeom>
              <a:avLst/>
              <a:gdLst>
                <a:gd name="T0" fmla="*/ 0 w 20000"/>
                <a:gd name="T1" fmla="*/ 0 h 20000"/>
                <a:gd name="T2" fmla="*/ 0 w 20000"/>
                <a:gd name="T3" fmla="*/ 0 h 20000"/>
                <a:gd name="T4" fmla="*/ 0 w 20000"/>
                <a:gd name="T5" fmla="*/ 15610 h 20000"/>
                <a:gd name="T6" fmla="*/ 0 w 20000"/>
                <a:gd name="T7" fmla="*/ 1561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0000" y="0"/>
                  </a:moveTo>
                  <a:lnTo>
                    <a:pt x="0" y="0"/>
                  </a:lnTo>
                  <a:lnTo>
                    <a:pt x="0" y="19998"/>
                  </a:lnTo>
                  <a:lnTo>
                    <a:pt x="18571" y="19998"/>
                  </a:lnTo>
                  <a:lnTo>
                    <a:pt x="18571" y="0"/>
                  </a:lnTo>
                  <a:lnTo>
                    <a:pt x="10000" y="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18" name="Freeform 63"/>
            <p:cNvSpPr>
              <a:spLocks/>
            </p:cNvSpPr>
            <p:nvPr/>
          </p:nvSpPr>
          <p:spPr bwMode="auto">
            <a:xfrm>
              <a:off x="19883" y="1136"/>
              <a:ext cx="117" cy="17749"/>
            </a:xfrm>
            <a:custGeom>
              <a:avLst/>
              <a:gdLst>
                <a:gd name="T0" fmla="*/ 0 w 20000"/>
                <a:gd name="T1" fmla="*/ 0 h 20000"/>
                <a:gd name="T2" fmla="*/ 0 w 20000"/>
                <a:gd name="T3" fmla="*/ 0 h 20000"/>
                <a:gd name="T4" fmla="*/ 0 w 20000"/>
                <a:gd name="T5" fmla="*/ 15750 h 20000"/>
                <a:gd name="T6" fmla="*/ 1 w 20000"/>
                <a:gd name="T7" fmla="*/ 15750 h 20000"/>
                <a:gd name="T8" fmla="*/ 1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9630" y="0"/>
                  </a:moveTo>
                  <a:lnTo>
                    <a:pt x="0" y="0"/>
                  </a:lnTo>
                  <a:lnTo>
                    <a:pt x="0" y="19998"/>
                  </a:lnTo>
                  <a:lnTo>
                    <a:pt x="19630" y="19998"/>
                  </a:lnTo>
                  <a:lnTo>
                    <a:pt x="19630" y="0"/>
                  </a:lnTo>
                  <a:lnTo>
                    <a:pt x="9630" y="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19" name="Freeform 64"/>
            <p:cNvSpPr>
              <a:spLocks/>
            </p:cNvSpPr>
            <p:nvPr/>
          </p:nvSpPr>
          <p:spPr bwMode="auto">
            <a:xfrm>
              <a:off x="985" y="19869"/>
              <a:ext cx="18039" cy="20"/>
            </a:xfrm>
            <a:custGeom>
              <a:avLst/>
              <a:gdLst>
                <a:gd name="T0" fmla="*/ 16268 w 20000"/>
                <a:gd name="T1" fmla="*/ 0 h 20000"/>
                <a:gd name="T2" fmla="*/ 16268 w 20000"/>
                <a:gd name="T3" fmla="*/ 0 h 20000"/>
                <a:gd name="T4" fmla="*/ 0 w 20000"/>
                <a:gd name="T5" fmla="*/ 0 h 20000"/>
                <a:gd name="T6" fmla="*/ 0 w 20000"/>
                <a:gd name="T7" fmla="*/ 0 h 20000"/>
                <a:gd name="T8" fmla="*/ 16268 w 20000"/>
                <a:gd name="T9" fmla="*/ 0 h 20000"/>
                <a:gd name="T10" fmla="*/ 16268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998" y="8000"/>
                  </a:moveTo>
                  <a:lnTo>
                    <a:pt x="19998" y="0"/>
                  </a:lnTo>
                  <a:lnTo>
                    <a:pt x="0" y="0"/>
                  </a:lnTo>
                  <a:lnTo>
                    <a:pt x="0" y="18667"/>
                  </a:lnTo>
                  <a:lnTo>
                    <a:pt x="19998" y="18667"/>
                  </a:lnTo>
                  <a:lnTo>
                    <a:pt x="19998" y="8000"/>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sp>
          <p:nvSpPr>
            <p:cNvPr id="20" name="Freeform 65"/>
            <p:cNvSpPr>
              <a:spLocks/>
            </p:cNvSpPr>
            <p:nvPr/>
          </p:nvSpPr>
          <p:spPr bwMode="auto">
            <a:xfrm>
              <a:off x="949" y="19919"/>
              <a:ext cx="18120" cy="76"/>
            </a:xfrm>
            <a:custGeom>
              <a:avLst/>
              <a:gdLst>
                <a:gd name="T0" fmla="*/ 16415 w 20000"/>
                <a:gd name="T1" fmla="*/ 0 h 20000"/>
                <a:gd name="T2" fmla="*/ 16415 w 20000"/>
                <a:gd name="T3" fmla="*/ 0 h 20000"/>
                <a:gd name="T4" fmla="*/ 0 w 20000"/>
                <a:gd name="T5" fmla="*/ 0 h 20000"/>
                <a:gd name="T6" fmla="*/ 0 w 20000"/>
                <a:gd name="T7" fmla="*/ 0 h 20000"/>
                <a:gd name="T8" fmla="*/ 16415 w 20000"/>
                <a:gd name="T9" fmla="*/ 0 h 20000"/>
                <a:gd name="T10" fmla="*/ 16415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9998" y="10182"/>
                  </a:moveTo>
                  <a:lnTo>
                    <a:pt x="19998" y="0"/>
                  </a:lnTo>
                  <a:lnTo>
                    <a:pt x="0" y="0"/>
                  </a:lnTo>
                  <a:lnTo>
                    <a:pt x="0" y="19636"/>
                  </a:lnTo>
                  <a:lnTo>
                    <a:pt x="19998" y="19636"/>
                  </a:lnTo>
                  <a:lnTo>
                    <a:pt x="19998" y="10182"/>
                  </a:lnTo>
                  <a:close/>
                </a:path>
              </a:pathLst>
            </a:custGeom>
            <a:grpFill/>
            <a:ln w="0">
              <a:noFill/>
              <a:round/>
              <a:headEnd/>
              <a:tailEnd/>
            </a:ln>
          </p:spPr>
          <p:txBody>
            <a:bodyPr/>
            <a:lstStyle/>
            <a:p>
              <a:pPr fontAlgn="base">
                <a:spcBef>
                  <a:spcPct val="0"/>
                </a:spcBef>
                <a:spcAft>
                  <a:spcPct val="0"/>
                </a:spcAft>
                <a:defRPr/>
              </a:pPr>
              <a:endParaRPr lang="vi-VN">
                <a:solidFill>
                  <a:srgbClr val="000000"/>
                </a:solidFill>
              </a:endParaRPr>
            </a:p>
          </p:txBody>
        </p:sp>
      </p:grpSp>
      <p:grpSp>
        <p:nvGrpSpPr>
          <p:cNvPr id="61" name="Group 12"/>
          <p:cNvGrpSpPr>
            <a:grpSpLocks/>
          </p:cNvGrpSpPr>
          <p:nvPr/>
        </p:nvGrpSpPr>
        <p:grpSpPr bwMode="auto">
          <a:xfrm>
            <a:off x="-38099" y="-36513"/>
            <a:ext cx="12359217" cy="6973888"/>
            <a:chOff x="-18" y="-23"/>
            <a:chExt cx="5839" cy="4393"/>
          </a:xfrm>
        </p:grpSpPr>
        <p:pic>
          <p:nvPicPr>
            <p:cNvPr id="62" name="Picture 13" descr="J0099177"/>
            <p:cNvPicPr>
              <a:picLocks noChangeAspect="1" noChangeArrowheads="1"/>
            </p:cNvPicPr>
            <p:nvPr/>
          </p:nvPicPr>
          <p:blipFill>
            <a:blip r:embed="rId3"/>
            <a:srcRect/>
            <a:stretch>
              <a:fillRect/>
            </a:stretch>
          </p:blipFill>
          <p:spPr bwMode="auto">
            <a:xfrm>
              <a:off x="0" y="4274"/>
              <a:ext cx="5760" cy="96"/>
            </a:xfrm>
            <a:prstGeom prst="rect">
              <a:avLst/>
            </a:prstGeom>
            <a:solidFill>
              <a:srgbClr val="009900"/>
            </a:solidFill>
            <a:ln w="9525">
              <a:noFill/>
              <a:miter lim="800000"/>
              <a:headEnd/>
              <a:tailEnd/>
            </a:ln>
          </p:spPr>
        </p:pic>
        <p:pic>
          <p:nvPicPr>
            <p:cNvPr id="63" name="Picture 14" descr="J0099177"/>
            <p:cNvPicPr>
              <a:picLocks noChangeAspect="1" noChangeArrowheads="1"/>
            </p:cNvPicPr>
            <p:nvPr/>
          </p:nvPicPr>
          <p:blipFill>
            <a:blip r:embed="rId3"/>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64" name="Picture 15" descr="J0099177"/>
            <p:cNvPicPr>
              <a:picLocks noChangeAspect="1" noChangeArrowheads="1"/>
            </p:cNvPicPr>
            <p:nvPr/>
          </p:nvPicPr>
          <p:blipFill>
            <a:blip r:embed="rId3"/>
            <a:srcRect/>
            <a:stretch>
              <a:fillRect/>
            </a:stretch>
          </p:blipFill>
          <p:spPr bwMode="auto">
            <a:xfrm>
              <a:off x="0" y="-23"/>
              <a:ext cx="5810" cy="117"/>
            </a:xfrm>
            <a:prstGeom prst="rect">
              <a:avLst/>
            </a:prstGeom>
            <a:solidFill>
              <a:srgbClr val="009900"/>
            </a:solidFill>
            <a:ln w="9525">
              <a:noFill/>
              <a:miter lim="800000"/>
              <a:headEnd/>
              <a:tailEnd/>
            </a:ln>
          </p:spPr>
        </p:pic>
        <p:pic>
          <p:nvPicPr>
            <p:cNvPr id="65" name="Picture 16" descr="J0099177"/>
            <p:cNvPicPr>
              <a:picLocks noChangeAspect="1" noChangeArrowheads="1"/>
            </p:cNvPicPr>
            <p:nvPr/>
          </p:nvPicPr>
          <p:blipFill>
            <a:blip r:embed="rId3"/>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pic>
        <p:nvPicPr>
          <p:cNvPr id="66" name="Picture 6" descr="WhitecornerFlower"/>
          <p:cNvPicPr>
            <a:picLocks noChangeAspect="1" noChangeArrowheads="1"/>
          </p:cNvPicPr>
          <p:nvPr/>
        </p:nvPicPr>
        <p:blipFill>
          <a:blip r:embed="rId4"/>
          <a:srcRect/>
          <a:stretch>
            <a:fillRect/>
          </a:stretch>
        </p:blipFill>
        <p:spPr bwMode="auto">
          <a:xfrm>
            <a:off x="0" y="5772150"/>
            <a:ext cx="1543049" cy="1085850"/>
          </a:xfrm>
          <a:prstGeom prst="rect">
            <a:avLst/>
          </a:prstGeom>
          <a:noFill/>
          <a:ln w="9525">
            <a:noFill/>
            <a:miter lim="800000"/>
            <a:headEnd/>
            <a:tailEnd/>
          </a:ln>
        </p:spPr>
      </p:pic>
      <p:pic>
        <p:nvPicPr>
          <p:cNvPr id="67" name="Picture 8" descr="WhitecornerFlower"/>
          <p:cNvPicPr>
            <a:picLocks noChangeAspect="1" noChangeArrowheads="1"/>
          </p:cNvPicPr>
          <p:nvPr/>
        </p:nvPicPr>
        <p:blipFill>
          <a:blip r:embed="rId5"/>
          <a:srcRect/>
          <a:stretch>
            <a:fillRect/>
          </a:stretch>
        </p:blipFill>
        <p:spPr bwMode="auto">
          <a:xfrm>
            <a:off x="10839450" y="0"/>
            <a:ext cx="1352550" cy="1371600"/>
          </a:xfrm>
          <a:prstGeom prst="rect">
            <a:avLst/>
          </a:prstGeom>
          <a:noFill/>
          <a:ln w="9525">
            <a:noFill/>
            <a:miter lim="800000"/>
            <a:headEnd/>
            <a:tailEnd/>
          </a:ln>
        </p:spPr>
      </p:pic>
      <p:pic>
        <p:nvPicPr>
          <p:cNvPr id="68" name="Picture 9" descr="WhitecornerFlower"/>
          <p:cNvPicPr>
            <a:picLocks noChangeAspect="1" noChangeArrowheads="1"/>
          </p:cNvPicPr>
          <p:nvPr/>
        </p:nvPicPr>
        <p:blipFill>
          <a:blip r:embed="rId6"/>
          <a:srcRect/>
          <a:stretch>
            <a:fillRect/>
          </a:stretch>
        </p:blipFill>
        <p:spPr bwMode="auto">
          <a:xfrm>
            <a:off x="76200" y="-42862"/>
            <a:ext cx="1543049" cy="1157288"/>
          </a:xfrm>
          <a:prstGeom prst="rect">
            <a:avLst/>
          </a:prstGeom>
          <a:noFill/>
          <a:ln w="9525">
            <a:noFill/>
            <a:miter lim="800000"/>
            <a:headEnd/>
            <a:tailEnd/>
          </a:ln>
        </p:spPr>
      </p:pic>
      <p:pic>
        <p:nvPicPr>
          <p:cNvPr id="69" name="Picture 7" descr="WhitecornerFlower"/>
          <p:cNvPicPr>
            <a:picLocks noChangeAspect="1" noChangeArrowheads="1"/>
          </p:cNvPicPr>
          <p:nvPr/>
        </p:nvPicPr>
        <p:blipFill>
          <a:blip r:embed="rId5"/>
          <a:srcRect/>
          <a:stretch>
            <a:fillRect/>
          </a:stretch>
        </p:blipFill>
        <p:spPr bwMode="auto">
          <a:xfrm rot="5256511">
            <a:off x="10902181" y="5540422"/>
            <a:ext cx="1083952" cy="1469276"/>
          </a:xfrm>
          <a:prstGeom prst="rect">
            <a:avLst/>
          </a:prstGeom>
          <a:noFill/>
          <a:ln w="9525">
            <a:noFill/>
            <a:miter lim="800000"/>
            <a:headEnd/>
            <a:tailEnd/>
          </a:ln>
        </p:spPr>
      </p:pic>
      <p:sp>
        <p:nvSpPr>
          <p:cNvPr id="70" name="WordArt 9"/>
          <p:cNvSpPr>
            <a:spLocks noChangeArrowheads="1" noChangeShapeType="1" noTextEdit="1"/>
          </p:cNvSpPr>
          <p:nvPr/>
        </p:nvSpPr>
        <p:spPr bwMode="auto">
          <a:xfrm>
            <a:off x="696834" y="2204864"/>
            <a:ext cx="2408316" cy="414511"/>
          </a:xfrm>
          <a:prstGeom prst="rect">
            <a:avLst/>
          </a:prstGeom>
        </p:spPr>
        <p:txBody>
          <a:bodyPr wrap="none" fromWordArt="1">
            <a:prstTxWarp prst="textPlain">
              <a:avLst>
                <a:gd name="adj" fmla="val 50000"/>
              </a:avLst>
            </a:prstTxWarp>
          </a:bodyPr>
          <a:lstStyle/>
          <a:p>
            <a:pPr algn="ctr"/>
            <a:r>
              <a:rPr lang="vi-VN" sz="3600" b="1" kern="10">
                <a:ln w="12700">
                  <a:solidFill>
                    <a:srgbClr val="FFFF00"/>
                  </a:solidFill>
                  <a:round/>
                  <a:headEnd/>
                  <a:tailEnd/>
                </a:ln>
                <a:solidFill>
                  <a:srgbClr val="006600"/>
                </a:solidFill>
                <a:effectLst>
                  <a:outerShdw dist="45791" dir="2021404" algn="ctr" rotWithShape="0">
                    <a:srgbClr val="9999FF"/>
                  </a:outerShdw>
                </a:effectLst>
                <a:latin typeface="Tiffany"/>
                <a:ea typeface="Tiffany"/>
                <a:cs typeface="Tiffany"/>
              </a:rPr>
              <a:t>I. Luyện đọc </a:t>
            </a:r>
          </a:p>
        </p:txBody>
      </p:sp>
      <p:sp>
        <p:nvSpPr>
          <p:cNvPr id="57" name="Rectangle 1">
            <a:extLst>
              <a:ext uri="{FF2B5EF4-FFF2-40B4-BE49-F238E27FC236}">
                <a16:creationId xmlns="" xmlns:a16="http://schemas.microsoft.com/office/drawing/2014/main" id="{77ACBA51-8289-4AF1-9669-3BA0C27B97DD}"/>
              </a:ext>
            </a:extLst>
          </p:cNvPr>
          <p:cNvSpPr/>
          <p:nvPr/>
        </p:nvSpPr>
        <p:spPr>
          <a:xfrm>
            <a:off x="2990850" y="921181"/>
            <a:ext cx="5791200" cy="645715"/>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Vầng</a:t>
            </a:r>
            <a:r>
              <a:rPr lang="en-US" sz="36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600" b="1" spc="50"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trăng</a:t>
            </a:r>
            <a:r>
              <a:rPr lang="en-US" sz="36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600" b="1" spc="50"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của</a:t>
            </a:r>
            <a:r>
              <a:rPr lang="en-US" sz="36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600" b="1" spc="50"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ngoại</a:t>
            </a:r>
            <a:endParaRPr lang="en-US" sz="36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58" name="Rectangle 8"/>
          <p:cNvSpPr>
            <a:spLocks noChangeArrowheads="1"/>
          </p:cNvSpPr>
          <p:nvPr/>
        </p:nvSpPr>
        <p:spPr bwMode="auto">
          <a:xfrm>
            <a:off x="2857500" y="115973"/>
            <a:ext cx="6172200" cy="11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ltLang="vi-VN" sz="2800" b="1" dirty="0" err="1" smtClean="0">
                <a:solidFill>
                  <a:srgbClr val="000000"/>
                </a:solidFill>
                <a:latin typeface="Times New Roman" pitchFamily="18" charset="0"/>
                <a:cs typeface="Times New Roman" pitchFamily="18" charset="0"/>
              </a:rPr>
              <a:t>Thứ</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Tư</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ngày</a:t>
            </a:r>
            <a:r>
              <a:rPr lang="en-US" altLang="vi-VN" sz="2800" b="1" dirty="0" smtClean="0">
                <a:solidFill>
                  <a:srgbClr val="000000"/>
                </a:solidFill>
                <a:latin typeface="Times New Roman" pitchFamily="18" charset="0"/>
                <a:cs typeface="Times New Roman" pitchFamily="18" charset="0"/>
              </a:rPr>
              <a:t> 29 </a:t>
            </a:r>
            <a:r>
              <a:rPr lang="en-US" altLang="vi-VN" sz="2800" b="1" dirty="0" err="1" smtClean="0">
                <a:solidFill>
                  <a:srgbClr val="000000"/>
                </a:solidFill>
                <a:latin typeface="Times New Roman" pitchFamily="18" charset="0"/>
                <a:cs typeface="Times New Roman" pitchFamily="18" charset="0"/>
              </a:rPr>
              <a:t>tháng</a:t>
            </a:r>
            <a:r>
              <a:rPr lang="en-US" altLang="vi-VN" sz="2800" b="1" dirty="0" smtClean="0">
                <a:solidFill>
                  <a:srgbClr val="000000"/>
                </a:solidFill>
                <a:latin typeface="Times New Roman" pitchFamily="18" charset="0"/>
                <a:cs typeface="Times New Roman" pitchFamily="18" charset="0"/>
              </a:rPr>
              <a:t> 11 </a:t>
            </a:r>
            <a:r>
              <a:rPr lang="en-US" altLang="vi-VN" sz="2800" b="1" dirty="0" err="1" smtClean="0">
                <a:solidFill>
                  <a:srgbClr val="000000"/>
                </a:solidFill>
                <a:latin typeface="Times New Roman" pitchFamily="18" charset="0"/>
                <a:cs typeface="Times New Roman" pitchFamily="18" charset="0"/>
              </a:rPr>
              <a:t>năm</a:t>
            </a:r>
            <a:r>
              <a:rPr lang="en-US" altLang="vi-VN" sz="2800" b="1" dirty="0" smtClean="0">
                <a:solidFill>
                  <a:srgbClr val="000000"/>
                </a:solidFill>
                <a:latin typeface="Times New Roman" pitchFamily="18" charset="0"/>
                <a:cs typeface="Times New Roman" pitchFamily="18" charset="0"/>
              </a:rPr>
              <a:t> </a:t>
            </a:r>
            <a:r>
              <a:rPr lang="en-US" altLang="vi-VN" sz="2800" b="1" dirty="0" smtClean="0">
                <a:solidFill>
                  <a:srgbClr val="000000"/>
                </a:solidFill>
                <a:latin typeface="Times New Roman" pitchFamily="18" charset="0"/>
                <a:cs typeface="Times New Roman" pitchFamily="18" charset="0"/>
              </a:rPr>
              <a:t>2024</a:t>
            </a:r>
            <a:endParaRPr lang="en-US" altLang="vi-VN" sz="2800" b="1" dirty="0" smtClean="0">
              <a:solidFill>
                <a:srgbClr val="000000"/>
              </a:solidFill>
              <a:latin typeface="Times New Roman" pitchFamily="18" charset="0"/>
              <a:cs typeface="Times New Roman" pitchFamily="18" charset="0"/>
            </a:endParaRPr>
          </a:p>
          <a:p>
            <a:pPr algn="ctr" fontAlgn="base">
              <a:spcBef>
                <a:spcPct val="0"/>
              </a:spcBef>
              <a:spcAft>
                <a:spcPct val="0"/>
              </a:spcAft>
            </a:pPr>
            <a:r>
              <a:rPr lang="en-US" altLang="vi-VN" sz="2800" b="1" u="sng" dirty="0" err="1" smtClean="0">
                <a:solidFill>
                  <a:srgbClr val="000000"/>
                </a:solidFill>
                <a:latin typeface="Times New Roman" pitchFamily="18" charset="0"/>
                <a:cs typeface="Times New Roman" pitchFamily="18" charset="0"/>
              </a:rPr>
              <a:t>Tiếng</a:t>
            </a:r>
            <a:r>
              <a:rPr lang="en-US" altLang="vi-VN" sz="2800" b="1" u="sng" dirty="0" smtClean="0">
                <a:solidFill>
                  <a:srgbClr val="000000"/>
                </a:solidFill>
                <a:latin typeface="Times New Roman" pitchFamily="18" charset="0"/>
                <a:cs typeface="Times New Roman" pitchFamily="18" charset="0"/>
              </a:rPr>
              <a:t> </a:t>
            </a:r>
            <a:r>
              <a:rPr lang="en-US" altLang="vi-VN" sz="2800" b="1" u="sng" dirty="0" err="1" smtClean="0">
                <a:solidFill>
                  <a:srgbClr val="000000"/>
                </a:solidFill>
                <a:latin typeface="Times New Roman" pitchFamily="18" charset="0"/>
                <a:cs typeface="Times New Roman" pitchFamily="18" charset="0"/>
              </a:rPr>
              <a:t>Việt</a:t>
            </a:r>
            <a:endParaRPr lang="en-US" altLang="vi-VN" sz="2800" b="1" u="sng" dirty="0" smtClean="0">
              <a:solidFill>
                <a:srgbClr val="000000"/>
              </a:solidFill>
              <a:latin typeface="Times New Roman" pitchFamily="18" charset="0"/>
              <a:cs typeface="Times New Roman" pitchFamily="18" charset="0"/>
            </a:endParaRPr>
          </a:p>
          <a:p>
            <a:pPr algn="ctr" fontAlgn="base">
              <a:spcBef>
                <a:spcPct val="0"/>
              </a:spcBef>
              <a:spcAft>
                <a:spcPct val="0"/>
              </a:spcAft>
            </a:pPr>
            <a:endParaRPr lang="en-US" altLang="vi-VN" b="1" dirty="0" smtClean="0">
              <a:solidFill>
                <a:srgbClr val="006600"/>
              </a:solidFill>
            </a:endParaRPr>
          </a:p>
        </p:txBody>
      </p:sp>
      <p:sp>
        <p:nvSpPr>
          <p:cNvPr id="59" name="Rectangle 1">
            <a:extLst>
              <a:ext uri="{FF2B5EF4-FFF2-40B4-BE49-F238E27FC236}">
                <a16:creationId xmlns="" xmlns:a16="http://schemas.microsoft.com/office/drawing/2014/main" id="{77ACBA51-8289-4AF1-9669-3BA0C27B97DD}"/>
              </a:ext>
            </a:extLst>
          </p:cNvPr>
          <p:cNvSpPr/>
          <p:nvPr/>
        </p:nvSpPr>
        <p:spPr>
          <a:xfrm>
            <a:off x="438149" y="964077"/>
            <a:ext cx="2209801" cy="522604"/>
          </a:xfrm>
          <a:prstGeom prst="rect">
            <a:avLst/>
          </a:prstGeom>
          <a:solidFill>
            <a:schemeClr val="bg1"/>
          </a:solid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latin typeface="Times New Roman" pitchFamily="18" charset="0"/>
                <a:cs typeface="Times New Roman" pitchFamily="18" charset="0"/>
              </a:rPr>
              <a:t>Bài đọc 2</a:t>
            </a:r>
            <a:endParaRPr lang="en-US" sz="2800" b="1" spc="50" dirty="0">
              <a:ln w="1143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85937614"/>
      </p:ext>
    </p:extLst>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outVertic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2"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19"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4">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4">
                                            <p:txEl>
                                              <p:pRg st="2" end="2"/>
                                            </p:txEl>
                                          </p:spTgt>
                                        </p:tgtEl>
                                        <p:attrNameLst>
                                          <p:attrName>style.visibility</p:attrName>
                                        </p:attrNameLst>
                                      </p:cBhvr>
                                      <p:to>
                                        <p:strVal val="visible"/>
                                      </p:to>
                                    </p:set>
                                    <p:anim calcmode="discrete" valueType="clr">
                                      <p:cBhvr override="childStyle">
                                        <p:cTn id="26" dur="80"/>
                                        <p:tgtEl>
                                          <p:spTgt spid="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4">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5399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lIns="121917" tIns="60958" rIns="121917" bIns="60958">
            <a:spAutoFit/>
          </a:bodyPr>
          <a:lstStyle/>
          <a:p>
            <a:pPr algn="ctr"/>
            <a:endParaRPr lang="vi-VN" sz="2800" b="1" dirty="0">
              <a:solidFill>
                <a:srgbClr val="FF0000"/>
              </a:solidFill>
              <a:latin typeface="Roboto" pitchFamily="2" charset="0"/>
              <a:ea typeface="Roboto" pitchFamily="2" charset="0"/>
              <a:cs typeface="Roboto" pitchFamily="2" charset="0"/>
            </a:endParaRPr>
          </a:p>
        </p:txBody>
      </p:sp>
      <p:sp>
        <p:nvSpPr>
          <p:cNvPr id="5" name="Rectangle 4"/>
          <p:cNvSpPr/>
          <p:nvPr/>
        </p:nvSpPr>
        <p:spPr>
          <a:xfrm>
            <a:off x="209550" y="262900"/>
            <a:ext cx="11760200" cy="5324530"/>
          </a:xfrm>
          <a:prstGeom prst="rect">
            <a:avLst/>
          </a:prstGeom>
          <a:solidFill>
            <a:schemeClr val="bg1"/>
          </a:solidFill>
        </p:spPr>
        <p:txBody>
          <a:bodyPr wrap="square" lIns="121917" tIns="60958" rIns="121917" bIns="60958">
            <a:spAutoFit/>
          </a:bodyPr>
          <a:lstStyle/>
          <a:p>
            <a:pPr algn="ctr"/>
            <a:r>
              <a:rPr lang="en-US" sz="3200" b="1">
                <a:solidFill>
                  <a:prstClr val="black"/>
                </a:solidFill>
                <a:latin typeface="Roboto Mono"/>
                <a:ea typeface="Roboto" pitchFamily="2" charset="0"/>
                <a:cs typeface="Roboto" pitchFamily="2" charset="0"/>
              </a:rPr>
              <a:t>Bài đọc 2:    </a:t>
            </a:r>
            <a:r>
              <a:rPr lang="en-US" sz="3200" b="1" smtClean="0">
                <a:solidFill>
                  <a:srgbClr val="FF0000"/>
                </a:solidFill>
                <a:latin typeface="Roboto Mono"/>
                <a:ea typeface="Roboto" pitchFamily="2" charset="0"/>
                <a:cs typeface="Roboto" pitchFamily="2" charset="0"/>
              </a:rPr>
              <a:t>Vầng </a:t>
            </a:r>
            <a:r>
              <a:rPr lang="en-US" sz="3200" b="1">
                <a:solidFill>
                  <a:srgbClr val="FF0000"/>
                </a:solidFill>
                <a:latin typeface="Roboto Mono"/>
                <a:ea typeface="Roboto" pitchFamily="2" charset="0"/>
                <a:cs typeface="Roboto" pitchFamily="2" charset="0"/>
              </a:rPr>
              <a:t>trăng của </a:t>
            </a:r>
            <a:r>
              <a:rPr lang="en-US" sz="3200" b="1" smtClean="0">
                <a:solidFill>
                  <a:srgbClr val="FF0000"/>
                </a:solidFill>
                <a:latin typeface="Roboto Mono"/>
                <a:ea typeface="Roboto" pitchFamily="2" charset="0"/>
                <a:cs typeface="Roboto" pitchFamily="2" charset="0"/>
              </a:rPr>
              <a:t>ngoại</a:t>
            </a:r>
          </a:p>
          <a:p>
            <a:pPr algn="ctr"/>
            <a:endParaRPr lang="vi-VN" b="1">
              <a:solidFill>
                <a:srgbClr val="FF0000"/>
              </a:solidFill>
              <a:latin typeface="Roboto Mono"/>
              <a:ea typeface="Roboto" pitchFamily="2" charset="0"/>
              <a:cs typeface="Roboto" pitchFamily="2" charset="0"/>
            </a:endParaRPr>
          </a:p>
          <a:p>
            <a:pPr algn="just">
              <a:tabLst>
                <a:tab pos="463550" algn="l"/>
              </a:tabLst>
            </a:pPr>
            <a:r>
              <a:rPr lang="en-US" sz="2400" smtClean="0">
                <a:solidFill>
                  <a:prstClr val="black"/>
                </a:solidFill>
                <a:latin typeface="Roboto Mono"/>
                <a:ea typeface="Roboto" pitchFamily="2" charset="0"/>
                <a:cs typeface="Roboto" pitchFamily="2" charset="0"/>
              </a:rPr>
              <a:t>	</a:t>
            </a:r>
            <a:r>
              <a:rPr lang="vi-VN" sz="3200" b="1" smtClean="0">
                <a:solidFill>
                  <a:srgbClr val="FF0000"/>
                </a:solidFill>
                <a:latin typeface="Roboto Mono"/>
                <a:ea typeface="Roboto" pitchFamily="2" charset="0"/>
                <a:cs typeface="Roboto" pitchFamily="2" charset="0"/>
              </a:rPr>
              <a:t>1</a:t>
            </a:r>
            <a:r>
              <a:rPr lang="vi-VN" sz="3200" b="1" dirty="0">
                <a:solidFill>
                  <a:srgbClr val="FF0000"/>
                </a:solidFill>
                <a:latin typeface="Roboto Mono"/>
                <a:ea typeface="Roboto" pitchFamily="2" charset="0"/>
                <a:cs typeface="Roboto" pitchFamily="2" charset="0"/>
              </a:rPr>
              <a:t>. </a:t>
            </a:r>
            <a:r>
              <a:rPr lang="vi-VN" sz="3200" dirty="0">
                <a:solidFill>
                  <a:prstClr val="black"/>
                </a:solidFill>
                <a:latin typeface="Roboto Mono"/>
                <a:ea typeface="Roboto" pitchFamily="2" charset="0"/>
                <a:cs typeface="Roboto" pitchFamily="2" charset="0"/>
              </a:rPr>
              <a:t>Nghỉ hè, ba má cho chị em My về quê với ông ngoại nửa tháng. Sáng sớm, My và Bin được tiếng gáy của chú gà trống đánh thức. Hai chị em vùng dậy, gấp chăn màn thật nhanh, rồi ra sân tập thể dục </a:t>
            </a:r>
            <a:r>
              <a:rPr lang="en-US" sz="3200" dirty="0">
                <a:solidFill>
                  <a:prstClr val="black"/>
                </a:solidFill>
                <a:latin typeface="Roboto Mono"/>
                <a:ea typeface="Roboto" pitchFamily="2" charset="0"/>
                <a:cs typeface="Roboto" pitchFamily="2" charset="0"/>
              </a:rPr>
              <a:t>v</a:t>
            </a:r>
            <a:r>
              <a:rPr lang="vi-VN" sz="3200" dirty="0">
                <a:solidFill>
                  <a:prstClr val="black"/>
                </a:solidFill>
                <a:latin typeface="Roboto Mono"/>
                <a:ea typeface="Roboto" pitchFamily="2" charset="0"/>
                <a:cs typeface="Roboto" pitchFamily="2" charset="0"/>
              </a:rPr>
              <a:t>ới ông.</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Ăn </a:t>
            </a:r>
            <a:r>
              <a:rPr lang="vi-VN" sz="3200" dirty="0">
                <a:solidFill>
                  <a:prstClr val="black"/>
                </a:solidFill>
                <a:latin typeface="Roboto Mono"/>
                <a:ea typeface="Roboto" pitchFamily="2" charset="0"/>
                <a:cs typeface="Roboto" pitchFamily="2" charset="0"/>
              </a:rPr>
              <a:t>sáng xong, ba ông cháu ra vườn, quét lá rụng, vun gốc cây, tìm những trái cây chín vàng.</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Buổi </a:t>
            </a:r>
            <a:r>
              <a:rPr lang="vi-VN" sz="3200" dirty="0">
                <a:solidFill>
                  <a:prstClr val="black"/>
                </a:solidFill>
                <a:latin typeface="Roboto Mono"/>
                <a:ea typeface="Roboto" pitchFamily="2" charset="0"/>
                <a:cs typeface="Roboto" pitchFamily="2" charset="0"/>
              </a:rPr>
              <a:t>tối, ba ông cháu kê chõng tre ra sân. Ông dạy chị em My tìm </a:t>
            </a:r>
            <a:r>
              <a:rPr lang="vi-VN" sz="3200">
                <a:solidFill>
                  <a:prstClr val="black"/>
                </a:solidFill>
                <a:latin typeface="Roboto Mono"/>
                <a:ea typeface="Roboto" pitchFamily="2" charset="0"/>
                <a:cs typeface="Roboto" pitchFamily="2" charset="0"/>
              </a:rPr>
              <a:t>các </a:t>
            </a:r>
            <a:r>
              <a:rPr lang="en-US" sz="3200" smtClean="0">
                <a:solidFill>
                  <a:prstClr val="black"/>
                </a:solidFill>
                <a:latin typeface="Roboto Mono"/>
                <a:ea typeface="Roboto" pitchFamily="2" charset="0"/>
                <a:cs typeface="Roboto" pitchFamily="2" charset="0"/>
              </a:rPr>
              <a:t>v</a:t>
            </a:r>
            <a:r>
              <a:rPr lang="vi-VN" sz="3200" smtClean="0">
                <a:solidFill>
                  <a:prstClr val="black"/>
                </a:solidFill>
                <a:latin typeface="Roboto Mono"/>
                <a:ea typeface="Roboto" pitchFamily="2" charset="0"/>
                <a:cs typeface="Roboto" pitchFamily="2" charset="0"/>
              </a:rPr>
              <a:t>ì </a:t>
            </a:r>
            <a:r>
              <a:rPr lang="vi-VN" sz="3200" dirty="0">
                <a:solidFill>
                  <a:prstClr val="black"/>
                </a:solidFill>
                <a:latin typeface="Roboto Mono"/>
                <a:ea typeface="Roboto" pitchFamily="2" charset="0"/>
                <a:cs typeface="Roboto" pitchFamily="2" charset="0"/>
              </a:rPr>
              <a:t>sao trên trời. Mãi đến khuya, hai chị em mới chịu vào nhà và lập tức chìm vào giấc </a:t>
            </a:r>
            <a:r>
              <a:rPr lang="vi-VN" sz="3200">
                <a:solidFill>
                  <a:prstClr val="black"/>
                </a:solidFill>
                <a:latin typeface="Roboto Mono"/>
                <a:ea typeface="Roboto" pitchFamily="2" charset="0"/>
                <a:cs typeface="Roboto" pitchFamily="2" charset="0"/>
              </a:rPr>
              <a:t>ngủ</a:t>
            </a:r>
            <a:r>
              <a:rPr lang="vi-VN" sz="3200" smtClean="0">
                <a:solidFill>
                  <a:prstClr val="black"/>
                </a:solidFill>
                <a:latin typeface="Roboto Mono"/>
                <a:ea typeface="Roboto" pitchFamily="2" charset="0"/>
                <a:cs typeface="Roboto" pitchFamily="2" charset="0"/>
              </a:rPr>
              <a:t>.</a:t>
            </a:r>
            <a:endParaRPr lang="en-US" sz="3200" smtClean="0">
              <a:solidFill>
                <a:prstClr val="black"/>
              </a:solidFill>
              <a:latin typeface="Roboto Mono"/>
              <a:ea typeface="Roboto" pitchFamily="2" charset="0"/>
              <a:cs typeface="Roboto" pitchFamily="2" charset="0"/>
            </a:endParaRPr>
          </a:p>
        </p:txBody>
      </p:sp>
      <p:grpSp>
        <p:nvGrpSpPr>
          <p:cNvPr id="6" name="Group 12"/>
          <p:cNvGrpSpPr>
            <a:grpSpLocks/>
          </p:cNvGrpSpPr>
          <p:nvPr/>
        </p:nvGrpSpPr>
        <p:grpSpPr bwMode="auto">
          <a:xfrm>
            <a:off x="-95249" y="-93663"/>
            <a:ext cx="12359217" cy="7195072"/>
            <a:chOff x="-18" y="-23"/>
            <a:chExt cx="5839" cy="4393"/>
          </a:xfrm>
        </p:grpSpPr>
        <p:pic>
          <p:nvPicPr>
            <p:cNvPr id="7" name="Picture 13" descr="J0099177"/>
            <p:cNvPicPr>
              <a:picLocks noChangeAspect="1" noChangeArrowheads="1"/>
            </p:cNvPicPr>
            <p:nvPr/>
          </p:nvPicPr>
          <p:blipFill>
            <a:blip r:embed="rId2"/>
            <a:srcRect/>
            <a:stretch>
              <a:fillRect/>
            </a:stretch>
          </p:blipFill>
          <p:spPr bwMode="auto">
            <a:xfrm>
              <a:off x="0" y="4274"/>
              <a:ext cx="5760" cy="96"/>
            </a:xfrm>
            <a:prstGeom prst="rect">
              <a:avLst/>
            </a:prstGeom>
            <a:solidFill>
              <a:srgbClr val="009900"/>
            </a:solidFill>
            <a:ln w="9525">
              <a:noFill/>
              <a:miter lim="800000"/>
              <a:headEnd/>
              <a:tailEnd/>
            </a:ln>
          </p:spPr>
        </p:pic>
        <p:pic>
          <p:nvPicPr>
            <p:cNvPr id="8" name="Picture 14" descr="J0099177"/>
            <p:cNvPicPr>
              <a:picLocks noChangeAspect="1" noChangeArrowheads="1"/>
            </p:cNvPicPr>
            <p:nvPr/>
          </p:nvPicPr>
          <p:blipFill>
            <a:blip r:embed="rId2"/>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9" name="Picture 15" descr="J0099177"/>
            <p:cNvPicPr>
              <a:picLocks noChangeAspect="1" noChangeArrowheads="1"/>
            </p:cNvPicPr>
            <p:nvPr/>
          </p:nvPicPr>
          <p:blipFill>
            <a:blip r:embed="rId2"/>
            <a:srcRect/>
            <a:stretch>
              <a:fillRect/>
            </a:stretch>
          </p:blipFill>
          <p:spPr bwMode="auto">
            <a:xfrm>
              <a:off x="0" y="-23"/>
              <a:ext cx="5810" cy="117"/>
            </a:xfrm>
            <a:prstGeom prst="rect">
              <a:avLst/>
            </a:prstGeom>
            <a:solidFill>
              <a:srgbClr val="009900"/>
            </a:solidFill>
            <a:ln w="9525">
              <a:noFill/>
              <a:miter lim="800000"/>
              <a:headEnd/>
              <a:tailEnd/>
            </a:ln>
          </p:spPr>
        </p:pic>
        <p:pic>
          <p:nvPicPr>
            <p:cNvPr id="10" name="Picture 16" descr="J0099177"/>
            <p:cNvPicPr>
              <a:picLocks noChangeAspect="1" noChangeArrowheads="1"/>
            </p:cNvPicPr>
            <p:nvPr/>
          </p:nvPicPr>
          <p:blipFill>
            <a:blip r:embed="rId2"/>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spTree>
    <p:extLst>
      <p:ext uri="{BB962C8B-B14F-4D97-AF65-F5344CB8AC3E}">
        <p14:creationId xmlns:p14="http://schemas.microsoft.com/office/powerpoint/2010/main" val="19002088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5399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lIns="121917" tIns="60958" rIns="121917" bIns="60958">
            <a:spAutoFit/>
          </a:bodyPr>
          <a:lstStyle/>
          <a:p>
            <a:pPr algn="ctr"/>
            <a:endParaRPr lang="vi-VN" sz="2800" b="1" dirty="0">
              <a:solidFill>
                <a:srgbClr val="FF0000"/>
              </a:solidFill>
              <a:latin typeface="Roboto" pitchFamily="2" charset="0"/>
              <a:ea typeface="Roboto" pitchFamily="2" charset="0"/>
              <a:cs typeface="Roboto" pitchFamily="2" charset="0"/>
            </a:endParaRPr>
          </a:p>
        </p:txBody>
      </p:sp>
      <p:sp>
        <p:nvSpPr>
          <p:cNvPr id="5" name="Rectangle 4"/>
          <p:cNvSpPr/>
          <p:nvPr/>
        </p:nvSpPr>
        <p:spPr>
          <a:xfrm>
            <a:off x="209550" y="205750"/>
            <a:ext cx="11760200" cy="5816973"/>
          </a:xfrm>
          <a:prstGeom prst="rect">
            <a:avLst/>
          </a:prstGeom>
          <a:solidFill>
            <a:schemeClr val="bg1"/>
          </a:solidFill>
        </p:spPr>
        <p:txBody>
          <a:bodyPr wrap="square" lIns="121917" tIns="60958" rIns="121917" bIns="60958">
            <a:spAutoFit/>
          </a:bodyPr>
          <a:lstStyle/>
          <a:p>
            <a:pPr algn="ctr"/>
            <a:r>
              <a:rPr lang="en-US" sz="3200" b="1">
                <a:solidFill>
                  <a:prstClr val="black"/>
                </a:solidFill>
                <a:latin typeface="Roboto" pitchFamily="2" charset="0"/>
                <a:ea typeface="Roboto" pitchFamily="2" charset="0"/>
                <a:cs typeface="Roboto" pitchFamily="2" charset="0"/>
              </a:rPr>
              <a:t>Bài đọc 2:    </a:t>
            </a:r>
            <a:r>
              <a:rPr lang="en-US" sz="3200" b="1" smtClean="0">
                <a:solidFill>
                  <a:srgbClr val="FF0000"/>
                </a:solidFill>
                <a:latin typeface="Roboto" pitchFamily="2" charset="0"/>
                <a:ea typeface="Roboto" pitchFamily="2" charset="0"/>
                <a:cs typeface="Roboto" pitchFamily="2" charset="0"/>
              </a:rPr>
              <a:t>Vầng </a:t>
            </a:r>
            <a:r>
              <a:rPr lang="en-US" sz="3200" b="1">
                <a:solidFill>
                  <a:srgbClr val="FF0000"/>
                </a:solidFill>
                <a:latin typeface="Roboto" pitchFamily="2" charset="0"/>
                <a:ea typeface="Roboto" pitchFamily="2" charset="0"/>
                <a:cs typeface="Roboto" pitchFamily="2" charset="0"/>
              </a:rPr>
              <a:t>trăng của </a:t>
            </a:r>
            <a:r>
              <a:rPr lang="en-US" sz="3200" b="1" smtClean="0">
                <a:solidFill>
                  <a:srgbClr val="FF0000"/>
                </a:solidFill>
                <a:latin typeface="Roboto" pitchFamily="2" charset="0"/>
                <a:ea typeface="Roboto" pitchFamily="2" charset="0"/>
                <a:cs typeface="Roboto" pitchFamily="2" charset="0"/>
              </a:rPr>
              <a:t>ngoại</a:t>
            </a:r>
          </a:p>
          <a:p>
            <a:pPr algn="ctr"/>
            <a:endParaRPr lang="vi-VN" b="1">
              <a:solidFill>
                <a:srgbClr val="FF0000"/>
              </a:solidFill>
              <a:latin typeface="Roboto" pitchFamily="2" charset="0"/>
              <a:ea typeface="Roboto" pitchFamily="2" charset="0"/>
              <a:cs typeface="Roboto" pitchFamily="2" charset="0"/>
            </a:endParaRP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3200" b="1" smtClean="0">
                <a:solidFill>
                  <a:srgbClr val="FF0000"/>
                </a:solidFill>
                <a:latin typeface="Roboto Mono"/>
                <a:ea typeface="Roboto" pitchFamily="2" charset="0"/>
                <a:cs typeface="Roboto" pitchFamily="2" charset="0"/>
              </a:rPr>
              <a:t>2</a:t>
            </a:r>
            <a:r>
              <a:rPr lang="vi-VN" sz="3200" b="1">
                <a:solidFill>
                  <a:srgbClr val="FF0000"/>
                </a:solidFill>
                <a:latin typeface="Roboto Mono"/>
                <a:ea typeface="Roboto" pitchFamily="2" charset="0"/>
                <a:cs typeface="Roboto" pitchFamily="2" charset="0"/>
              </a:rPr>
              <a:t>. </a:t>
            </a:r>
            <a:r>
              <a:rPr lang="vi-VN" sz="3200">
                <a:solidFill>
                  <a:prstClr val="black"/>
                </a:solidFill>
                <a:latin typeface="Roboto Mono"/>
                <a:ea typeface="Roboto" pitchFamily="2" charset="0"/>
                <a:cs typeface="Roboto" pitchFamily="2" charset="0"/>
              </a:rPr>
              <a:t>Có đêm, My chợt tỉnh giấc, thấy một quầng sáng bên bàn. Mắt nhắm mắt mở, cô bé gọi:</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 </a:t>
            </a:r>
            <a:r>
              <a:rPr lang="vi-VN" sz="3200">
                <a:solidFill>
                  <a:prstClr val="black"/>
                </a:solidFill>
                <a:latin typeface="Roboto Mono"/>
                <a:ea typeface="Roboto" pitchFamily="2" charset="0"/>
                <a:cs typeface="Roboto" pitchFamily="2" charset="0"/>
              </a:rPr>
              <a:t>Ngoại ơi, trăng này!</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Ông </a:t>
            </a:r>
            <a:r>
              <a:rPr lang="vi-VN" sz="3200">
                <a:solidFill>
                  <a:prstClr val="black"/>
                </a:solidFill>
                <a:latin typeface="Roboto Mono"/>
                <a:ea typeface="Roboto" pitchFamily="2" charset="0"/>
                <a:cs typeface="Roboto" pitchFamily="2" charset="0"/>
              </a:rPr>
              <a:t>ngoại dịu dàng:</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 </a:t>
            </a:r>
            <a:r>
              <a:rPr lang="vi-VN" sz="3200">
                <a:solidFill>
                  <a:prstClr val="black"/>
                </a:solidFill>
                <a:latin typeface="Roboto Mono"/>
                <a:ea typeface="Roboto" pitchFamily="2" charset="0"/>
                <a:cs typeface="Roboto" pitchFamily="2" charset="0"/>
              </a:rPr>
              <a:t>Ngủ đi con! Đèn bàn của ông đấy mà.</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My </a:t>
            </a:r>
            <a:r>
              <a:rPr lang="vi-VN" sz="3200">
                <a:solidFill>
                  <a:prstClr val="black"/>
                </a:solidFill>
                <a:latin typeface="Roboto Mono"/>
                <a:ea typeface="Roboto" pitchFamily="2" charset="0"/>
                <a:cs typeface="Roboto" pitchFamily="2" charset="0"/>
              </a:rPr>
              <a:t>tỉnh hẳn. Cô bé nhìn chiếc đèn được che cẩn thận. Hoá ra ông đang khâu lại cái quần của cu Bin bị rách. Cô bé mỉm cười:</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 Ngoại </a:t>
            </a:r>
            <a:r>
              <a:rPr lang="vi-VN" sz="3200">
                <a:solidFill>
                  <a:prstClr val="black"/>
                </a:solidFill>
                <a:latin typeface="Roboto Mono"/>
                <a:ea typeface="Roboto" pitchFamily="2" charset="0"/>
                <a:cs typeface="Roboto" pitchFamily="2" charset="0"/>
              </a:rPr>
              <a:t>ơi, hoá ra đấy là vầng trăng của </a:t>
            </a:r>
            <a:r>
              <a:rPr lang="vi-VN" sz="3200" smtClean="0">
                <a:solidFill>
                  <a:prstClr val="black"/>
                </a:solidFill>
                <a:latin typeface="Roboto Mono"/>
                <a:ea typeface="Roboto" pitchFamily="2" charset="0"/>
                <a:cs typeface="Roboto" pitchFamily="2" charset="0"/>
              </a:rPr>
              <a:t>ngoại!</a:t>
            </a:r>
            <a:endParaRPr lang="en-US" sz="3200">
              <a:solidFill>
                <a:prstClr val="black"/>
              </a:solidFill>
              <a:latin typeface="Roboto Mono"/>
              <a:ea typeface="Roboto" pitchFamily="2" charset="0"/>
              <a:cs typeface="Roboto" pitchFamily="2" charset="0"/>
            </a:endParaRP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Theo </a:t>
            </a:r>
            <a:r>
              <a:rPr lang="vi-VN" sz="3200">
                <a:solidFill>
                  <a:prstClr val="black"/>
                </a:solidFill>
                <a:latin typeface="Roboto Mono"/>
                <a:ea typeface="Roboto" pitchFamily="2" charset="0"/>
                <a:cs typeface="Roboto" pitchFamily="2" charset="0"/>
              </a:rPr>
              <a:t>LÊ THANH </a:t>
            </a:r>
            <a:r>
              <a:rPr lang="vi-VN" sz="3200" smtClean="0">
                <a:solidFill>
                  <a:prstClr val="black"/>
                </a:solidFill>
                <a:latin typeface="Roboto Mono"/>
                <a:ea typeface="Roboto" pitchFamily="2" charset="0"/>
                <a:cs typeface="Roboto" pitchFamily="2" charset="0"/>
              </a:rPr>
              <a:t>NGA</a:t>
            </a:r>
            <a:endParaRPr lang="vi-VN" sz="3200">
              <a:solidFill>
                <a:prstClr val="black"/>
              </a:solidFill>
              <a:latin typeface="Roboto Mono"/>
              <a:ea typeface="Roboto" pitchFamily="2" charset="0"/>
              <a:cs typeface="Roboto" pitchFamily="2" charset="0"/>
            </a:endParaRPr>
          </a:p>
        </p:txBody>
      </p:sp>
      <p:grpSp>
        <p:nvGrpSpPr>
          <p:cNvPr id="6" name="Group 12"/>
          <p:cNvGrpSpPr>
            <a:grpSpLocks/>
          </p:cNvGrpSpPr>
          <p:nvPr/>
        </p:nvGrpSpPr>
        <p:grpSpPr bwMode="auto">
          <a:xfrm>
            <a:off x="-95249" y="-93663"/>
            <a:ext cx="12359217" cy="7195072"/>
            <a:chOff x="-18" y="-23"/>
            <a:chExt cx="5839" cy="4393"/>
          </a:xfrm>
        </p:grpSpPr>
        <p:pic>
          <p:nvPicPr>
            <p:cNvPr id="7" name="Picture 13" descr="J0099177"/>
            <p:cNvPicPr>
              <a:picLocks noChangeAspect="1" noChangeArrowheads="1"/>
            </p:cNvPicPr>
            <p:nvPr/>
          </p:nvPicPr>
          <p:blipFill>
            <a:blip r:embed="rId2"/>
            <a:srcRect/>
            <a:stretch>
              <a:fillRect/>
            </a:stretch>
          </p:blipFill>
          <p:spPr bwMode="auto">
            <a:xfrm>
              <a:off x="0" y="4274"/>
              <a:ext cx="5760" cy="96"/>
            </a:xfrm>
            <a:prstGeom prst="rect">
              <a:avLst/>
            </a:prstGeom>
            <a:solidFill>
              <a:srgbClr val="009900"/>
            </a:solidFill>
            <a:ln w="9525">
              <a:noFill/>
              <a:miter lim="800000"/>
              <a:headEnd/>
              <a:tailEnd/>
            </a:ln>
          </p:spPr>
        </p:pic>
        <p:pic>
          <p:nvPicPr>
            <p:cNvPr id="8" name="Picture 14" descr="J0099177"/>
            <p:cNvPicPr>
              <a:picLocks noChangeAspect="1" noChangeArrowheads="1"/>
            </p:cNvPicPr>
            <p:nvPr/>
          </p:nvPicPr>
          <p:blipFill>
            <a:blip r:embed="rId2"/>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9" name="Picture 15" descr="J0099177"/>
            <p:cNvPicPr>
              <a:picLocks noChangeAspect="1" noChangeArrowheads="1"/>
            </p:cNvPicPr>
            <p:nvPr/>
          </p:nvPicPr>
          <p:blipFill>
            <a:blip r:embed="rId2"/>
            <a:srcRect/>
            <a:stretch>
              <a:fillRect/>
            </a:stretch>
          </p:blipFill>
          <p:spPr bwMode="auto">
            <a:xfrm>
              <a:off x="0" y="-23"/>
              <a:ext cx="5810" cy="117"/>
            </a:xfrm>
            <a:prstGeom prst="rect">
              <a:avLst/>
            </a:prstGeom>
            <a:solidFill>
              <a:srgbClr val="009900"/>
            </a:solidFill>
            <a:ln w="9525">
              <a:noFill/>
              <a:miter lim="800000"/>
              <a:headEnd/>
              <a:tailEnd/>
            </a:ln>
          </p:spPr>
        </p:pic>
        <p:pic>
          <p:nvPicPr>
            <p:cNvPr id="10" name="Picture 16" descr="J0099177"/>
            <p:cNvPicPr>
              <a:picLocks noChangeAspect="1" noChangeArrowheads="1"/>
            </p:cNvPicPr>
            <p:nvPr/>
          </p:nvPicPr>
          <p:blipFill>
            <a:blip r:embed="rId2"/>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spTree>
    <p:extLst>
      <p:ext uri="{BB962C8B-B14F-4D97-AF65-F5344CB8AC3E}">
        <p14:creationId xmlns:p14="http://schemas.microsoft.com/office/powerpoint/2010/main" val="42549205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5399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lIns="121917" tIns="60958" rIns="121917" bIns="60958">
            <a:spAutoFit/>
          </a:bodyPr>
          <a:lstStyle/>
          <a:p>
            <a:pPr algn="ctr"/>
            <a:endParaRPr lang="vi-VN" sz="2800" b="1" dirty="0">
              <a:solidFill>
                <a:srgbClr val="FF0000"/>
              </a:solidFill>
              <a:latin typeface="Roboto" pitchFamily="2" charset="0"/>
              <a:ea typeface="Roboto" pitchFamily="2" charset="0"/>
              <a:cs typeface="Roboto" pitchFamily="2" charset="0"/>
            </a:endParaRPr>
          </a:p>
        </p:txBody>
      </p:sp>
      <p:sp>
        <p:nvSpPr>
          <p:cNvPr id="5" name="Rectangle 4"/>
          <p:cNvSpPr/>
          <p:nvPr/>
        </p:nvSpPr>
        <p:spPr>
          <a:xfrm>
            <a:off x="209550" y="262900"/>
            <a:ext cx="11760200" cy="5324530"/>
          </a:xfrm>
          <a:prstGeom prst="rect">
            <a:avLst/>
          </a:prstGeom>
          <a:solidFill>
            <a:schemeClr val="bg1"/>
          </a:solidFill>
        </p:spPr>
        <p:txBody>
          <a:bodyPr wrap="square" lIns="121917" tIns="60958" rIns="121917" bIns="60958">
            <a:spAutoFit/>
          </a:bodyPr>
          <a:lstStyle/>
          <a:p>
            <a:pPr algn="ctr"/>
            <a:r>
              <a:rPr lang="en-US" sz="3200" b="1">
                <a:solidFill>
                  <a:prstClr val="black"/>
                </a:solidFill>
                <a:latin typeface="Roboto Mono"/>
                <a:ea typeface="Roboto" pitchFamily="2" charset="0"/>
                <a:cs typeface="Roboto" pitchFamily="2" charset="0"/>
              </a:rPr>
              <a:t>Bài đọc 2:    </a:t>
            </a:r>
            <a:r>
              <a:rPr lang="en-US" sz="3200" b="1" smtClean="0">
                <a:solidFill>
                  <a:srgbClr val="FF0000"/>
                </a:solidFill>
                <a:latin typeface="Roboto Mono"/>
                <a:ea typeface="Roboto" pitchFamily="2" charset="0"/>
                <a:cs typeface="Roboto" pitchFamily="2" charset="0"/>
              </a:rPr>
              <a:t>Vầng </a:t>
            </a:r>
            <a:r>
              <a:rPr lang="en-US" sz="3200" b="1">
                <a:solidFill>
                  <a:srgbClr val="FF0000"/>
                </a:solidFill>
                <a:latin typeface="Roboto Mono"/>
                <a:ea typeface="Roboto" pitchFamily="2" charset="0"/>
                <a:cs typeface="Roboto" pitchFamily="2" charset="0"/>
              </a:rPr>
              <a:t>trăng của </a:t>
            </a:r>
            <a:r>
              <a:rPr lang="en-US" sz="3200" b="1" smtClean="0">
                <a:solidFill>
                  <a:srgbClr val="FF0000"/>
                </a:solidFill>
                <a:latin typeface="Roboto Mono"/>
                <a:ea typeface="Roboto" pitchFamily="2" charset="0"/>
                <a:cs typeface="Roboto" pitchFamily="2" charset="0"/>
              </a:rPr>
              <a:t>ngoại</a:t>
            </a:r>
          </a:p>
          <a:p>
            <a:pPr algn="ctr"/>
            <a:endParaRPr lang="vi-VN" b="1">
              <a:solidFill>
                <a:srgbClr val="FF0000"/>
              </a:solidFill>
              <a:latin typeface="Roboto Mono"/>
              <a:ea typeface="Roboto" pitchFamily="2" charset="0"/>
              <a:cs typeface="Roboto" pitchFamily="2" charset="0"/>
            </a:endParaRPr>
          </a:p>
          <a:p>
            <a:pPr algn="just">
              <a:tabLst>
                <a:tab pos="463550" algn="l"/>
              </a:tabLst>
            </a:pPr>
            <a:r>
              <a:rPr lang="en-US" sz="2400" smtClean="0">
                <a:solidFill>
                  <a:prstClr val="black"/>
                </a:solidFill>
                <a:latin typeface="Roboto Mono"/>
                <a:ea typeface="Roboto" pitchFamily="2" charset="0"/>
                <a:cs typeface="Roboto" pitchFamily="2" charset="0"/>
              </a:rPr>
              <a:t>	</a:t>
            </a:r>
            <a:r>
              <a:rPr lang="vi-VN" sz="3200" b="1" smtClean="0">
                <a:solidFill>
                  <a:srgbClr val="FF0000"/>
                </a:solidFill>
                <a:latin typeface="Roboto Mono"/>
                <a:ea typeface="Roboto" pitchFamily="2" charset="0"/>
                <a:cs typeface="Roboto" pitchFamily="2" charset="0"/>
              </a:rPr>
              <a:t>1</a:t>
            </a:r>
            <a:r>
              <a:rPr lang="vi-VN" sz="3200" b="1" dirty="0">
                <a:solidFill>
                  <a:srgbClr val="FF0000"/>
                </a:solidFill>
                <a:latin typeface="Roboto Mono"/>
                <a:ea typeface="Roboto" pitchFamily="2" charset="0"/>
                <a:cs typeface="Roboto" pitchFamily="2" charset="0"/>
              </a:rPr>
              <a:t>. </a:t>
            </a:r>
            <a:r>
              <a:rPr lang="vi-VN" sz="3200" dirty="0">
                <a:solidFill>
                  <a:prstClr val="black"/>
                </a:solidFill>
                <a:latin typeface="Roboto Mono"/>
                <a:ea typeface="Roboto" pitchFamily="2" charset="0"/>
                <a:cs typeface="Roboto" pitchFamily="2" charset="0"/>
              </a:rPr>
              <a:t>Nghỉ hè, ba má cho chị em My về quê với ông ngoại nửa tháng. Sáng sớm, My và Bin được tiếng gáy của chú gà trống đánh thức. Hai chị em vùng dậy, gấp chăn màn thật nhanh, rồi ra sân tập thể dục </a:t>
            </a:r>
            <a:r>
              <a:rPr lang="en-US" sz="3200" dirty="0">
                <a:solidFill>
                  <a:prstClr val="black"/>
                </a:solidFill>
                <a:latin typeface="Roboto Mono"/>
                <a:ea typeface="Roboto" pitchFamily="2" charset="0"/>
                <a:cs typeface="Roboto" pitchFamily="2" charset="0"/>
              </a:rPr>
              <a:t>v</a:t>
            </a:r>
            <a:r>
              <a:rPr lang="vi-VN" sz="3200" dirty="0">
                <a:solidFill>
                  <a:prstClr val="black"/>
                </a:solidFill>
                <a:latin typeface="Roboto Mono"/>
                <a:ea typeface="Roboto" pitchFamily="2" charset="0"/>
                <a:cs typeface="Roboto" pitchFamily="2" charset="0"/>
              </a:rPr>
              <a:t>ới ông.</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Ăn </a:t>
            </a:r>
            <a:r>
              <a:rPr lang="vi-VN" sz="3200" dirty="0">
                <a:solidFill>
                  <a:prstClr val="black"/>
                </a:solidFill>
                <a:latin typeface="Roboto Mono"/>
                <a:ea typeface="Roboto" pitchFamily="2" charset="0"/>
                <a:cs typeface="Roboto" pitchFamily="2" charset="0"/>
              </a:rPr>
              <a:t>sáng xong, ba ông cháu ra vườn, quét lá rụng, vun gốc cây, tìm những trái cây chín vàng.</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Buổi </a:t>
            </a:r>
            <a:r>
              <a:rPr lang="vi-VN" sz="3200" dirty="0">
                <a:solidFill>
                  <a:prstClr val="black"/>
                </a:solidFill>
                <a:latin typeface="Roboto Mono"/>
                <a:ea typeface="Roboto" pitchFamily="2" charset="0"/>
                <a:cs typeface="Roboto" pitchFamily="2" charset="0"/>
              </a:rPr>
              <a:t>tối, ba ông cháu kê chõng tre ra sân. Ông dạy chị em My tìm </a:t>
            </a:r>
            <a:r>
              <a:rPr lang="vi-VN" sz="3200">
                <a:solidFill>
                  <a:prstClr val="black"/>
                </a:solidFill>
                <a:latin typeface="Roboto Mono"/>
                <a:ea typeface="Roboto" pitchFamily="2" charset="0"/>
                <a:cs typeface="Roboto" pitchFamily="2" charset="0"/>
              </a:rPr>
              <a:t>các </a:t>
            </a:r>
            <a:r>
              <a:rPr lang="en-US" sz="3200" smtClean="0">
                <a:solidFill>
                  <a:prstClr val="black"/>
                </a:solidFill>
                <a:latin typeface="Roboto Mono"/>
                <a:ea typeface="Roboto" pitchFamily="2" charset="0"/>
                <a:cs typeface="Roboto" pitchFamily="2" charset="0"/>
              </a:rPr>
              <a:t>v</a:t>
            </a:r>
            <a:r>
              <a:rPr lang="vi-VN" sz="3200" smtClean="0">
                <a:solidFill>
                  <a:prstClr val="black"/>
                </a:solidFill>
                <a:latin typeface="Roboto Mono"/>
                <a:ea typeface="Roboto" pitchFamily="2" charset="0"/>
                <a:cs typeface="Roboto" pitchFamily="2" charset="0"/>
              </a:rPr>
              <a:t>ì </a:t>
            </a:r>
            <a:r>
              <a:rPr lang="vi-VN" sz="3200" dirty="0">
                <a:solidFill>
                  <a:prstClr val="black"/>
                </a:solidFill>
                <a:latin typeface="Roboto Mono"/>
                <a:ea typeface="Roboto" pitchFamily="2" charset="0"/>
                <a:cs typeface="Roboto" pitchFamily="2" charset="0"/>
              </a:rPr>
              <a:t>sao trên trời. Mãi đến khuya, hai chị em mới chịu vào nhà và lập tức chìm vào giấc </a:t>
            </a:r>
            <a:r>
              <a:rPr lang="vi-VN" sz="3200">
                <a:solidFill>
                  <a:prstClr val="black"/>
                </a:solidFill>
                <a:latin typeface="Roboto Mono"/>
                <a:ea typeface="Roboto" pitchFamily="2" charset="0"/>
                <a:cs typeface="Roboto" pitchFamily="2" charset="0"/>
              </a:rPr>
              <a:t>ngủ</a:t>
            </a:r>
            <a:r>
              <a:rPr lang="vi-VN" sz="3200" smtClean="0">
                <a:solidFill>
                  <a:prstClr val="black"/>
                </a:solidFill>
                <a:latin typeface="Roboto Mono"/>
                <a:ea typeface="Roboto" pitchFamily="2" charset="0"/>
                <a:cs typeface="Roboto" pitchFamily="2" charset="0"/>
              </a:rPr>
              <a:t>.</a:t>
            </a:r>
            <a:endParaRPr lang="en-US" sz="3200" smtClean="0">
              <a:solidFill>
                <a:prstClr val="black"/>
              </a:solidFill>
              <a:latin typeface="Roboto Mono"/>
              <a:ea typeface="Roboto" pitchFamily="2" charset="0"/>
              <a:cs typeface="Roboto" pitchFamily="2" charset="0"/>
            </a:endParaRPr>
          </a:p>
        </p:txBody>
      </p:sp>
      <p:grpSp>
        <p:nvGrpSpPr>
          <p:cNvPr id="2" name="Group 12"/>
          <p:cNvGrpSpPr>
            <a:grpSpLocks/>
          </p:cNvGrpSpPr>
          <p:nvPr/>
        </p:nvGrpSpPr>
        <p:grpSpPr bwMode="auto">
          <a:xfrm>
            <a:off x="-95249" y="-93663"/>
            <a:ext cx="12359217" cy="7195072"/>
            <a:chOff x="-18" y="-23"/>
            <a:chExt cx="5839" cy="4393"/>
          </a:xfrm>
        </p:grpSpPr>
        <p:pic>
          <p:nvPicPr>
            <p:cNvPr id="7" name="Picture 13" descr="J0099177"/>
            <p:cNvPicPr>
              <a:picLocks noChangeAspect="1" noChangeArrowheads="1"/>
            </p:cNvPicPr>
            <p:nvPr/>
          </p:nvPicPr>
          <p:blipFill>
            <a:blip r:embed="rId2"/>
            <a:srcRect/>
            <a:stretch>
              <a:fillRect/>
            </a:stretch>
          </p:blipFill>
          <p:spPr bwMode="auto">
            <a:xfrm>
              <a:off x="0" y="4274"/>
              <a:ext cx="5760" cy="96"/>
            </a:xfrm>
            <a:prstGeom prst="rect">
              <a:avLst/>
            </a:prstGeom>
            <a:solidFill>
              <a:srgbClr val="009900"/>
            </a:solidFill>
            <a:ln w="9525">
              <a:noFill/>
              <a:miter lim="800000"/>
              <a:headEnd/>
              <a:tailEnd/>
            </a:ln>
          </p:spPr>
        </p:pic>
        <p:pic>
          <p:nvPicPr>
            <p:cNvPr id="8" name="Picture 14" descr="J0099177"/>
            <p:cNvPicPr>
              <a:picLocks noChangeAspect="1" noChangeArrowheads="1"/>
            </p:cNvPicPr>
            <p:nvPr/>
          </p:nvPicPr>
          <p:blipFill>
            <a:blip r:embed="rId2"/>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9" name="Picture 15" descr="J0099177"/>
            <p:cNvPicPr>
              <a:picLocks noChangeAspect="1" noChangeArrowheads="1"/>
            </p:cNvPicPr>
            <p:nvPr/>
          </p:nvPicPr>
          <p:blipFill>
            <a:blip r:embed="rId2"/>
            <a:srcRect/>
            <a:stretch>
              <a:fillRect/>
            </a:stretch>
          </p:blipFill>
          <p:spPr bwMode="auto">
            <a:xfrm>
              <a:off x="0" y="-23"/>
              <a:ext cx="5810" cy="117"/>
            </a:xfrm>
            <a:prstGeom prst="rect">
              <a:avLst/>
            </a:prstGeom>
            <a:solidFill>
              <a:srgbClr val="009900"/>
            </a:solidFill>
            <a:ln w="9525">
              <a:noFill/>
              <a:miter lim="800000"/>
              <a:headEnd/>
              <a:tailEnd/>
            </a:ln>
          </p:spPr>
        </p:pic>
        <p:pic>
          <p:nvPicPr>
            <p:cNvPr id="10" name="Picture 16" descr="J0099177"/>
            <p:cNvPicPr>
              <a:picLocks noChangeAspect="1" noChangeArrowheads="1"/>
            </p:cNvPicPr>
            <p:nvPr/>
          </p:nvPicPr>
          <p:blipFill>
            <a:blip r:embed="rId2"/>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spTree>
    <p:extLst>
      <p:ext uri="{BB962C8B-B14F-4D97-AF65-F5344CB8AC3E}">
        <p14:creationId xmlns:p14="http://schemas.microsoft.com/office/powerpoint/2010/main" val="19002088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3" name="Rectangle 32"/>
          <p:cNvSpPr/>
          <p:nvPr/>
        </p:nvSpPr>
        <p:spPr>
          <a:xfrm>
            <a:off x="739132" y="3180233"/>
            <a:ext cx="10705025" cy="1077218"/>
          </a:xfrm>
          <a:prstGeom prst="rect">
            <a:avLst/>
          </a:prstGeom>
        </p:spPr>
        <p:txBody>
          <a:bodyPr wrap="square">
            <a:spAutoFit/>
          </a:bodyPr>
          <a:lstStyle/>
          <a:p>
            <a:pPr lvl="0" algn="just">
              <a:spcBef>
                <a:spcPts val="600"/>
              </a:spcBef>
            </a:pPr>
            <a:r>
              <a:rPr lang="en-US" sz="3200" b="1" smtClean="0">
                <a:solidFill>
                  <a:srgbClr val="0000CC"/>
                </a:solidFill>
                <a:latin typeface="Roboto" pitchFamily="2" charset="0"/>
                <a:ea typeface="Roboto" pitchFamily="2" charset="0"/>
                <a:cs typeface="Roboto" pitchFamily="2" charset="0"/>
              </a:rPr>
              <a:t>      </a:t>
            </a:r>
            <a:r>
              <a:rPr lang="vi-VN" sz="3200" b="1" smtClean="0">
                <a:solidFill>
                  <a:srgbClr val="0000CC"/>
                </a:solidFill>
                <a:latin typeface="Roboto" pitchFamily="2" charset="0"/>
                <a:ea typeface="Roboto" pitchFamily="2" charset="0"/>
                <a:cs typeface="Roboto" pitchFamily="2" charset="0"/>
              </a:rPr>
              <a:t>Mãi </a:t>
            </a:r>
            <a:r>
              <a:rPr lang="vi-VN" sz="3200" b="1" dirty="0">
                <a:solidFill>
                  <a:srgbClr val="0000CC"/>
                </a:solidFill>
                <a:latin typeface="Roboto" pitchFamily="2" charset="0"/>
                <a:ea typeface="Roboto" pitchFamily="2" charset="0"/>
                <a:cs typeface="Roboto" pitchFamily="2" charset="0"/>
              </a:rPr>
              <a:t>đến khuya, hai chị em mới chịu vào nhà và lập tức chìm vào giấc ngủ.</a:t>
            </a:r>
          </a:p>
        </p:txBody>
      </p:sp>
      <p:cxnSp>
        <p:nvCxnSpPr>
          <p:cNvPr id="11" name="Straight Arrow Connector 10"/>
          <p:cNvCxnSpPr/>
          <p:nvPr/>
        </p:nvCxnSpPr>
        <p:spPr>
          <a:xfrm flipH="1">
            <a:off x="4191000" y="3205758"/>
            <a:ext cx="137170" cy="489629"/>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449862" y="3167658"/>
            <a:ext cx="94510" cy="470579"/>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267514" y="3649027"/>
            <a:ext cx="228600" cy="484121"/>
            <a:chOff x="10077764" y="4894539"/>
            <a:chExt cx="228600" cy="541271"/>
          </a:xfrm>
        </p:grpSpPr>
        <p:cxnSp>
          <p:nvCxnSpPr>
            <p:cNvPr id="16" name="Straight Arrow Connector 15"/>
            <p:cNvCxnSpPr/>
            <p:nvPr/>
          </p:nvCxnSpPr>
          <p:spPr>
            <a:xfrm flipH="1">
              <a:off x="10077764" y="4896154"/>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0153964" y="4894539"/>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 name="WordArt 9"/>
          <p:cNvSpPr>
            <a:spLocks noChangeArrowheads="1" noChangeShapeType="1" noTextEdit="1"/>
          </p:cNvSpPr>
          <p:nvPr/>
        </p:nvSpPr>
        <p:spPr bwMode="auto">
          <a:xfrm>
            <a:off x="696834" y="2204864"/>
            <a:ext cx="2408316" cy="414511"/>
          </a:xfrm>
          <a:prstGeom prst="rect">
            <a:avLst/>
          </a:prstGeom>
        </p:spPr>
        <p:txBody>
          <a:bodyPr wrap="none" fromWordArt="1">
            <a:prstTxWarp prst="textPlain">
              <a:avLst>
                <a:gd name="adj" fmla="val 50000"/>
              </a:avLst>
            </a:prstTxWarp>
          </a:bodyPr>
          <a:lstStyle/>
          <a:p>
            <a:pPr algn="ctr"/>
            <a:r>
              <a:rPr lang="vi-VN" sz="3600" b="1" kern="10">
                <a:ln w="12700">
                  <a:solidFill>
                    <a:srgbClr val="FFFF00"/>
                  </a:solidFill>
                  <a:round/>
                  <a:headEnd/>
                  <a:tailEnd/>
                </a:ln>
                <a:solidFill>
                  <a:srgbClr val="006600"/>
                </a:solidFill>
                <a:effectLst>
                  <a:outerShdw dist="45791" dir="2021404" algn="ctr" rotWithShape="0">
                    <a:srgbClr val="9999FF"/>
                  </a:outerShdw>
                </a:effectLst>
                <a:latin typeface="Tiffany"/>
                <a:ea typeface="Tiffany"/>
                <a:cs typeface="Tiffany"/>
              </a:rPr>
              <a:t>I. Luyện đọc </a:t>
            </a:r>
          </a:p>
        </p:txBody>
      </p:sp>
      <p:grpSp>
        <p:nvGrpSpPr>
          <p:cNvPr id="3" name="Group 2"/>
          <p:cNvGrpSpPr/>
          <p:nvPr/>
        </p:nvGrpSpPr>
        <p:grpSpPr>
          <a:xfrm>
            <a:off x="-38099" y="-42862"/>
            <a:ext cx="12359217" cy="6980237"/>
            <a:chOff x="-38099" y="-42862"/>
            <a:chExt cx="12359217" cy="6980237"/>
          </a:xfrm>
        </p:grpSpPr>
        <p:grpSp>
          <p:nvGrpSpPr>
            <p:cNvPr id="21" name="Group 12"/>
            <p:cNvGrpSpPr>
              <a:grpSpLocks/>
            </p:cNvGrpSpPr>
            <p:nvPr/>
          </p:nvGrpSpPr>
          <p:grpSpPr bwMode="auto">
            <a:xfrm>
              <a:off x="-38099" y="-36513"/>
              <a:ext cx="12359217" cy="6973888"/>
              <a:chOff x="-18" y="-23"/>
              <a:chExt cx="5839" cy="4393"/>
            </a:xfrm>
          </p:grpSpPr>
          <p:pic>
            <p:nvPicPr>
              <p:cNvPr id="22" name="Picture 13" descr="J0099177"/>
              <p:cNvPicPr>
                <a:picLocks noChangeAspect="1" noChangeArrowheads="1"/>
              </p:cNvPicPr>
              <p:nvPr/>
            </p:nvPicPr>
            <p:blipFill>
              <a:blip r:embed="rId3"/>
              <a:srcRect/>
              <a:stretch>
                <a:fillRect/>
              </a:stretch>
            </p:blipFill>
            <p:spPr bwMode="auto">
              <a:xfrm>
                <a:off x="0" y="4274"/>
                <a:ext cx="5760" cy="96"/>
              </a:xfrm>
              <a:prstGeom prst="rect">
                <a:avLst/>
              </a:prstGeom>
              <a:solidFill>
                <a:srgbClr val="009900"/>
              </a:solidFill>
              <a:ln w="9525">
                <a:noFill/>
                <a:miter lim="800000"/>
                <a:headEnd/>
                <a:tailEnd/>
              </a:ln>
            </p:spPr>
          </p:pic>
          <p:pic>
            <p:nvPicPr>
              <p:cNvPr id="23" name="Picture 14" descr="J0099177"/>
              <p:cNvPicPr>
                <a:picLocks noChangeAspect="1" noChangeArrowheads="1"/>
              </p:cNvPicPr>
              <p:nvPr/>
            </p:nvPicPr>
            <p:blipFill>
              <a:blip r:embed="rId3"/>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24" name="Picture 15" descr="J0099177"/>
              <p:cNvPicPr>
                <a:picLocks noChangeAspect="1" noChangeArrowheads="1"/>
              </p:cNvPicPr>
              <p:nvPr/>
            </p:nvPicPr>
            <p:blipFill>
              <a:blip r:embed="rId3"/>
              <a:srcRect/>
              <a:stretch>
                <a:fillRect/>
              </a:stretch>
            </p:blipFill>
            <p:spPr bwMode="auto">
              <a:xfrm>
                <a:off x="0" y="-23"/>
                <a:ext cx="5810" cy="117"/>
              </a:xfrm>
              <a:prstGeom prst="rect">
                <a:avLst/>
              </a:prstGeom>
              <a:solidFill>
                <a:srgbClr val="009900"/>
              </a:solidFill>
              <a:ln w="9525">
                <a:noFill/>
                <a:miter lim="800000"/>
                <a:headEnd/>
                <a:tailEnd/>
              </a:ln>
            </p:spPr>
          </p:pic>
          <p:pic>
            <p:nvPicPr>
              <p:cNvPr id="28" name="Picture 16" descr="J0099177"/>
              <p:cNvPicPr>
                <a:picLocks noChangeAspect="1" noChangeArrowheads="1"/>
              </p:cNvPicPr>
              <p:nvPr/>
            </p:nvPicPr>
            <p:blipFill>
              <a:blip r:embed="rId3"/>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pic>
          <p:nvPicPr>
            <p:cNvPr id="29" name="Picture 6" descr="WhitecornerFlower"/>
            <p:cNvPicPr>
              <a:picLocks noChangeAspect="1" noChangeArrowheads="1"/>
            </p:cNvPicPr>
            <p:nvPr/>
          </p:nvPicPr>
          <p:blipFill>
            <a:blip r:embed="rId4"/>
            <a:srcRect/>
            <a:stretch>
              <a:fillRect/>
            </a:stretch>
          </p:blipFill>
          <p:spPr bwMode="auto">
            <a:xfrm>
              <a:off x="0" y="5772150"/>
              <a:ext cx="1543049" cy="1085850"/>
            </a:xfrm>
            <a:prstGeom prst="rect">
              <a:avLst/>
            </a:prstGeom>
            <a:noFill/>
            <a:ln w="9525">
              <a:noFill/>
              <a:miter lim="800000"/>
              <a:headEnd/>
              <a:tailEnd/>
            </a:ln>
          </p:spPr>
        </p:pic>
        <p:pic>
          <p:nvPicPr>
            <p:cNvPr id="30" name="Picture 8" descr="WhitecornerFlower"/>
            <p:cNvPicPr>
              <a:picLocks noChangeAspect="1" noChangeArrowheads="1"/>
            </p:cNvPicPr>
            <p:nvPr/>
          </p:nvPicPr>
          <p:blipFill>
            <a:blip r:embed="rId5"/>
            <a:srcRect/>
            <a:stretch>
              <a:fillRect/>
            </a:stretch>
          </p:blipFill>
          <p:spPr bwMode="auto">
            <a:xfrm>
              <a:off x="10839450" y="0"/>
              <a:ext cx="1352550" cy="1371600"/>
            </a:xfrm>
            <a:prstGeom prst="rect">
              <a:avLst/>
            </a:prstGeom>
            <a:noFill/>
            <a:ln w="9525">
              <a:noFill/>
              <a:miter lim="800000"/>
              <a:headEnd/>
              <a:tailEnd/>
            </a:ln>
          </p:spPr>
        </p:pic>
        <p:pic>
          <p:nvPicPr>
            <p:cNvPr id="31" name="Picture 9" descr="WhitecornerFlower"/>
            <p:cNvPicPr>
              <a:picLocks noChangeAspect="1" noChangeArrowheads="1"/>
            </p:cNvPicPr>
            <p:nvPr/>
          </p:nvPicPr>
          <p:blipFill>
            <a:blip r:embed="rId6"/>
            <a:srcRect/>
            <a:stretch>
              <a:fillRect/>
            </a:stretch>
          </p:blipFill>
          <p:spPr bwMode="auto">
            <a:xfrm>
              <a:off x="76200" y="-42862"/>
              <a:ext cx="1543049" cy="1157288"/>
            </a:xfrm>
            <a:prstGeom prst="rect">
              <a:avLst/>
            </a:prstGeom>
            <a:noFill/>
            <a:ln w="9525">
              <a:noFill/>
              <a:miter lim="800000"/>
              <a:headEnd/>
              <a:tailEnd/>
            </a:ln>
          </p:spPr>
        </p:pic>
        <p:pic>
          <p:nvPicPr>
            <p:cNvPr id="32" name="Picture 7" descr="WhitecornerFlower"/>
            <p:cNvPicPr>
              <a:picLocks noChangeAspect="1" noChangeArrowheads="1"/>
            </p:cNvPicPr>
            <p:nvPr/>
          </p:nvPicPr>
          <p:blipFill>
            <a:blip r:embed="rId5"/>
            <a:srcRect/>
            <a:stretch>
              <a:fillRect/>
            </a:stretch>
          </p:blipFill>
          <p:spPr bwMode="auto">
            <a:xfrm rot="5256511">
              <a:off x="10902181" y="5540422"/>
              <a:ext cx="1083952" cy="1469276"/>
            </a:xfrm>
            <a:prstGeom prst="rect">
              <a:avLst/>
            </a:prstGeom>
            <a:noFill/>
            <a:ln w="9525">
              <a:noFill/>
              <a:miter lim="800000"/>
              <a:headEnd/>
              <a:tailEnd/>
            </a:ln>
          </p:spPr>
        </p:pic>
      </p:grpSp>
      <p:sp>
        <p:nvSpPr>
          <p:cNvPr id="25" name="Rectangle 1">
            <a:extLst>
              <a:ext uri="{FF2B5EF4-FFF2-40B4-BE49-F238E27FC236}">
                <a16:creationId xmlns="" xmlns:a16="http://schemas.microsoft.com/office/drawing/2014/main" id="{77ACBA51-8289-4AF1-9669-3BA0C27B97DD}"/>
              </a:ext>
            </a:extLst>
          </p:cNvPr>
          <p:cNvSpPr/>
          <p:nvPr/>
        </p:nvSpPr>
        <p:spPr>
          <a:xfrm>
            <a:off x="2990850" y="921181"/>
            <a:ext cx="5791200" cy="645715"/>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Vầng trăng của ngoại</a:t>
            </a:r>
            <a:endParaRPr lang="en-US" sz="36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6" name="Rectangle 8"/>
          <p:cNvSpPr>
            <a:spLocks noChangeArrowheads="1"/>
          </p:cNvSpPr>
          <p:nvPr/>
        </p:nvSpPr>
        <p:spPr bwMode="auto">
          <a:xfrm>
            <a:off x="2857500" y="115973"/>
            <a:ext cx="6172200" cy="11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ltLang="vi-VN" sz="2800" b="1" dirty="0" err="1" smtClean="0">
                <a:solidFill>
                  <a:srgbClr val="000000"/>
                </a:solidFill>
                <a:latin typeface="Times New Roman" pitchFamily="18" charset="0"/>
                <a:cs typeface="Times New Roman" pitchFamily="18" charset="0"/>
              </a:rPr>
              <a:t>Thứ</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Tư</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ngày</a:t>
            </a:r>
            <a:r>
              <a:rPr lang="en-US" altLang="vi-VN" sz="2800" b="1" dirty="0" smtClean="0">
                <a:solidFill>
                  <a:srgbClr val="000000"/>
                </a:solidFill>
                <a:latin typeface="Times New Roman" pitchFamily="18" charset="0"/>
                <a:cs typeface="Times New Roman" pitchFamily="18" charset="0"/>
              </a:rPr>
              <a:t> 29 </a:t>
            </a:r>
            <a:r>
              <a:rPr lang="en-US" altLang="vi-VN" sz="2800" b="1" dirty="0" err="1" smtClean="0">
                <a:solidFill>
                  <a:srgbClr val="000000"/>
                </a:solidFill>
                <a:latin typeface="Times New Roman" pitchFamily="18" charset="0"/>
                <a:cs typeface="Times New Roman" pitchFamily="18" charset="0"/>
              </a:rPr>
              <a:t>tháng</a:t>
            </a:r>
            <a:r>
              <a:rPr lang="en-US" altLang="vi-VN" sz="2800" b="1" dirty="0" smtClean="0">
                <a:solidFill>
                  <a:srgbClr val="000000"/>
                </a:solidFill>
                <a:latin typeface="Times New Roman" pitchFamily="18" charset="0"/>
                <a:cs typeface="Times New Roman" pitchFamily="18" charset="0"/>
              </a:rPr>
              <a:t> 11 </a:t>
            </a:r>
            <a:r>
              <a:rPr lang="en-US" altLang="vi-VN" sz="2800" b="1" dirty="0" err="1" smtClean="0">
                <a:solidFill>
                  <a:srgbClr val="000000"/>
                </a:solidFill>
                <a:latin typeface="Times New Roman" pitchFamily="18" charset="0"/>
                <a:cs typeface="Times New Roman" pitchFamily="18" charset="0"/>
              </a:rPr>
              <a:t>năm</a:t>
            </a:r>
            <a:r>
              <a:rPr lang="en-US" altLang="vi-VN" sz="2800" b="1" dirty="0" smtClean="0">
                <a:solidFill>
                  <a:srgbClr val="000000"/>
                </a:solidFill>
                <a:latin typeface="Times New Roman" pitchFamily="18" charset="0"/>
                <a:cs typeface="Times New Roman" pitchFamily="18" charset="0"/>
              </a:rPr>
              <a:t> </a:t>
            </a:r>
            <a:r>
              <a:rPr lang="en-US" altLang="vi-VN" sz="2800" b="1" dirty="0" smtClean="0">
                <a:solidFill>
                  <a:srgbClr val="000000"/>
                </a:solidFill>
                <a:latin typeface="Times New Roman" pitchFamily="18" charset="0"/>
                <a:cs typeface="Times New Roman" pitchFamily="18" charset="0"/>
              </a:rPr>
              <a:t>2024</a:t>
            </a:r>
            <a:endParaRPr lang="en-US" altLang="vi-VN" sz="2800" b="1" dirty="0" smtClean="0">
              <a:solidFill>
                <a:srgbClr val="000000"/>
              </a:solidFill>
              <a:latin typeface="Times New Roman" pitchFamily="18" charset="0"/>
              <a:cs typeface="Times New Roman" pitchFamily="18" charset="0"/>
            </a:endParaRPr>
          </a:p>
          <a:p>
            <a:pPr algn="ctr" fontAlgn="base">
              <a:spcBef>
                <a:spcPct val="0"/>
              </a:spcBef>
              <a:spcAft>
                <a:spcPct val="0"/>
              </a:spcAft>
            </a:pPr>
            <a:r>
              <a:rPr lang="en-US" altLang="vi-VN" sz="2800" b="1" u="sng" dirty="0" err="1" smtClean="0">
                <a:solidFill>
                  <a:srgbClr val="000000"/>
                </a:solidFill>
                <a:latin typeface="Times New Roman" pitchFamily="18" charset="0"/>
                <a:cs typeface="Times New Roman" pitchFamily="18" charset="0"/>
              </a:rPr>
              <a:t>Tiếng</a:t>
            </a:r>
            <a:r>
              <a:rPr lang="en-US" altLang="vi-VN" sz="2800" b="1" u="sng" dirty="0" smtClean="0">
                <a:solidFill>
                  <a:srgbClr val="000000"/>
                </a:solidFill>
                <a:latin typeface="Times New Roman" pitchFamily="18" charset="0"/>
                <a:cs typeface="Times New Roman" pitchFamily="18" charset="0"/>
              </a:rPr>
              <a:t> </a:t>
            </a:r>
            <a:r>
              <a:rPr lang="en-US" altLang="vi-VN" sz="2800" b="1" u="sng" dirty="0" err="1" smtClean="0">
                <a:solidFill>
                  <a:srgbClr val="000000"/>
                </a:solidFill>
                <a:latin typeface="Times New Roman" pitchFamily="18" charset="0"/>
                <a:cs typeface="Times New Roman" pitchFamily="18" charset="0"/>
              </a:rPr>
              <a:t>Việt</a:t>
            </a:r>
            <a:endParaRPr lang="en-US" altLang="vi-VN" sz="2800" b="1" u="sng" dirty="0" smtClean="0">
              <a:solidFill>
                <a:srgbClr val="000000"/>
              </a:solidFill>
              <a:latin typeface="Times New Roman" pitchFamily="18" charset="0"/>
              <a:cs typeface="Times New Roman" pitchFamily="18" charset="0"/>
            </a:endParaRPr>
          </a:p>
          <a:p>
            <a:pPr algn="ctr" fontAlgn="base">
              <a:spcBef>
                <a:spcPct val="0"/>
              </a:spcBef>
              <a:spcAft>
                <a:spcPct val="0"/>
              </a:spcAft>
            </a:pPr>
            <a:endParaRPr lang="en-US" altLang="vi-VN" b="1" dirty="0" smtClean="0">
              <a:solidFill>
                <a:srgbClr val="006600"/>
              </a:solidFill>
            </a:endParaRPr>
          </a:p>
        </p:txBody>
      </p:sp>
      <p:sp>
        <p:nvSpPr>
          <p:cNvPr id="27" name="Rectangle 1">
            <a:extLst>
              <a:ext uri="{FF2B5EF4-FFF2-40B4-BE49-F238E27FC236}">
                <a16:creationId xmlns="" xmlns:a16="http://schemas.microsoft.com/office/drawing/2014/main" id="{77ACBA51-8289-4AF1-9669-3BA0C27B97DD}"/>
              </a:ext>
            </a:extLst>
          </p:cNvPr>
          <p:cNvSpPr/>
          <p:nvPr/>
        </p:nvSpPr>
        <p:spPr>
          <a:xfrm>
            <a:off x="438149" y="964077"/>
            <a:ext cx="2209801" cy="522604"/>
          </a:xfrm>
          <a:prstGeom prst="rect">
            <a:avLst/>
          </a:prstGeom>
          <a:solidFill>
            <a:schemeClr val="bg1"/>
          </a:solid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latin typeface="Times New Roman" pitchFamily="18" charset="0"/>
                <a:cs typeface="Times New Roman" pitchFamily="18" charset="0"/>
              </a:rPr>
              <a:t>Bài đọc 2</a:t>
            </a:r>
            <a:endParaRPr lang="en-US" sz="2800" b="1" spc="50" dirty="0">
              <a:ln w="1143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1304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6" name="Rectangle 15"/>
          <p:cNvSpPr/>
          <p:nvPr/>
        </p:nvSpPr>
        <p:spPr>
          <a:xfrm>
            <a:off x="400049" y="3239297"/>
            <a:ext cx="11296652" cy="1077218"/>
          </a:xfrm>
          <a:prstGeom prst="rect">
            <a:avLst/>
          </a:prstGeom>
        </p:spPr>
        <p:txBody>
          <a:bodyPr wrap="square">
            <a:spAutoFit/>
          </a:bodyPr>
          <a:lstStyle/>
          <a:p>
            <a:pPr algn="just"/>
            <a:r>
              <a:rPr lang="vi-VN" sz="3200" b="1" i="1">
                <a:solidFill>
                  <a:srgbClr val="FF0000"/>
                </a:solidFill>
                <a:latin typeface="Times New Roman" pitchFamily="18" charset="0"/>
                <a:cs typeface="Times New Roman" pitchFamily="18" charset="0"/>
              </a:rPr>
              <a:t> </a:t>
            </a:r>
            <a:r>
              <a:rPr lang="vi-VN" sz="3200" b="1" i="1" smtClean="0">
                <a:solidFill>
                  <a:srgbClr val="FF0000"/>
                </a:solidFill>
                <a:latin typeface="Times New Roman" pitchFamily="18" charset="0"/>
                <a:cs typeface="Times New Roman" pitchFamily="18" charset="0"/>
              </a:rPr>
              <a:t>                         </a:t>
            </a:r>
            <a:r>
              <a:rPr lang="vi-VN" sz="3200">
                <a:latin typeface="Roboto" pitchFamily="2" charset="0"/>
                <a:ea typeface="Roboto" pitchFamily="2" charset="0"/>
                <a:cs typeface="Roboto" pitchFamily="2" charset="0"/>
              </a:rPr>
              <a:t>đồ dùng bằng tre nứa, để nằm hoặc ngồi, hình dáng giống cái giường nhưng hẹp và thấp hơn</a:t>
            </a:r>
            <a:r>
              <a:rPr lang="vi-VN" sz="3200" smtClean="0">
                <a:latin typeface="Roboto" pitchFamily="2" charset="0"/>
                <a:ea typeface="Roboto" pitchFamily="2" charset="0"/>
                <a:cs typeface="Roboto" pitchFamily="2" charset="0"/>
              </a:rPr>
              <a:t>.</a:t>
            </a:r>
            <a:endParaRPr lang="vi-VN" sz="3200">
              <a:latin typeface="Roboto" pitchFamily="2" charset="0"/>
              <a:ea typeface="Roboto" pitchFamily="2" charset="0"/>
              <a:cs typeface="Roboto" pitchFamily="2" charset="0"/>
            </a:endParaRPr>
          </a:p>
        </p:txBody>
      </p:sp>
      <p:sp>
        <p:nvSpPr>
          <p:cNvPr id="4" name="Rectangle 3"/>
          <p:cNvSpPr/>
          <p:nvPr/>
        </p:nvSpPr>
        <p:spPr>
          <a:xfrm>
            <a:off x="1562100" y="3239297"/>
            <a:ext cx="2838450" cy="584775"/>
          </a:xfrm>
          <a:prstGeom prst="rect">
            <a:avLst/>
          </a:prstGeom>
        </p:spPr>
        <p:txBody>
          <a:bodyPr wrap="square">
            <a:spAutoFit/>
          </a:bodyPr>
          <a:lstStyle/>
          <a:p>
            <a:r>
              <a:rPr lang="en-US" sz="3200" b="1" i="1" smtClean="0">
                <a:solidFill>
                  <a:srgbClr val="FF0000"/>
                </a:solidFill>
                <a:latin typeface="Roboto" pitchFamily="2" charset="0"/>
                <a:ea typeface="Roboto" pitchFamily="2" charset="0"/>
                <a:cs typeface="Roboto" pitchFamily="2" charset="0"/>
              </a:rPr>
              <a:t>Chõng</a:t>
            </a:r>
            <a:r>
              <a:rPr lang="vi-VN" sz="3200" b="1" i="1" smtClean="0">
                <a:solidFill>
                  <a:srgbClr val="FF0000"/>
                </a:solidFill>
                <a:latin typeface="Roboto" pitchFamily="2" charset="0"/>
                <a:ea typeface="Roboto" pitchFamily="2" charset="0"/>
                <a:cs typeface="Roboto" pitchFamily="2" charset="0"/>
              </a:rPr>
              <a:t>:</a:t>
            </a:r>
            <a:endParaRPr lang="vi-VN" sz="3200" dirty="0">
              <a:latin typeface="Roboto" pitchFamily="2" charset="0"/>
              <a:ea typeface="Roboto" pitchFamily="2" charset="0"/>
              <a:cs typeface="Roboto" pitchFamily="2" charset="0"/>
            </a:endParaRPr>
          </a:p>
        </p:txBody>
      </p:sp>
      <p:sp>
        <p:nvSpPr>
          <p:cNvPr id="23" name="WordArt 9"/>
          <p:cNvSpPr>
            <a:spLocks noChangeArrowheads="1" noChangeShapeType="1" noTextEdit="1"/>
          </p:cNvSpPr>
          <p:nvPr/>
        </p:nvSpPr>
        <p:spPr bwMode="auto">
          <a:xfrm>
            <a:off x="696834" y="2204864"/>
            <a:ext cx="2408316" cy="414511"/>
          </a:xfrm>
          <a:prstGeom prst="rect">
            <a:avLst/>
          </a:prstGeom>
        </p:spPr>
        <p:txBody>
          <a:bodyPr wrap="none" fromWordArt="1">
            <a:prstTxWarp prst="textPlain">
              <a:avLst>
                <a:gd name="adj" fmla="val 50000"/>
              </a:avLst>
            </a:prstTxWarp>
          </a:bodyPr>
          <a:lstStyle/>
          <a:p>
            <a:pPr algn="ctr"/>
            <a:r>
              <a:rPr lang="vi-VN" sz="3600" b="1" kern="10">
                <a:ln w="12700">
                  <a:solidFill>
                    <a:srgbClr val="FFFF00"/>
                  </a:solidFill>
                  <a:round/>
                  <a:headEnd/>
                  <a:tailEnd/>
                </a:ln>
                <a:solidFill>
                  <a:srgbClr val="006600"/>
                </a:solidFill>
                <a:effectLst>
                  <a:outerShdw dist="45791" dir="2021404" algn="ctr" rotWithShape="0">
                    <a:srgbClr val="9999FF"/>
                  </a:outerShdw>
                </a:effectLst>
                <a:latin typeface="Tiffany"/>
                <a:ea typeface="Tiffany"/>
                <a:cs typeface="Tiffany"/>
              </a:rPr>
              <a:t>I. Luyện đọc </a:t>
            </a:r>
          </a:p>
        </p:txBody>
      </p:sp>
      <p:grpSp>
        <p:nvGrpSpPr>
          <p:cNvPr id="27" name="Group 26"/>
          <p:cNvGrpSpPr/>
          <p:nvPr/>
        </p:nvGrpSpPr>
        <p:grpSpPr>
          <a:xfrm>
            <a:off x="-38099" y="-42862"/>
            <a:ext cx="12359217" cy="6980237"/>
            <a:chOff x="-38099" y="-42862"/>
            <a:chExt cx="12359217" cy="6980237"/>
          </a:xfrm>
        </p:grpSpPr>
        <p:grpSp>
          <p:nvGrpSpPr>
            <p:cNvPr id="28" name="Group 12"/>
            <p:cNvGrpSpPr>
              <a:grpSpLocks/>
            </p:cNvGrpSpPr>
            <p:nvPr/>
          </p:nvGrpSpPr>
          <p:grpSpPr bwMode="auto">
            <a:xfrm>
              <a:off x="-38099" y="-36513"/>
              <a:ext cx="12359217" cy="6973888"/>
              <a:chOff x="-18" y="-23"/>
              <a:chExt cx="5839" cy="4393"/>
            </a:xfrm>
          </p:grpSpPr>
          <p:pic>
            <p:nvPicPr>
              <p:cNvPr id="33" name="Picture 13" descr="J0099177"/>
              <p:cNvPicPr>
                <a:picLocks noChangeAspect="1" noChangeArrowheads="1"/>
              </p:cNvPicPr>
              <p:nvPr/>
            </p:nvPicPr>
            <p:blipFill>
              <a:blip r:embed="rId3"/>
              <a:srcRect/>
              <a:stretch>
                <a:fillRect/>
              </a:stretch>
            </p:blipFill>
            <p:spPr bwMode="auto">
              <a:xfrm>
                <a:off x="0" y="4274"/>
                <a:ext cx="5760" cy="96"/>
              </a:xfrm>
              <a:prstGeom prst="rect">
                <a:avLst/>
              </a:prstGeom>
              <a:solidFill>
                <a:srgbClr val="009900"/>
              </a:solidFill>
              <a:ln w="9525">
                <a:noFill/>
                <a:miter lim="800000"/>
                <a:headEnd/>
                <a:tailEnd/>
              </a:ln>
            </p:spPr>
          </p:pic>
          <p:pic>
            <p:nvPicPr>
              <p:cNvPr id="34" name="Picture 14" descr="J0099177"/>
              <p:cNvPicPr>
                <a:picLocks noChangeAspect="1" noChangeArrowheads="1"/>
              </p:cNvPicPr>
              <p:nvPr/>
            </p:nvPicPr>
            <p:blipFill>
              <a:blip r:embed="rId3"/>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35" name="Picture 15" descr="J0099177"/>
              <p:cNvPicPr>
                <a:picLocks noChangeAspect="1" noChangeArrowheads="1"/>
              </p:cNvPicPr>
              <p:nvPr/>
            </p:nvPicPr>
            <p:blipFill>
              <a:blip r:embed="rId3"/>
              <a:srcRect/>
              <a:stretch>
                <a:fillRect/>
              </a:stretch>
            </p:blipFill>
            <p:spPr bwMode="auto">
              <a:xfrm>
                <a:off x="0" y="-23"/>
                <a:ext cx="5810" cy="117"/>
              </a:xfrm>
              <a:prstGeom prst="rect">
                <a:avLst/>
              </a:prstGeom>
              <a:solidFill>
                <a:srgbClr val="009900"/>
              </a:solidFill>
              <a:ln w="9525">
                <a:noFill/>
                <a:miter lim="800000"/>
                <a:headEnd/>
                <a:tailEnd/>
              </a:ln>
            </p:spPr>
          </p:pic>
          <p:pic>
            <p:nvPicPr>
              <p:cNvPr id="36" name="Picture 16" descr="J0099177"/>
              <p:cNvPicPr>
                <a:picLocks noChangeAspect="1" noChangeArrowheads="1"/>
              </p:cNvPicPr>
              <p:nvPr/>
            </p:nvPicPr>
            <p:blipFill>
              <a:blip r:embed="rId3"/>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pic>
          <p:nvPicPr>
            <p:cNvPr id="29" name="Picture 6" descr="WhitecornerFlower"/>
            <p:cNvPicPr>
              <a:picLocks noChangeAspect="1" noChangeArrowheads="1"/>
            </p:cNvPicPr>
            <p:nvPr/>
          </p:nvPicPr>
          <p:blipFill>
            <a:blip r:embed="rId4"/>
            <a:srcRect/>
            <a:stretch>
              <a:fillRect/>
            </a:stretch>
          </p:blipFill>
          <p:spPr bwMode="auto">
            <a:xfrm>
              <a:off x="0" y="5772150"/>
              <a:ext cx="1543049" cy="1085850"/>
            </a:xfrm>
            <a:prstGeom prst="rect">
              <a:avLst/>
            </a:prstGeom>
            <a:noFill/>
            <a:ln w="9525">
              <a:noFill/>
              <a:miter lim="800000"/>
              <a:headEnd/>
              <a:tailEnd/>
            </a:ln>
          </p:spPr>
        </p:pic>
        <p:pic>
          <p:nvPicPr>
            <p:cNvPr id="30" name="Picture 8" descr="WhitecornerFlower"/>
            <p:cNvPicPr>
              <a:picLocks noChangeAspect="1" noChangeArrowheads="1"/>
            </p:cNvPicPr>
            <p:nvPr/>
          </p:nvPicPr>
          <p:blipFill>
            <a:blip r:embed="rId5"/>
            <a:srcRect/>
            <a:stretch>
              <a:fillRect/>
            </a:stretch>
          </p:blipFill>
          <p:spPr bwMode="auto">
            <a:xfrm>
              <a:off x="10839450" y="0"/>
              <a:ext cx="1352550" cy="1371600"/>
            </a:xfrm>
            <a:prstGeom prst="rect">
              <a:avLst/>
            </a:prstGeom>
            <a:noFill/>
            <a:ln w="9525">
              <a:noFill/>
              <a:miter lim="800000"/>
              <a:headEnd/>
              <a:tailEnd/>
            </a:ln>
          </p:spPr>
        </p:pic>
        <p:pic>
          <p:nvPicPr>
            <p:cNvPr id="31" name="Picture 9" descr="WhitecornerFlower"/>
            <p:cNvPicPr>
              <a:picLocks noChangeAspect="1" noChangeArrowheads="1"/>
            </p:cNvPicPr>
            <p:nvPr/>
          </p:nvPicPr>
          <p:blipFill>
            <a:blip r:embed="rId6"/>
            <a:srcRect/>
            <a:stretch>
              <a:fillRect/>
            </a:stretch>
          </p:blipFill>
          <p:spPr bwMode="auto">
            <a:xfrm>
              <a:off x="76200" y="-42862"/>
              <a:ext cx="1543049" cy="1157288"/>
            </a:xfrm>
            <a:prstGeom prst="rect">
              <a:avLst/>
            </a:prstGeom>
            <a:noFill/>
            <a:ln w="9525">
              <a:noFill/>
              <a:miter lim="800000"/>
              <a:headEnd/>
              <a:tailEnd/>
            </a:ln>
          </p:spPr>
        </p:pic>
        <p:pic>
          <p:nvPicPr>
            <p:cNvPr id="32" name="Picture 7" descr="WhitecornerFlower"/>
            <p:cNvPicPr>
              <a:picLocks noChangeAspect="1" noChangeArrowheads="1"/>
            </p:cNvPicPr>
            <p:nvPr/>
          </p:nvPicPr>
          <p:blipFill>
            <a:blip r:embed="rId5"/>
            <a:srcRect/>
            <a:stretch>
              <a:fillRect/>
            </a:stretch>
          </p:blipFill>
          <p:spPr bwMode="auto">
            <a:xfrm rot="5256511">
              <a:off x="10902181" y="5540422"/>
              <a:ext cx="1083952" cy="1469276"/>
            </a:xfrm>
            <a:prstGeom prst="rect">
              <a:avLst/>
            </a:prstGeom>
            <a:noFill/>
            <a:ln w="9525">
              <a:noFill/>
              <a:miter lim="800000"/>
              <a:headEnd/>
              <a:tailEnd/>
            </a:ln>
          </p:spPr>
        </p:pic>
      </p:grpSp>
      <p:sp>
        <p:nvSpPr>
          <p:cNvPr id="37" name="Rectangle 1">
            <a:extLst>
              <a:ext uri="{FF2B5EF4-FFF2-40B4-BE49-F238E27FC236}">
                <a16:creationId xmlns="" xmlns:a16="http://schemas.microsoft.com/office/drawing/2014/main" id="{77ACBA51-8289-4AF1-9669-3BA0C27B97DD}"/>
              </a:ext>
            </a:extLst>
          </p:cNvPr>
          <p:cNvSpPr/>
          <p:nvPr/>
        </p:nvSpPr>
        <p:spPr>
          <a:xfrm>
            <a:off x="2990850" y="921181"/>
            <a:ext cx="5791200" cy="645715"/>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Vầng trăng của ngoại</a:t>
            </a:r>
            <a:endParaRPr lang="en-US" sz="36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8" name="Rectangle 8"/>
          <p:cNvSpPr>
            <a:spLocks noChangeArrowheads="1"/>
          </p:cNvSpPr>
          <p:nvPr/>
        </p:nvSpPr>
        <p:spPr bwMode="auto">
          <a:xfrm>
            <a:off x="2857500" y="115973"/>
            <a:ext cx="6172200" cy="11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ltLang="vi-VN" sz="2800" b="1" dirty="0" err="1" smtClean="0">
                <a:solidFill>
                  <a:srgbClr val="000000"/>
                </a:solidFill>
                <a:latin typeface="Times New Roman" pitchFamily="18" charset="0"/>
                <a:cs typeface="Times New Roman" pitchFamily="18" charset="0"/>
              </a:rPr>
              <a:t>Thứ</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Tư</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ngày</a:t>
            </a:r>
            <a:r>
              <a:rPr lang="en-US" altLang="vi-VN" sz="2800" b="1" dirty="0" smtClean="0">
                <a:solidFill>
                  <a:srgbClr val="000000"/>
                </a:solidFill>
                <a:latin typeface="Times New Roman" pitchFamily="18" charset="0"/>
                <a:cs typeface="Times New Roman" pitchFamily="18" charset="0"/>
              </a:rPr>
              <a:t> 29 </a:t>
            </a:r>
            <a:r>
              <a:rPr lang="en-US" altLang="vi-VN" sz="2800" b="1" dirty="0" err="1" smtClean="0">
                <a:solidFill>
                  <a:srgbClr val="000000"/>
                </a:solidFill>
                <a:latin typeface="Times New Roman" pitchFamily="18" charset="0"/>
                <a:cs typeface="Times New Roman" pitchFamily="18" charset="0"/>
              </a:rPr>
              <a:t>tháng</a:t>
            </a:r>
            <a:r>
              <a:rPr lang="en-US" altLang="vi-VN" sz="2800" b="1" dirty="0" smtClean="0">
                <a:solidFill>
                  <a:srgbClr val="000000"/>
                </a:solidFill>
                <a:latin typeface="Times New Roman" pitchFamily="18" charset="0"/>
                <a:cs typeface="Times New Roman" pitchFamily="18" charset="0"/>
              </a:rPr>
              <a:t> 11 </a:t>
            </a:r>
            <a:r>
              <a:rPr lang="en-US" altLang="vi-VN" sz="2800" b="1" dirty="0" err="1" smtClean="0">
                <a:solidFill>
                  <a:srgbClr val="000000"/>
                </a:solidFill>
                <a:latin typeface="Times New Roman" pitchFamily="18" charset="0"/>
                <a:cs typeface="Times New Roman" pitchFamily="18" charset="0"/>
              </a:rPr>
              <a:t>năm</a:t>
            </a:r>
            <a:r>
              <a:rPr lang="en-US" altLang="vi-VN" sz="2800" b="1" dirty="0" smtClean="0">
                <a:solidFill>
                  <a:srgbClr val="000000"/>
                </a:solidFill>
                <a:latin typeface="Times New Roman" pitchFamily="18" charset="0"/>
                <a:cs typeface="Times New Roman" pitchFamily="18" charset="0"/>
              </a:rPr>
              <a:t> </a:t>
            </a:r>
            <a:r>
              <a:rPr lang="en-US" altLang="vi-VN" sz="2800" b="1" dirty="0" smtClean="0">
                <a:solidFill>
                  <a:srgbClr val="000000"/>
                </a:solidFill>
                <a:latin typeface="Times New Roman" pitchFamily="18" charset="0"/>
                <a:cs typeface="Times New Roman" pitchFamily="18" charset="0"/>
              </a:rPr>
              <a:t>2024</a:t>
            </a:r>
            <a:endParaRPr lang="en-US" altLang="vi-VN" sz="2800" b="1" dirty="0" smtClean="0">
              <a:solidFill>
                <a:srgbClr val="000000"/>
              </a:solidFill>
              <a:latin typeface="Times New Roman" pitchFamily="18" charset="0"/>
              <a:cs typeface="Times New Roman" pitchFamily="18" charset="0"/>
            </a:endParaRPr>
          </a:p>
          <a:p>
            <a:pPr algn="ctr" fontAlgn="base">
              <a:spcBef>
                <a:spcPct val="0"/>
              </a:spcBef>
              <a:spcAft>
                <a:spcPct val="0"/>
              </a:spcAft>
            </a:pPr>
            <a:r>
              <a:rPr lang="en-US" altLang="vi-VN" sz="2800" b="1" u="sng" dirty="0" err="1" smtClean="0">
                <a:solidFill>
                  <a:srgbClr val="000000"/>
                </a:solidFill>
                <a:latin typeface="Times New Roman" pitchFamily="18" charset="0"/>
                <a:cs typeface="Times New Roman" pitchFamily="18" charset="0"/>
              </a:rPr>
              <a:t>Tiếng</a:t>
            </a:r>
            <a:r>
              <a:rPr lang="en-US" altLang="vi-VN" sz="2800" b="1" u="sng" dirty="0" smtClean="0">
                <a:solidFill>
                  <a:srgbClr val="000000"/>
                </a:solidFill>
                <a:latin typeface="Times New Roman" pitchFamily="18" charset="0"/>
                <a:cs typeface="Times New Roman" pitchFamily="18" charset="0"/>
              </a:rPr>
              <a:t> </a:t>
            </a:r>
            <a:r>
              <a:rPr lang="en-US" altLang="vi-VN" sz="2800" b="1" u="sng" dirty="0" err="1" smtClean="0">
                <a:solidFill>
                  <a:srgbClr val="000000"/>
                </a:solidFill>
                <a:latin typeface="Times New Roman" pitchFamily="18" charset="0"/>
                <a:cs typeface="Times New Roman" pitchFamily="18" charset="0"/>
              </a:rPr>
              <a:t>Việt</a:t>
            </a:r>
            <a:endParaRPr lang="en-US" altLang="vi-VN" sz="2800" b="1" u="sng" dirty="0" smtClean="0">
              <a:solidFill>
                <a:srgbClr val="000000"/>
              </a:solidFill>
              <a:latin typeface="Times New Roman" pitchFamily="18" charset="0"/>
              <a:cs typeface="Times New Roman" pitchFamily="18" charset="0"/>
            </a:endParaRPr>
          </a:p>
          <a:p>
            <a:pPr algn="ctr" fontAlgn="base">
              <a:spcBef>
                <a:spcPct val="0"/>
              </a:spcBef>
              <a:spcAft>
                <a:spcPct val="0"/>
              </a:spcAft>
            </a:pPr>
            <a:endParaRPr lang="en-US" altLang="vi-VN" b="1" dirty="0" smtClean="0">
              <a:solidFill>
                <a:srgbClr val="006600"/>
              </a:solidFill>
            </a:endParaRPr>
          </a:p>
        </p:txBody>
      </p:sp>
      <p:sp>
        <p:nvSpPr>
          <p:cNvPr id="39" name="Rectangle 1">
            <a:extLst>
              <a:ext uri="{FF2B5EF4-FFF2-40B4-BE49-F238E27FC236}">
                <a16:creationId xmlns="" xmlns:a16="http://schemas.microsoft.com/office/drawing/2014/main" id="{77ACBA51-8289-4AF1-9669-3BA0C27B97DD}"/>
              </a:ext>
            </a:extLst>
          </p:cNvPr>
          <p:cNvSpPr/>
          <p:nvPr/>
        </p:nvSpPr>
        <p:spPr>
          <a:xfrm>
            <a:off x="438149" y="964077"/>
            <a:ext cx="2209801" cy="522604"/>
          </a:xfrm>
          <a:prstGeom prst="rect">
            <a:avLst/>
          </a:prstGeom>
          <a:solidFill>
            <a:schemeClr val="bg1"/>
          </a:solid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latin typeface="Times New Roman" pitchFamily="18" charset="0"/>
                <a:cs typeface="Times New Roman" pitchFamily="18" charset="0"/>
              </a:rPr>
              <a:t>Bài đọc 2</a:t>
            </a:r>
            <a:endParaRPr lang="en-US" sz="2800" b="1" spc="50" dirty="0">
              <a:ln w="1143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30508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987086" y="1855483"/>
            <a:ext cx="6323663" cy="3046731"/>
          </a:xfrm>
          <a:prstGeom prst="rect">
            <a:avLst/>
          </a:prstGeom>
          <a:noFill/>
        </p:spPr>
        <p:txBody>
          <a:bodyPr wrap="square" rtlCol="0">
            <a:spAutoFit/>
          </a:bodyPr>
          <a:lstStyle/>
          <a:p>
            <a:pPr algn="ctr"/>
            <a:r>
              <a:rPr lang="en-US" sz="9599"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95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8081" y="4678316"/>
            <a:ext cx="2973699" cy="262231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48" y="115887"/>
            <a:ext cx="2332439" cy="272117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635" y="4221203"/>
            <a:ext cx="3536539" cy="353653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4502" y="4902214"/>
            <a:ext cx="2174517" cy="2174517"/>
          </a:xfrm>
          <a:prstGeom prst="rect">
            <a:avLst/>
          </a:prstGeom>
        </p:spPr>
      </p:pic>
      <p:grpSp>
        <p:nvGrpSpPr>
          <p:cNvPr id="7" name="Group 12"/>
          <p:cNvGrpSpPr>
            <a:grpSpLocks/>
          </p:cNvGrpSpPr>
          <p:nvPr/>
        </p:nvGrpSpPr>
        <p:grpSpPr bwMode="auto">
          <a:xfrm>
            <a:off x="-38099" y="-36513"/>
            <a:ext cx="12359217" cy="6973888"/>
            <a:chOff x="-18" y="-23"/>
            <a:chExt cx="5839" cy="4393"/>
          </a:xfrm>
        </p:grpSpPr>
        <p:pic>
          <p:nvPicPr>
            <p:cNvPr id="8" name="Picture 13" descr="J0099177"/>
            <p:cNvPicPr>
              <a:picLocks noChangeAspect="1" noChangeArrowheads="1"/>
            </p:cNvPicPr>
            <p:nvPr/>
          </p:nvPicPr>
          <p:blipFill>
            <a:blip r:embed="rId7"/>
            <a:srcRect/>
            <a:stretch>
              <a:fillRect/>
            </a:stretch>
          </p:blipFill>
          <p:spPr bwMode="auto">
            <a:xfrm>
              <a:off x="0" y="4274"/>
              <a:ext cx="5760" cy="96"/>
            </a:xfrm>
            <a:prstGeom prst="rect">
              <a:avLst/>
            </a:prstGeom>
            <a:solidFill>
              <a:srgbClr val="009900"/>
            </a:solidFill>
            <a:ln w="9525">
              <a:noFill/>
              <a:miter lim="800000"/>
              <a:headEnd/>
              <a:tailEnd/>
            </a:ln>
          </p:spPr>
        </p:pic>
        <p:pic>
          <p:nvPicPr>
            <p:cNvPr id="9" name="Picture 14" descr="J0099177"/>
            <p:cNvPicPr>
              <a:picLocks noChangeAspect="1" noChangeArrowheads="1"/>
            </p:cNvPicPr>
            <p:nvPr/>
          </p:nvPicPr>
          <p:blipFill>
            <a:blip r:embed="rId7"/>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10" name="Picture 15" descr="J0099177"/>
            <p:cNvPicPr>
              <a:picLocks noChangeAspect="1" noChangeArrowheads="1"/>
            </p:cNvPicPr>
            <p:nvPr/>
          </p:nvPicPr>
          <p:blipFill>
            <a:blip r:embed="rId7"/>
            <a:srcRect/>
            <a:stretch>
              <a:fillRect/>
            </a:stretch>
          </p:blipFill>
          <p:spPr bwMode="auto">
            <a:xfrm>
              <a:off x="0" y="-23"/>
              <a:ext cx="5810" cy="117"/>
            </a:xfrm>
            <a:prstGeom prst="rect">
              <a:avLst/>
            </a:prstGeom>
            <a:solidFill>
              <a:srgbClr val="009900"/>
            </a:solidFill>
            <a:ln w="9525">
              <a:noFill/>
              <a:miter lim="800000"/>
              <a:headEnd/>
              <a:tailEnd/>
            </a:ln>
          </p:spPr>
        </p:pic>
        <p:pic>
          <p:nvPicPr>
            <p:cNvPr id="11" name="Picture 16" descr="J0099177"/>
            <p:cNvPicPr>
              <a:picLocks noChangeAspect="1" noChangeArrowheads="1"/>
            </p:cNvPicPr>
            <p:nvPr/>
          </p:nvPicPr>
          <p:blipFill>
            <a:blip r:embed="rId7"/>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spTree>
    <p:extLst>
      <p:ext uri="{BB962C8B-B14F-4D97-AF65-F5344CB8AC3E}">
        <p14:creationId xmlns:p14="http://schemas.microsoft.com/office/powerpoint/2010/main" val="5551511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21" presetClass="emph" presetSubtype="0" repeatCount="indefinite" fill="hold" grpId="1" nodeType="withEffect">
                                  <p:stCondLst>
                                    <p:cond delay="0"/>
                                  </p:stCondLst>
                                  <p:childTnLst>
                                    <p:animClr clrSpc="hsl" dir="cw">
                                      <p:cBhvr override="childStyle">
                                        <p:cTn id="26" dur="2000" fill="hold"/>
                                        <p:tgtEl>
                                          <p:spTgt spid="2">
                                            <p:txEl>
                                              <p:pRg st="0" end="0"/>
                                            </p:txEl>
                                          </p:spTgt>
                                        </p:tgtEl>
                                        <p:attrNameLst>
                                          <p:attrName>style.color</p:attrName>
                                        </p:attrNameLst>
                                      </p:cBhvr>
                                      <p:by>
                                        <p:hsl h="7200000" s="0" l="0"/>
                                      </p:by>
                                    </p:animClr>
                                    <p:animClr clrSpc="hsl" dir="cw">
                                      <p:cBhvr>
                                        <p:cTn id="27" dur="2000" fill="hold"/>
                                        <p:tgtEl>
                                          <p:spTgt spid="2">
                                            <p:txEl>
                                              <p:pRg st="0" end="0"/>
                                            </p:txEl>
                                          </p:spTgt>
                                        </p:tgtEl>
                                        <p:attrNameLst>
                                          <p:attrName>fillcolor</p:attrName>
                                        </p:attrNameLst>
                                      </p:cBhvr>
                                      <p:by>
                                        <p:hsl h="7200000" s="0" l="0"/>
                                      </p:by>
                                    </p:animClr>
                                    <p:animClr clrSpc="hsl" dir="cw">
                                      <p:cBhvr>
                                        <p:cTn id="28" dur="2000" fill="hold"/>
                                        <p:tgtEl>
                                          <p:spTgt spid="2">
                                            <p:txEl>
                                              <p:pRg st="0" end="0"/>
                                            </p:txEl>
                                          </p:spTgt>
                                        </p:tgtEl>
                                        <p:attrNameLst>
                                          <p:attrName>stroke.color</p:attrName>
                                        </p:attrNameLst>
                                      </p:cBhvr>
                                      <p:by>
                                        <p:hsl h="7200000" s="0" l="0"/>
                                      </p:by>
                                    </p:animClr>
                                    <p:set>
                                      <p:cBhvr>
                                        <p:cTn id="29" dur="20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uild="allAtOnce"/>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1026" name="Picture 2" descr="chõng tre tph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1450"/>
            <a:ext cx="6096000" cy="702945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095999" cy="6857999"/>
          </a:xfrm>
          <a:prstGeom prst="ellipse">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6"/>
          <p:cNvSpPr txBox="1">
            <a:spLocks noChangeArrowheads="1"/>
          </p:cNvSpPr>
          <p:nvPr/>
        </p:nvSpPr>
        <p:spPr bwMode="auto">
          <a:xfrm>
            <a:off x="4845050" y="6245226"/>
            <a:ext cx="2413000" cy="579438"/>
          </a:xfrm>
          <a:prstGeom prst="rect">
            <a:avLst/>
          </a:prstGeom>
          <a:solidFill>
            <a:srgbClr val="FFFF00"/>
          </a:solidFill>
          <a:ln>
            <a:solidFill>
              <a:srgbClr val="000000"/>
            </a:solidFill>
          </a:ln>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vi-VN" sz="3200" b="1" i="0" u="none" strike="noStrike" kern="0" cap="none" spc="0" normalizeH="0" baseline="0" noProof="0" smtClean="0">
                <a:ln>
                  <a:noFill/>
                </a:ln>
                <a:solidFill>
                  <a:srgbClr val="FF0000"/>
                </a:solidFill>
                <a:uLnTx/>
                <a:uFillTx/>
                <a:latin typeface="Arial" charset="0"/>
              </a:rPr>
              <a:t>Chõng</a:t>
            </a:r>
            <a:r>
              <a:rPr kumimoji="0" lang="en-US" altLang="vi-VN" sz="3200" b="1" i="0" u="none" strike="noStrike" kern="0" cap="none" spc="0" normalizeH="0" noProof="0" smtClean="0">
                <a:ln>
                  <a:noFill/>
                </a:ln>
                <a:solidFill>
                  <a:srgbClr val="FF0000"/>
                </a:solidFill>
                <a:uLnTx/>
                <a:uFillTx/>
                <a:latin typeface="Arial" charset="0"/>
              </a:rPr>
              <a:t> </a:t>
            </a:r>
            <a:endParaRPr kumimoji="0" lang="en-US" altLang="vi-VN" sz="3200" b="1" i="0" u="none" strike="noStrike" kern="0" cap="none" spc="0" normalizeH="0" baseline="0" noProof="0" smtClean="0">
              <a:ln>
                <a:noFill/>
              </a:ln>
              <a:solidFill>
                <a:srgbClr val="FF0000"/>
              </a:solidFill>
              <a:uLnTx/>
              <a:uFillTx/>
              <a:latin typeface="Arial" charset="0"/>
            </a:endParaRPr>
          </a:p>
        </p:txBody>
      </p:sp>
    </p:spTree>
    <p:extLst>
      <p:ext uri="{BB962C8B-B14F-4D97-AF65-F5344CB8AC3E}">
        <p14:creationId xmlns:p14="http://schemas.microsoft.com/office/powerpoint/2010/main" val="131900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6" presetClass="entr" presetSubtype="3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ou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5399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lIns="121917" tIns="60958" rIns="121917" bIns="60958">
            <a:spAutoFit/>
          </a:bodyPr>
          <a:lstStyle/>
          <a:p>
            <a:pPr algn="ctr"/>
            <a:endParaRPr lang="vi-VN" sz="2800" b="1" dirty="0">
              <a:solidFill>
                <a:srgbClr val="FF0000"/>
              </a:solidFill>
              <a:latin typeface="Roboto" pitchFamily="2" charset="0"/>
              <a:ea typeface="Roboto" pitchFamily="2" charset="0"/>
              <a:cs typeface="Roboto" pitchFamily="2" charset="0"/>
            </a:endParaRPr>
          </a:p>
        </p:txBody>
      </p:sp>
      <p:sp>
        <p:nvSpPr>
          <p:cNvPr id="5" name="Rectangle 4"/>
          <p:cNvSpPr/>
          <p:nvPr/>
        </p:nvSpPr>
        <p:spPr>
          <a:xfrm>
            <a:off x="209550" y="205750"/>
            <a:ext cx="11760200" cy="5816973"/>
          </a:xfrm>
          <a:prstGeom prst="rect">
            <a:avLst/>
          </a:prstGeom>
          <a:solidFill>
            <a:schemeClr val="bg1"/>
          </a:solidFill>
        </p:spPr>
        <p:txBody>
          <a:bodyPr wrap="square" lIns="121917" tIns="60958" rIns="121917" bIns="60958">
            <a:spAutoFit/>
          </a:bodyPr>
          <a:lstStyle/>
          <a:p>
            <a:pPr algn="ctr"/>
            <a:r>
              <a:rPr lang="en-US" sz="3200" b="1">
                <a:solidFill>
                  <a:prstClr val="black"/>
                </a:solidFill>
                <a:latin typeface="Roboto" pitchFamily="2" charset="0"/>
                <a:ea typeface="Roboto" pitchFamily="2" charset="0"/>
                <a:cs typeface="Roboto" pitchFamily="2" charset="0"/>
              </a:rPr>
              <a:t>Bài đọc 2:    </a:t>
            </a:r>
            <a:r>
              <a:rPr lang="en-US" sz="3200" b="1" smtClean="0">
                <a:solidFill>
                  <a:srgbClr val="FF0000"/>
                </a:solidFill>
                <a:latin typeface="Roboto" pitchFamily="2" charset="0"/>
                <a:ea typeface="Roboto" pitchFamily="2" charset="0"/>
                <a:cs typeface="Roboto" pitchFamily="2" charset="0"/>
              </a:rPr>
              <a:t>Vầng </a:t>
            </a:r>
            <a:r>
              <a:rPr lang="en-US" sz="3200" b="1">
                <a:solidFill>
                  <a:srgbClr val="FF0000"/>
                </a:solidFill>
                <a:latin typeface="Roboto" pitchFamily="2" charset="0"/>
                <a:ea typeface="Roboto" pitchFamily="2" charset="0"/>
                <a:cs typeface="Roboto" pitchFamily="2" charset="0"/>
              </a:rPr>
              <a:t>trăng của </a:t>
            </a:r>
            <a:r>
              <a:rPr lang="en-US" sz="3200" b="1" smtClean="0">
                <a:solidFill>
                  <a:srgbClr val="FF0000"/>
                </a:solidFill>
                <a:latin typeface="Roboto" pitchFamily="2" charset="0"/>
                <a:ea typeface="Roboto" pitchFamily="2" charset="0"/>
                <a:cs typeface="Roboto" pitchFamily="2" charset="0"/>
              </a:rPr>
              <a:t>ngoại</a:t>
            </a:r>
          </a:p>
          <a:p>
            <a:pPr algn="ctr"/>
            <a:endParaRPr lang="vi-VN" b="1">
              <a:solidFill>
                <a:srgbClr val="FF0000"/>
              </a:solidFill>
              <a:latin typeface="Roboto" pitchFamily="2" charset="0"/>
              <a:ea typeface="Roboto" pitchFamily="2" charset="0"/>
              <a:cs typeface="Roboto" pitchFamily="2" charset="0"/>
            </a:endParaRP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3200" b="1" smtClean="0">
                <a:solidFill>
                  <a:srgbClr val="FF0000"/>
                </a:solidFill>
                <a:latin typeface="Roboto Mono"/>
                <a:ea typeface="Roboto" pitchFamily="2" charset="0"/>
                <a:cs typeface="Roboto" pitchFamily="2" charset="0"/>
              </a:rPr>
              <a:t>2</a:t>
            </a:r>
            <a:r>
              <a:rPr lang="vi-VN" sz="3200" b="1">
                <a:solidFill>
                  <a:srgbClr val="FF0000"/>
                </a:solidFill>
                <a:latin typeface="Roboto Mono"/>
                <a:ea typeface="Roboto" pitchFamily="2" charset="0"/>
                <a:cs typeface="Roboto" pitchFamily="2" charset="0"/>
              </a:rPr>
              <a:t>. </a:t>
            </a:r>
            <a:r>
              <a:rPr lang="vi-VN" sz="3200">
                <a:solidFill>
                  <a:prstClr val="black"/>
                </a:solidFill>
                <a:latin typeface="Roboto Mono"/>
                <a:ea typeface="Roboto" pitchFamily="2" charset="0"/>
                <a:cs typeface="Roboto" pitchFamily="2" charset="0"/>
              </a:rPr>
              <a:t>Có đêm, My chợt tỉnh giấc, thấy một quầng sáng bên bàn. Mắt nhắm mắt mở, cô bé gọi:</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 </a:t>
            </a:r>
            <a:r>
              <a:rPr lang="vi-VN" sz="3200">
                <a:solidFill>
                  <a:prstClr val="black"/>
                </a:solidFill>
                <a:latin typeface="Roboto Mono"/>
                <a:ea typeface="Roboto" pitchFamily="2" charset="0"/>
                <a:cs typeface="Roboto" pitchFamily="2" charset="0"/>
              </a:rPr>
              <a:t>Ngoại ơi, trăng này!</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Ông </a:t>
            </a:r>
            <a:r>
              <a:rPr lang="vi-VN" sz="3200">
                <a:solidFill>
                  <a:prstClr val="black"/>
                </a:solidFill>
                <a:latin typeface="Roboto Mono"/>
                <a:ea typeface="Roboto" pitchFamily="2" charset="0"/>
                <a:cs typeface="Roboto" pitchFamily="2" charset="0"/>
              </a:rPr>
              <a:t>ngoại dịu dàng:</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 </a:t>
            </a:r>
            <a:r>
              <a:rPr lang="vi-VN" sz="3200">
                <a:solidFill>
                  <a:prstClr val="black"/>
                </a:solidFill>
                <a:latin typeface="Roboto Mono"/>
                <a:ea typeface="Roboto" pitchFamily="2" charset="0"/>
                <a:cs typeface="Roboto" pitchFamily="2" charset="0"/>
              </a:rPr>
              <a:t>Ngủ đi con! Đèn bàn của ông đấy mà.</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My </a:t>
            </a:r>
            <a:r>
              <a:rPr lang="vi-VN" sz="3200">
                <a:solidFill>
                  <a:prstClr val="black"/>
                </a:solidFill>
                <a:latin typeface="Roboto Mono"/>
                <a:ea typeface="Roboto" pitchFamily="2" charset="0"/>
                <a:cs typeface="Roboto" pitchFamily="2" charset="0"/>
              </a:rPr>
              <a:t>tỉnh hẳn. Cô bé nhìn chiếc đèn được che cẩn thận. Hoá ra ông đang khâu lại cái quần của cu Bin bị rách. Cô bé mỉm cười:</a:t>
            </a: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 Ngoại </a:t>
            </a:r>
            <a:r>
              <a:rPr lang="vi-VN" sz="3200">
                <a:solidFill>
                  <a:prstClr val="black"/>
                </a:solidFill>
                <a:latin typeface="Roboto Mono"/>
                <a:ea typeface="Roboto" pitchFamily="2" charset="0"/>
                <a:cs typeface="Roboto" pitchFamily="2" charset="0"/>
              </a:rPr>
              <a:t>ơi, hoá ra đấy là vầng trăng của </a:t>
            </a:r>
            <a:r>
              <a:rPr lang="vi-VN" sz="3200" smtClean="0">
                <a:solidFill>
                  <a:prstClr val="black"/>
                </a:solidFill>
                <a:latin typeface="Roboto Mono"/>
                <a:ea typeface="Roboto" pitchFamily="2" charset="0"/>
                <a:cs typeface="Roboto" pitchFamily="2" charset="0"/>
              </a:rPr>
              <a:t>ngoại!</a:t>
            </a:r>
            <a:endParaRPr lang="en-US" sz="3200">
              <a:solidFill>
                <a:prstClr val="black"/>
              </a:solidFill>
              <a:latin typeface="Roboto Mono"/>
              <a:ea typeface="Roboto" pitchFamily="2" charset="0"/>
              <a:cs typeface="Roboto" pitchFamily="2" charset="0"/>
            </a:endParaRPr>
          </a:p>
          <a:p>
            <a:pPr algn="just">
              <a:tabLst>
                <a:tab pos="463550" algn="l"/>
              </a:tabLst>
            </a:pPr>
            <a:r>
              <a:rPr lang="en-US" sz="3200" smtClean="0">
                <a:solidFill>
                  <a:prstClr val="black"/>
                </a:solidFill>
                <a:latin typeface="Roboto Mono"/>
                <a:ea typeface="Roboto" pitchFamily="2" charset="0"/>
                <a:cs typeface="Roboto" pitchFamily="2" charset="0"/>
              </a:rPr>
              <a:t>                                                              </a:t>
            </a:r>
            <a:r>
              <a:rPr lang="vi-VN" sz="3200" smtClean="0">
                <a:solidFill>
                  <a:prstClr val="black"/>
                </a:solidFill>
                <a:latin typeface="Roboto Mono"/>
                <a:ea typeface="Roboto" pitchFamily="2" charset="0"/>
                <a:cs typeface="Roboto" pitchFamily="2" charset="0"/>
              </a:rPr>
              <a:t>Theo </a:t>
            </a:r>
            <a:r>
              <a:rPr lang="vi-VN" sz="3200">
                <a:solidFill>
                  <a:prstClr val="black"/>
                </a:solidFill>
                <a:latin typeface="Roboto Mono"/>
                <a:ea typeface="Roboto" pitchFamily="2" charset="0"/>
                <a:cs typeface="Roboto" pitchFamily="2" charset="0"/>
              </a:rPr>
              <a:t>LÊ THANH </a:t>
            </a:r>
            <a:r>
              <a:rPr lang="vi-VN" sz="3200" smtClean="0">
                <a:solidFill>
                  <a:prstClr val="black"/>
                </a:solidFill>
                <a:latin typeface="Roboto Mono"/>
                <a:ea typeface="Roboto" pitchFamily="2" charset="0"/>
                <a:cs typeface="Roboto" pitchFamily="2" charset="0"/>
              </a:rPr>
              <a:t>NGA</a:t>
            </a:r>
            <a:endParaRPr lang="vi-VN" sz="3200">
              <a:solidFill>
                <a:prstClr val="black"/>
              </a:solidFill>
              <a:latin typeface="Roboto Mono"/>
              <a:ea typeface="Roboto" pitchFamily="2" charset="0"/>
              <a:cs typeface="Roboto" pitchFamily="2" charset="0"/>
            </a:endParaRPr>
          </a:p>
        </p:txBody>
      </p:sp>
      <p:grpSp>
        <p:nvGrpSpPr>
          <p:cNvPr id="2" name="Group 12"/>
          <p:cNvGrpSpPr>
            <a:grpSpLocks/>
          </p:cNvGrpSpPr>
          <p:nvPr/>
        </p:nvGrpSpPr>
        <p:grpSpPr bwMode="auto">
          <a:xfrm>
            <a:off x="-95249" y="-93663"/>
            <a:ext cx="12359217" cy="7195072"/>
            <a:chOff x="-18" y="-23"/>
            <a:chExt cx="5839" cy="4393"/>
          </a:xfrm>
        </p:grpSpPr>
        <p:pic>
          <p:nvPicPr>
            <p:cNvPr id="7" name="Picture 13" descr="J0099177"/>
            <p:cNvPicPr>
              <a:picLocks noChangeAspect="1" noChangeArrowheads="1"/>
            </p:cNvPicPr>
            <p:nvPr/>
          </p:nvPicPr>
          <p:blipFill>
            <a:blip r:embed="rId2"/>
            <a:srcRect/>
            <a:stretch>
              <a:fillRect/>
            </a:stretch>
          </p:blipFill>
          <p:spPr bwMode="auto">
            <a:xfrm>
              <a:off x="0" y="4274"/>
              <a:ext cx="5760" cy="96"/>
            </a:xfrm>
            <a:prstGeom prst="rect">
              <a:avLst/>
            </a:prstGeom>
            <a:solidFill>
              <a:srgbClr val="009900"/>
            </a:solidFill>
            <a:ln w="9525">
              <a:noFill/>
              <a:miter lim="800000"/>
              <a:headEnd/>
              <a:tailEnd/>
            </a:ln>
          </p:spPr>
        </p:pic>
        <p:pic>
          <p:nvPicPr>
            <p:cNvPr id="8" name="Picture 14" descr="J0099177"/>
            <p:cNvPicPr>
              <a:picLocks noChangeAspect="1" noChangeArrowheads="1"/>
            </p:cNvPicPr>
            <p:nvPr/>
          </p:nvPicPr>
          <p:blipFill>
            <a:blip r:embed="rId2"/>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9" name="Picture 15" descr="J0099177"/>
            <p:cNvPicPr>
              <a:picLocks noChangeAspect="1" noChangeArrowheads="1"/>
            </p:cNvPicPr>
            <p:nvPr/>
          </p:nvPicPr>
          <p:blipFill>
            <a:blip r:embed="rId2"/>
            <a:srcRect/>
            <a:stretch>
              <a:fillRect/>
            </a:stretch>
          </p:blipFill>
          <p:spPr bwMode="auto">
            <a:xfrm>
              <a:off x="0" y="-23"/>
              <a:ext cx="5810" cy="117"/>
            </a:xfrm>
            <a:prstGeom prst="rect">
              <a:avLst/>
            </a:prstGeom>
            <a:solidFill>
              <a:srgbClr val="009900"/>
            </a:solidFill>
            <a:ln w="9525">
              <a:noFill/>
              <a:miter lim="800000"/>
              <a:headEnd/>
              <a:tailEnd/>
            </a:ln>
          </p:spPr>
        </p:pic>
        <p:pic>
          <p:nvPicPr>
            <p:cNvPr id="10" name="Picture 16" descr="J0099177"/>
            <p:cNvPicPr>
              <a:picLocks noChangeAspect="1" noChangeArrowheads="1"/>
            </p:cNvPicPr>
            <p:nvPr/>
          </p:nvPicPr>
          <p:blipFill>
            <a:blip r:embed="rId2"/>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spTree>
    <p:extLst>
      <p:ext uri="{BB962C8B-B14F-4D97-AF65-F5344CB8AC3E}">
        <p14:creationId xmlns:p14="http://schemas.microsoft.com/office/powerpoint/2010/main" val="42549205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3" name="Rectangle 32"/>
          <p:cNvSpPr/>
          <p:nvPr/>
        </p:nvSpPr>
        <p:spPr>
          <a:xfrm>
            <a:off x="561974" y="3470729"/>
            <a:ext cx="10705025" cy="584775"/>
          </a:xfrm>
          <a:prstGeom prst="rect">
            <a:avLst/>
          </a:prstGeom>
        </p:spPr>
        <p:txBody>
          <a:bodyPr wrap="square">
            <a:spAutoFit/>
          </a:bodyPr>
          <a:lstStyle/>
          <a:p>
            <a:pPr lvl="0" algn="just">
              <a:spcBef>
                <a:spcPts val="600"/>
              </a:spcBef>
            </a:pPr>
            <a:r>
              <a:rPr lang="en-US" sz="3200" b="1" smtClean="0">
                <a:solidFill>
                  <a:srgbClr val="0000CC"/>
                </a:solidFill>
                <a:latin typeface="Roboto" pitchFamily="2" charset="0"/>
                <a:ea typeface="Roboto" pitchFamily="2" charset="0"/>
                <a:cs typeface="Roboto" pitchFamily="2" charset="0"/>
              </a:rPr>
              <a:t>      Hóa ra</a:t>
            </a:r>
            <a:r>
              <a:rPr lang="vi-VN" sz="3200" b="1" smtClean="0">
                <a:solidFill>
                  <a:srgbClr val="0000CC"/>
                </a:solidFill>
                <a:latin typeface="Roboto" pitchFamily="2" charset="0"/>
                <a:ea typeface="Roboto" pitchFamily="2" charset="0"/>
                <a:cs typeface="Roboto" pitchFamily="2" charset="0"/>
              </a:rPr>
              <a:t>, </a:t>
            </a:r>
            <a:r>
              <a:rPr lang="en-US" sz="3200" b="1" smtClean="0">
                <a:solidFill>
                  <a:srgbClr val="0000CC"/>
                </a:solidFill>
                <a:latin typeface="Roboto" pitchFamily="2" charset="0"/>
                <a:ea typeface="Roboto" pitchFamily="2" charset="0"/>
                <a:cs typeface="Roboto" pitchFamily="2" charset="0"/>
              </a:rPr>
              <a:t>ông đang khâu lại cái quần của cu Bin bị rách</a:t>
            </a:r>
            <a:r>
              <a:rPr lang="vi-VN" sz="3200" b="1" smtClean="0">
                <a:solidFill>
                  <a:srgbClr val="0000CC"/>
                </a:solidFill>
                <a:latin typeface="Roboto" pitchFamily="2" charset="0"/>
                <a:ea typeface="Roboto" pitchFamily="2" charset="0"/>
                <a:cs typeface="Roboto" pitchFamily="2" charset="0"/>
              </a:rPr>
              <a:t>.</a:t>
            </a:r>
            <a:endParaRPr lang="vi-VN" sz="3200" b="1" dirty="0">
              <a:solidFill>
                <a:srgbClr val="0000CC"/>
              </a:solidFill>
              <a:latin typeface="Roboto" pitchFamily="2" charset="0"/>
              <a:ea typeface="Roboto" pitchFamily="2" charset="0"/>
              <a:cs typeface="Roboto" pitchFamily="2" charset="0"/>
            </a:endParaRPr>
          </a:p>
        </p:txBody>
      </p:sp>
      <p:cxnSp>
        <p:nvCxnSpPr>
          <p:cNvPr id="11" name="Straight Arrow Connector 10"/>
          <p:cNvCxnSpPr/>
          <p:nvPr/>
        </p:nvCxnSpPr>
        <p:spPr>
          <a:xfrm flipH="1">
            <a:off x="2560315" y="3457037"/>
            <a:ext cx="137170" cy="489629"/>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887190" y="3472656"/>
            <a:ext cx="94510" cy="470579"/>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0977017" y="3453606"/>
            <a:ext cx="228600" cy="484121"/>
            <a:chOff x="10077764" y="4894539"/>
            <a:chExt cx="228600" cy="541271"/>
          </a:xfrm>
        </p:grpSpPr>
        <p:cxnSp>
          <p:nvCxnSpPr>
            <p:cNvPr id="16" name="Straight Arrow Connector 15"/>
            <p:cNvCxnSpPr/>
            <p:nvPr/>
          </p:nvCxnSpPr>
          <p:spPr>
            <a:xfrm flipH="1">
              <a:off x="10077764" y="4896154"/>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0153964" y="4894539"/>
              <a:ext cx="152400" cy="539656"/>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 name="WordArt 9"/>
          <p:cNvSpPr>
            <a:spLocks noChangeArrowheads="1" noChangeShapeType="1" noTextEdit="1"/>
          </p:cNvSpPr>
          <p:nvPr/>
        </p:nvSpPr>
        <p:spPr bwMode="auto">
          <a:xfrm>
            <a:off x="696834" y="2204864"/>
            <a:ext cx="2408316" cy="414511"/>
          </a:xfrm>
          <a:prstGeom prst="rect">
            <a:avLst/>
          </a:prstGeom>
        </p:spPr>
        <p:txBody>
          <a:bodyPr wrap="none" fromWordArt="1">
            <a:prstTxWarp prst="textPlain">
              <a:avLst>
                <a:gd name="adj" fmla="val 50000"/>
              </a:avLst>
            </a:prstTxWarp>
          </a:bodyPr>
          <a:lstStyle/>
          <a:p>
            <a:pPr algn="ctr"/>
            <a:r>
              <a:rPr lang="vi-VN" sz="3600" b="1" kern="10">
                <a:ln w="12700">
                  <a:solidFill>
                    <a:srgbClr val="FFFF00"/>
                  </a:solidFill>
                  <a:round/>
                  <a:headEnd/>
                  <a:tailEnd/>
                </a:ln>
                <a:solidFill>
                  <a:srgbClr val="006600"/>
                </a:solidFill>
                <a:effectLst>
                  <a:outerShdw dist="45791" dir="2021404" algn="ctr" rotWithShape="0">
                    <a:srgbClr val="9999FF"/>
                  </a:outerShdw>
                </a:effectLst>
                <a:latin typeface="Tiffany"/>
                <a:ea typeface="Tiffany"/>
                <a:cs typeface="Tiffany"/>
              </a:rPr>
              <a:t>I. Luyện đọc </a:t>
            </a:r>
          </a:p>
        </p:txBody>
      </p:sp>
      <p:grpSp>
        <p:nvGrpSpPr>
          <p:cNvPr id="3" name="Group 2"/>
          <p:cNvGrpSpPr/>
          <p:nvPr/>
        </p:nvGrpSpPr>
        <p:grpSpPr>
          <a:xfrm>
            <a:off x="-38099" y="-42862"/>
            <a:ext cx="12359217" cy="6980237"/>
            <a:chOff x="-38099" y="-42862"/>
            <a:chExt cx="12359217" cy="6980237"/>
          </a:xfrm>
        </p:grpSpPr>
        <p:grpSp>
          <p:nvGrpSpPr>
            <p:cNvPr id="21" name="Group 12"/>
            <p:cNvGrpSpPr>
              <a:grpSpLocks/>
            </p:cNvGrpSpPr>
            <p:nvPr/>
          </p:nvGrpSpPr>
          <p:grpSpPr bwMode="auto">
            <a:xfrm>
              <a:off x="-38099" y="-36513"/>
              <a:ext cx="12359217" cy="6973888"/>
              <a:chOff x="-18" y="-23"/>
              <a:chExt cx="5839" cy="4393"/>
            </a:xfrm>
          </p:grpSpPr>
          <p:pic>
            <p:nvPicPr>
              <p:cNvPr id="22" name="Picture 13" descr="J0099177"/>
              <p:cNvPicPr>
                <a:picLocks noChangeAspect="1" noChangeArrowheads="1"/>
              </p:cNvPicPr>
              <p:nvPr/>
            </p:nvPicPr>
            <p:blipFill>
              <a:blip r:embed="rId3"/>
              <a:srcRect/>
              <a:stretch>
                <a:fillRect/>
              </a:stretch>
            </p:blipFill>
            <p:spPr bwMode="auto">
              <a:xfrm>
                <a:off x="0" y="4274"/>
                <a:ext cx="5760" cy="96"/>
              </a:xfrm>
              <a:prstGeom prst="rect">
                <a:avLst/>
              </a:prstGeom>
              <a:solidFill>
                <a:srgbClr val="009900"/>
              </a:solidFill>
              <a:ln w="9525">
                <a:noFill/>
                <a:miter lim="800000"/>
                <a:headEnd/>
                <a:tailEnd/>
              </a:ln>
            </p:spPr>
          </p:pic>
          <p:pic>
            <p:nvPicPr>
              <p:cNvPr id="23" name="Picture 14" descr="J0099177"/>
              <p:cNvPicPr>
                <a:picLocks noChangeAspect="1" noChangeArrowheads="1"/>
              </p:cNvPicPr>
              <p:nvPr/>
            </p:nvPicPr>
            <p:blipFill>
              <a:blip r:embed="rId3"/>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24" name="Picture 15" descr="J0099177"/>
              <p:cNvPicPr>
                <a:picLocks noChangeAspect="1" noChangeArrowheads="1"/>
              </p:cNvPicPr>
              <p:nvPr/>
            </p:nvPicPr>
            <p:blipFill>
              <a:blip r:embed="rId3"/>
              <a:srcRect/>
              <a:stretch>
                <a:fillRect/>
              </a:stretch>
            </p:blipFill>
            <p:spPr bwMode="auto">
              <a:xfrm>
                <a:off x="0" y="-23"/>
                <a:ext cx="5810" cy="117"/>
              </a:xfrm>
              <a:prstGeom prst="rect">
                <a:avLst/>
              </a:prstGeom>
              <a:solidFill>
                <a:srgbClr val="009900"/>
              </a:solidFill>
              <a:ln w="9525">
                <a:noFill/>
                <a:miter lim="800000"/>
                <a:headEnd/>
                <a:tailEnd/>
              </a:ln>
            </p:spPr>
          </p:pic>
          <p:pic>
            <p:nvPicPr>
              <p:cNvPr id="28" name="Picture 16" descr="J0099177"/>
              <p:cNvPicPr>
                <a:picLocks noChangeAspect="1" noChangeArrowheads="1"/>
              </p:cNvPicPr>
              <p:nvPr/>
            </p:nvPicPr>
            <p:blipFill>
              <a:blip r:embed="rId3"/>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pic>
          <p:nvPicPr>
            <p:cNvPr id="29" name="Picture 6" descr="WhitecornerFlower"/>
            <p:cNvPicPr>
              <a:picLocks noChangeAspect="1" noChangeArrowheads="1"/>
            </p:cNvPicPr>
            <p:nvPr/>
          </p:nvPicPr>
          <p:blipFill>
            <a:blip r:embed="rId4"/>
            <a:srcRect/>
            <a:stretch>
              <a:fillRect/>
            </a:stretch>
          </p:blipFill>
          <p:spPr bwMode="auto">
            <a:xfrm>
              <a:off x="0" y="5772150"/>
              <a:ext cx="1543049" cy="1085850"/>
            </a:xfrm>
            <a:prstGeom prst="rect">
              <a:avLst/>
            </a:prstGeom>
            <a:noFill/>
            <a:ln w="9525">
              <a:noFill/>
              <a:miter lim="800000"/>
              <a:headEnd/>
              <a:tailEnd/>
            </a:ln>
          </p:spPr>
        </p:pic>
        <p:pic>
          <p:nvPicPr>
            <p:cNvPr id="30" name="Picture 8" descr="WhitecornerFlower"/>
            <p:cNvPicPr>
              <a:picLocks noChangeAspect="1" noChangeArrowheads="1"/>
            </p:cNvPicPr>
            <p:nvPr/>
          </p:nvPicPr>
          <p:blipFill>
            <a:blip r:embed="rId5"/>
            <a:srcRect/>
            <a:stretch>
              <a:fillRect/>
            </a:stretch>
          </p:blipFill>
          <p:spPr bwMode="auto">
            <a:xfrm>
              <a:off x="10839450" y="0"/>
              <a:ext cx="1352550" cy="1371600"/>
            </a:xfrm>
            <a:prstGeom prst="rect">
              <a:avLst/>
            </a:prstGeom>
            <a:noFill/>
            <a:ln w="9525">
              <a:noFill/>
              <a:miter lim="800000"/>
              <a:headEnd/>
              <a:tailEnd/>
            </a:ln>
          </p:spPr>
        </p:pic>
        <p:pic>
          <p:nvPicPr>
            <p:cNvPr id="31" name="Picture 9" descr="WhitecornerFlower"/>
            <p:cNvPicPr>
              <a:picLocks noChangeAspect="1" noChangeArrowheads="1"/>
            </p:cNvPicPr>
            <p:nvPr/>
          </p:nvPicPr>
          <p:blipFill>
            <a:blip r:embed="rId6"/>
            <a:srcRect/>
            <a:stretch>
              <a:fillRect/>
            </a:stretch>
          </p:blipFill>
          <p:spPr bwMode="auto">
            <a:xfrm>
              <a:off x="76200" y="-42862"/>
              <a:ext cx="1543049" cy="1157288"/>
            </a:xfrm>
            <a:prstGeom prst="rect">
              <a:avLst/>
            </a:prstGeom>
            <a:noFill/>
            <a:ln w="9525">
              <a:noFill/>
              <a:miter lim="800000"/>
              <a:headEnd/>
              <a:tailEnd/>
            </a:ln>
          </p:spPr>
        </p:pic>
        <p:pic>
          <p:nvPicPr>
            <p:cNvPr id="32" name="Picture 7" descr="WhitecornerFlower"/>
            <p:cNvPicPr>
              <a:picLocks noChangeAspect="1" noChangeArrowheads="1"/>
            </p:cNvPicPr>
            <p:nvPr/>
          </p:nvPicPr>
          <p:blipFill>
            <a:blip r:embed="rId5"/>
            <a:srcRect/>
            <a:stretch>
              <a:fillRect/>
            </a:stretch>
          </p:blipFill>
          <p:spPr bwMode="auto">
            <a:xfrm rot="5256511">
              <a:off x="10902181" y="5540422"/>
              <a:ext cx="1083952" cy="1469276"/>
            </a:xfrm>
            <a:prstGeom prst="rect">
              <a:avLst/>
            </a:prstGeom>
            <a:noFill/>
            <a:ln w="9525">
              <a:noFill/>
              <a:miter lim="800000"/>
              <a:headEnd/>
              <a:tailEnd/>
            </a:ln>
          </p:spPr>
        </p:pic>
      </p:grpSp>
      <p:sp>
        <p:nvSpPr>
          <p:cNvPr id="25" name="Rectangle 1">
            <a:extLst>
              <a:ext uri="{FF2B5EF4-FFF2-40B4-BE49-F238E27FC236}">
                <a16:creationId xmlns="" xmlns:a16="http://schemas.microsoft.com/office/drawing/2014/main" id="{77ACBA51-8289-4AF1-9669-3BA0C27B97DD}"/>
              </a:ext>
            </a:extLst>
          </p:cNvPr>
          <p:cNvSpPr/>
          <p:nvPr/>
        </p:nvSpPr>
        <p:spPr>
          <a:xfrm>
            <a:off x="2990850" y="921181"/>
            <a:ext cx="5791200" cy="645715"/>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Vầng trăng của ngoại</a:t>
            </a:r>
            <a:endParaRPr lang="en-US" sz="36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6" name="Rectangle 8"/>
          <p:cNvSpPr>
            <a:spLocks noChangeArrowheads="1"/>
          </p:cNvSpPr>
          <p:nvPr/>
        </p:nvSpPr>
        <p:spPr bwMode="auto">
          <a:xfrm>
            <a:off x="2857500" y="115973"/>
            <a:ext cx="6172200" cy="11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ltLang="vi-VN" sz="2800" b="1" dirty="0" err="1" smtClean="0">
                <a:solidFill>
                  <a:srgbClr val="000000"/>
                </a:solidFill>
                <a:latin typeface="Times New Roman" pitchFamily="18" charset="0"/>
                <a:cs typeface="Times New Roman" pitchFamily="18" charset="0"/>
              </a:rPr>
              <a:t>Thứ</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Tư</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ngày</a:t>
            </a:r>
            <a:r>
              <a:rPr lang="en-US" altLang="vi-VN" sz="2800" b="1" dirty="0" smtClean="0">
                <a:solidFill>
                  <a:srgbClr val="000000"/>
                </a:solidFill>
                <a:latin typeface="Times New Roman" pitchFamily="18" charset="0"/>
                <a:cs typeface="Times New Roman" pitchFamily="18" charset="0"/>
              </a:rPr>
              <a:t> 29 </a:t>
            </a:r>
            <a:r>
              <a:rPr lang="en-US" altLang="vi-VN" sz="2800" b="1" dirty="0" err="1" smtClean="0">
                <a:solidFill>
                  <a:srgbClr val="000000"/>
                </a:solidFill>
                <a:latin typeface="Times New Roman" pitchFamily="18" charset="0"/>
                <a:cs typeface="Times New Roman" pitchFamily="18" charset="0"/>
              </a:rPr>
              <a:t>tháng</a:t>
            </a:r>
            <a:r>
              <a:rPr lang="en-US" altLang="vi-VN" sz="2800" b="1" dirty="0" smtClean="0">
                <a:solidFill>
                  <a:srgbClr val="000000"/>
                </a:solidFill>
                <a:latin typeface="Times New Roman" pitchFamily="18" charset="0"/>
                <a:cs typeface="Times New Roman" pitchFamily="18" charset="0"/>
              </a:rPr>
              <a:t> 11 </a:t>
            </a:r>
            <a:r>
              <a:rPr lang="en-US" altLang="vi-VN" sz="2800" b="1" dirty="0" err="1" smtClean="0">
                <a:solidFill>
                  <a:srgbClr val="000000"/>
                </a:solidFill>
                <a:latin typeface="Times New Roman" pitchFamily="18" charset="0"/>
                <a:cs typeface="Times New Roman" pitchFamily="18" charset="0"/>
              </a:rPr>
              <a:t>năm</a:t>
            </a:r>
            <a:r>
              <a:rPr lang="en-US" altLang="vi-VN" sz="2800" b="1" dirty="0" smtClean="0">
                <a:solidFill>
                  <a:srgbClr val="000000"/>
                </a:solidFill>
                <a:latin typeface="Times New Roman" pitchFamily="18" charset="0"/>
                <a:cs typeface="Times New Roman" pitchFamily="18" charset="0"/>
              </a:rPr>
              <a:t> </a:t>
            </a:r>
            <a:r>
              <a:rPr lang="en-US" altLang="vi-VN" sz="2800" b="1" dirty="0" smtClean="0">
                <a:solidFill>
                  <a:srgbClr val="000000"/>
                </a:solidFill>
                <a:latin typeface="Times New Roman" pitchFamily="18" charset="0"/>
                <a:cs typeface="Times New Roman" pitchFamily="18" charset="0"/>
              </a:rPr>
              <a:t>2024</a:t>
            </a:r>
            <a:endParaRPr lang="en-US" altLang="vi-VN" sz="2800" b="1" dirty="0" smtClean="0">
              <a:solidFill>
                <a:srgbClr val="000000"/>
              </a:solidFill>
              <a:latin typeface="Times New Roman" pitchFamily="18" charset="0"/>
              <a:cs typeface="Times New Roman" pitchFamily="18" charset="0"/>
            </a:endParaRPr>
          </a:p>
          <a:p>
            <a:pPr algn="ctr" fontAlgn="base">
              <a:spcBef>
                <a:spcPct val="0"/>
              </a:spcBef>
              <a:spcAft>
                <a:spcPct val="0"/>
              </a:spcAft>
            </a:pPr>
            <a:r>
              <a:rPr lang="en-US" altLang="vi-VN" sz="2800" b="1" u="sng" dirty="0" err="1" smtClean="0">
                <a:solidFill>
                  <a:srgbClr val="000000"/>
                </a:solidFill>
                <a:latin typeface="Times New Roman" pitchFamily="18" charset="0"/>
                <a:cs typeface="Times New Roman" pitchFamily="18" charset="0"/>
              </a:rPr>
              <a:t>Tiếng</a:t>
            </a:r>
            <a:r>
              <a:rPr lang="en-US" altLang="vi-VN" sz="2800" b="1" u="sng" dirty="0" smtClean="0">
                <a:solidFill>
                  <a:srgbClr val="000000"/>
                </a:solidFill>
                <a:latin typeface="Times New Roman" pitchFamily="18" charset="0"/>
                <a:cs typeface="Times New Roman" pitchFamily="18" charset="0"/>
              </a:rPr>
              <a:t> </a:t>
            </a:r>
            <a:r>
              <a:rPr lang="en-US" altLang="vi-VN" sz="2800" b="1" u="sng" dirty="0" err="1" smtClean="0">
                <a:solidFill>
                  <a:srgbClr val="000000"/>
                </a:solidFill>
                <a:latin typeface="Times New Roman" pitchFamily="18" charset="0"/>
                <a:cs typeface="Times New Roman" pitchFamily="18" charset="0"/>
              </a:rPr>
              <a:t>Việt</a:t>
            </a:r>
            <a:endParaRPr lang="en-US" altLang="vi-VN" sz="2800" b="1" u="sng" dirty="0" smtClean="0">
              <a:solidFill>
                <a:srgbClr val="000000"/>
              </a:solidFill>
              <a:latin typeface="Times New Roman" pitchFamily="18" charset="0"/>
              <a:cs typeface="Times New Roman" pitchFamily="18" charset="0"/>
            </a:endParaRPr>
          </a:p>
          <a:p>
            <a:pPr algn="ctr" fontAlgn="base">
              <a:spcBef>
                <a:spcPct val="0"/>
              </a:spcBef>
              <a:spcAft>
                <a:spcPct val="0"/>
              </a:spcAft>
            </a:pPr>
            <a:endParaRPr lang="en-US" altLang="vi-VN" b="1" dirty="0" smtClean="0">
              <a:solidFill>
                <a:srgbClr val="006600"/>
              </a:solidFill>
            </a:endParaRPr>
          </a:p>
        </p:txBody>
      </p:sp>
      <p:sp>
        <p:nvSpPr>
          <p:cNvPr id="27" name="Rectangle 1">
            <a:extLst>
              <a:ext uri="{FF2B5EF4-FFF2-40B4-BE49-F238E27FC236}">
                <a16:creationId xmlns="" xmlns:a16="http://schemas.microsoft.com/office/drawing/2014/main" id="{77ACBA51-8289-4AF1-9669-3BA0C27B97DD}"/>
              </a:ext>
            </a:extLst>
          </p:cNvPr>
          <p:cNvSpPr/>
          <p:nvPr/>
        </p:nvSpPr>
        <p:spPr>
          <a:xfrm>
            <a:off x="438149" y="964077"/>
            <a:ext cx="2209801" cy="522604"/>
          </a:xfrm>
          <a:prstGeom prst="rect">
            <a:avLst/>
          </a:prstGeom>
          <a:solidFill>
            <a:schemeClr val="bg1"/>
          </a:solid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latin typeface="Times New Roman" pitchFamily="18" charset="0"/>
                <a:cs typeface="Times New Roman" pitchFamily="18" charset="0"/>
              </a:rPr>
              <a:t>Bài đọc 2</a:t>
            </a:r>
            <a:endParaRPr lang="en-US" sz="2800" b="1" spc="50" dirty="0">
              <a:ln w="1143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7953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0049" y="2839247"/>
            <a:ext cx="11296652" cy="1077218"/>
          </a:xfrm>
          <a:prstGeom prst="rect">
            <a:avLst/>
          </a:prstGeom>
        </p:spPr>
        <p:txBody>
          <a:bodyPr wrap="square">
            <a:spAutoFit/>
          </a:bodyPr>
          <a:lstStyle/>
          <a:p>
            <a:pPr algn="just"/>
            <a:r>
              <a:rPr lang="vi-VN" sz="3200" b="1" i="1">
                <a:solidFill>
                  <a:srgbClr val="FF0000"/>
                </a:solidFill>
                <a:latin typeface="Times New Roman" pitchFamily="18" charset="0"/>
                <a:cs typeface="Times New Roman" pitchFamily="18" charset="0"/>
              </a:rPr>
              <a:t> </a:t>
            </a:r>
            <a:r>
              <a:rPr lang="vi-VN" sz="3200" b="1" i="1" smtClean="0">
                <a:solidFill>
                  <a:srgbClr val="FF0000"/>
                </a:solidFill>
                <a:latin typeface="Times New Roman" pitchFamily="18" charset="0"/>
                <a:cs typeface="Times New Roman" pitchFamily="18" charset="0"/>
              </a:rPr>
              <a:t>                         </a:t>
            </a:r>
            <a:r>
              <a:rPr lang="vi-VN" sz="3200">
                <a:latin typeface="Roboto" pitchFamily="2" charset="0"/>
                <a:ea typeface="Roboto" pitchFamily="2" charset="0"/>
                <a:cs typeface="Roboto" pitchFamily="2" charset="0"/>
              </a:rPr>
              <a:t>đồ dùng bằng tre nứa, để nằm hoặc ngồi, hình dáng giống cái giường nhưng hẹp và thấp hơn</a:t>
            </a:r>
            <a:r>
              <a:rPr lang="vi-VN" sz="3200" smtClean="0">
                <a:latin typeface="Roboto" pitchFamily="2" charset="0"/>
                <a:ea typeface="Roboto" pitchFamily="2" charset="0"/>
                <a:cs typeface="Roboto" pitchFamily="2" charset="0"/>
              </a:rPr>
              <a:t>.</a:t>
            </a:r>
            <a:endParaRPr lang="vi-VN" sz="3200">
              <a:latin typeface="Roboto" pitchFamily="2" charset="0"/>
              <a:ea typeface="Roboto" pitchFamily="2" charset="0"/>
              <a:cs typeface="Roboto" pitchFamily="2" charset="0"/>
            </a:endParaRPr>
          </a:p>
        </p:txBody>
      </p:sp>
      <p:sp>
        <p:nvSpPr>
          <p:cNvPr id="17" name="Rectangle 16"/>
          <p:cNvSpPr/>
          <p:nvPr/>
        </p:nvSpPr>
        <p:spPr>
          <a:xfrm>
            <a:off x="438149" y="3976472"/>
            <a:ext cx="11258551" cy="1077218"/>
          </a:xfrm>
          <a:prstGeom prst="rect">
            <a:avLst/>
          </a:prstGeom>
        </p:spPr>
        <p:txBody>
          <a:bodyPr wrap="square">
            <a:spAutoFit/>
          </a:bodyPr>
          <a:lstStyle/>
          <a:p>
            <a:pPr algn="just"/>
            <a:r>
              <a:rPr lang="vi-VN" sz="3200" b="1" i="1">
                <a:solidFill>
                  <a:srgbClr val="FF0000"/>
                </a:solidFill>
                <a:latin typeface="Roboto" pitchFamily="2" charset="0"/>
                <a:ea typeface="Roboto" pitchFamily="2" charset="0"/>
                <a:cs typeface="Roboto" pitchFamily="2" charset="0"/>
              </a:rPr>
              <a:t> </a:t>
            </a:r>
            <a:r>
              <a:rPr lang="vi-VN" sz="3200" b="1" i="1" smtClean="0">
                <a:solidFill>
                  <a:srgbClr val="FF0000"/>
                </a:solidFill>
                <a:latin typeface="Roboto" pitchFamily="2" charset="0"/>
                <a:ea typeface="Roboto" pitchFamily="2" charset="0"/>
                <a:cs typeface="Roboto" pitchFamily="2" charset="0"/>
              </a:rPr>
              <a:t>                          </a:t>
            </a:r>
            <a:r>
              <a:rPr lang="en-US" sz="3200" b="1" i="1" smtClean="0">
                <a:solidFill>
                  <a:srgbClr val="FF0000"/>
                </a:solidFill>
                <a:latin typeface="Roboto" pitchFamily="2" charset="0"/>
                <a:ea typeface="Roboto" pitchFamily="2" charset="0"/>
                <a:cs typeface="Roboto" pitchFamily="2" charset="0"/>
              </a:rPr>
              <a:t>     </a:t>
            </a:r>
            <a:r>
              <a:rPr lang="vi-VN" sz="3200" smtClean="0">
                <a:latin typeface="Roboto" pitchFamily="2" charset="0"/>
                <a:ea typeface="Roboto" pitchFamily="2" charset="0"/>
                <a:cs typeface="Roboto" pitchFamily="2" charset="0"/>
              </a:rPr>
              <a:t>vùng </a:t>
            </a:r>
            <a:r>
              <a:rPr lang="vi-VN" sz="3200">
                <a:latin typeface="Roboto" pitchFamily="2" charset="0"/>
                <a:ea typeface="Roboto" pitchFamily="2" charset="0"/>
                <a:cs typeface="Roboto" pitchFamily="2" charset="0"/>
              </a:rPr>
              <a:t>sáng toả rộng quanh một vật phát sáng trong đêm.</a:t>
            </a:r>
            <a:endParaRPr lang="vi-VN" sz="3200" dirty="0">
              <a:latin typeface="Roboto" pitchFamily="2" charset="0"/>
              <a:ea typeface="Roboto" pitchFamily="2" charset="0"/>
              <a:cs typeface="Roboto" pitchFamily="2" charset="0"/>
            </a:endParaRPr>
          </a:p>
        </p:txBody>
      </p:sp>
      <p:sp>
        <p:nvSpPr>
          <p:cNvPr id="4" name="Rectangle 3"/>
          <p:cNvSpPr/>
          <p:nvPr/>
        </p:nvSpPr>
        <p:spPr>
          <a:xfrm>
            <a:off x="1562100" y="2839247"/>
            <a:ext cx="2838450" cy="584775"/>
          </a:xfrm>
          <a:prstGeom prst="rect">
            <a:avLst/>
          </a:prstGeom>
        </p:spPr>
        <p:txBody>
          <a:bodyPr wrap="square">
            <a:spAutoFit/>
          </a:bodyPr>
          <a:lstStyle/>
          <a:p>
            <a:r>
              <a:rPr lang="en-US" sz="3200" b="1" i="1" smtClean="0">
                <a:solidFill>
                  <a:srgbClr val="FF0000"/>
                </a:solidFill>
                <a:latin typeface="Roboto" pitchFamily="2" charset="0"/>
                <a:ea typeface="Roboto" pitchFamily="2" charset="0"/>
                <a:cs typeface="Roboto" pitchFamily="2" charset="0"/>
              </a:rPr>
              <a:t>Chõng</a:t>
            </a:r>
            <a:r>
              <a:rPr lang="vi-VN" sz="3200" b="1" i="1" smtClean="0">
                <a:solidFill>
                  <a:srgbClr val="FF0000"/>
                </a:solidFill>
                <a:latin typeface="Roboto" pitchFamily="2" charset="0"/>
                <a:ea typeface="Roboto" pitchFamily="2" charset="0"/>
                <a:cs typeface="Roboto" pitchFamily="2" charset="0"/>
              </a:rPr>
              <a:t>:</a:t>
            </a:r>
            <a:endParaRPr lang="vi-VN" sz="3200" dirty="0">
              <a:latin typeface="Roboto" pitchFamily="2" charset="0"/>
              <a:ea typeface="Roboto" pitchFamily="2" charset="0"/>
              <a:cs typeface="Roboto" pitchFamily="2" charset="0"/>
            </a:endParaRPr>
          </a:p>
        </p:txBody>
      </p:sp>
      <p:sp>
        <p:nvSpPr>
          <p:cNvPr id="11" name="Rectangle 10"/>
          <p:cNvSpPr/>
          <p:nvPr/>
        </p:nvSpPr>
        <p:spPr>
          <a:xfrm>
            <a:off x="1243184" y="3976472"/>
            <a:ext cx="3047749" cy="584775"/>
          </a:xfrm>
          <a:prstGeom prst="rect">
            <a:avLst/>
          </a:prstGeom>
        </p:spPr>
        <p:txBody>
          <a:bodyPr wrap="square">
            <a:spAutoFit/>
          </a:bodyPr>
          <a:lstStyle/>
          <a:p>
            <a:r>
              <a:rPr lang="en-US" sz="3200" b="1" i="1" smtClean="0">
                <a:solidFill>
                  <a:srgbClr val="FF0000"/>
                </a:solidFill>
                <a:latin typeface="Roboto" pitchFamily="2" charset="0"/>
                <a:ea typeface="Roboto" pitchFamily="2" charset="0"/>
                <a:cs typeface="Roboto" pitchFamily="2" charset="0"/>
              </a:rPr>
              <a:t>Quầng sáng</a:t>
            </a:r>
            <a:r>
              <a:rPr lang="vi-VN" sz="3200" b="1" i="1" smtClean="0">
                <a:solidFill>
                  <a:srgbClr val="FF0000"/>
                </a:solidFill>
                <a:latin typeface="Roboto" pitchFamily="2" charset="0"/>
                <a:ea typeface="Roboto" pitchFamily="2" charset="0"/>
                <a:cs typeface="Roboto" pitchFamily="2" charset="0"/>
              </a:rPr>
              <a:t>:</a:t>
            </a:r>
            <a:endParaRPr lang="vi-VN" sz="3200" dirty="0">
              <a:latin typeface="Roboto" pitchFamily="2" charset="0"/>
              <a:ea typeface="Roboto" pitchFamily="2" charset="0"/>
              <a:cs typeface="Roboto" pitchFamily="2" charset="0"/>
            </a:endParaRPr>
          </a:p>
        </p:txBody>
      </p:sp>
      <p:sp>
        <p:nvSpPr>
          <p:cNvPr id="23" name="WordArt 9"/>
          <p:cNvSpPr>
            <a:spLocks noChangeArrowheads="1" noChangeShapeType="1" noTextEdit="1"/>
          </p:cNvSpPr>
          <p:nvPr/>
        </p:nvSpPr>
        <p:spPr bwMode="auto">
          <a:xfrm>
            <a:off x="696834" y="2204864"/>
            <a:ext cx="2408316" cy="414511"/>
          </a:xfrm>
          <a:prstGeom prst="rect">
            <a:avLst/>
          </a:prstGeom>
        </p:spPr>
        <p:txBody>
          <a:bodyPr wrap="none" fromWordArt="1">
            <a:prstTxWarp prst="textPlain">
              <a:avLst>
                <a:gd name="adj" fmla="val 50000"/>
              </a:avLst>
            </a:prstTxWarp>
          </a:bodyPr>
          <a:lstStyle/>
          <a:p>
            <a:pPr algn="ctr"/>
            <a:r>
              <a:rPr lang="vi-VN" sz="3600" b="1" kern="10">
                <a:ln w="12700">
                  <a:solidFill>
                    <a:srgbClr val="FFFF00"/>
                  </a:solidFill>
                  <a:round/>
                  <a:headEnd/>
                  <a:tailEnd/>
                </a:ln>
                <a:solidFill>
                  <a:srgbClr val="006600"/>
                </a:solidFill>
                <a:effectLst>
                  <a:outerShdw dist="45791" dir="2021404" algn="ctr" rotWithShape="0">
                    <a:srgbClr val="9999FF"/>
                  </a:outerShdw>
                </a:effectLst>
                <a:latin typeface="Tiffany"/>
                <a:ea typeface="Tiffany"/>
                <a:cs typeface="Tiffany"/>
              </a:rPr>
              <a:t>I. Luyện đọc </a:t>
            </a:r>
          </a:p>
        </p:txBody>
      </p:sp>
      <p:grpSp>
        <p:nvGrpSpPr>
          <p:cNvPr id="27" name="Group 26"/>
          <p:cNvGrpSpPr/>
          <p:nvPr/>
        </p:nvGrpSpPr>
        <p:grpSpPr>
          <a:xfrm>
            <a:off x="-38099" y="-42862"/>
            <a:ext cx="12359217" cy="6980237"/>
            <a:chOff x="-38099" y="-42862"/>
            <a:chExt cx="12359217" cy="6980237"/>
          </a:xfrm>
        </p:grpSpPr>
        <p:grpSp>
          <p:nvGrpSpPr>
            <p:cNvPr id="28" name="Group 12"/>
            <p:cNvGrpSpPr>
              <a:grpSpLocks/>
            </p:cNvGrpSpPr>
            <p:nvPr/>
          </p:nvGrpSpPr>
          <p:grpSpPr bwMode="auto">
            <a:xfrm>
              <a:off x="-38099" y="-36513"/>
              <a:ext cx="12359217" cy="6973888"/>
              <a:chOff x="-18" y="-23"/>
              <a:chExt cx="5839" cy="4393"/>
            </a:xfrm>
          </p:grpSpPr>
          <p:pic>
            <p:nvPicPr>
              <p:cNvPr id="33" name="Picture 13" descr="J0099177"/>
              <p:cNvPicPr>
                <a:picLocks noChangeAspect="1" noChangeArrowheads="1"/>
              </p:cNvPicPr>
              <p:nvPr/>
            </p:nvPicPr>
            <p:blipFill>
              <a:blip r:embed="rId2"/>
              <a:srcRect/>
              <a:stretch>
                <a:fillRect/>
              </a:stretch>
            </p:blipFill>
            <p:spPr bwMode="auto">
              <a:xfrm>
                <a:off x="0" y="4274"/>
                <a:ext cx="5760" cy="96"/>
              </a:xfrm>
              <a:prstGeom prst="rect">
                <a:avLst/>
              </a:prstGeom>
              <a:solidFill>
                <a:srgbClr val="009900"/>
              </a:solidFill>
              <a:ln w="9525">
                <a:noFill/>
                <a:miter lim="800000"/>
                <a:headEnd/>
                <a:tailEnd/>
              </a:ln>
            </p:spPr>
          </p:pic>
          <p:pic>
            <p:nvPicPr>
              <p:cNvPr id="34" name="Picture 14" descr="J0099177"/>
              <p:cNvPicPr>
                <a:picLocks noChangeAspect="1" noChangeArrowheads="1"/>
              </p:cNvPicPr>
              <p:nvPr/>
            </p:nvPicPr>
            <p:blipFill>
              <a:blip r:embed="rId2"/>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35" name="Picture 15" descr="J0099177"/>
              <p:cNvPicPr>
                <a:picLocks noChangeAspect="1" noChangeArrowheads="1"/>
              </p:cNvPicPr>
              <p:nvPr/>
            </p:nvPicPr>
            <p:blipFill>
              <a:blip r:embed="rId2"/>
              <a:srcRect/>
              <a:stretch>
                <a:fillRect/>
              </a:stretch>
            </p:blipFill>
            <p:spPr bwMode="auto">
              <a:xfrm>
                <a:off x="0" y="-23"/>
                <a:ext cx="5810" cy="117"/>
              </a:xfrm>
              <a:prstGeom prst="rect">
                <a:avLst/>
              </a:prstGeom>
              <a:solidFill>
                <a:srgbClr val="009900"/>
              </a:solidFill>
              <a:ln w="9525">
                <a:noFill/>
                <a:miter lim="800000"/>
                <a:headEnd/>
                <a:tailEnd/>
              </a:ln>
            </p:spPr>
          </p:pic>
          <p:pic>
            <p:nvPicPr>
              <p:cNvPr id="36" name="Picture 16" descr="J0099177"/>
              <p:cNvPicPr>
                <a:picLocks noChangeAspect="1" noChangeArrowheads="1"/>
              </p:cNvPicPr>
              <p:nvPr/>
            </p:nvPicPr>
            <p:blipFill>
              <a:blip r:embed="rId2"/>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pic>
          <p:nvPicPr>
            <p:cNvPr id="29" name="Picture 6" descr="WhitecornerFlower"/>
            <p:cNvPicPr>
              <a:picLocks noChangeAspect="1" noChangeArrowheads="1"/>
            </p:cNvPicPr>
            <p:nvPr/>
          </p:nvPicPr>
          <p:blipFill>
            <a:blip r:embed="rId3"/>
            <a:srcRect/>
            <a:stretch>
              <a:fillRect/>
            </a:stretch>
          </p:blipFill>
          <p:spPr bwMode="auto">
            <a:xfrm>
              <a:off x="0" y="5772150"/>
              <a:ext cx="1543049" cy="1085850"/>
            </a:xfrm>
            <a:prstGeom prst="rect">
              <a:avLst/>
            </a:prstGeom>
            <a:noFill/>
            <a:ln w="9525">
              <a:noFill/>
              <a:miter lim="800000"/>
              <a:headEnd/>
              <a:tailEnd/>
            </a:ln>
          </p:spPr>
        </p:pic>
        <p:pic>
          <p:nvPicPr>
            <p:cNvPr id="30" name="Picture 8" descr="WhitecornerFlower"/>
            <p:cNvPicPr>
              <a:picLocks noChangeAspect="1" noChangeArrowheads="1"/>
            </p:cNvPicPr>
            <p:nvPr/>
          </p:nvPicPr>
          <p:blipFill>
            <a:blip r:embed="rId4"/>
            <a:srcRect/>
            <a:stretch>
              <a:fillRect/>
            </a:stretch>
          </p:blipFill>
          <p:spPr bwMode="auto">
            <a:xfrm>
              <a:off x="10839450" y="0"/>
              <a:ext cx="1352550" cy="1371600"/>
            </a:xfrm>
            <a:prstGeom prst="rect">
              <a:avLst/>
            </a:prstGeom>
            <a:noFill/>
            <a:ln w="9525">
              <a:noFill/>
              <a:miter lim="800000"/>
              <a:headEnd/>
              <a:tailEnd/>
            </a:ln>
          </p:spPr>
        </p:pic>
        <p:pic>
          <p:nvPicPr>
            <p:cNvPr id="31" name="Picture 9" descr="WhitecornerFlower"/>
            <p:cNvPicPr>
              <a:picLocks noChangeAspect="1" noChangeArrowheads="1"/>
            </p:cNvPicPr>
            <p:nvPr/>
          </p:nvPicPr>
          <p:blipFill>
            <a:blip r:embed="rId5"/>
            <a:srcRect/>
            <a:stretch>
              <a:fillRect/>
            </a:stretch>
          </p:blipFill>
          <p:spPr bwMode="auto">
            <a:xfrm>
              <a:off x="76200" y="-42862"/>
              <a:ext cx="1543049" cy="1157288"/>
            </a:xfrm>
            <a:prstGeom prst="rect">
              <a:avLst/>
            </a:prstGeom>
            <a:noFill/>
            <a:ln w="9525">
              <a:noFill/>
              <a:miter lim="800000"/>
              <a:headEnd/>
              <a:tailEnd/>
            </a:ln>
          </p:spPr>
        </p:pic>
        <p:pic>
          <p:nvPicPr>
            <p:cNvPr id="32" name="Picture 7" descr="WhitecornerFlower"/>
            <p:cNvPicPr>
              <a:picLocks noChangeAspect="1" noChangeArrowheads="1"/>
            </p:cNvPicPr>
            <p:nvPr/>
          </p:nvPicPr>
          <p:blipFill>
            <a:blip r:embed="rId4"/>
            <a:srcRect/>
            <a:stretch>
              <a:fillRect/>
            </a:stretch>
          </p:blipFill>
          <p:spPr bwMode="auto">
            <a:xfrm rot="5256511">
              <a:off x="10902181" y="5540422"/>
              <a:ext cx="1083952" cy="1469276"/>
            </a:xfrm>
            <a:prstGeom prst="rect">
              <a:avLst/>
            </a:prstGeom>
            <a:noFill/>
            <a:ln w="9525">
              <a:noFill/>
              <a:miter lim="800000"/>
              <a:headEnd/>
              <a:tailEnd/>
            </a:ln>
          </p:spPr>
        </p:pic>
      </p:grpSp>
      <p:sp>
        <p:nvSpPr>
          <p:cNvPr id="37" name="Rectangle 1">
            <a:extLst>
              <a:ext uri="{FF2B5EF4-FFF2-40B4-BE49-F238E27FC236}">
                <a16:creationId xmlns="" xmlns:a16="http://schemas.microsoft.com/office/drawing/2014/main" id="{77ACBA51-8289-4AF1-9669-3BA0C27B97DD}"/>
              </a:ext>
            </a:extLst>
          </p:cNvPr>
          <p:cNvSpPr/>
          <p:nvPr/>
        </p:nvSpPr>
        <p:spPr>
          <a:xfrm>
            <a:off x="2990850" y="921181"/>
            <a:ext cx="5791200" cy="645715"/>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Vầng trăng của ngoại</a:t>
            </a:r>
            <a:endParaRPr lang="en-US" sz="36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8" name="Rectangle 8"/>
          <p:cNvSpPr>
            <a:spLocks noChangeArrowheads="1"/>
          </p:cNvSpPr>
          <p:nvPr/>
        </p:nvSpPr>
        <p:spPr bwMode="auto">
          <a:xfrm>
            <a:off x="2857500" y="115973"/>
            <a:ext cx="6172200" cy="11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ltLang="vi-VN" sz="2800" b="1" smtClean="0">
                <a:solidFill>
                  <a:srgbClr val="000000"/>
                </a:solidFill>
                <a:latin typeface="Times New Roman" pitchFamily="18" charset="0"/>
                <a:cs typeface="Times New Roman" pitchFamily="18" charset="0"/>
              </a:rPr>
              <a:t>Thứ Tư ngày 29 tháng 11 năm 2023</a:t>
            </a:r>
          </a:p>
          <a:p>
            <a:pPr algn="ctr" fontAlgn="base">
              <a:spcBef>
                <a:spcPct val="0"/>
              </a:spcBef>
              <a:spcAft>
                <a:spcPct val="0"/>
              </a:spcAft>
            </a:pPr>
            <a:r>
              <a:rPr lang="en-US" altLang="vi-VN" sz="2800" b="1" u="sng" smtClean="0">
                <a:solidFill>
                  <a:srgbClr val="000000"/>
                </a:solidFill>
                <a:latin typeface="Times New Roman" pitchFamily="18" charset="0"/>
                <a:cs typeface="Times New Roman" pitchFamily="18" charset="0"/>
              </a:rPr>
              <a:t>Tiếng Việt</a:t>
            </a:r>
          </a:p>
          <a:p>
            <a:pPr algn="ctr" fontAlgn="base">
              <a:spcBef>
                <a:spcPct val="0"/>
              </a:spcBef>
              <a:spcAft>
                <a:spcPct val="0"/>
              </a:spcAft>
            </a:pPr>
            <a:endParaRPr lang="en-US" altLang="vi-VN" b="1" smtClean="0">
              <a:solidFill>
                <a:srgbClr val="006600"/>
              </a:solidFill>
            </a:endParaRPr>
          </a:p>
        </p:txBody>
      </p:sp>
      <p:sp>
        <p:nvSpPr>
          <p:cNvPr id="39" name="Rectangle 1">
            <a:extLst>
              <a:ext uri="{FF2B5EF4-FFF2-40B4-BE49-F238E27FC236}">
                <a16:creationId xmlns="" xmlns:a16="http://schemas.microsoft.com/office/drawing/2014/main" id="{77ACBA51-8289-4AF1-9669-3BA0C27B97DD}"/>
              </a:ext>
            </a:extLst>
          </p:cNvPr>
          <p:cNvSpPr/>
          <p:nvPr/>
        </p:nvSpPr>
        <p:spPr>
          <a:xfrm>
            <a:off x="438149" y="964077"/>
            <a:ext cx="2209801" cy="522604"/>
          </a:xfrm>
          <a:prstGeom prst="rect">
            <a:avLst/>
          </a:prstGeom>
          <a:solidFill>
            <a:schemeClr val="bg1"/>
          </a:solid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latin typeface="Times New Roman" pitchFamily="18" charset="0"/>
                <a:cs typeface="Times New Roman" pitchFamily="18" charset="0"/>
              </a:rPr>
              <a:t>Bài đọc 2</a:t>
            </a:r>
            <a:endParaRPr lang="en-US" sz="2800" b="1" spc="50" dirty="0">
              <a:ln w="1143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842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utoShape 2" descr="https://nkphukien.com/wp-content/uploads/den-hoc-chong-can-ban-led-taotronics-tt-dl10-15w-4-che-do-mau-anh-sang-linh-hoat-6.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nkphukien.com/wp-content/uploads/den-hoc-chong-can-ban-led-taotronics-tt-dl10-15w-4-che-do-mau-anh-sang-linh-hoat-6.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51112" b="1"/>
          <a:stretch/>
        </p:blipFill>
        <p:spPr bwMode="auto">
          <a:xfrm>
            <a:off x="6096000" y="1"/>
            <a:ext cx="6096000" cy="685799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535" r="1181"/>
          <a:stretch/>
        </p:blipFill>
        <p:spPr bwMode="auto">
          <a:xfrm>
            <a:off x="0" y="1"/>
            <a:ext cx="6096000" cy="685799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4597400" y="6245226"/>
            <a:ext cx="3048000" cy="579438"/>
          </a:xfrm>
          <a:prstGeom prst="rect">
            <a:avLst/>
          </a:prstGeom>
          <a:solidFill>
            <a:srgbClr val="FFFF00"/>
          </a:solidFill>
          <a:ln>
            <a:solidFill>
              <a:srgbClr val="000000"/>
            </a:solidFill>
          </a:ln>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vi-VN" sz="3200" b="1" i="0" u="none" strike="noStrike" kern="0" cap="none" spc="0" normalizeH="0" baseline="0" noProof="0" smtClean="0">
                <a:ln>
                  <a:noFill/>
                </a:ln>
                <a:solidFill>
                  <a:srgbClr val="FF0000"/>
                </a:solidFill>
                <a:uLnTx/>
                <a:uFillTx/>
                <a:latin typeface="Arial" charset="0"/>
              </a:rPr>
              <a:t>Quầng</a:t>
            </a:r>
            <a:r>
              <a:rPr kumimoji="0" lang="en-US" altLang="vi-VN" sz="3200" b="1" i="0" u="none" strike="noStrike" kern="0" cap="none" spc="0" normalizeH="0" noProof="0" smtClean="0">
                <a:ln>
                  <a:noFill/>
                </a:ln>
                <a:solidFill>
                  <a:srgbClr val="FF0000"/>
                </a:solidFill>
                <a:uLnTx/>
                <a:uFillTx/>
                <a:latin typeface="Arial" charset="0"/>
              </a:rPr>
              <a:t> sáng</a:t>
            </a:r>
            <a:endParaRPr kumimoji="0" lang="en-US" altLang="vi-VN" sz="3200" b="1" i="0" u="none" strike="noStrike" kern="0" cap="none" spc="0" normalizeH="0" baseline="0" noProof="0" smtClean="0">
              <a:ln>
                <a:noFill/>
              </a:ln>
              <a:solidFill>
                <a:srgbClr val="FF0000"/>
              </a:solidFill>
              <a:uLnTx/>
              <a:uFillTx/>
              <a:latin typeface="Arial" charset="0"/>
            </a:endParaRPr>
          </a:p>
        </p:txBody>
      </p:sp>
    </p:spTree>
    <p:extLst>
      <p:ext uri="{BB962C8B-B14F-4D97-AF65-F5344CB8AC3E}">
        <p14:creationId xmlns:p14="http://schemas.microsoft.com/office/powerpoint/2010/main" val="9416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heel(1)">
                                      <p:cBhvr>
                                        <p:cTn id="7" dur="500"/>
                                        <p:tgtEl>
                                          <p:spTgt spid="3078"/>
                                        </p:tgtEl>
                                      </p:cBhvr>
                                    </p:animEffect>
                                  </p:childTnLst>
                                </p:cTn>
                              </p:par>
                              <p:par>
                                <p:cTn id="8" presetID="6" presetClass="entr" presetSubtype="32" fill="hold"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circle(out)">
                                      <p:cBhvr>
                                        <p:cTn id="10" dur="1000"/>
                                        <p:tgtEl>
                                          <p:spTgt spid="3077"/>
                                        </p:tgtEl>
                                      </p:cBhvr>
                                    </p:animEffect>
                                  </p:childTnLst>
                                </p:cTn>
                              </p:par>
                            </p:childTnLst>
                          </p:cTn>
                        </p:par>
                        <p:par>
                          <p:cTn id="11" fill="hold">
                            <p:stCondLst>
                              <p:cond delay="1000"/>
                            </p:stCondLst>
                            <p:childTnLst>
                              <p:par>
                                <p:cTn id="12" presetID="6" presetClass="entr" presetSubtype="3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6" name="Rectangle 15"/>
          <p:cNvSpPr/>
          <p:nvPr/>
        </p:nvSpPr>
        <p:spPr>
          <a:xfrm>
            <a:off x="400049" y="2839247"/>
            <a:ext cx="11296652" cy="1077218"/>
          </a:xfrm>
          <a:prstGeom prst="rect">
            <a:avLst/>
          </a:prstGeom>
        </p:spPr>
        <p:txBody>
          <a:bodyPr wrap="square">
            <a:spAutoFit/>
          </a:bodyPr>
          <a:lstStyle/>
          <a:p>
            <a:pPr algn="just"/>
            <a:r>
              <a:rPr lang="vi-VN" sz="3200" b="1" i="1">
                <a:solidFill>
                  <a:srgbClr val="FF0000"/>
                </a:solidFill>
                <a:latin typeface="Times New Roman" pitchFamily="18" charset="0"/>
                <a:cs typeface="Times New Roman" pitchFamily="18" charset="0"/>
              </a:rPr>
              <a:t> </a:t>
            </a:r>
            <a:r>
              <a:rPr lang="vi-VN" sz="3200" b="1" i="1" smtClean="0">
                <a:solidFill>
                  <a:srgbClr val="FF0000"/>
                </a:solidFill>
                <a:latin typeface="Times New Roman" pitchFamily="18" charset="0"/>
                <a:cs typeface="Times New Roman" pitchFamily="18" charset="0"/>
              </a:rPr>
              <a:t>                         </a:t>
            </a:r>
            <a:r>
              <a:rPr lang="vi-VN" sz="3200">
                <a:latin typeface="Roboto" pitchFamily="2" charset="0"/>
                <a:ea typeface="Roboto" pitchFamily="2" charset="0"/>
                <a:cs typeface="Roboto" pitchFamily="2" charset="0"/>
              </a:rPr>
              <a:t>đồ dùng bằng tre nứa, để nằm hoặc ngồi, hình dáng giống cái giường nhưng hẹp và thấp hơn</a:t>
            </a:r>
            <a:r>
              <a:rPr lang="vi-VN" sz="3200" smtClean="0">
                <a:latin typeface="Roboto" pitchFamily="2" charset="0"/>
                <a:ea typeface="Roboto" pitchFamily="2" charset="0"/>
                <a:cs typeface="Roboto" pitchFamily="2" charset="0"/>
              </a:rPr>
              <a:t>.</a:t>
            </a:r>
            <a:endParaRPr lang="vi-VN" sz="3200">
              <a:latin typeface="Roboto" pitchFamily="2" charset="0"/>
              <a:ea typeface="Roboto" pitchFamily="2" charset="0"/>
              <a:cs typeface="Roboto" pitchFamily="2" charset="0"/>
            </a:endParaRPr>
          </a:p>
        </p:txBody>
      </p:sp>
      <p:sp>
        <p:nvSpPr>
          <p:cNvPr id="17" name="Rectangle 16"/>
          <p:cNvSpPr/>
          <p:nvPr/>
        </p:nvSpPr>
        <p:spPr>
          <a:xfrm>
            <a:off x="438149" y="3976472"/>
            <a:ext cx="11258551" cy="1077218"/>
          </a:xfrm>
          <a:prstGeom prst="rect">
            <a:avLst/>
          </a:prstGeom>
        </p:spPr>
        <p:txBody>
          <a:bodyPr wrap="square">
            <a:spAutoFit/>
          </a:bodyPr>
          <a:lstStyle/>
          <a:p>
            <a:pPr algn="just"/>
            <a:r>
              <a:rPr lang="vi-VN" sz="3200" b="1" i="1">
                <a:solidFill>
                  <a:srgbClr val="FF0000"/>
                </a:solidFill>
                <a:latin typeface="Roboto" pitchFamily="2" charset="0"/>
                <a:ea typeface="Roboto" pitchFamily="2" charset="0"/>
                <a:cs typeface="Roboto" pitchFamily="2" charset="0"/>
              </a:rPr>
              <a:t> </a:t>
            </a:r>
            <a:r>
              <a:rPr lang="vi-VN" sz="3200" b="1" i="1" smtClean="0">
                <a:solidFill>
                  <a:srgbClr val="FF0000"/>
                </a:solidFill>
                <a:latin typeface="Roboto" pitchFamily="2" charset="0"/>
                <a:ea typeface="Roboto" pitchFamily="2" charset="0"/>
                <a:cs typeface="Roboto" pitchFamily="2" charset="0"/>
              </a:rPr>
              <a:t>                          </a:t>
            </a:r>
            <a:r>
              <a:rPr lang="en-US" sz="3200" b="1" i="1" smtClean="0">
                <a:solidFill>
                  <a:srgbClr val="FF0000"/>
                </a:solidFill>
                <a:latin typeface="Roboto" pitchFamily="2" charset="0"/>
                <a:ea typeface="Roboto" pitchFamily="2" charset="0"/>
                <a:cs typeface="Roboto" pitchFamily="2" charset="0"/>
              </a:rPr>
              <a:t>     </a:t>
            </a:r>
            <a:r>
              <a:rPr lang="vi-VN" sz="3200" smtClean="0">
                <a:latin typeface="Roboto" pitchFamily="2" charset="0"/>
                <a:ea typeface="Roboto" pitchFamily="2" charset="0"/>
                <a:cs typeface="Roboto" pitchFamily="2" charset="0"/>
              </a:rPr>
              <a:t>vùng </a:t>
            </a:r>
            <a:r>
              <a:rPr lang="vi-VN" sz="3200">
                <a:latin typeface="Roboto" pitchFamily="2" charset="0"/>
                <a:ea typeface="Roboto" pitchFamily="2" charset="0"/>
                <a:cs typeface="Roboto" pitchFamily="2" charset="0"/>
              </a:rPr>
              <a:t>sáng toả rộng quanh một vật phát sáng trong đêm.</a:t>
            </a:r>
            <a:endParaRPr lang="vi-VN" sz="3200" dirty="0">
              <a:latin typeface="Roboto" pitchFamily="2" charset="0"/>
              <a:ea typeface="Roboto" pitchFamily="2" charset="0"/>
              <a:cs typeface="Roboto" pitchFamily="2" charset="0"/>
            </a:endParaRPr>
          </a:p>
        </p:txBody>
      </p:sp>
      <p:sp>
        <p:nvSpPr>
          <p:cNvPr id="4" name="Rectangle 3"/>
          <p:cNvSpPr/>
          <p:nvPr/>
        </p:nvSpPr>
        <p:spPr>
          <a:xfrm>
            <a:off x="1562100" y="2839247"/>
            <a:ext cx="2838450" cy="584775"/>
          </a:xfrm>
          <a:prstGeom prst="rect">
            <a:avLst/>
          </a:prstGeom>
        </p:spPr>
        <p:txBody>
          <a:bodyPr wrap="square">
            <a:spAutoFit/>
          </a:bodyPr>
          <a:lstStyle/>
          <a:p>
            <a:r>
              <a:rPr lang="en-US" sz="3200" b="1" i="1" smtClean="0">
                <a:solidFill>
                  <a:srgbClr val="FF0000"/>
                </a:solidFill>
                <a:latin typeface="Roboto" pitchFamily="2" charset="0"/>
                <a:ea typeface="Roboto" pitchFamily="2" charset="0"/>
                <a:cs typeface="Roboto" pitchFamily="2" charset="0"/>
              </a:rPr>
              <a:t>Chõng</a:t>
            </a:r>
            <a:r>
              <a:rPr lang="vi-VN" sz="3200" b="1" i="1" smtClean="0">
                <a:solidFill>
                  <a:srgbClr val="FF0000"/>
                </a:solidFill>
                <a:latin typeface="Roboto" pitchFamily="2" charset="0"/>
                <a:ea typeface="Roboto" pitchFamily="2" charset="0"/>
                <a:cs typeface="Roboto" pitchFamily="2" charset="0"/>
              </a:rPr>
              <a:t>:</a:t>
            </a:r>
            <a:endParaRPr lang="vi-VN" sz="3200" dirty="0">
              <a:latin typeface="Roboto" pitchFamily="2" charset="0"/>
              <a:ea typeface="Roboto" pitchFamily="2" charset="0"/>
              <a:cs typeface="Roboto" pitchFamily="2" charset="0"/>
            </a:endParaRPr>
          </a:p>
        </p:txBody>
      </p:sp>
      <p:sp>
        <p:nvSpPr>
          <p:cNvPr id="11" name="Rectangle 10"/>
          <p:cNvSpPr/>
          <p:nvPr/>
        </p:nvSpPr>
        <p:spPr>
          <a:xfrm>
            <a:off x="1243184" y="3976472"/>
            <a:ext cx="3047749" cy="584775"/>
          </a:xfrm>
          <a:prstGeom prst="rect">
            <a:avLst/>
          </a:prstGeom>
        </p:spPr>
        <p:txBody>
          <a:bodyPr wrap="square">
            <a:spAutoFit/>
          </a:bodyPr>
          <a:lstStyle/>
          <a:p>
            <a:r>
              <a:rPr lang="en-US" sz="3200" b="1" i="1" smtClean="0">
                <a:solidFill>
                  <a:srgbClr val="FF0000"/>
                </a:solidFill>
                <a:latin typeface="Roboto" pitchFamily="2" charset="0"/>
                <a:ea typeface="Roboto" pitchFamily="2" charset="0"/>
                <a:cs typeface="Roboto" pitchFamily="2" charset="0"/>
              </a:rPr>
              <a:t>Quầng sáng</a:t>
            </a:r>
            <a:r>
              <a:rPr lang="vi-VN" sz="3200" b="1" i="1" smtClean="0">
                <a:solidFill>
                  <a:srgbClr val="FF0000"/>
                </a:solidFill>
                <a:latin typeface="Roboto" pitchFamily="2" charset="0"/>
                <a:ea typeface="Roboto" pitchFamily="2" charset="0"/>
                <a:cs typeface="Roboto" pitchFamily="2" charset="0"/>
              </a:rPr>
              <a:t>:</a:t>
            </a:r>
            <a:endParaRPr lang="vi-VN" sz="3200" dirty="0">
              <a:latin typeface="Roboto" pitchFamily="2" charset="0"/>
              <a:ea typeface="Roboto" pitchFamily="2" charset="0"/>
              <a:cs typeface="Roboto" pitchFamily="2" charset="0"/>
            </a:endParaRPr>
          </a:p>
        </p:txBody>
      </p:sp>
      <p:sp>
        <p:nvSpPr>
          <p:cNvPr id="12" name="Rectangle 11"/>
          <p:cNvSpPr/>
          <p:nvPr/>
        </p:nvSpPr>
        <p:spPr>
          <a:xfrm>
            <a:off x="857250" y="5147078"/>
            <a:ext cx="2366884" cy="584775"/>
          </a:xfrm>
          <a:prstGeom prst="rect">
            <a:avLst/>
          </a:prstGeom>
        </p:spPr>
        <p:txBody>
          <a:bodyPr wrap="square">
            <a:spAutoFit/>
          </a:bodyPr>
          <a:lstStyle/>
          <a:p>
            <a:pPr algn="ctr"/>
            <a:r>
              <a:rPr lang="en-US" sz="3200" b="1" i="1" smtClean="0">
                <a:solidFill>
                  <a:srgbClr val="FF0000"/>
                </a:solidFill>
                <a:latin typeface="Roboto" pitchFamily="2" charset="0"/>
                <a:ea typeface="Roboto" pitchFamily="2" charset="0"/>
                <a:cs typeface="Roboto" pitchFamily="2" charset="0"/>
              </a:rPr>
              <a:t>Ngoại: </a:t>
            </a:r>
            <a:endParaRPr lang="en-US" sz="3200" b="1" i="1" dirty="0">
              <a:solidFill>
                <a:srgbClr val="FF0000"/>
              </a:solidFill>
              <a:latin typeface="Roboto" pitchFamily="2" charset="0"/>
              <a:ea typeface="Roboto" pitchFamily="2" charset="0"/>
              <a:cs typeface="Roboto" pitchFamily="2" charset="0"/>
            </a:endParaRPr>
          </a:p>
        </p:txBody>
      </p:sp>
      <p:sp>
        <p:nvSpPr>
          <p:cNvPr id="13" name="Rectangle 12"/>
          <p:cNvSpPr/>
          <p:nvPr/>
        </p:nvSpPr>
        <p:spPr>
          <a:xfrm>
            <a:off x="2485154" y="5144879"/>
            <a:ext cx="6686551" cy="584775"/>
          </a:xfrm>
          <a:prstGeom prst="rect">
            <a:avLst/>
          </a:prstGeom>
        </p:spPr>
        <p:txBody>
          <a:bodyPr wrap="square">
            <a:spAutoFit/>
          </a:bodyPr>
          <a:lstStyle/>
          <a:p>
            <a:pPr algn="ctr"/>
            <a:r>
              <a:rPr lang="vi-VN" sz="3200">
                <a:latin typeface="Roboto" pitchFamily="2" charset="0"/>
                <a:ea typeface="Roboto" pitchFamily="2" charset="0"/>
                <a:cs typeface="Roboto" pitchFamily="2" charset="0"/>
              </a:rPr>
              <a:t>ông ngoại hoặc bà ngoại (gọi tắt).</a:t>
            </a:r>
            <a:endParaRPr lang="vi-VN" sz="3200" dirty="0">
              <a:latin typeface="Roboto" pitchFamily="2" charset="0"/>
              <a:ea typeface="Roboto" pitchFamily="2" charset="0"/>
              <a:cs typeface="Roboto" pitchFamily="2" charset="0"/>
            </a:endParaRPr>
          </a:p>
        </p:txBody>
      </p:sp>
      <p:sp>
        <p:nvSpPr>
          <p:cNvPr id="23" name="WordArt 9"/>
          <p:cNvSpPr>
            <a:spLocks noChangeArrowheads="1" noChangeShapeType="1" noTextEdit="1"/>
          </p:cNvSpPr>
          <p:nvPr/>
        </p:nvSpPr>
        <p:spPr bwMode="auto">
          <a:xfrm>
            <a:off x="696834" y="2204864"/>
            <a:ext cx="2408316" cy="414511"/>
          </a:xfrm>
          <a:prstGeom prst="rect">
            <a:avLst/>
          </a:prstGeom>
        </p:spPr>
        <p:txBody>
          <a:bodyPr wrap="none" fromWordArt="1">
            <a:prstTxWarp prst="textPlain">
              <a:avLst>
                <a:gd name="adj" fmla="val 50000"/>
              </a:avLst>
            </a:prstTxWarp>
          </a:bodyPr>
          <a:lstStyle/>
          <a:p>
            <a:pPr algn="ctr"/>
            <a:r>
              <a:rPr lang="vi-VN" sz="3600" b="1" kern="10">
                <a:ln w="12700">
                  <a:solidFill>
                    <a:srgbClr val="FFFF00"/>
                  </a:solidFill>
                  <a:round/>
                  <a:headEnd/>
                  <a:tailEnd/>
                </a:ln>
                <a:solidFill>
                  <a:srgbClr val="006600"/>
                </a:solidFill>
                <a:effectLst>
                  <a:outerShdw dist="45791" dir="2021404" algn="ctr" rotWithShape="0">
                    <a:srgbClr val="9999FF"/>
                  </a:outerShdw>
                </a:effectLst>
                <a:latin typeface="Tiffany"/>
                <a:ea typeface="Tiffany"/>
                <a:cs typeface="Tiffany"/>
              </a:rPr>
              <a:t>I. Luyện đọc </a:t>
            </a:r>
          </a:p>
        </p:txBody>
      </p:sp>
      <p:grpSp>
        <p:nvGrpSpPr>
          <p:cNvPr id="27" name="Group 26"/>
          <p:cNvGrpSpPr/>
          <p:nvPr/>
        </p:nvGrpSpPr>
        <p:grpSpPr>
          <a:xfrm>
            <a:off x="-38099" y="-42862"/>
            <a:ext cx="12359217" cy="6980237"/>
            <a:chOff x="-38099" y="-42862"/>
            <a:chExt cx="12359217" cy="6980237"/>
          </a:xfrm>
        </p:grpSpPr>
        <p:grpSp>
          <p:nvGrpSpPr>
            <p:cNvPr id="28" name="Group 12"/>
            <p:cNvGrpSpPr>
              <a:grpSpLocks/>
            </p:cNvGrpSpPr>
            <p:nvPr/>
          </p:nvGrpSpPr>
          <p:grpSpPr bwMode="auto">
            <a:xfrm>
              <a:off x="-38099" y="-36513"/>
              <a:ext cx="12359217" cy="6973888"/>
              <a:chOff x="-18" y="-23"/>
              <a:chExt cx="5839" cy="4393"/>
            </a:xfrm>
          </p:grpSpPr>
          <p:pic>
            <p:nvPicPr>
              <p:cNvPr id="33" name="Picture 13" descr="J0099177"/>
              <p:cNvPicPr>
                <a:picLocks noChangeAspect="1" noChangeArrowheads="1"/>
              </p:cNvPicPr>
              <p:nvPr/>
            </p:nvPicPr>
            <p:blipFill>
              <a:blip r:embed="rId3"/>
              <a:srcRect/>
              <a:stretch>
                <a:fillRect/>
              </a:stretch>
            </p:blipFill>
            <p:spPr bwMode="auto">
              <a:xfrm>
                <a:off x="0" y="4274"/>
                <a:ext cx="5760" cy="96"/>
              </a:xfrm>
              <a:prstGeom prst="rect">
                <a:avLst/>
              </a:prstGeom>
              <a:solidFill>
                <a:srgbClr val="009900"/>
              </a:solidFill>
              <a:ln w="9525">
                <a:noFill/>
                <a:miter lim="800000"/>
                <a:headEnd/>
                <a:tailEnd/>
              </a:ln>
            </p:spPr>
          </p:pic>
          <p:pic>
            <p:nvPicPr>
              <p:cNvPr id="34" name="Picture 14" descr="J0099177"/>
              <p:cNvPicPr>
                <a:picLocks noChangeAspect="1" noChangeArrowheads="1"/>
              </p:cNvPicPr>
              <p:nvPr/>
            </p:nvPicPr>
            <p:blipFill>
              <a:blip r:embed="rId3"/>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35" name="Picture 15" descr="J0099177"/>
              <p:cNvPicPr>
                <a:picLocks noChangeAspect="1" noChangeArrowheads="1"/>
              </p:cNvPicPr>
              <p:nvPr/>
            </p:nvPicPr>
            <p:blipFill>
              <a:blip r:embed="rId3"/>
              <a:srcRect/>
              <a:stretch>
                <a:fillRect/>
              </a:stretch>
            </p:blipFill>
            <p:spPr bwMode="auto">
              <a:xfrm>
                <a:off x="0" y="-23"/>
                <a:ext cx="5810" cy="117"/>
              </a:xfrm>
              <a:prstGeom prst="rect">
                <a:avLst/>
              </a:prstGeom>
              <a:solidFill>
                <a:srgbClr val="009900"/>
              </a:solidFill>
              <a:ln w="9525">
                <a:noFill/>
                <a:miter lim="800000"/>
                <a:headEnd/>
                <a:tailEnd/>
              </a:ln>
            </p:spPr>
          </p:pic>
          <p:pic>
            <p:nvPicPr>
              <p:cNvPr id="36" name="Picture 16" descr="J0099177"/>
              <p:cNvPicPr>
                <a:picLocks noChangeAspect="1" noChangeArrowheads="1"/>
              </p:cNvPicPr>
              <p:nvPr/>
            </p:nvPicPr>
            <p:blipFill>
              <a:blip r:embed="rId3"/>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pic>
          <p:nvPicPr>
            <p:cNvPr id="29" name="Picture 6" descr="WhitecornerFlower"/>
            <p:cNvPicPr>
              <a:picLocks noChangeAspect="1" noChangeArrowheads="1"/>
            </p:cNvPicPr>
            <p:nvPr/>
          </p:nvPicPr>
          <p:blipFill>
            <a:blip r:embed="rId4"/>
            <a:srcRect/>
            <a:stretch>
              <a:fillRect/>
            </a:stretch>
          </p:blipFill>
          <p:spPr bwMode="auto">
            <a:xfrm>
              <a:off x="0" y="5772150"/>
              <a:ext cx="1543049" cy="1085850"/>
            </a:xfrm>
            <a:prstGeom prst="rect">
              <a:avLst/>
            </a:prstGeom>
            <a:noFill/>
            <a:ln w="9525">
              <a:noFill/>
              <a:miter lim="800000"/>
              <a:headEnd/>
              <a:tailEnd/>
            </a:ln>
          </p:spPr>
        </p:pic>
        <p:pic>
          <p:nvPicPr>
            <p:cNvPr id="30" name="Picture 8" descr="WhitecornerFlower"/>
            <p:cNvPicPr>
              <a:picLocks noChangeAspect="1" noChangeArrowheads="1"/>
            </p:cNvPicPr>
            <p:nvPr/>
          </p:nvPicPr>
          <p:blipFill>
            <a:blip r:embed="rId5"/>
            <a:srcRect/>
            <a:stretch>
              <a:fillRect/>
            </a:stretch>
          </p:blipFill>
          <p:spPr bwMode="auto">
            <a:xfrm>
              <a:off x="10839450" y="0"/>
              <a:ext cx="1352550" cy="1371600"/>
            </a:xfrm>
            <a:prstGeom prst="rect">
              <a:avLst/>
            </a:prstGeom>
            <a:noFill/>
            <a:ln w="9525">
              <a:noFill/>
              <a:miter lim="800000"/>
              <a:headEnd/>
              <a:tailEnd/>
            </a:ln>
          </p:spPr>
        </p:pic>
        <p:pic>
          <p:nvPicPr>
            <p:cNvPr id="31" name="Picture 9" descr="WhitecornerFlower"/>
            <p:cNvPicPr>
              <a:picLocks noChangeAspect="1" noChangeArrowheads="1"/>
            </p:cNvPicPr>
            <p:nvPr/>
          </p:nvPicPr>
          <p:blipFill>
            <a:blip r:embed="rId6"/>
            <a:srcRect/>
            <a:stretch>
              <a:fillRect/>
            </a:stretch>
          </p:blipFill>
          <p:spPr bwMode="auto">
            <a:xfrm>
              <a:off x="76200" y="-42862"/>
              <a:ext cx="1543049" cy="1157288"/>
            </a:xfrm>
            <a:prstGeom prst="rect">
              <a:avLst/>
            </a:prstGeom>
            <a:noFill/>
            <a:ln w="9525">
              <a:noFill/>
              <a:miter lim="800000"/>
              <a:headEnd/>
              <a:tailEnd/>
            </a:ln>
          </p:spPr>
        </p:pic>
        <p:pic>
          <p:nvPicPr>
            <p:cNvPr id="32" name="Picture 7" descr="WhitecornerFlower"/>
            <p:cNvPicPr>
              <a:picLocks noChangeAspect="1" noChangeArrowheads="1"/>
            </p:cNvPicPr>
            <p:nvPr/>
          </p:nvPicPr>
          <p:blipFill>
            <a:blip r:embed="rId5"/>
            <a:srcRect/>
            <a:stretch>
              <a:fillRect/>
            </a:stretch>
          </p:blipFill>
          <p:spPr bwMode="auto">
            <a:xfrm rot="5256511">
              <a:off x="10902181" y="5540422"/>
              <a:ext cx="1083952" cy="1469276"/>
            </a:xfrm>
            <a:prstGeom prst="rect">
              <a:avLst/>
            </a:prstGeom>
            <a:noFill/>
            <a:ln w="9525">
              <a:noFill/>
              <a:miter lim="800000"/>
              <a:headEnd/>
              <a:tailEnd/>
            </a:ln>
          </p:spPr>
        </p:pic>
      </p:grpSp>
      <p:sp>
        <p:nvSpPr>
          <p:cNvPr id="37" name="Rectangle 1">
            <a:extLst>
              <a:ext uri="{FF2B5EF4-FFF2-40B4-BE49-F238E27FC236}">
                <a16:creationId xmlns="" xmlns:a16="http://schemas.microsoft.com/office/drawing/2014/main" id="{77ACBA51-8289-4AF1-9669-3BA0C27B97DD}"/>
              </a:ext>
            </a:extLst>
          </p:cNvPr>
          <p:cNvSpPr/>
          <p:nvPr/>
        </p:nvSpPr>
        <p:spPr>
          <a:xfrm>
            <a:off x="2990850" y="921181"/>
            <a:ext cx="5791200" cy="645715"/>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Vầng trăng của ngoại</a:t>
            </a:r>
            <a:endParaRPr lang="en-US" sz="36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8" name="Rectangle 8"/>
          <p:cNvSpPr>
            <a:spLocks noChangeArrowheads="1"/>
          </p:cNvSpPr>
          <p:nvPr/>
        </p:nvSpPr>
        <p:spPr bwMode="auto">
          <a:xfrm>
            <a:off x="2857500" y="115973"/>
            <a:ext cx="6172200" cy="11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ltLang="vi-VN" sz="2800" b="1" dirty="0" err="1" smtClean="0">
                <a:solidFill>
                  <a:srgbClr val="000000"/>
                </a:solidFill>
                <a:latin typeface="Times New Roman" pitchFamily="18" charset="0"/>
                <a:cs typeface="Times New Roman" pitchFamily="18" charset="0"/>
              </a:rPr>
              <a:t>Thứ</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Tư</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ngày</a:t>
            </a:r>
            <a:r>
              <a:rPr lang="en-US" altLang="vi-VN" sz="2800" b="1" dirty="0" smtClean="0">
                <a:solidFill>
                  <a:srgbClr val="000000"/>
                </a:solidFill>
                <a:latin typeface="Times New Roman" pitchFamily="18" charset="0"/>
                <a:cs typeface="Times New Roman" pitchFamily="18" charset="0"/>
              </a:rPr>
              <a:t> 29 </a:t>
            </a:r>
            <a:r>
              <a:rPr lang="en-US" altLang="vi-VN" sz="2800" b="1" dirty="0" err="1" smtClean="0">
                <a:solidFill>
                  <a:srgbClr val="000000"/>
                </a:solidFill>
                <a:latin typeface="Times New Roman" pitchFamily="18" charset="0"/>
                <a:cs typeface="Times New Roman" pitchFamily="18" charset="0"/>
              </a:rPr>
              <a:t>tháng</a:t>
            </a:r>
            <a:r>
              <a:rPr lang="en-US" altLang="vi-VN" sz="2800" b="1" dirty="0" smtClean="0">
                <a:solidFill>
                  <a:srgbClr val="000000"/>
                </a:solidFill>
                <a:latin typeface="Times New Roman" pitchFamily="18" charset="0"/>
                <a:cs typeface="Times New Roman" pitchFamily="18" charset="0"/>
              </a:rPr>
              <a:t> 11 </a:t>
            </a:r>
            <a:r>
              <a:rPr lang="en-US" altLang="vi-VN" sz="2800" b="1" dirty="0" err="1" smtClean="0">
                <a:solidFill>
                  <a:srgbClr val="000000"/>
                </a:solidFill>
                <a:latin typeface="Times New Roman" pitchFamily="18" charset="0"/>
                <a:cs typeface="Times New Roman" pitchFamily="18" charset="0"/>
              </a:rPr>
              <a:t>năm</a:t>
            </a:r>
            <a:r>
              <a:rPr lang="en-US" altLang="vi-VN" sz="2800" b="1" dirty="0" smtClean="0">
                <a:solidFill>
                  <a:srgbClr val="000000"/>
                </a:solidFill>
                <a:latin typeface="Times New Roman" pitchFamily="18" charset="0"/>
                <a:cs typeface="Times New Roman" pitchFamily="18" charset="0"/>
              </a:rPr>
              <a:t> </a:t>
            </a:r>
            <a:r>
              <a:rPr lang="en-US" altLang="vi-VN" sz="2800" b="1" dirty="0" smtClean="0">
                <a:solidFill>
                  <a:srgbClr val="000000"/>
                </a:solidFill>
                <a:latin typeface="Times New Roman" pitchFamily="18" charset="0"/>
                <a:cs typeface="Times New Roman" pitchFamily="18" charset="0"/>
              </a:rPr>
              <a:t>2024</a:t>
            </a:r>
            <a:endParaRPr lang="en-US" altLang="vi-VN" sz="2800" b="1" dirty="0" smtClean="0">
              <a:solidFill>
                <a:srgbClr val="000000"/>
              </a:solidFill>
              <a:latin typeface="Times New Roman" pitchFamily="18" charset="0"/>
              <a:cs typeface="Times New Roman" pitchFamily="18" charset="0"/>
            </a:endParaRPr>
          </a:p>
          <a:p>
            <a:pPr algn="ctr" fontAlgn="base">
              <a:spcBef>
                <a:spcPct val="0"/>
              </a:spcBef>
              <a:spcAft>
                <a:spcPct val="0"/>
              </a:spcAft>
            </a:pPr>
            <a:r>
              <a:rPr lang="en-US" altLang="vi-VN" sz="2800" b="1" u="sng" dirty="0" err="1" smtClean="0">
                <a:solidFill>
                  <a:srgbClr val="000000"/>
                </a:solidFill>
                <a:latin typeface="Times New Roman" pitchFamily="18" charset="0"/>
                <a:cs typeface="Times New Roman" pitchFamily="18" charset="0"/>
              </a:rPr>
              <a:t>Tiếng</a:t>
            </a:r>
            <a:r>
              <a:rPr lang="en-US" altLang="vi-VN" sz="2800" b="1" u="sng" dirty="0" smtClean="0">
                <a:solidFill>
                  <a:srgbClr val="000000"/>
                </a:solidFill>
                <a:latin typeface="Times New Roman" pitchFamily="18" charset="0"/>
                <a:cs typeface="Times New Roman" pitchFamily="18" charset="0"/>
              </a:rPr>
              <a:t> </a:t>
            </a:r>
            <a:r>
              <a:rPr lang="en-US" altLang="vi-VN" sz="2800" b="1" u="sng" dirty="0" err="1" smtClean="0">
                <a:solidFill>
                  <a:srgbClr val="000000"/>
                </a:solidFill>
                <a:latin typeface="Times New Roman" pitchFamily="18" charset="0"/>
                <a:cs typeface="Times New Roman" pitchFamily="18" charset="0"/>
              </a:rPr>
              <a:t>Việt</a:t>
            </a:r>
            <a:endParaRPr lang="en-US" altLang="vi-VN" sz="2800" b="1" u="sng" dirty="0" smtClean="0">
              <a:solidFill>
                <a:srgbClr val="000000"/>
              </a:solidFill>
              <a:latin typeface="Times New Roman" pitchFamily="18" charset="0"/>
              <a:cs typeface="Times New Roman" pitchFamily="18" charset="0"/>
            </a:endParaRPr>
          </a:p>
          <a:p>
            <a:pPr algn="ctr" fontAlgn="base">
              <a:spcBef>
                <a:spcPct val="0"/>
              </a:spcBef>
              <a:spcAft>
                <a:spcPct val="0"/>
              </a:spcAft>
            </a:pPr>
            <a:endParaRPr lang="en-US" altLang="vi-VN" b="1" dirty="0" smtClean="0">
              <a:solidFill>
                <a:srgbClr val="006600"/>
              </a:solidFill>
            </a:endParaRPr>
          </a:p>
        </p:txBody>
      </p:sp>
      <p:sp>
        <p:nvSpPr>
          <p:cNvPr id="39" name="Rectangle 1">
            <a:extLst>
              <a:ext uri="{FF2B5EF4-FFF2-40B4-BE49-F238E27FC236}">
                <a16:creationId xmlns="" xmlns:a16="http://schemas.microsoft.com/office/drawing/2014/main" id="{77ACBA51-8289-4AF1-9669-3BA0C27B97DD}"/>
              </a:ext>
            </a:extLst>
          </p:cNvPr>
          <p:cNvSpPr/>
          <p:nvPr/>
        </p:nvSpPr>
        <p:spPr>
          <a:xfrm>
            <a:off x="438149" y="964077"/>
            <a:ext cx="2209801" cy="522604"/>
          </a:xfrm>
          <a:prstGeom prst="rect">
            <a:avLst/>
          </a:prstGeom>
          <a:solidFill>
            <a:schemeClr val="bg1"/>
          </a:solid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latin typeface="Times New Roman" pitchFamily="18" charset="0"/>
                <a:cs typeface="Times New Roman" pitchFamily="18" charset="0"/>
              </a:rPr>
              <a:t>Bài đọc 2</a:t>
            </a:r>
            <a:endParaRPr lang="en-US" sz="2800" b="1" spc="50" dirty="0">
              <a:ln w="1143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12612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3" name="WordArt 9"/>
          <p:cNvSpPr>
            <a:spLocks noChangeArrowheads="1" noChangeShapeType="1" noTextEdit="1"/>
          </p:cNvSpPr>
          <p:nvPr/>
        </p:nvSpPr>
        <p:spPr bwMode="auto">
          <a:xfrm>
            <a:off x="696834" y="2204864"/>
            <a:ext cx="2408316" cy="414511"/>
          </a:xfrm>
          <a:prstGeom prst="rect">
            <a:avLst/>
          </a:prstGeom>
        </p:spPr>
        <p:txBody>
          <a:bodyPr wrap="none" fromWordArt="1">
            <a:prstTxWarp prst="textPlain">
              <a:avLst>
                <a:gd name="adj" fmla="val 50000"/>
              </a:avLst>
            </a:prstTxWarp>
          </a:bodyPr>
          <a:lstStyle/>
          <a:p>
            <a:pPr algn="ctr"/>
            <a:r>
              <a:rPr lang="vi-VN" sz="3600" b="1" kern="10">
                <a:ln w="12700">
                  <a:solidFill>
                    <a:srgbClr val="FFFF00"/>
                  </a:solidFill>
                  <a:round/>
                  <a:headEnd/>
                  <a:tailEnd/>
                </a:ln>
                <a:solidFill>
                  <a:srgbClr val="006600"/>
                </a:solidFill>
                <a:effectLst>
                  <a:outerShdw dist="45791" dir="2021404" algn="ctr" rotWithShape="0">
                    <a:srgbClr val="9999FF"/>
                  </a:outerShdw>
                </a:effectLst>
                <a:latin typeface="Tiffany"/>
                <a:ea typeface="Tiffany"/>
                <a:cs typeface="Tiffany"/>
              </a:rPr>
              <a:t>I. Luyện đọc </a:t>
            </a:r>
          </a:p>
        </p:txBody>
      </p:sp>
      <p:grpSp>
        <p:nvGrpSpPr>
          <p:cNvPr id="27" name="Group 26"/>
          <p:cNvGrpSpPr/>
          <p:nvPr/>
        </p:nvGrpSpPr>
        <p:grpSpPr>
          <a:xfrm>
            <a:off x="-38099" y="-42862"/>
            <a:ext cx="12359217" cy="6980237"/>
            <a:chOff x="-38099" y="-42862"/>
            <a:chExt cx="12359217" cy="6980237"/>
          </a:xfrm>
        </p:grpSpPr>
        <p:grpSp>
          <p:nvGrpSpPr>
            <p:cNvPr id="28" name="Group 12"/>
            <p:cNvGrpSpPr>
              <a:grpSpLocks/>
            </p:cNvGrpSpPr>
            <p:nvPr/>
          </p:nvGrpSpPr>
          <p:grpSpPr bwMode="auto">
            <a:xfrm>
              <a:off x="-38099" y="-36513"/>
              <a:ext cx="12359217" cy="6973888"/>
              <a:chOff x="-18" y="-23"/>
              <a:chExt cx="5839" cy="4393"/>
            </a:xfrm>
          </p:grpSpPr>
          <p:pic>
            <p:nvPicPr>
              <p:cNvPr id="33" name="Picture 13" descr="J0099177"/>
              <p:cNvPicPr>
                <a:picLocks noChangeAspect="1" noChangeArrowheads="1"/>
              </p:cNvPicPr>
              <p:nvPr/>
            </p:nvPicPr>
            <p:blipFill>
              <a:blip r:embed="rId3"/>
              <a:srcRect/>
              <a:stretch>
                <a:fillRect/>
              </a:stretch>
            </p:blipFill>
            <p:spPr bwMode="auto">
              <a:xfrm>
                <a:off x="0" y="4274"/>
                <a:ext cx="5760" cy="96"/>
              </a:xfrm>
              <a:prstGeom prst="rect">
                <a:avLst/>
              </a:prstGeom>
              <a:solidFill>
                <a:srgbClr val="009900"/>
              </a:solidFill>
              <a:ln w="9525">
                <a:noFill/>
                <a:miter lim="800000"/>
                <a:headEnd/>
                <a:tailEnd/>
              </a:ln>
            </p:spPr>
          </p:pic>
          <p:pic>
            <p:nvPicPr>
              <p:cNvPr id="34" name="Picture 14" descr="J0099177"/>
              <p:cNvPicPr>
                <a:picLocks noChangeAspect="1" noChangeArrowheads="1"/>
              </p:cNvPicPr>
              <p:nvPr/>
            </p:nvPicPr>
            <p:blipFill>
              <a:blip r:embed="rId3"/>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35" name="Picture 15" descr="J0099177"/>
              <p:cNvPicPr>
                <a:picLocks noChangeAspect="1" noChangeArrowheads="1"/>
              </p:cNvPicPr>
              <p:nvPr/>
            </p:nvPicPr>
            <p:blipFill>
              <a:blip r:embed="rId3"/>
              <a:srcRect/>
              <a:stretch>
                <a:fillRect/>
              </a:stretch>
            </p:blipFill>
            <p:spPr bwMode="auto">
              <a:xfrm>
                <a:off x="0" y="-23"/>
                <a:ext cx="5810" cy="117"/>
              </a:xfrm>
              <a:prstGeom prst="rect">
                <a:avLst/>
              </a:prstGeom>
              <a:solidFill>
                <a:srgbClr val="009900"/>
              </a:solidFill>
              <a:ln w="9525">
                <a:noFill/>
                <a:miter lim="800000"/>
                <a:headEnd/>
                <a:tailEnd/>
              </a:ln>
            </p:spPr>
          </p:pic>
          <p:pic>
            <p:nvPicPr>
              <p:cNvPr id="36" name="Picture 16" descr="J0099177"/>
              <p:cNvPicPr>
                <a:picLocks noChangeAspect="1" noChangeArrowheads="1"/>
              </p:cNvPicPr>
              <p:nvPr/>
            </p:nvPicPr>
            <p:blipFill>
              <a:blip r:embed="rId3"/>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pic>
          <p:nvPicPr>
            <p:cNvPr id="29" name="Picture 6" descr="WhitecornerFlower"/>
            <p:cNvPicPr>
              <a:picLocks noChangeAspect="1" noChangeArrowheads="1"/>
            </p:cNvPicPr>
            <p:nvPr/>
          </p:nvPicPr>
          <p:blipFill>
            <a:blip r:embed="rId4"/>
            <a:srcRect/>
            <a:stretch>
              <a:fillRect/>
            </a:stretch>
          </p:blipFill>
          <p:spPr bwMode="auto">
            <a:xfrm>
              <a:off x="0" y="5772150"/>
              <a:ext cx="1543049" cy="1085850"/>
            </a:xfrm>
            <a:prstGeom prst="rect">
              <a:avLst/>
            </a:prstGeom>
            <a:noFill/>
            <a:ln w="9525">
              <a:noFill/>
              <a:miter lim="800000"/>
              <a:headEnd/>
              <a:tailEnd/>
            </a:ln>
          </p:spPr>
        </p:pic>
        <p:pic>
          <p:nvPicPr>
            <p:cNvPr id="30" name="Picture 8" descr="WhitecornerFlower"/>
            <p:cNvPicPr>
              <a:picLocks noChangeAspect="1" noChangeArrowheads="1"/>
            </p:cNvPicPr>
            <p:nvPr/>
          </p:nvPicPr>
          <p:blipFill>
            <a:blip r:embed="rId5"/>
            <a:srcRect/>
            <a:stretch>
              <a:fillRect/>
            </a:stretch>
          </p:blipFill>
          <p:spPr bwMode="auto">
            <a:xfrm>
              <a:off x="10839450" y="0"/>
              <a:ext cx="1352550" cy="1371600"/>
            </a:xfrm>
            <a:prstGeom prst="rect">
              <a:avLst/>
            </a:prstGeom>
            <a:noFill/>
            <a:ln w="9525">
              <a:noFill/>
              <a:miter lim="800000"/>
              <a:headEnd/>
              <a:tailEnd/>
            </a:ln>
          </p:spPr>
        </p:pic>
        <p:pic>
          <p:nvPicPr>
            <p:cNvPr id="31" name="Picture 9" descr="WhitecornerFlower"/>
            <p:cNvPicPr>
              <a:picLocks noChangeAspect="1" noChangeArrowheads="1"/>
            </p:cNvPicPr>
            <p:nvPr/>
          </p:nvPicPr>
          <p:blipFill>
            <a:blip r:embed="rId6"/>
            <a:srcRect/>
            <a:stretch>
              <a:fillRect/>
            </a:stretch>
          </p:blipFill>
          <p:spPr bwMode="auto">
            <a:xfrm>
              <a:off x="76200" y="-42862"/>
              <a:ext cx="1543049" cy="1157288"/>
            </a:xfrm>
            <a:prstGeom prst="rect">
              <a:avLst/>
            </a:prstGeom>
            <a:noFill/>
            <a:ln w="9525">
              <a:noFill/>
              <a:miter lim="800000"/>
              <a:headEnd/>
              <a:tailEnd/>
            </a:ln>
          </p:spPr>
        </p:pic>
        <p:pic>
          <p:nvPicPr>
            <p:cNvPr id="32" name="Picture 7" descr="WhitecornerFlower"/>
            <p:cNvPicPr>
              <a:picLocks noChangeAspect="1" noChangeArrowheads="1"/>
            </p:cNvPicPr>
            <p:nvPr/>
          </p:nvPicPr>
          <p:blipFill>
            <a:blip r:embed="rId5"/>
            <a:srcRect/>
            <a:stretch>
              <a:fillRect/>
            </a:stretch>
          </p:blipFill>
          <p:spPr bwMode="auto">
            <a:xfrm rot="5256511">
              <a:off x="10902181" y="5540422"/>
              <a:ext cx="1083952" cy="1469276"/>
            </a:xfrm>
            <a:prstGeom prst="rect">
              <a:avLst/>
            </a:prstGeom>
            <a:noFill/>
            <a:ln w="9525">
              <a:noFill/>
              <a:miter lim="800000"/>
              <a:headEnd/>
              <a:tailEnd/>
            </a:ln>
          </p:spPr>
        </p:pic>
      </p:grpSp>
      <p:sp>
        <p:nvSpPr>
          <p:cNvPr id="39" name="AutoShape 28"/>
          <p:cNvSpPr>
            <a:spLocks noChangeArrowheads="1"/>
          </p:cNvSpPr>
          <p:nvPr/>
        </p:nvSpPr>
        <p:spPr bwMode="auto">
          <a:xfrm>
            <a:off x="2628900" y="2990056"/>
            <a:ext cx="6629400" cy="965200"/>
          </a:xfrm>
          <a:prstGeom prst="flowChartTerminator">
            <a:avLst/>
          </a:prstGeom>
          <a:solidFill>
            <a:srgbClr val="00FFFF">
              <a:alpha val="27058"/>
            </a:srgbClr>
          </a:solidFill>
          <a:ln w="9525">
            <a:solidFill>
              <a:srgbClr val="FF0000"/>
            </a:solidFill>
            <a:miter lim="800000"/>
            <a:headEnd/>
            <a:tailEnd/>
          </a:ln>
        </p:spPr>
        <p:txBody>
          <a:bodyPr wrap="none" anchor="ctr"/>
          <a:lstStyle/>
          <a:p>
            <a:pPr algn="ctr"/>
            <a:r>
              <a:rPr lang="en-US" sz="3200" b="1">
                <a:latin typeface="Tiffany" pitchFamily="18" charset="-93"/>
                <a:ea typeface="Tiffany" pitchFamily="18" charset="-93"/>
                <a:cs typeface="Tiffany" pitchFamily="18" charset="-93"/>
              </a:rPr>
              <a:t>Đọc trong nhóm (đoạn 1)</a:t>
            </a:r>
          </a:p>
        </p:txBody>
      </p:sp>
      <p:pic>
        <p:nvPicPr>
          <p:cNvPr id="40" name="Picture 27" descr="9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650" y="4248150"/>
            <a:ext cx="11831109"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nhomdo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9150" y="4276725"/>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
            <a:extLst>
              <a:ext uri="{FF2B5EF4-FFF2-40B4-BE49-F238E27FC236}">
                <a16:creationId xmlns="" xmlns:a16="http://schemas.microsoft.com/office/drawing/2014/main" id="{77ACBA51-8289-4AF1-9669-3BA0C27B97DD}"/>
              </a:ext>
            </a:extLst>
          </p:cNvPr>
          <p:cNvSpPr/>
          <p:nvPr/>
        </p:nvSpPr>
        <p:spPr>
          <a:xfrm>
            <a:off x="2990850" y="921181"/>
            <a:ext cx="5791200" cy="645715"/>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Vầng trăng của ngoại</a:t>
            </a:r>
            <a:endParaRPr lang="en-US" sz="36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1" name="Rectangle 8"/>
          <p:cNvSpPr>
            <a:spLocks noChangeArrowheads="1"/>
          </p:cNvSpPr>
          <p:nvPr/>
        </p:nvSpPr>
        <p:spPr bwMode="auto">
          <a:xfrm>
            <a:off x="2857500" y="115973"/>
            <a:ext cx="6172200" cy="11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ltLang="vi-VN" sz="2800" b="1" dirty="0" err="1" smtClean="0">
                <a:solidFill>
                  <a:srgbClr val="000000"/>
                </a:solidFill>
                <a:latin typeface="Times New Roman" pitchFamily="18" charset="0"/>
                <a:cs typeface="Times New Roman" pitchFamily="18" charset="0"/>
              </a:rPr>
              <a:t>Thứ</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Tư</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ngày</a:t>
            </a:r>
            <a:r>
              <a:rPr lang="en-US" altLang="vi-VN" sz="2800" b="1" dirty="0" smtClean="0">
                <a:solidFill>
                  <a:srgbClr val="000000"/>
                </a:solidFill>
                <a:latin typeface="Times New Roman" pitchFamily="18" charset="0"/>
                <a:cs typeface="Times New Roman" pitchFamily="18" charset="0"/>
              </a:rPr>
              <a:t> 29 </a:t>
            </a:r>
            <a:r>
              <a:rPr lang="en-US" altLang="vi-VN" sz="2800" b="1" dirty="0" err="1" smtClean="0">
                <a:solidFill>
                  <a:srgbClr val="000000"/>
                </a:solidFill>
                <a:latin typeface="Times New Roman" pitchFamily="18" charset="0"/>
                <a:cs typeface="Times New Roman" pitchFamily="18" charset="0"/>
              </a:rPr>
              <a:t>tháng</a:t>
            </a:r>
            <a:r>
              <a:rPr lang="en-US" altLang="vi-VN" sz="2800" b="1" dirty="0" smtClean="0">
                <a:solidFill>
                  <a:srgbClr val="000000"/>
                </a:solidFill>
                <a:latin typeface="Times New Roman" pitchFamily="18" charset="0"/>
                <a:cs typeface="Times New Roman" pitchFamily="18" charset="0"/>
              </a:rPr>
              <a:t> 11 </a:t>
            </a:r>
            <a:r>
              <a:rPr lang="en-US" altLang="vi-VN" sz="2800" b="1" dirty="0" err="1" smtClean="0">
                <a:solidFill>
                  <a:srgbClr val="000000"/>
                </a:solidFill>
                <a:latin typeface="Times New Roman" pitchFamily="18" charset="0"/>
                <a:cs typeface="Times New Roman" pitchFamily="18" charset="0"/>
              </a:rPr>
              <a:t>năm</a:t>
            </a:r>
            <a:r>
              <a:rPr lang="en-US" altLang="vi-VN" sz="2800" b="1" dirty="0" smtClean="0">
                <a:solidFill>
                  <a:srgbClr val="000000"/>
                </a:solidFill>
                <a:latin typeface="Times New Roman" pitchFamily="18" charset="0"/>
                <a:cs typeface="Times New Roman" pitchFamily="18" charset="0"/>
              </a:rPr>
              <a:t> </a:t>
            </a:r>
            <a:r>
              <a:rPr lang="en-US" altLang="vi-VN" sz="2800" b="1" dirty="0" smtClean="0">
                <a:solidFill>
                  <a:srgbClr val="000000"/>
                </a:solidFill>
                <a:latin typeface="Times New Roman" pitchFamily="18" charset="0"/>
                <a:cs typeface="Times New Roman" pitchFamily="18" charset="0"/>
              </a:rPr>
              <a:t>2024</a:t>
            </a:r>
            <a:endParaRPr lang="en-US" altLang="vi-VN" sz="2800" b="1" dirty="0" smtClean="0">
              <a:solidFill>
                <a:srgbClr val="000000"/>
              </a:solidFill>
              <a:latin typeface="Times New Roman" pitchFamily="18" charset="0"/>
              <a:cs typeface="Times New Roman" pitchFamily="18" charset="0"/>
            </a:endParaRPr>
          </a:p>
          <a:p>
            <a:pPr algn="ctr" fontAlgn="base">
              <a:spcBef>
                <a:spcPct val="0"/>
              </a:spcBef>
              <a:spcAft>
                <a:spcPct val="0"/>
              </a:spcAft>
            </a:pPr>
            <a:r>
              <a:rPr lang="en-US" altLang="vi-VN" sz="2800" b="1" u="sng" dirty="0" err="1" smtClean="0">
                <a:solidFill>
                  <a:srgbClr val="000000"/>
                </a:solidFill>
                <a:latin typeface="Times New Roman" pitchFamily="18" charset="0"/>
                <a:cs typeface="Times New Roman" pitchFamily="18" charset="0"/>
              </a:rPr>
              <a:t>Tiếng</a:t>
            </a:r>
            <a:r>
              <a:rPr lang="en-US" altLang="vi-VN" sz="2800" b="1" u="sng" dirty="0" smtClean="0">
                <a:solidFill>
                  <a:srgbClr val="000000"/>
                </a:solidFill>
                <a:latin typeface="Times New Roman" pitchFamily="18" charset="0"/>
                <a:cs typeface="Times New Roman" pitchFamily="18" charset="0"/>
              </a:rPr>
              <a:t> </a:t>
            </a:r>
            <a:r>
              <a:rPr lang="en-US" altLang="vi-VN" sz="2800" b="1" u="sng" dirty="0" err="1" smtClean="0">
                <a:solidFill>
                  <a:srgbClr val="000000"/>
                </a:solidFill>
                <a:latin typeface="Times New Roman" pitchFamily="18" charset="0"/>
                <a:cs typeface="Times New Roman" pitchFamily="18" charset="0"/>
              </a:rPr>
              <a:t>Việt</a:t>
            </a:r>
            <a:endParaRPr lang="en-US" altLang="vi-VN" sz="2800" b="1" u="sng" dirty="0" smtClean="0">
              <a:solidFill>
                <a:srgbClr val="000000"/>
              </a:solidFill>
              <a:latin typeface="Times New Roman" pitchFamily="18" charset="0"/>
              <a:cs typeface="Times New Roman" pitchFamily="18" charset="0"/>
            </a:endParaRPr>
          </a:p>
          <a:p>
            <a:pPr algn="ctr" fontAlgn="base">
              <a:spcBef>
                <a:spcPct val="0"/>
              </a:spcBef>
              <a:spcAft>
                <a:spcPct val="0"/>
              </a:spcAft>
            </a:pPr>
            <a:endParaRPr lang="en-US" altLang="vi-VN" b="1" dirty="0" smtClean="0">
              <a:solidFill>
                <a:srgbClr val="006600"/>
              </a:solidFill>
            </a:endParaRPr>
          </a:p>
        </p:txBody>
      </p:sp>
      <p:sp>
        <p:nvSpPr>
          <p:cNvPr id="37" name="Rectangle 1">
            <a:extLst>
              <a:ext uri="{FF2B5EF4-FFF2-40B4-BE49-F238E27FC236}">
                <a16:creationId xmlns="" xmlns:a16="http://schemas.microsoft.com/office/drawing/2014/main" id="{77ACBA51-8289-4AF1-9669-3BA0C27B97DD}"/>
              </a:ext>
            </a:extLst>
          </p:cNvPr>
          <p:cNvSpPr/>
          <p:nvPr/>
        </p:nvSpPr>
        <p:spPr>
          <a:xfrm>
            <a:off x="438149" y="964077"/>
            <a:ext cx="2209801" cy="522604"/>
          </a:xfrm>
          <a:prstGeom prst="rect">
            <a:avLst/>
          </a:prstGeom>
          <a:solidFill>
            <a:schemeClr val="bg1"/>
          </a:solid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latin typeface="Times New Roman" pitchFamily="18" charset="0"/>
                <a:cs typeface="Times New Roman" pitchFamily="18" charset="0"/>
              </a:rPr>
              <a:t>Bài đọc 2</a:t>
            </a:r>
            <a:endParaRPr lang="en-US" sz="2800" b="1" spc="50" dirty="0">
              <a:ln w="1143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87438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1"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edge">
                                      <p:cBhvr>
                                        <p:cTn id="7" dur="1000"/>
                                        <p:tgtEl>
                                          <p:spTgt spid="39"/>
                                        </p:tgtEl>
                                      </p:cBhvr>
                                    </p:animEffect>
                                  </p:childTnLst>
                                </p:cTn>
                              </p:par>
                              <p:par>
                                <p:cTn id="8" presetID="6" presetClass="entr" presetSubtype="16"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WordArt 9"/>
          <p:cNvSpPr>
            <a:spLocks noChangeArrowheads="1" noChangeShapeType="1" noTextEdit="1"/>
          </p:cNvSpPr>
          <p:nvPr/>
        </p:nvSpPr>
        <p:spPr bwMode="auto">
          <a:xfrm>
            <a:off x="696834" y="2204864"/>
            <a:ext cx="2408316" cy="414511"/>
          </a:xfrm>
          <a:prstGeom prst="rect">
            <a:avLst/>
          </a:prstGeom>
        </p:spPr>
        <p:txBody>
          <a:bodyPr wrap="none" fromWordArt="1">
            <a:prstTxWarp prst="textPlain">
              <a:avLst>
                <a:gd name="adj" fmla="val 50000"/>
              </a:avLst>
            </a:prstTxWarp>
          </a:bodyPr>
          <a:lstStyle/>
          <a:p>
            <a:pPr algn="ctr"/>
            <a:r>
              <a:rPr lang="vi-VN" sz="3600" b="1" kern="10">
                <a:ln w="12700">
                  <a:solidFill>
                    <a:srgbClr val="FFFF00"/>
                  </a:solidFill>
                  <a:round/>
                  <a:headEnd/>
                  <a:tailEnd/>
                </a:ln>
                <a:solidFill>
                  <a:srgbClr val="006600"/>
                </a:solidFill>
                <a:effectLst>
                  <a:outerShdw dist="45791" dir="2021404" algn="ctr" rotWithShape="0">
                    <a:srgbClr val="9999FF"/>
                  </a:outerShdw>
                </a:effectLst>
                <a:latin typeface="Tiffany"/>
                <a:ea typeface="Tiffany"/>
                <a:cs typeface="Tiffany"/>
              </a:rPr>
              <a:t>I. Luyện đọc </a:t>
            </a:r>
          </a:p>
        </p:txBody>
      </p:sp>
      <p:grpSp>
        <p:nvGrpSpPr>
          <p:cNvPr id="27" name="Group 26"/>
          <p:cNvGrpSpPr/>
          <p:nvPr/>
        </p:nvGrpSpPr>
        <p:grpSpPr>
          <a:xfrm>
            <a:off x="-38099" y="-42862"/>
            <a:ext cx="12359217" cy="6980237"/>
            <a:chOff x="-38099" y="-42862"/>
            <a:chExt cx="12359217" cy="6980237"/>
          </a:xfrm>
        </p:grpSpPr>
        <p:grpSp>
          <p:nvGrpSpPr>
            <p:cNvPr id="28" name="Group 12"/>
            <p:cNvGrpSpPr>
              <a:grpSpLocks/>
            </p:cNvGrpSpPr>
            <p:nvPr/>
          </p:nvGrpSpPr>
          <p:grpSpPr bwMode="auto">
            <a:xfrm>
              <a:off x="-38099" y="-36513"/>
              <a:ext cx="12359217" cy="6973888"/>
              <a:chOff x="-18" y="-23"/>
              <a:chExt cx="5839" cy="4393"/>
            </a:xfrm>
          </p:grpSpPr>
          <p:pic>
            <p:nvPicPr>
              <p:cNvPr id="33" name="Picture 13" descr="J0099177"/>
              <p:cNvPicPr>
                <a:picLocks noChangeAspect="1" noChangeArrowheads="1"/>
              </p:cNvPicPr>
              <p:nvPr/>
            </p:nvPicPr>
            <p:blipFill>
              <a:blip r:embed="rId3"/>
              <a:srcRect/>
              <a:stretch>
                <a:fillRect/>
              </a:stretch>
            </p:blipFill>
            <p:spPr bwMode="auto">
              <a:xfrm>
                <a:off x="0" y="4274"/>
                <a:ext cx="5760" cy="96"/>
              </a:xfrm>
              <a:prstGeom prst="rect">
                <a:avLst/>
              </a:prstGeom>
              <a:solidFill>
                <a:srgbClr val="009900"/>
              </a:solidFill>
              <a:ln w="9525">
                <a:noFill/>
                <a:miter lim="800000"/>
                <a:headEnd/>
                <a:tailEnd/>
              </a:ln>
            </p:spPr>
          </p:pic>
          <p:pic>
            <p:nvPicPr>
              <p:cNvPr id="34" name="Picture 14" descr="J0099177"/>
              <p:cNvPicPr>
                <a:picLocks noChangeAspect="1" noChangeArrowheads="1"/>
              </p:cNvPicPr>
              <p:nvPr/>
            </p:nvPicPr>
            <p:blipFill>
              <a:blip r:embed="rId3"/>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35" name="Picture 15" descr="J0099177"/>
              <p:cNvPicPr>
                <a:picLocks noChangeAspect="1" noChangeArrowheads="1"/>
              </p:cNvPicPr>
              <p:nvPr/>
            </p:nvPicPr>
            <p:blipFill>
              <a:blip r:embed="rId3"/>
              <a:srcRect/>
              <a:stretch>
                <a:fillRect/>
              </a:stretch>
            </p:blipFill>
            <p:spPr bwMode="auto">
              <a:xfrm>
                <a:off x="0" y="-23"/>
                <a:ext cx="5810" cy="117"/>
              </a:xfrm>
              <a:prstGeom prst="rect">
                <a:avLst/>
              </a:prstGeom>
              <a:solidFill>
                <a:srgbClr val="009900"/>
              </a:solidFill>
              <a:ln w="9525">
                <a:noFill/>
                <a:miter lim="800000"/>
                <a:headEnd/>
                <a:tailEnd/>
              </a:ln>
            </p:spPr>
          </p:pic>
          <p:pic>
            <p:nvPicPr>
              <p:cNvPr id="36" name="Picture 16" descr="J0099177"/>
              <p:cNvPicPr>
                <a:picLocks noChangeAspect="1" noChangeArrowheads="1"/>
              </p:cNvPicPr>
              <p:nvPr/>
            </p:nvPicPr>
            <p:blipFill>
              <a:blip r:embed="rId3"/>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pic>
          <p:nvPicPr>
            <p:cNvPr id="29" name="Picture 6" descr="WhitecornerFlower"/>
            <p:cNvPicPr>
              <a:picLocks noChangeAspect="1" noChangeArrowheads="1"/>
            </p:cNvPicPr>
            <p:nvPr/>
          </p:nvPicPr>
          <p:blipFill>
            <a:blip r:embed="rId4"/>
            <a:srcRect/>
            <a:stretch>
              <a:fillRect/>
            </a:stretch>
          </p:blipFill>
          <p:spPr bwMode="auto">
            <a:xfrm>
              <a:off x="0" y="5772150"/>
              <a:ext cx="1543049" cy="1085850"/>
            </a:xfrm>
            <a:prstGeom prst="rect">
              <a:avLst/>
            </a:prstGeom>
            <a:noFill/>
            <a:ln w="9525">
              <a:noFill/>
              <a:miter lim="800000"/>
              <a:headEnd/>
              <a:tailEnd/>
            </a:ln>
          </p:spPr>
        </p:pic>
        <p:pic>
          <p:nvPicPr>
            <p:cNvPr id="30" name="Picture 8" descr="WhitecornerFlower"/>
            <p:cNvPicPr>
              <a:picLocks noChangeAspect="1" noChangeArrowheads="1"/>
            </p:cNvPicPr>
            <p:nvPr/>
          </p:nvPicPr>
          <p:blipFill>
            <a:blip r:embed="rId5"/>
            <a:srcRect/>
            <a:stretch>
              <a:fillRect/>
            </a:stretch>
          </p:blipFill>
          <p:spPr bwMode="auto">
            <a:xfrm>
              <a:off x="10839450" y="0"/>
              <a:ext cx="1352550" cy="1371600"/>
            </a:xfrm>
            <a:prstGeom prst="rect">
              <a:avLst/>
            </a:prstGeom>
            <a:noFill/>
            <a:ln w="9525">
              <a:noFill/>
              <a:miter lim="800000"/>
              <a:headEnd/>
              <a:tailEnd/>
            </a:ln>
          </p:spPr>
        </p:pic>
        <p:pic>
          <p:nvPicPr>
            <p:cNvPr id="31" name="Picture 9" descr="WhitecornerFlower"/>
            <p:cNvPicPr>
              <a:picLocks noChangeAspect="1" noChangeArrowheads="1"/>
            </p:cNvPicPr>
            <p:nvPr/>
          </p:nvPicPr>
          <p:blipFill>
            <a:blip r:embed="rId6"/>
            <a:srcRect/>
            <a:stretch>
              <a:fillRect/>
            </a:stretch>
          </p:blipFill>
          <p:spPr bwMode="auto">
            <a:xfrm>
              <a:off x="76200" y="-42862"/>
              <a:ext cx="1543049" cy="1157288"/>
            </a:xfrm>
            <a:prstGeom prst="rect">
              <a:avLst/>
            </a:prstGeom>
            <a:noFill/>
            <a:ln w="9525">
              <a:noFill/>
              <a:miter lim="800000"/>
              <a:headEnd/>
              <a:tailEnd/>
            </a:ln>
          </p:spPr>
        </p:pic>
        <p:pic>
          <p:nvPicPr>
            <p:cNvPr id="32" name="Picture 7" descr="WhitecornerFlower"/>
            <p:cNvPicPr>
              <a:picLocks noChangeAspect="1" noChangeArrowheads="1"/>
            </p:cNvPicPr>
            <p:nvPr/>
          </p:nvPicPr>
          <p:blipFill>
            <a:blip r:embed="rId5"/>
            <a:srcRect/>
            <a:stretch>
              <a:fillRect/>
            </a:stretch>
          </p:blipFill>
          <p:spPr bwMode="auto">
            <a:xfrm rot="5256511">
              <a:off x="10902181" y="5540422"/>
              <a:ext cx="1083952" cy="1469276"/>
            </a:xfrm>
            <a:prstGeom prst="rect">
              <a:avLst/>
            </a:prstGeom>
            <a:noFill/>
            <a:ln w="9525">
              <a:noFill/>
              <a:miter lim="800000"/>
              <a:headEnd/>
              <a:tailEnd/>
            </a:ln>
          </p:spPr>
        </p:pic>
      </p:grpSp>
      <p:pic>
        <p:nvPicPr>
          <p:cNvPr id="40" name="Picture 27" descr="9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650" y="4248150"/>
            <a:ext cx="11831109"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9"/>
          <p:cNvSpPr>
            <a:spLocks noChangeArrowheads="1"/>
          </p:cNvSpPr>
          <p:nvPr/>
        </p:nvSpPr>
        <p:spPr bwMode="auto">
          <a:xfrm>
            <a:off x="2724150" y="2552700"/>
            <a:ext cx="6705600" cy="2057400"/>
          </a:xfrm>
          <a:prstGeom prst="star8">
            <a:avLst>
              <a:gd name="adj" fmla="val 38250"/>
            </a:avLst>
          </a:prstGeom>
          <a:solidFill>
            <a:schemeClr val="bg1">
              <a:alpha val="38823"/>
            </a:schemeClr>
          </a:solidFill>
          <a:ln w="25400">
            <a:solidFill>
              <a:srgbClr val="FF0000"/>
            </a:solidFill>
            <a:miter lim="800000"/>
            <a:headEnd/>
            <a:tailEnd/>
          </a:ln>
        </p:spPr>
        <p:txBody>
          <a:bodyPr wrap="none" anchor="ctr"/>
          <a:lstStyle/>
          <a:p>
            <a:pPr algn="ctr"/>
            <a:r>
              <a:rPr lang="en-US" sz="3600" b="1">
                <a:latin typeface="Tiffany" charset="0"/>
                <a:ea typeface="Tiffany" charset="0"/>
                <a:cs typeface="Tiffany" charset="0"/>
              </a:rPr>
              <a:t>Thi đọc giữa các nhóm</a:t>
            </a:r>
          </a:p>
        </p:txBody>
      </p:sp>
      <p:pic>
        <p:nvPicPr>
          <p:cNvPr id="37" name="Picture 8" descr="nhomdo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 y="272415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descr="C:\Users\Admin\Desktop\9627.png_300.p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333" b="90000" l="3589" r="94498">
                        <a14:foregroundMark x1="48086" y1="21333" x2="48086" y2="21333"/>
                        <a14:foregroundMark x1="51914" y1="41333" x2="51914" y2="41333"/>
                        <a14:foregroundMark x1="42344" y1="50000" x2="42344" y2="50000"/>
                        <a14:foregroundMark x1="89713" y1="75667" x2="89713" y2="75667"/>
                        <a14:foregroundMark x1="13158" y1="80333" x2="12440" y2="78667"/>
                        <a14:backgroundMark x1="32297" y1="1333" x2="32297" y2="1333"/>
                        <a14:backgroundMark x1="69139" y1="2667" x2="69139" y2="2667"/>
                        <a14:backgroundMark x1="99282" y1="12000" x2="99282" y2="12000"/>
                        <a14:backgroundMark x1="96651" y1="77667" x2="96651" y2="77667"/>
                        <a14:backgroundMark x1="32775" y1="93333" x2="32775" y2="93333"/>
                        <a14:backgroundMark x1="14354" y1="94333" x2="14354" y2="94333"/>
                        <a14:backgroundMark x1="73445" y1="96333" x2="73445" y2="96333"/>
                        <a14:backgroundMark x1="55024" y1="97000" x2="55024" y2="97000"/>
                      </a14:backgroundRemoval>
                    </a14:imgEffect>
                  </a14:imgLayer>
                </a14:imgProps>
              </a:ext>
              <a:ext uri="{28A0092B-C50C-407E-A947-70E740481C1C}">
                <a14:useLocalDpi xmlns:a14="http://schemas.microsoft.com/office/drawing/2010/main" val="0"/>
              </a:ext>
            </a:extLst>
          </a:blip>
          <a:srcRect l="3683" t="4133" r="4067" b="9067"/>
          <a:stretch/>
        </p:blipFill>
        <p:spPr bwMode="auto">
          <a:xfrm>
            <a:off x="9220201" y="2284095"/>
            <a:ext cx="2649008" cy="196405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C:\Users\Admin\Desktop\pngtree-book-books-read-library-png-image_3811334.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335" b="89947" l="5000" r="93333"/>
                    </a14:imgEffect>
                  </a14:imgLayer>
                </a14:imgProps>
              </a:ext>
              <a:ext uri="{28A0092B-C50C-407E-A947-70E740481C1C}">
                <a14:useLocalDpi xmlns:a14="http://schemas.microsoft.com/office/drawing/2010/main" val="0"/>
              </a:ext>
            </a:extLst>
          </a:blip>
          <a:srcRect l="5764" t="1818" r="8622" b="12351"/>
          <a:stretch/>
        </p:blipFill>
        <p:spPr bwMode="auto">
          <a:xfrm>
            <a:off x="4019550" y="4636800"/>
            <a:ext cx="3752850" cy="181508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
            <a:extLst>
              <a:ext uri="{FF2B5EF4-FFF2-40B4-BE49-F238E27FC236}">
                <a16:creationId xmlns="" xmlns:a16="http://schemas.microsoft.com/office/drawing/2014/main" id="{77ACBA51-8289-4AF1-9669-3BA0C27B97DD}"/>
              </a:ext>
            </a:extLst>
          </p:cNvPr>
          <p:cNvSpPr/>
          <p:nvPr/>
        </p:nvSpPr>
        <p:spPr>
          <a:xfrm>
            <a:off x="2990850" y="921181"/>
            <a:ext cx="5791200" cy="645715"/>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Vầng trăng của ngoại</a:t>
            </a:r>
            <a:endParaRPr lang="en-US" sz="36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41" name="Rectangle 8"/>
          <p:cNvSpPr>
            <a:spLocks noChangeArrowheads="1"/>
          </p:cNvSpPr>
          <p:nvPr/>
        </p:nvSpPr>
        <p:spPr bwMode="auto">
          <a:xfrm>
            <a:off x="2857500" y="115973"/>
            <a:ext cx="6172200" cy="11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ltLang="vi-VN" sz="2800" b="1" dirty="0" err="1" smtClean="0">
                <a:solidFill>
                  <a:srgbClr val="000000"/>
                </a:solidFill>
                <a:latin typeface="Times New Roman" pitchFamily="18" charset="0"/>
                <a:cs typeface="Times New Roman" pitchFamily="18" charset="0"/>
              </a:rPr>
              <a:t>Thứ</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Tư</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ngày</a:t>
            </a:r>
            <a:r>
              <a:rPr lang="en-US" altLang="vi-VN" sz="2800" b="1" dirty="0" smtClean="0">
                <a:solidFill>
                  <a:srgbClr val="000000"/>
                </a:solidFill>
                <a:latin typeface="Times New Roman" pitchFamily="18" charset="0"/>
                <a:cs typeface="Times New Roman" pitchFamily="18" charset="0"/>
              </a:rPr>
              <a:t> 29 </a:t>
            </a:r>
            <a:r>
              <a:rPr lang="en-US" altLang="vi-VN" sz="2800" b="1" dirty="0" err="1" smtClean="0">
                <a:solidFill>
                  <a:srgbClr val="000000"/>
                </a:solidFill>
                <a:latin typeface="Times New Roman" pitchFamily="18" charset="0"/>
                <a:cs typeface="Times New Roman" pitchFamily="18" charset="0"/>
              </a:rPr>
              <a:t>tháng</a:t>
            </a:r>
            <a:r>
              <a:rPr lang="en-US" altLang="vi-VN" sz="2800" b="1" dirty="0" smtClean="0">
                <a:solidFill>
                  <a:srgbClr val="000000"/>
                </a:solidFill>
                <a:latin typeface="Times New Roman" pitchFamily="18" charset="0"/>
                <a:cs typeface="Times New Roman" pitchFamily="18" charset="0"/>
              </a:rPr>
              <a:t> 11 </a:t>
            </a:r>
            <a:r>
              <a:rPr lang="en-US" altLang="vi-VN" sz="2800" b="1" dirty="0" err="1" smtClean="0">
                <a:solidFill>
                  <a:srgbClr val="000000"/>
                </a:solidFill>
                <a:latin typeface="Times New Roman" pitchFamily="18" charset="0"/>
                <a:cs typeface="Times New Roman" pitchFamily="18" charset="0"/>
              </a:rPr>
              <a:t>năm</a:t>
            </a:r>
            <a:r>
              <a:rPr lang="en-US" altLang="vi-VN" sz="2800" b="1" dirty="0" smtClean="0">
                <a:solidFill>
                  <a:srgbClr val="000000"/>
                </a:solidFill>
                <a:latin typeface="Times New Roman" pitchFamily="18" charset="0"/>
                <a:cs typeface="Times New Roman" pitchFamily="18" charset="0"/>
              </a:rPr>
              <a:t> </a:t>
            </a:r>
            <a:r>
              <a:rPr lang="en-US" altLang="vi-VN" sz="2800" b="1" dirty="0" smtClean="0">
                <a:solidFill>
                  <a:srgbClr val="000000"/>
                </a:solidFill>
                <a:latin typeface="Times New Roman" pitchFamily="18" charset="0"/>
                <a:cs typeface="Times New Roman" pitchFamily="18" charset="0"/>
              </a:rPr>
              <a:t>2024</a:t>
            </a:r>
            <a:endParaRPr lang="en-US" altLang="vi-VN" sz="2800" b="1" dirty="0" smtClean="0">
              <a:solidFill>
                <a:srgbClr val="000000"/>
              </a:solidFill>
              <a:latin typeface="Times New Roman" pitchFamily="18" charset="0"/>
              <a:cs typeface="Times New Roman" pitchFamily="18" charset="0"/>
            </a:endParaRPr>
          </a:p>
          <a:p>
            <a:pPr algn="ctr" fontAlgn="base">
              <a:spcBef>
                <a:spcPct val="0"/>
              </a:spcBef>
              <a:spcAft>
                <a:spcPct val="0"/>
              </a:spcAft>
            </a:pPr>
            <a:r>
              <a:rPr lang="en-US" altLang="vi-VN" sz="2800" b="1" u="sng" dirty="0" err="1" smtClean="0">
                <a:solidFill>
                  <a:srgbClr val="000000"/>
                </a:solidFill>
                <a:latin typeface="Times New Roman" pitchFamily="18" charset="0"/>
                <a:cs typeface="Times New Roman" pitchFamily="18" charset="0"/>
              </a:rPr>
              <a:t>Tiếng</a:t>
            </a:r>
            <a:r>
              <a:rPr lang="en-US" altLang="vi-VN" sz="2800" b="1" u="sng" dirty="0" smtClean="0">
                <a:solidFill>
                  <a:srgbClr val="000000"/>
                </a:solidFill>
                <a:latin typeface="Times New Roman" pitchFamily="18" charset="0"/>
                <a:cs typeface="Times New Roman" pitchFamily="18" charset="0"/>
              </a:rPr>
              <a:t> </a:t>
            </a:r>
            <a:r>
              <a:rPr lang="en-US" altLang="vi-VN" sz="2800" b="1" u="sng" dirty="0" err="1" smtClean="0">
                <a:solidFill>
                  <a:srgbClr val="000000"/>
                </a:solidFill>
                <a:latin typeface="Times New Roman" pitchFamily="18" charset="0"/>
                <a:cs typeface="Times New Roman" pitchFamily="18" charset="0"/>
              </a:rPr>
              <a:t>Việt</a:t>
            </a:r>
            <a:endParaRPr lang="en-US" altLang="vi-VN" sz="2800" b="1" u="sng" dirty="0" smtClean="0">
              <a:solidFill>
                <a:srgbClr val="000000"/>
              </a:solidFill>
              <a:latin typeface="Times New Roman" pitchFamily="18" charset="0"/>
              <a:cs typeface="Times New Roman" pitchFamily="18" charset="0"/>
            </a:endParaRPr>
          </a:p>
          <a:p>
            <a:pPr algn="ctr" fontAlgn="base">
              <a:spcBef>
                <a:spcPct val="0"/>
              </a:spcBef>
              <a:spcAft>
                <a:spcPct val="0"/>
              </a:spcAft>
            </a:pPr>
            <a:endParaRPr lang="en-US" altLang="vi-VN" b="1" dirty="0" smtClean="0">
              <a:solidFill>
                <a:srgbClr val="006600"/>
              </a:solidFill>
            </a:endParaRPr>
          </a:p>
        </p:txBody>
      </p:sp>
      <p:sp>
        <p:nvSpPr>
          <p:cNvPr id="43" name="Rectangle 1">
            <a:extLst>
              <a:ext uri="{FF2B5EF4-FFF2-40B4-BE49-F238E27FC236}">
                <a16:creationId xmlns="" xmlns:a16="http://schemas.microsoft.com/office/drawing/2014/main" id="{77ACBA51-8289-4AF1-9669-3BA0C27B97DD}"/>
              </a:ext>
            </a:extLst>
          </p:cNvPr>
          <p:cNvSpPr/>
          <p:nvPr/>
        </p:nvSpPr>
        <p:spPr>
          <a:xfrm>
            <a:off x="438149" y="964077"/>
            <a:ext cx="2209801" cy="522604"/>
          </a:xfrm>
          <a:prstGeom prst="rect">
            <a:avLst/>
          </a:prstGeom>
          <a:solidFill>
            <a:schemeClr val="bg1"/>
          </a:solid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latin typeface="Times New Roman" pitchFamily="18" charset="0"/>
                <a:cs typeface="Times New Roman" pitchFamily="18" charset="0"/>
              </a:rPr>
              <a:t>Bài đọc 2</a:t>
            </a:r>
            <a:endParaRPr lang="en-US" sz="2800" b="1" spc="50" dirty="0">
              <a:ln w="1143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3100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ppt_w</p:attrName>
                                        </p:attrNameLst>
                                      </p:cBhvr>
                                      <p:tavLst>
                                        <p:tav tm="0" fmla="#ppt_w*sin(2.5*pi*$)">
                                          <p:val>
                                            <p:fltVal val="0"/>
                                          </p:val>
                                        </p:tav>
                                        <p:tav tm="100000">
                                          <p:val>
                                            <p:fltVal val="1"/>
                                          </p:val>
                                        </p:tav>
                                      </p:tavLst>
                                    </p:anim>
                                    <p:anim calcmode="lin" valueType="num">
                                      <p:cBhvr>
                                        <p:cTn id="9" dur="500" fill="hold"/>
                                        <p:tgtEl>
                                          <p:spTgt spid="20"/>
                                        </p:tgtEl>
                                        <p:attrNameLst>
                                          <p:attrName>ppt_h</p:attrName>
                                        </p:attrNameLst>
                                      </p:cBhvr>
                                      <p:tavLst>
                                        <p:tav tm="0">
                                          <p:val>
                                            <p:strVal val="#ppt_h"/>
                                          </p:val>
                                        </p:tav>
                                        <p:tav tm="100000">
                                          <p:val>
                                            <p:strVal val="#ppt_h"/>
                                          </p:val>
                                        </p:tav>
                                      </p:tavLst>
                                    </p:anim>
                                  </p:childTnLst>
                                </p:cTn>
                              </p:par>
                              <p:par>
                                <p:cTn id="10" presetID="6"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500"/>
                                        <p:tgtEl>
                                          <p:spTgt spid="37"/>
                                        </p:tgtEl>
                                      </p:cBhvr>
                                    </p:animEffect>
                                  </p:childTnLst>
                                </p:cTn>
                              </p:par>
                              <p:par>
                                <p:cTn id="13" presetID="21" presetClass="entr" presetSubtype="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1000"/>
                                        <p:tgtEl>
                                          <p:spTgt spid="42"/>
                                        </p:tgtEl>
                                      </p:cBhvr>
                                    </p:animEffect>
                                  </p:childTnLst>
                                </p:cTn>
                              </p:par>
                              <p:par>
                                <p:cTn id="16" presetID="21" presetClass="entr" presetSubtype="1"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heel(1)">
                                      <p:cBhvr>
                                        <p:cTn id="1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rgbClr val="CCECFF"/>
          </a:bgClr>
        </a:pattFill>
        <a:effectLst/>
      </p:bgPr>
    </p:bg>
    <p:spTree>
      <p:nvGrpSpPr>
        <p:cNvPr id="1" name=""/>
        <p:cNvGrpSpPr/>
        <p:nvPr/>
      </p:nvGrpSpPr>
      <p:grpSpPr>
        <a:xfrm>
          <a:off x="0" y="0"/>
          <a:ext cx="0" cy="0"/>
          <a:chOff x="0" y="0"/>
          <a:chExt cx="0" cy="0"/>
        </a:xfrm>
      </p:grpSpPr>
      <p:sp>
        <p:nvSpPr>
          <p:cNvPr id="23" name="WordArt 9"/>
          <p:cNvSpPr>
            <a:spLocks noChangeArrowheads="1" noChangeShapeType="1" noTextEdit="1"/>
          </p:cNvSpPr>
          <p:nvPr/>
        </p:nvSpPr>
        <p:spPr bwMode="auto">
          <a:xfrm>
            <a:off x="696834" y="2204864"/>
            <a:ext cx="2408316" cy="414511"/>
          </a:xfrm>
          <a:prstGeom prst="rect">
            <a:avLst/>
          </a:prstGeom>
        </p:spPr>
        <p:txBody>
          <a:bodyPr wrap="none" fromWordArt="1">
            <a:prstTxWarp prst="textPlain">
              <a:avLst>
                <a:gd name="adj" fmla="val 50000"/>
              </a:avLst>
            </a:prstTxWarp>
          </a:bodyPr>
          <a:lstStyle/>
          <a:p>
            <a:pPr algn="ctr"/>
            <a:r>
              <a:rPr lang="vi-VN" sz="3600" b="1" kern="10">
                <a:ln w="12700">
                  <a:solidFill>
                    <a:srgbClr val="FFFF00"/>
                  </a:solidFill>
                  <a:round/>
                  <a:headEnd/>
                  <a:tailEnd/>
                </a:ln>
                <a:solidFill>
                  <a:srgbClr val="006600"/>
                </a:solidFill>
                <a:effectLst>
                  <a:outerShdw dist="45791" dir="2021404" algn="ctr" rotWithShape="0">
                    <a:srgbClr val="9999FF"/>
                  </a:outerShdw>
                </a:effectLst>
                <a:latin typeface="Tiffany"/>
                <a:ea typeface="Tiffany"/>
                <a:cs typeface="Tiffany"/>
              </a:rPr>
              <a:t>I. Luyện đọc </a:t>
            </a:r>
          </a:p>
        </p:txBody>
      </p:sp>
      <p:grpSp>
        <p:nvGrpSpPr>
          <p:cNvPr id="27" name="Group 26"/>
          <p:cNvGrpSpPr/>
          <p:nvPr/>
        </p:nvGrpSpPr>
        <p:grpSpPr>
          <a:xfrm>
            <a:off x="-38099" y="-42862"/>
            <a:ext cx="12359217" cy="6980237"/>
            <a:chOff x="-38099" y="-42862"/>
            <a:chExt cx="12359217" cy="6980237"/>
          </a:xfrm>
        </p:grpSpPr>
        <p:grpSp>
          <p:nvGrpSpPr>
            <p:cNvPr id="28" name="Group 12"/>
            <p:cNvGrpSpPr>
              <a:grpSpLocks/>
            </p:cNvGrpSpPr>
            <p:nvPr/>
          </p:nvGrpSpPr>
          <p:grpSpPr bwMode="auto">
            <a:xfrm>
              <a:off x="-38099" y="-36513"/>
              <a:ext cx="12359217" cy="6973888"/>
              <a:chOff x="-18" y="-23"/>
              <a:chExt cx="5839" cy="4393"/>
            </a:xfrm>
          </p:grpSpPr>
          <p:pic>
            <p:nvPicPr>
              <p:cNvPr id="33" name="Picture 13" descr="J0099177"/>
              <p:cNvPicPr>
                <a:picLocks noChangeAspect="1" noChangeArrowheads="1"/>
              </p:cNvPicPr>
              <p:nvPr/>
            </p:nvPicPr>
            <p:blipFill>
              <a:blip r:embed="rId2"/>
              <a:srcRect/>
              <a:stretch>
                <a:fillRect/>
              </a:stretch>
            </p:blipFill>
            <p:spPr bwMode="auto">
              <a:xfrm>
                <a:off x="0" y="4274"/>
                <a:ext cx="5760" cy="96"/>
              </a:xfrm>
              <a:prstGeom prst="rect">
                <a:avLst/>
              </a:prstGeom>
              <a:solidFill>
                <a:srgbClr val="009900"/>
              </a:solidFill>
              <a:ln w="9525">
                <a:noFill/>
                <a:miter lim="800000"/>
                <a:headEnd/>
                <a:tailEnd/>
              </a:ln>
            </p:spPr>
          </p:pic>
          <p:pic>
            <p:nvPicPr>
              <p:cNvPr id="34" name="Picture 14" descr="J0099177"/>
              <p:cNvPicPr>
                <a:picLocks noChangeAspect="1" noChangeArrowheads="1"/>
              </p:cNvPicPr>
              <p:nvPr/>
            </p:nvPicPr>
            <p:blipFill>
              <a:blip r:embed="rId2"/>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35" name="Picture 15" descr="J0099177"/>
              <p:cNvPicPr>
                <a:picLocks noChangeAspect="1" noChangeArrowheads="1"/>
              </p:cNvPicPr>
              <p:nvPr/>
            </p:nvPicPr>
            <p:blipFill>
              <a:blip r:embed="rId2"/>
              <a:srcRect/>
              <a:stretch>
                <a:fillRect/>
              </a:stretch>
            </p:blipFill>
            <p:spPr bwMode="auto">
              <a:xfrm>
                <a:off x="0" y="-23"/>
                <a:ext cx="5810" cy="117"/>
              </a:xfrm>
              <a:prstGeom prst="rect">
                <a:avLst/>
              </a:prstGeom>
              <a:solidFill>
                <a:srgbClr val="009900"/>
              </a:solidFill>
              <a:ln w="9525">
                <a:noFill/>
                <a:miter lim="800000"/>
                <a:headEnd/>
                <a:tailEnd/>
              </a:ln>
            </p:spPr>
          </p:pic>
          <p:pic>
            <p:nvPicPr>
              <p:cNvPr id="36" name="Picture 16" descr="J0099177"/>
              <p:cNvPicPr>
                <a:picLocks noChangeAspect="1" noChangeArrowheads="1"/>
              </p:cNvPicPr>
              <p:nvPr/>
            </p:nvPicPr>
            <p:blipFill>
              <a:blip r:embed="rId2"/>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pic>
          <p:nvPicPr>
            <p:cNvPr id="29" name="Picture 6" descr="WhitecornerFlower"/>
            <p:cNvPicPr>
              <a:picLocks noChangeAspect="1" noChangeArrowheads="1"/>
            </p:cNvPicPr>
            <p:nvPr/>
          </p:nvPicPr>
          <p:blipFill>
            <a:blip r:embed="rId3"/>
            <a:srcRect/>
            <a:stretch>
              <a:fillRect/>
            </a:stretch>
          </p:blipFill>
          <p:spPr bwMode="auto">
            <a:xfrm>
              <a:off x="0" y="5772150"/>
              <a:ext cx="1543049" cy="1085850"/>
            </a:xfrm>
            <a:prstGeom prst="rect">
              <a:avLst/>
            </a:prstGeom>
            <a:noFill/>
            <a:ln w="9525">
              <a:noFill/>
              <a:miter lim="800000"/>
              <a:headEnd/>
              <a:tailEnd/>
            </a:ln>
          </p:spPr>
        </p:pic>
        <p:pic>
          <p:nvPicPr>
            <p:cNvPr id="30" name="Picture 8" descr="WhitecornerFlower"/>
            <p:cNvPicPr>
              <a:picLocks noChangeAspect="1" noChangeArrowheads="1"/>
            </p:cNvPicPr>
            <p:nvPr/>
          </p:nvPicPr>
          <p:blipFill>
            <a:blip r:embed="rId4"/>
            <a:srcRect/>
            <a:stretch>
              <a:fillRect/>
            </a:stretch>
          </p:blipFill>
          <p:spPr bwMode="auto">
            <a:xfrm>
              <a:off x="10839450" y="0"/>
              <a:ext cx="1352550" cy="1371600"/>
            </a:xfrm>
            <a:prstGeom prst="rect">
              <a:avLst/>
            </a:prstGeom>
            <a:noFill/>
            <a:ln w="9525">
              <a:noFill/>
              <a:miter lim="800000"/>
              <a:headEnd/>
              <a:tailEnd/>
            </a:ln>
          </p:spPr>
        </p:pic>
        <p:pic>
          <p:nvPicPr>
            <p:cNvPr id="31" name="Picture 9" descr="WhitecornerFlower"/>
            <p:cNvPicPr>
              <a:picLocks noChangeAspect="1" noChangeArrowheads="1"/>
            </p:cNvPicPr>
            <p:nvPr/>
          </p:nvPicPr>
          <p:blipFill>
            <a:blip r:embed="rId5"/>
            <a:srcRect/>
            <a:stretch>
              <a:fillRect/>
            </a:stretch>
          </p:blipFill>
          <p:spPr bwMode="auto">
            <a:xfrm>
              <a:off x="76200" y="-42862"/>
              <a:ext cx="1543049" cy="1157288"/>
            </a:xfrm>
            <a:prstGeom prst="rect">
              <a:avLst/>
            </a:prstGeom>
            <a:noFill/>
            <a:ln w="9525">
              <a:noFill/>
              <a:miter lim="800000"/>
              <a:headEnd/>
              <a:tailEnd/>
            </a:ln>
          </p:spPr>
        </p:pic>
        <p:pic>
          <p:nvPicPr>
            <p:cNvPr id="32" name="Picture 7" descr="WhitecornerFlower"/>
            <p:cNvPicPr>
              <a:picLocks noChangeAspect="1" noChangeArrowheads="1"/>
            </p:cNvPicPr>
            <p:nvPr/>
          </p:nvPicPr>
          <p:blipFill>
            <a:blip r:embed="rId4"/>
            <a:srcRect/>
            <a:stretch>
              <a:fillRect/>
            </a:stretch>
          </p:blipFill>
          <p:spPr bwMode="auto">
            <a:xfrm rot="5256511">
              <a:off x="10902181" y="5540422"/>
              <a:ext cx="1083952" cy="1469276"/>
            </a:xfrm>
            <a:prstGeom prst="rect">
              <a:avLst/>
            </a:prstGeom>
            <a:noFill/>
            <a:ln w="9525">
              <a:noFill/>
              <a:miter lim="800000"/>
              <a:headEnd/>
              <a:tailEnd/>
            </a:ln>
          </p:spPr>
        </p:pic>
      </p:grpSp>
      <p:pic>
        <p:nvPicPr>
          <p:cNvPr id="40" name="Picture 27" descr="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50" y="4248150"/>
            <a:ext cx="11831109"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nhomd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7804" y="4729004"/>
            <a:ext cx="2743200" cy="156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AutoShape 19"/>
          <p:cNvSpPr>
            <a:spLocks noChangeArrowheads="1"/>
          </p:cNvSpPr>
          <p:nvPr/>
        </p:nvSpPr>
        <p:spPr bwMode="auto">
          <a:xfrm>
            <a:off x="1981201" y="2558256"/>
            <a:ext cx="8229600" cy="1828800"/>
          </a:xfrm>
          <a:prstGeom prst="star32">
            <a:avLst>
              <a:gd name="adj" fmla="val 37500"/>
            </a:avLst>
          </a:prstGeom>
          <a:solidFill>
            <a:srgbClr val="99CC00">
              <a:alpha val="32941"/>
            </a:srgbClr>
          </a:solidFill>
          <a:ln w="12700">
            <a:solidFill>
              <a:srgbClr val="FF00FF"/>
            </a:solidFill>
            <a:miter lim="800000"/>
            <a:headEnd/>
            <a:tailEnd/>
          </a:ln>
        </p:spPr>
        <p:txBody>
          <a:bodyPr wrap="none" anchor="ctr"/>
          <a:lstStyle/>
          <a:p>
            <a:pPr algn="ctr"/>
            <a:r>
              <a:rPr lang="en-US" sz="3200" b="1">
                <a:latin typeface="Tiffany-Heavy" pitchFamily="2" charset="0"/>
              </a:rPr>
              <a:t>Đọc đồng thanh cả lớp </a:t>
            </a:r>
          </a:p>
        </p:txBody>
      </p:sp>
      <p:pic>
        <p:nvPicPr>
          <p:cNvPr id="39" name="Picture 2" descr="C:\Users\Admin\Desktop\6571.png_300.pn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3507" y1="32000" x2="24470" y2="31333"/>
                        <a14:foregroundMark x1="26204" y1="28000" x2="26204" y2="28000"/>
                        <a14:foregroundMark x1="29865" y1="27667" x2="30829" y2="26667"/>
                        <a14:foregroundMark x1="28324" y1="29667" x2="28324" y2="29667"/>
                        <a14:foregroundMark x1="30829" y1="31333" x2="30829" y2="31333"/>
                        <a14:foregroundMark x1="33719" y1="34667" x2="33719" y2="34667"/>
                        <a14:foregroundMark x1="33911" y1="38333" x2="33911" y2="38333"/>
                        <a14:foregroundMark x1="34489" y1="42667" x2="34489" y2="42667"/>
                        <a14:foregroundMark x1="34489" y1="46667" x2="34489" y2="46667"/>
                        <a14:backgroundMark x1="5588" y1="5333" x2="5588" y2="5333"/>
                        <a14:backgroundMark x1="4432" y1="37333" x2="4432" y2="37333"/>
                        <a14:backgroundMark x1="5973" y1="61667" x2="5973" y2="61667"/>
                        <a14:backgroundMark x1="5010" y1="96000" x2="5010" y2="96000"/>
                        <a14:backgroundMark x1="19846" y1="96333" x2="19846" y2="96333"/>
                        <a14:backgroundMark x1="34489" y1="97333" x2="34489" y2="97333"/>
                        <a14:backgroundMark x1="49711" y1="98667" x2="49711" y2="98667"/>
                        <a14:backgroundMark x1="61464" y1="95333" x2="61464" y2="95333"/>
                        <a14:backgroundMark x1="74952" y1="95333" x2="74952" y2="95333"/>
                        <a14:backgroundMark x1="92293" y1="95333" x2="92293" y2="95333"/>
                        <a14:backgroundMark x1="97110" y1="82000" x2="97110" y2="80333"/>
                        <a14:backgroundMark x1="95954" y1="61667" x2="95954" y2="57333"/>
                        <a14:backgroundMark x1="94990" y1="37333" x2="94990" y2="35000"/>
                        <a14:backgroundMark x1="94027" y1="13333" x2="94027" y2="13333"/>
                        <a14:backgroundMark x1="97495" y1="4667" x2="97495" y2="4667"/>
                        <a14:backgroundMark x1="84778" y1="5333" x2="84778" y2="5333"/>
                        <a14:backgroundMark x1="68786" y1="5667" x2="67245" y2="4667"/>
                        <a14:backgroundMark x1="31214" y1="4000" x2="31214" y2="4000"/>
                        <a14:backgroundMark x1="21965" y1="17000" x2="21965" y2="17000"/>
                        <a14:backgroundMark x1="70713" y1="16333" x2="70713" y2="16333"/>
                        <a14:backgroundMark x1="64162" y1="16333" x2="64162" y2="16333"/>
                        <a14:backgroundMark x1="37380" y1="23333" x2="37380" y2="23333"/>
                        <a14:backgroundMark x1="31214" y1="85333" x2="31214" y2="85333"/>
                        <a14:backgroundMark x1="58574" y1="78333" x2="58574" y2="78333"/>
                        <a14:backgroundMark x1="78035" y1="78333" x2="78035" y2="78333"/>
                        <a14:backgroundMark x1="87861" y1="82667" x2="87861" y2="82667"/>
                        <a14:backgroundMark x1="86127" y1="16000" x2="86127" y2="16000"/>
                      </a14:backgroundRemoval>
                    </a14:imgEffect>
                  </a14:imgLayer>
                </a14:imgProps>
              </a:ext>
              <a:ext uri="{28A0092B-C50C-407E-A947-70E740481C1C}">
                <a14:useLocalDpi xmlns:a14="http://schemas.microsoft.com/office/drawing/2010/main" val="0"/>
              </a:ext>
            </a:extLst>
          </a:blip>
          <a:srcRect l="11313" t="15907" r="11307" b="22226"/>
          <a:stretch/>
        </p:blipFill>
        <p:spPr bwMode="auto">
          <a:xfrm>
            <a:off x="1192530" y="4805204"/>
            <a:ext cx="3825240" cy="17678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C:\Users\Admin\Desktop\Lovepik_com-401570889-children-reading-together.p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867" b="80467" l="3667" r="95267">
                        <a14:backgroundMark x1="1733" y1="35533" x2="1733" y2="35533"/>
                        <a14:backgroundMark x1="20067" y1="4200" x2="20067" y2="4200"/>
                        <a14:backgroundMark x1="81067" y1="5200" x2="81067" y2="5200"/>
                        <a14:backgroundMark x1="98733" y1="17867" x2="98733" y2="17867"/>
                        <a14:backgroundMark x1="91733" y1="93200" x2="91733" y2="93200"/>
                        <a14:backgroundMark x1="43733" y1="96533" x2="43733" y2="96533"/>
                      </a14:backgroundRemoval>
                    </a14:imgEffect>
                  </a14:imgLayer>
                </a14:imgProps>
              </a:ext>
              <a:ext uri="{28A0092B-C50C-407E-A947-70E740481C1C}">
                <a14:useLocalDpi xmlns:a14="http://schemas.microsoft.com/office/drawing/2010/main" val="0"/>
              </a:ext>
            </a:extLst>
          </a:blip>
          <a:srcRect l="1749" t="16567" r="3917" b="17434"/>
          <a:stretch/>
        </p:blipFill>
        <p:spPr bwMode="auto">
          <a:xfrm>
            <a:off x="7477654" y="4805203"/>
            <a:ext cx="3518006" cy="160019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1">
            <a:extLst>
              <a:ext uri="{FF2B5EF4-FFF2-40B4-BE49-F238E27FC236}">
                <a16:creationId xmlns="" xmlns:a16="http://schemas.microsoft.com/office/drawing/2014/main" id="{77ACBA51-8289-4AF1-9669-3BA0C27B97DD}"/>
              </a:ext>
            </a:extLst>
          </p:cNvPr>
          <p:cNvSpPr/>
          <p:nvPr/>
        </p:nvSpPr>
        <p:spPr>
          <a:xfrm>
            <a:off x="2990850" y="921181"/>
            <a:ext cx="5791200" cy="645715"/>
          </a:xfrm>
          <a:prstGeom prst="rect">
            <a:avLst/>
          </a:prstGeom>
          <a:no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Vầng trăng của ngoại</a:t>
            </a:r>
            <a:endParaRPr lang="en-US" sz="36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41" name="Rectangle 8"/>
          <p:cNvSpPr>
            <a:spLocks noChangeArrowheads="1"/>
          </p:cNvSpPr>
          <p:nvPr/>
        </p:nvSpPr>
        <p:spPr bwMode="auto">
          <a:xfrm>
            <a:off x="2857500" y="115973"/>
            <a:ext cx="6172200" cy="114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ltLang="vi-VN" sz="2800" b="1" dirty="0" err="1" smtClean="0">
                <a:solidFill>
                  <a:srgbClr val="000000"/>
                </a:solidFill>
                <a:latin typeface="Times New Roman" pitchFamily="18" charset="0"/>
                <a:cs typeface="Times New Roman" pitchFamily="18" charset="0"/>
              </a:rPr>
              <a:t>Thứ</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Tư</a:t>
            </a:r>
            <a:r>
              <a:rPr lang="en-US" altLang="vi-VN" sz="2800" b="1" dirty="0" smtClean="0">
                <a:solidFill>
                  <a:srgbClr val="000000"/>
                </a:solidFill>
                <a:latin typeface="Times New Roman" pitchFamily="18" charset="0"/>
                <a:cs typeface="Times New Roman" pitchFamily="18" charset="0"/>
              </a:rPr>
              <a:t> </a:t>
            </a:r>
            <a:r>
              <a:rPr lang="en-US" altLang="vi-VN" sz="2800" b="1" dirty="0" err="1" smtClean="0">
                <a:solidFill>
                  <a:srgbClr val="000000"/>
                </a:solidFill>
                <a:latin typeface="Times New Roman" pitchFamily="18" charset="0"/>
                <a:cs typeface="Times New Roman" pitchFamily="18" charset="0"/>
              </a:rPr>
              <a:t>ngày</a:t>
            </a:r>
            <a:r>
              <a:rPr lang="en-US" altLang="vi-VN" sz="2800" b="1" dirty="0" smtClean="0">
                <a:solidFill>
                  <a:srgbClr val="000000"/>
                </a:solidFill>
                <a:latin typeface="Times New Roman" pitchFamily="18" charset="0"/>
                <a:cs typeface="Times New Roman" pitchFamily="18" charset="0"/>
              </a:rPr>
              <a:t> 29 </a:t>
            </a:r>
            <a:r>
              <a:rPr lang="en-US" altLang="vi-VN" sz="2800" b="1" dirty="0" err="1" smtClean="0">
                <a:solidFill>
                  <a:srgbClr val="000000"/>
                </a:solidFill>
                <a:latin typeface="Times New Roman" pitchFamily="18" charset="0"/>
                <a:cs typeface="Times New Roman" pitchFamily="18" charset="0"/>
              </a:rPr>
              <a:t>tháng</a:t>
            </a:r>
            <a:r>
              <a:rPr lang="en-US" altLang="vi-VN" sz="2800" b="1" dirty="0" smtClean="0">
                <a:solidFill>
                  <a:srgbClr val="000000"/>
                </a:solidFill>
                <a:latin typeface="Times New Roman" pitchFamily="18" charset="0"/>
                <a:cs typeface="Times New Roman" pitchFamily="18" charset="0"/>
              </a:rPr>
              <a:t> 11 </a:t>
            </a:r>
            <a:r>
              <a:rPr lang="en-US" altLang="vi-VN" sz="2800" b="1" dirty="0" err="1" smtClean="0">
                <a:solidFill>
                  <a:srgbClr val="000000"/>
                </a:solidFill>
                <a:latin typeface="Times New Roman" pitchFamily="18" charset="0"/>
                <a:cs typeface="Times New Roman" pitchFamily="18" charset="0"/>
              </a:rPr>
              <a:t>năm</a:t>
            </a:r>
            <a:r>
              <a:rPr lang="en-US" altLang="vi-VN" sz="2800" b="1" dirty="0" smtClean="0">
                <a:solidFill>
                  <a:srgbClr val="000000"/>
                </a:solidFill>
                <a:latin typeface="Times New Roman" pitchFamily="18" charset="0"/>
                <a:cs typeface="Times New Roman" pitchFamily="18" charset="0"/>
              </a:rPr>
              <a:t> </a:t>
            </a:r>
            <a:r>
              <a:rPr lang="en-US" altLang="vi-VN" sz="2800" b="1" dirty="0" smtClean="0">
                <a:solidFill>
                  <a:srgbClr val="000000"/>
                </a:solidFill>
                <a:latin typeface="Times New Roman" pitchFamily="18" charset="0"/>
                <a:cs typeface="Times New Roman" pitchFamily="18" charset="0"/>
              </a:rPr>
              <a:t>2024</a:t>
            </a:r>
            <a:endParaRPr lang="en-US" altLang="vi-VN" sz="2800" b="1" dirty="0" smtClean="0">
              <a:solidFill>
                <a:srgbClr val="000000"/>
              </a:solidFill>
              <a:latin typeface="Times New Roman" pitchFamily="18" charset="0"/>
              <a:cs typeface="Times New Roman" pitchFamily="18" charset="0"/>
            </a:endParaRPr>
          </a:p>
          <a:p>
            <a:pPr algn="ctr" fontAlgn="base">
              <a:spcBef>
                <a:spcPct val="0"/>
              </a:spcBef>
              <a:spcAft>
                <a:spcPct val="0"/>
              </a:spcAft>
            </a:pPr>
            <a:r>
              <a:rPr lang="en-US" altLang="vi-VN" sz="2800" b="1" u="sng" dirty="0" err="1" smtClean="0">
                <a:solidFill>
                  <a:srgbClr val="000000"/>
                </a:solidFill>
                <a:latin typeface="Times New Roman" pitchFamily="18" charset="0"/>
                <a:cs typeface="Times New Roman" pitchFamily="18" charset="0"/>
              </a:rPr>
              <a:t>Tiếng</a:t>
            </a:r>
            <a:r>
              <a:rPr lang="en-US" altLang="vi-VN" sz="2800" b="1" u="sng" dirty="0" smtClean="0">
                <a:solidFill>
                  <a:srgbClr val="000000"/>
                </a:solidFill>
                <a:latin typeface="Times New Roman" pitchFamily="18" charset="0"/>
                <a:cs typeface="Times New Roman" pitchFamily="18" charset="0"/>
              </a:rPr>
              <a:t> </a:t>
            </a:r>
            <a:r>
              <a:rPr lang="en-US" altLang="vi-VN" sz="2800" b="1" u="sng" dirty="0" err="1" smtClean="0">
                <a:solidFill>
                  <a:srgbClr val="000000"/>
                </a:solidFill>
                <a:latin typeface="Times New Roman" pitchFamily="18" charset="0"/>
                <a:cs typeface="Times New Roman" pitchFamily="18" charset="0"/>
              </a:rPr>
              <a:t>Việt</a:t>
            </a:r>
            <a:endParaRPr lang="en-US" altLang="vi-VN" sz="2800" b="1" u="sng" dirty="0" smtClean="0">
              <a:solidFill>
                <a:srgbClr val="000000"/>
              </a:solidFill>
              <a:latin typeface="Times New Roman" pitchFamily="18" charset="0"/>
              <a:cs typeface="Times New Roman" pitchFamily="18" charset="0"/>
            </a:endParaRPr>
          </a:p>
          <a:p>
            <a:pPr algn="ctr" fontAlgn="base">
              <a:spcBef>
                <a:spcPct val="0"/>
              </a:spcBef>
              <a:spcAft>
                <a:spcPct val="0"/>
              </a:spcAft>
            </a:pPr>
            <a:endParaRPr lang="en-US" altLang="vi-VN" b="1" dirty="0" smtClean="0">
              <a:solidFill>
                <a:srgbClr val="006600"/>
              </a:solidFill>
            </a:endParaRPr>
          </a:p>
        </p:txBody>
      </p:sp>
      <p:sp>
        <p:nvSpPr>
          <p:cNvPr id="43" name="Rectangle 1">
            <a:extLst>
              <a:ext uri="{FF2B5EF4-FFF2-40B4-BE49-F238E27FC236}">
                <a16:creationId xmlns="" xmlns:a16="http://schemas.microsoft.com/office/drawing/2014/main" id="{77ACBA51-8289-4AF1-9669-3BA0C27B97DD}"/>
              </a:ext>
            </a:extLst>
          </p:cNvPr>
          <p:cNvSpPr/>
          <p:nvPr/>
        </p:nvSpPr>
        <p:spPr>
          <a:xfrm>
            <a:off x="438149" y="964077"/>
            <a:ext cx="2209801" cy="522604"/>
          </a:xfrm>
          <a:prstGeom prst="rect">
            <a:avLst/>
          </a:prstGeom>
          <a:solidFill>
            <a:schemeClr val="bg1"/>
          </a:solidFill>
        </p:spPr>
        <p:txBody>
          <a:bodyPr wrap="square" lIns="90830" tIns="45415" rIns="90830" bIns="4541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latin typeface="Times New Roman" pitchFamily="18" charset="0"/>
                <a:cs typeface="Times New Roman" pitchFamily="18" charset="0"/>
              </a:rPr>
              <a:t>Bài đọc 2</a:t>
            </a:r>
            <a:endParaRPr lang="en-US" sz="2800" b="1" spc="50" dirty="0">
              <a:ln w="1143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1885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42"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outHorizontal)">
                                      <p:cBhvr>
                                        <p:cTn id="13" dur="500"/>
                                        <p:tgtEl>
                                          <p:spTgt spid="42"/>
                                        </p:tgtEl>
                                      </p:cBhvr>
                                    </p:animEffect>
                                  </p:childTnLst>
                                </p:cTn>
                              </p:par>
                            </p:childTnLst>
                          </p:cTn>
                        </p:par>
                        <p:par>
                          <p:cTn id="14" fill="hold">
                            <p:stCondLst>
                              <p:cond delay="500"/>
                            </p:stCondLst>
                            <p:childTnLst>
                              <p:par>
                                <p:cTn id="15" presetID="6" presetClass="entr" presetSubtype="32"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ircle(out)">
                                      <p:cBhvr>
                                        <p:cTn id="1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5399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lIns="121917" tIns="60958" rIns="121917" bIns="60958">
            <a:spAutoFit/>
          </a:bodyPr>
          <a:lstStyle/>
          <a:p>
            <a:pPr algn="ctr"/>
            <a:endParaRPr lang="vi-VN" sz="2800" b="1" dirty="0">
              <a:solidFill>
                <a:srgbClr val="FF0000"/>
              </a:solidFill>
              <a:latin typeface="Roboto" pitchFamily="2" charset="0"/>
              <a:ea typeface="Roboto" pitchFamily="2" charset="0"/>
              <a:cs typeface="Roboto" pitchFamily="2" charset="0"/>
            </a:endParaRPr>
          </a:p>
        </p:txBody>
      </p:sp>
      <p:sp>
        <p:nvSpPr>
          <p:cNvPr id="5" name="Rectangle 4"/>
          <p:cNvSpPr/>
          <p:nvPr/>
        </p:nvSpPr>
        <p:spPr>
          <a:xfrm>
            <a:off x="146050" y="110500"/>
            <a:ext cx="11899900" cy="6894191"/>
          </a:xfrm>
          <a:prstGeom prst="rect">
            <a:avLst/>
          </a:prstGeom>
          <a:solidFill>
            <a:schemeClr val="bg1"/>
          </a:solidFill>
        </p:spPr>
        <p:txBody>
          <a:bodyPr wrap="square" lIns="121917" tIns="60958" rIns="121917" bIns="60958">
            <a:spAutoFit/>
          </a:bodyPr>
          <a:lstStyle/>
          <a:p>
            <a:pPr algn="ctr"/>
            <a:r>
              <a:rPr lang="en-US" sz="3200" b="1">
                <a:solidFill>
                  <a:prstClr val="black"/>
                </a:solidFill>
                <a:latin typeface="Roboto" pitchFamily="2" charset="0"/>
                <a:ea typeface="Roboto" pitchFamily="2" charset="0"/>
                <a:cs typeface="Roboto" pitchFamily="2" charset="0"/>
              </a:rPr>
              <a:t>Bài đọc 2:    </a:t>
            </a:r>
            <a:r>
              <a:rPr lang="en-US" sz="3200" b="1" smtClean="0">
                <a:solidFill>
                  <a:srgbClr val="FF0000"/>
                </a:solidFill>
                <a:latin typeface="Roboto" pitchFamily="2" charset="0"/>
                <a:ea typeface="Roboto" pitchFamily="2" charset="0"/>
                <a:cs typeface="Roboto" pitchFamily="2" charset="0"/>
              </a:rPr>
              <a:t>Vầng </a:t>
            </a:r>
            <a:r>
              <a:rPr lang="en-US" sz="3200" b="1">
                <a:solidFill>
                  <a:srgbClr val="FF0000"/>
                </a:solidFill>
                <a:latin typeface="Roboto" pitchFamily="2" charset="0"/>
                <a:ea typeface="Roboto" pitchFamily="2" charset="0"/>
                <a:cs typeface="Roboto" pitchFamily="2" charset="0"/>
              </a:rPr>
              <a:t>trăng của </a:t>
            </a:r>
            <a:r>
              <a:rPr lang="en-US" sz="3200" b="1" smtClean="0">
                <a:solidFill>
                  <a:srgbClr val="FF0000"/>
                </a:solidFill>
                <a:latin typeface="Roboto" pitchFamily="2" charset="0"/>
                <a:ea typeface="Roboto" pitchFamily="2" charset="0"/>
                <a:cs typeface="Roboto" pitchFamily="2" charset="0"/>
              </a:rPr>
              <a:t>ngoại</a:t>
            </a:r>
          </a:p>
          <a:p>
            <a:pPr algn="ctr"/>
            <a:endParaRPr lang="vi-VN" b="1">
              <a:solidFill>
                <a:srgbClr val="FF0000"/>
              </a:solidFill>
              <a:latin typeface="Roboto" pitchFamily="2" charset="0"/>
              <a:ea typeface="Roboto" pitchFamily="2" charset="0"/>
              <a:cs typeface="Roboto" pitchFamily="2" charset="0"/>
            </a:endParaRP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2400" b="1" smtClean="0">
                <a:solidFill>
                  <a:srgbClr val="FF0000"/>
                </a:solidFill>
                <a:latin typeface="Roboto" pitchFamily="2" charset="0"/>
                <a:ea typeface="Roboto" pitchFamily="2" charset="0"/>
                <a:cs typeface="Roboto" pitchFamily="2" charset="0"/>
              </a:rPr>
              <a:t>1</a:t>
            </a:r>
            <a:r>
              <a:rPr lang="vi-VN" sz="2400" b="1" dirty="0">
                <a:solidFill>
                  <a:srgbClr val="FF0000"/>
                </a:solidFill>
                <a:latin typeface="Roboto" pitchFamily="2" charset="0"/>
                <a:ea typeface="Roboto" pitchFamily="2" charset="0"/>
                <a:cs typeface="Roboto" pitchFamily="2" charset="0"/>
              </a:rPr>
              <a:t>. </a:t>
            </a:r>
            <a:r>
              <a:rPr lang="vi-VN" sz="2400" dirty="0">
                <a:solidFill>
                  <a:prstClr val="black"/>
                </a:solidFill>
                <a:latin typeface="Roboto" pitchFamily="2" charset="0"/>
                <a:ea typeface="Roboto" pitchFamily="2" charset="0"/>
                <a:cs typeface="Roboto" pitchFamily="2" charset="0"/>
              </a:rPr>
              <a:t>Nghỉ hè, ba má cho chị em My về quê với ông ngoại nửa tháng. Sáng sớm, My và Bin được tiếng gáy của chú gà trống đánh thức. Hai chị em vùng dậy, gấp chăn màn thật nhanh, rồi ra sân tập thể dục </a:t>
            </a:r>
            <a:r>
              <a:rPr lang="en-US" sz="2400" dirty="0">
                <a:solidFill>
                  <a:prstClr val="black"/>
                </a:solidFill>
                <a:latin typeface="Roboto" pitchFamily="2" charset="0"/>
                <a:ea typeface="Roboto" pitchFamily="2" charset="0"/>
                <a:cs typeface="Roboto" pitchFamily="2" charset="0"/>
              </a:rPr>
              <a:t>v</a:t>
            </a:r>
            <a:r>
              <a:rPr lang="vi-VN" sz="2400" dirty="0">
                <a:solidFill>
                  <a:prstClr val="black"/>
                </a:solidFill>
                <a:latin typeface="Roboto" pitchFamily="2" charset="0"/>
                <a:ea typeface="Roboto" pitchFamily="2" charset="0"/>
                <a:cs typeface="Roboto" pitchFamily="2" charset="0"/>
              </a:rPr>
              <a:t>ới ông.</a:t>
            </a: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2400" smtClean="0">
                <a:solidFill>
                  <a:prstClr val="black"/>
                </a:solidFill>
                <a:latin typeface="Roboto" pitchFamily="2" charset="0"/>
                <a:ea typeface="Roboto" pitchFamily="2" charset="0"/>
                <a:cs typeface="Roboto" pitchFamily="2" charset="0"/>
              </a:rPr>
              <a:t>Ăn </a:t>
            </a:r>
            <a:r>
              <a:rPr lang="vi-VN" sz="2400" dirty="0">
                <a:solidFill>
                  <a:prstClr val="black"/>
                </a:solidFill>
                <a:latin typeface="Roboto" pitchFamily="2" charset="0"/>
                <a:ea typeface="Roboto" pitchFamily="2" charset="0"/>
                <a:cs typeface="Roboto" pitchFamily="2" charset="0"/>
              </a:rPr>
              <a:t>sáng xong, ba ông cháu ra vườn, quét lá rụng, vun gốc cây, tìm những trái cây chín vàng.</a:t>
            </a: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2400" smtClean="0">
                <a:solidFill>
                  <a:prstClr val="black"/>
                </a:solidFill>
                <a:latin typeface="Roboto" pitchFamily="2" charset="0"/>
                <a:ea typeface="Roboto" pitchFamily="2" charset="0"/>
                <a:cs typeface="Roboto" pitchFamily="2" charset="0"/>
              </a:rPr>
              <a:t>Buổi </a:t>
            </a:r>
            <a:r>
              <a:rPr lang="vi-VN" sz="2400" dirty="0">
                <a:solidFill>
                  <a:prstClr val="black"/>
                </a:solidFill>
                <a:latin typeface="Roboto" pitchFamily="2" charset="0"/>
                <a:ea typeface="Roboto" pitchFamily="2" charset="0"/>
                <a:cs typeface="Roboto" pitchFamily="2" charset="0"/>
              </a:rPr>
              <a:t>tối, ba ông cháu kê chõng tre ra sân. Ông dạy chị em My tìm </a:t>
            </a:r>
            <a:r>
              <a:rPr lang="vi-VN" sz="2400">
                <a:solidFill>
                  <a:prstClr val="black"/>
                </a:solidFill>
                <a:latin typeface="Roboto" pitchFamily="2" charset="0"/>
                <a:ea typeface="Roboto" pitchFamily="2" charset="0"/>
                <a:cs typeface="Roboto" pitchFamily="2" charset="0"/>
              </a:rPr>
              <a:t>các </a:t>
            </a:r>
            <a:r>
              <a:rPr lang="en-US" sz="2400" smtClean="0">
                <a:solidFill>
                  <a:prstClr val="black"/>
                </a:solidFill>
                <a:latin typeface="Roboto" pitchFamily="2" charset="0"/>
                <a:ea typeface="Roboto" pitchFamily="2" charset="0"/>
                <a:cs typeface="Roboto" pitchFamily="2" charset="0"/>
              </a:rPr>
              <a:t>v</a:t>
            </a:r>
            <a:r>
              <a:rPr lang="vi-VN" sz="2400" smtClean="0">
                <a:solidFill>
                  <a:prstClr val="black"/>
                </a:solidFill>
                <a:latin typeface="Roboto" pitchFamily="2" charset="0"/>
                <a:ea typeface="Roboto" pitchFamily="2" charset="0"/>
                <a:cs typeface="Roboto" pitchFamily="2" charset="0"/>
              </a:rPr>
              <a:t>ì </a:t>
            </a:r>
            <a:r>
              <a:rPr lang="vi-VN" sz="2400" dirty="0">
                <a:solidFill>
                  <a:prstClr val="black"/>
                </a:solidFill>
                <a:latin typeface="Roboto" pitchFamily="2" charset="0"/>
                <a:ea typeface="Roboto" pitchFamily="2" charset="0"/>
                <a:cs typeface="Roboto" pitchFamily="2" charset="0"/>
              </a:rPr>
              <a:t>sao trên trời. Mãi đến khuya, hai chị em mới chịu vào nhà và lập tức chìm vào giấc </a:t>
            </a:r>
            <a:r>
              <a:rPr lang="vi-VN" sz="2400">
                <a:solidFill>
                  <a:prstClr val="black"/>
                </a:solidFill>
                <a:latin typeface="Roboto" pitchFamily="2" charset="0"/>
                <a:ea typeface="Roboto" pitchFamily="2" charset="0"/>
                <a:cs typeface="Roboto" pitchFamily="2" charset="0"/>
              </a:rPr>
              <a:t>ngủ</a:t>
            </a:r>
            <a:r>
              <a:rPr lang="vi-VN" sz="2400" smtClean="0">
                <a:solidFill>
                  <a:prstClr val="black"/>
                </a:solidFill>
                <a:latin typeface="Roboto" pitchFamily="2" charset="0"/>
                <a:ea typeface="Roboto" pitchFamily="2" charset="0"/>
                <a:cs typeface="Roboto" pitchFamily="2" charset="0"/>
              </a:rPr>
              <a:t>.</a:t>
            </a:r>
            <a:endParaRPr lang="en-US" sz="2400" smtClean="0">
              <a:solidFill>
                <a:prstClr val="black"/>
              </a:solidFill>
              <a:latin typeface="Roboto" pitchFamily="2" charset="0"/>
              <a:ea typeface="Roboto" pitchFamily="2" charset="0"/>
              <a:cs typeface="Roboto" pitchFamily="2" charset="0"/>
            </a:endParaRP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2400" b="1" smtClean="0">
                <a:solidFill>
                  <a:srgbClr val="FF0000"/>
                </a:solidFill>
                <a:latin typeface="Roboto" pitchFamily="2" charset="0"/>
                <a:ea typeface="Roboto" pitchFamily="2" charset="0"/>
                <a:cs typeface="Roboto" pitchFamily="2" charset="0"/>
              </a:rPr>
              <a:t>2</a:t>
            </a:r>
            <a:r>
              <a:rPr lang="vi-VN" sz="2400" b="1">
                <a:solidFill>
                  <a:srgbClr val="FF0000"/>
                </a:solidFill>
                <a:latin typeface="Roboto" pitchFamily="2" charset="0"/>
                <a:ea typeface="Roboto" pitchFamily="2" charset="0"/>
                <a:cs typeface="Roboto" pitchFamily="2" charset="0"/>
              </a:rPr>
              <a:t>. </a:t>
            </a:r>
            <a:r>
              <a:rPr lang="vi-VN" sz="2400">
                <a:solidFill>
                  <a:prstClr val="black"/>
                </a:solidFill>
                <a:latin typeface="Roboto" pitchFamily="2" charset="0"/>
                <a:ea typeface="Roboto" pitchFamily="2" charset="0"/>
                <a:cs typeface="Roboto" pitchFamily="2" charset="0"/>
              </a:rPr>
              <a:t>Có đêm, My chợt tỉnh giấc, thấy một quầng sáng bên bàn. Mắt nhắm mắt mở, cô bé gọi:</a:t>
            </a: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2400" smtClean="0">
                <a:solidFill>
                  <a:prstClr val="black"/>
                </a:solidFill>
                <a:latin typeface="Roboto" pitchFamily="2" charset="0"/>
                <a:ea typeface="Roboto" pitchFamily="2" charset="0"/>
                <a:cs typeface="Roboto" pitchFamily="2" charset="0"/>
              </a:rPr>
              <a:t>- </a:t>
            </a:r>
            <a:r>
              <a:rPr lang="vi-VN" sz="2400">
                <a:solidFill>
                  <a:prstClr val="black"/>
                </a:solidFill>
                <a:latin typeface="Roboto" pitchFamily="2" charset="0"/>
                <a:ea typeface="Roboto" pitchFamily="2" charset="0"/>
                <a:cs typeface="Roboto" pitchFamily="2" charset="0"/>
              </a:rPr>
              <a:t>Ngoại ơi, trăng này!</a:t>
            </a: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2400" smtClean="0">
                <a:solidFill>
                  <a:prstClr val="black"/>
                </a:solidFill>
                <a:latin typeface="Roboto" pitchFamily="2" charset="0"/>
                <a:ea typeface="Roboto" pitchFamily="2" charset="0"/>
                <a:cs typeface="Roboto" pitchFamily="2" charset="0"/>
              </a:rPr>
              <a:t>Ông </a:t>
            </a:r>
            <a:r>
              <a:rPr lang="vi-VN" sz="2400">
                <a:solidFill>
                  <a:prstClr val="black"/>
                </a:solidFill>
                <a:latin typeface="Roboto" pitchFamily="2" charset="0"/>
                <a:ea typeface="Roboto" pitchFamily="2" charset="0"/>
                <a:cs typeface="Roboto" pitchFamily="2" charset="0"/>
              </a:rPr>
              <a:t>ngoại dịu dàng:</a:t>
            </a: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2400" smtClean="0">
                <a:solidFill>
                  <a:prstClr val="black"/>
                </a:solidFill>
                <a:latin typeface="Roboto" pitchFamily="2" charset="0"/>
                <a:ea typeface="Roboto" pitchFamily="2" charset="0"/>
                <a:cs typeface="Roboto" pitchFamily="2" charset="0"/>
              </a:rPr>
              <a:t>- </a:t>
            </a:r>
            <a:r>
              <a:rPr lang="vi-VN" sz="2400">
                <a:solidFill>
                  <a:prstClr val="black"/>
                </a:solidFill>
                <a:latin typeface="Roboto" pitchFamily="2" charset="0"/>
                <a:ea typeface="Roboto" pitchFamily="2" charset="0"/>
                <a:cs typeface="Roboto" pitchFamily="2" charset="0"/>
              </a:rPr>
              <a:t>Ngủ đi con! Đèn bàn của ông đấy mà.</a:t>
            </a: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2400" smtClean="0">
                <a:solidFill>
                  <a:prstClr val="black"/>
                </a:solidFill>
                <a:latin typeface="Roboto" pitchFamily="2" charset="0"/>
                <a:ea typeface="Roboto" pitchFamily="2" charset="0"/>
                <a:cs typeface="Roboto" pitchFamily="2" charset="0"/>
              </a:rPr>
              <a:t>My </a:t>
            </a:r>
            <a:r>
              <a:rPr lang="vi-VN" sz="2400">
                <a:solidFill>
                  <a:prstClr val="black"/>
                </a:solidFill>
                <a:latin typeface="Roboto" pitchFamily="2" charset="0"/>
                <a:ea typeface="Roboto" pitchFamily="2" charset="0"/>
                <a:cs typeface="Roboto" pitchFamily="2" charset="0"/>
              </a:rPr>
              <a:t>tỉnh hẳn. Cô bé nhìn chiếc đèn được che cẩn thận. Hoá ra ông đang khâu lại cái quần của cu Bin bị rách. Cô bé mỉm cười:</a:t>
            </a:r>
          </a:p>
          <a:p>
            <a:pPr algn="just">
              <a:tabLst>
                <a:tab pos="463550" algn="l"/>
              </a:tabLst>
            </a:pPr>
            <a:r>
              <a:rPr lang="en-US" sz="2400" smtClean="0">
                <a:solidFill>
                  <a:prstClr val="black"/>
                </a:solidFill>
                <a:latin typeface="Roboto" pitchFamily="2" charset="0"/>
                <a:ea typeface="Roboto" pitchFamily="2" charset="0"/>
                <a:cs typeface="Roboto" pitchFamily="2" charset="0"/>
              </a:rPr>
              <a:t>	</a:t>
            </a:r>
            <a:r>
              <a:rPr lang="vi-VN" sz="2400" smtClean="0">
                <a:solidFill>
                  <a:prstClr val="black"/>
                </a:solidFill>
                <a:latin typeface="Roboto" pitchFamily="2" charset="0"/>
                <a:ea typeface="Roboto" pitchFamily="2" charset="0"/>
                <a:cs typeface="Roboto" pitchFamily="2" charset="0"/>
              </a:rPr>
              <a:t>- Ngoại </a:t>
            </a:r>
            <a:r>
              <a:rPr lang="vi-VN" sz="2400">
                <a:solidFill>
                  <a:prstClr val="black"/>
                </a:solidFill>
                <a:latin typeface="Roboto" pitchFamily="2" charset="0"/>
                <a:ea typeface="Roboto" pitchFamily="2" charset="0"/>
                <a:cs typeface="Roboto" pitchFamily="2" charset="0"/>
              </a:rPr>
              <a:t>ơi, hoá ra đấy là vầng trăng của </a:t>
            </a:r>
            <a:r>
              <a:rPr lang="vi-VN" sz="2400" smtClean="0">
                <a:solidFill>
                  <a:prstClr val="black"/>
                </a:solidFill>
                <a:latin typeface="Roboto" pitchFamily="2" charset="0"/>
                <a:ea typeface="Roboto" pitchFamily="2" charset="0"/>
                <a:cs typeface="Roboto" pitchFamily="2" charset="0"/>
              </a:rPr>
              <a:t>ngoại!</a:t>
            </a:r>
            <a:endParaRPr lang="en-US" sz="2400" smtClean="0">
              <a:solidFill>
                <a:prstClr val="black"/>
              </a:solidFill>
              <a:latin typeface="Roboto" pitchFamily="2" charset="0"/>
              <a:ea typeface="Roboto" pitchFamily="2" charset="0"/>
              <a:cs typeface="Roboto" pitchFamily="2" charset="0"/>
            </a:endParaRPr>
          </a:p>
          <a:p>
            <a:pPr algn="just"/>
            <a:r>
              <a:rPr lang="en-US" sz="2400" i="1" smtClean="0">
                <a:solidFill>
                  <a:prstClr val="black"/>
                </a:solidFill>
                <a:latin typeface="Roboto" pitchFamily="2" charset="0"/>
                <a:ea typeface="Roboto" pitchFamily="2" charset="0"/>
                <a:cs typeface="Roboto" pitchFamily="2" charset="0"/>
              </a:rPr>
              <a:t>                                                                                                              </a:t>
            </a:r>
            <a:r>
              <a:rPr lang="vi-VN" sz="2400" smtClean="0">
                <a:solidFill>
                  <a:prstClr val="black"/>
                </a:solidFill>
                <a:latin typeface="Roboto" pitchFamily="2" charset="0"/>
                <a:ea typeface="Roboto" pitchFamily="2" charset="0"/>
                <a:cs typeface="Roboto" pitchFamily="2" charset="0"/>
              </a:rPr>
              <a:t>Theo </a:t>
            </a:r>
            <a:r>
              <a:rPr lang="vi-VN" sz="2400">
                <a:solidFill>
                  <a:prstClr val="black"/>
                </a:solidFill>
                <a:latin typeface="Roboto" pitchFamily="2" charset="0"/>
                <a:ea typeface="Roboto" pitchFamily="2" charset="0"/>
                <a:cs typeface="Roboto" pitchFamily="2" charset="0"/>
              </a:rPr>
              <a:t>LÊ THANH </a:t>
            </a:r>
            <a:r>
              <a:rPr lang="vi-VN" sz="2400" smtClean="0">
                <a:solidFill>
                  <a:prstClr val="black"/>
                </a:solidFill>
                <a:latin typeface="Roboto" pitchFamily="2" charset="0"/>
                <a:ea typeface="Roboto" pitchFamily="2" charset="0"/>
                <a:cs typeface="Roboto" pitchFamily="2" charset="0"/>
              </a:rPr>
              <a:t>NGA</a:t>
            </a:r>
            <a:endParaRPr lang="vi-VN" sz="2400">
              <a:solidFill>
                <a:prstClr val="black"/>
              </a:solidFill>
              <a:latin typeface="Roboto" pitchFamily="2" charset="0"/>
              <a:ea typeface="Roboto" pitchFamily="2" charset="0"/>
              <a:cs typeface="Roboto" pitchFamily="2" charset="0"/>
            </a:endParaRPr>
          </a:p>
        </p:txBody>
      </p:sp>
      <p:grpSp>
        <p:nvGrpSpPr>
          <p:cNvPr id="6" name="Group 12"/>
          <p:cNvGrpSpPr>
            <a:grpSpLocks/>
          </p:cNvGrpSpPr>
          <p:nvPr/>
        </p:nvGrpSpPr>
        <p:grpSpPr bwMode="auto">
          <a:xfrm>
            <a:off x="-95249" y="-93663"/>
            <a:ext cx="12359217" cy="7195072"/>
            <a:chOff x="-18" y="-23"/>
            <a:chExt cx="5839" cy="4393"/>
          </a:xfrm>
        </p:grpSpPr>
        <p:pic>
          <p:nvPicPr>
            <p:cNvPr id="7" name="Picture 13" descr="J0099177"/>
            <p:cNvPicPr>
              <a:picLocks noChangeAspect="1" noChangeArrowheads="1"/>
            </p:cNvPicPr>
            <p:nvPr/>
          </p:nvPicPr>
          <p:blipFill>
            <a:blip r:embed="rId2"/>
            <a:srcRect/>
            <a:stretch>
              <a:fillRect/>
            </a:stretch>
          </p:blipFill>
          <p:spPr bwMode="auto">
            <a:xfrm>
              <a:off x="0" y="4274"/>
              <a:ext cx="5760" cy="96"/>
            </a:xfrm>
            <a:prstGeom prst="rect">
              <a:avLst/>
            </a:prstGeom>
            <a:solidFill>
              <a:srgbClr val="009900"/>
            </a:solidFill>
            <a:ln w="9525">
              <a:noFill/>
              <a:miter lim="800000"/>
              <a:headEnd/>
              <a:tailEnd/>
            </a:ln>
          </p:spPr>
        </p:pic>
        <p:pic>
          <p:nvPicPr>
            <p:cNvPr id="8" name="Picture 14" descr="J0099177"/>
            <p:cNvPicPr>
              <a:picLocks noChangeAspect="1" noChangeArrowheads="1"/>
            </p:cNvPicPr>
            <p:nvPr/>
          </p:nvPicPr>
          <p:blipFill>
            <a:blip r:embed="rId2"/>
            <a:srcRect/>
            <a:stretch>
              <a:fillRect/>
            </a:stretch>
          </p:blipFill>
          <p:spPr bwMode="auto">
            <a:xfrm rot="-5400000">
              <a:off x="-2125" y="2087"/>
              <a:ext cx="4330" cy="115"/>
            </a:xfrm>
            <a:prstGeom prst="rect">
              <a:avLst/>
            </a:prstGeom>
            <a:solidFill>
              <a:srgbClr val="009900">
                <a:alpha val="98822"/>
              </a:srgbClr>
            </a:solidFill>
            <a:ln w="9525">
              <a:noFill/>
              <a:miter lim="800000"/>
              <a:headEnd/>
              <a:tailEnd/>
            </a:ln>
          </p:spPr>
        </p:pic>
        <p:pic>
          <p:nvPicPr>
            <p:cNvPr id="9" name="Picture 15" descr="J0099177"/>
            <p:cNvPicPr>
              <a:picLocks noChangeAspect="1" noChangeArrowheads="1"/>
            </p:cNvPicPr>
            <p:nvPr/>
          </p:nvPicPr>
          <p:blipFill>
            <a:blip r:embed="rId2"/>
            <a:srcRect/>
            <a:stretch>
              <a:fillRect/>
            </a:stretch>
          </p:blipFill>
          <p:spPr bwMode="auto">
            <a:xfrm>
              <a:off x="0" y="-23"/>
              <a:ext cx="5810" cy="117"/>
            </a:xfrm>
            <a:prstGeom prst="rect">
              <a:avLst/>
            </a:prstGeom>
            <a:solidFill>
              <a:srgbClr val="009900"/>
            </a:solidFill>
            <a:ln w="9525">
              <a:noFill/>
              <a:miter lim="800000"/>
              <a:headEnd/>
              <a:tailEnd/>
            </a:ln>
          </p:spPr>
        </p:pic>
        <p:pic>
          <p:nvPicPr>
            <p:cNvPr id="10" name="Picture 16" descr="J0099177"/>
            <p:cNvPicPr>
              <a:picLocks noChangeAspect="1" noChangeArrowheads="1"/>
            </p:cNvPicPr>
            <p:nvPr/>
          </p:nvPicPr>
          <p:blipFill>
            <a:blip r:embed="rId2"/>
            <a:srcRect/>
            <a:stretch>
              <a:fillRect/>
            </a:stretch>
          </p:blipFill>
          <p:spPr bwMode="auto">
            <a:xfrm rot="-5400000">
              <a:off x="3592" y="2130"/>
              <a:ext cx="4344" cy="115"/>
            </a:xfrm>
            <a:prstGeom prst="rect">
              <a:avLst/>
            </a:prstGeom>
            <a:solidFill>
              <a:srgbClr val="009900">
                <a:alpha val="98822"/>
              </a:srgbClr>
            </a:solidFill>
            <a:ln w="9525">
              <a:noFill/>
              <a:miter lim="800000"/>
              <a:headEnd/>
              <a:tailEnd/>
            </a:ln>
          </p:spPr>
        </p:pic>
      </p:grpSp>
    </p:spTree>
    <p:extLst>
      <p:ext uri="{BB962C8B-B14F-4D97-AF65-F5344CB8AC3E}">
        <p14:creationId xmlns:p14="http://schemas.microsoft.com/office/powerpoint/2010/main" val="9388819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Hình ảnh 5">
            <a:extLst>
              <a:ext uri="{FF2B5EF4-FFF2-40B4-BE49-F238E27FC236}">
                <a16:creationId xmlns="" xmlns:a16="http://schemas.microsoft.com/office/drawing/2014/main" id="{802CDD34-CDD6-492A-9A67-72995A5FF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pic>
        <p:nvPicPr>
          <p:cNvPr id="2" name="Picture 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l="18500" t="10101" r="20074" b="50000"/>
          <a:stretch>
            <a:fillRect/>
          </a:stretch>
        </p:blipFill>
        <p:spPr bwMode="auto">
          <a:xfrm>
            <a:off x="4273805" y="474555"/>
            <a:ext cx="3644389" cy="19679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25190" y="2986553"/>
            <a:ext cx="8141620" cy="1569660"/>
          </a:xfrm>
          <a:prstGeom prst="rect">
            <a:avLst/>
          </a:prstGeom>
          <a:noFill/>
        </p:spPr>
        <p:txBody>
          <a:bodyPr wrap="square" rtlCol="0">
            <a:spAutoFit/>
          </a:bodyPr>
          <a:lstStyle/>
          <a:p>
            <a:pPr algn="ctr"/>
            <a:r>
              <a:rPr lang="en-US" sz="3200" err="1">
                <a:solidFill>
                  <a:schemeClr val="bg1"/>
                </a:solidFill>
                <a:latin typeface="Arial" panose="020B0604020202020204" pitchFamily="34" charset="0"/>
                <a:cs typeface="Arial" panose="020B0604020202020204" pitchFamily="34" charset="0"/>
              </a:rPr>
              <a:t>Các</a:t>
            </a:r>
            <a:r>
              <a:rPr lang="en-US" sz="3200">
                <a:solidFill>
                  <a:schemeClr val="bg1"/>
                </a:solidFill>
                <a:latin typeface="Arial" panose="020B0604020202020204" pitchFamily="34" charset="0"/>
                <a:cs typeface="Arial" panose="020B0604020202020204" pitchFamily="34" charset="0"/>
              </a:rPr>
              <a:t>  </a:t>
            </a:r>
            <a:r>
              <a:rPr lang="en-US" sz="3200" smtClean="0">
                <a:solidFill>
                  <a:schemeClr val="bg1"/>
                </a:solidFill>
                <a:latin typeface="Arial" panose="020B0604020202020204" pitchFamily="34" charset="0"/>
                <a:cs typeface="Arial" panose="020B0604020202020204" pitchFamily="34" charset="0"/>
              </a:rPr>
              <a:t>loài vật dưới </a:t>
            </a:r>
            <a:r>
              <a:rPr lang="en-US" sz="3200" dirty="0" err="1">
                <a:solidFill>
                  <a:schemeClr val="bg1"/>
                </a:solidFill>
                <a:latin typeface="Arial" panose="020B0604020202020204" pitchFamily="34" charset="0"/>
                <a:cs typeface="Arial" panose="020B0604020202020204" pitchFamily="34" charset="0"/>
              </a:rPr>
              <a:t>biển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bị</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bị</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vướng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lưới</a:t>
            </a:r>
            <a:r>
              <a:rPr lang="en-US" sz="3200" dirty="0">
                <a:solidFill>
                  <a:schemeClr val="bg1"/>
                </a:solidFill>
                <a:latin typeface="Arial" panose="020B0604020202020204" pitchFamily="34" charset="0"/>
                <a:cs typeface="Arial" panose="020B0604020202020204" pitchFamily="34" charset="0"/>
              </a:rPr>
              <a:t> </a:t>
            </a:r>
            <a:r>
              <a:rPr lang="en-US" sz="3200" err="1">
                <a:solidFill>
                  <a:schemeClr val="bg1"/>
                </a:solidFill>
                <a:latin typeface="Arial" panose="020B0604020202020204" pitchFamily="34" charset="0"/>
                <a:cs typeface="Arial" panose="020B0604020202020204" pitchFamily="34" charset="0"/>
              </a:rPr>
              <a:t>của</a:t>
            </a:r>
            <a:r>
              <a:rPr lang="en-US" sz="3200">
                <a:solidFill>
                  <a:schemeClr val="bg1"/>
                </a:solidFill>
                <a:latin typeface="Arial" panose="020B0604020202020204" pitchFamily="34" charset="0"/>
                <a:cs typeface="Arial" panose="020B0604020202020204" pitchFamily="34" charset="0"/>
              </a:rPr>
              <a:t> </a:t>
            </a:r>
            <a:r>
              <a:rPr lang="en-US" sz="3200" smtClean="0">
                <a:solidFill>
                  <a:schemeClr val="bg1"/>
                </a:solidFill>
                <a:latin typeface="Arial" panose="020B0604020202020204" pitchFamily="34" charset="0"/>
                <a:cs typeface="Arial" panose="020B0604020202020204" pitchFamily="34" charset="0"/>
              </a:rPr>
              <a:t>ngư dân </a:t>
            </a:r>
            <a:r>
              <a:rPr lang="en-US" sz="3200" dirty="0" err="1">
                <a:solidFill>
                  <a:schemeClr val="bg1"/>
                </a:solidFill>
                <a:latin typeface="Arial" panose="020B0604020202020204" pitchFamily="34" charset="0"/>
                <a:cs typeface="Arial" panose="020B0604020202020204" pitchFamily="34" charset="0"/>
              </a:rPr>
              <a:t>đi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đánh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cứu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err="1">
                <a:solidFill>
                  <a:schemeClr val="bg1"/>
                </a:solidFill>
                <a:latin typeface="Arial" panose="020B0604020202020204" pitchFamily="34" charset="0"/>
                <a:cs typeface="Arial" panose="020B0604020202020204" pitchFamily="34" charset="0"/>
              </a:rPr>
              <a:t>bạn</a:t>
            </a:r>
            <a:r>
              <a:rPr lang="en-US" sz="3200">
                <a:solidFill>
                  <a:schemeClr val="bg1"/>
                </a:solidFill>
                <a:latin typeface="Arial" panose="020B0604020202020204" pitchFamily="34" charset="0"/>
                <a:cs typeface="Arial" panose="020B0604020202020204" pitchFamily="34" charset="0"/>
              </a:rPr>
              <a:t> </a:t>
            </a:r>
            <a:r>
              <a:rPr lang="en-US" sz="3200" smtClean="0">
                <a:solidFill>
                  <a:schemeClr val="bg1"/>
                </a:solidFill>
                <a:latin typeface="Arial" panose="020B0604020202020204" pitchFamily="34" charset="0"/>
                <a:cs typeface="Arial" panose="020B0604020202020204" pitchFamily="34" charset="0"/>
              </a:rPr>
              <a:t>đó bằng </a:t>
            </a:r>
            <a:r>
              <a:rPr lang="en-US" sz="3200" dirty="0" err="1">
                <a:solidFill>
                  <a:schemeClr val="bg1"/>
                </a:solidFill>
                <a:latin typeface="Arial" panose="020B0604020202020204" pitchFamily="34" charset="0"/>
                <a:cs typeface="Arial" panose="020B0604020202020204" pitchFamily="34" charset="0"/>
              </a:rPr>
              <a:t>cách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câu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hỏi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nhé</a:t>
            </a:r>
            <a:r>
              <a:rPr lang="en-US" sz="3200" dirty="0">
                <a:solidFill>
                  <a:schemeClr val="bg1"/>
                </a:solidFill>
                <a:latin typeface="Arial" panose="020B0604020202020204" pitchFamily="34" charset="0"/>
                <a:cs typeface="Arial" panose="020B0604020202020204" pitchFamily="34" charset="0"/>
              </a:rPr>
              <a:t>.</a:t>
            </a:r>
            <a:endParaRPr lang="vi-VN" sz="3200" dirty="0">
              <a:solidFill>
                <a:schemeClr val="bg1"/>
              </a:solidFill>
              <a:latin typeface="Arial" panose="020B0604020202020204" pitchFamily="34" charset="0"/>
              <a:cs typeface="Arial" panose="020B0604020202020204" pitchFamily="34" charset="0"/>
            </a:endParaRPr>
          </a:p>
        </p:txBody>
      </p:sp>
      <p:pic>
        <p:nvPicPr>
          <p:cNvPr id="8" name="Nhac-nen-vui-nhon-lam-video-www_nhacchuongvui_com.mp3">
            <a:hlinkClick r:id="" action="ppaction://media"/>
          </p:cNvPr>
          <p:cNvPicPr>
            <a:picLocks noRot="1" noChangeAspect="1"/>
          </p:cNvPicPr>
          <p:nvPr>
            <a:audioFile r:link="rId1"/>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267317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1"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00" numSld="9" showWhenStopped="0">
                <p:cTn id="1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47" y="-107009"/>
            <a:ext cx="2314311" cy="26996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24200"/>
            <a:ext cx="2952368" cy="32366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54566">
            <a:off x="9025633" y="899204"/>
            <a:ext cx="3125719" cy="3125312"/>
          </a:xfrm>
          <a:prstGeom prst="rect">
            <a:avLst/>
          </a:prstGeom>
        </p:spPr>
      </p:pic>
      <p:sp>
        <p:nvSpPr>
          <p:cNvPr id="8" name="Oval 7"/>
          <p:cNvSpPr/>
          <p:nvPr/>
        </p:nvSpPr>
        <p:spPr>
          <a:xfrm>
            <a:off x="11271087" y="5919159"/>
            <a:ext cx="837516" cy="762000"/>
          </a:xfrm>
          <a:prstGeom prst="ellipse">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9" name="Rectangle 8"/>
          <p:cNvSpPr/>
          <p:nvPr/>
        </p:nvSpPr>
        <p:spPr>
          <a:xfrm>
            <a:off x="2438400" y="1896298"/>
            <a:ext cx="7416800" cy="1323439"/>
          </a:xfrm>
          <a:prstGeom prst="rect">
            <a:avLst/>
          </a:prstGeom>
          <a:noFill/>
        </p:spPr>
        <p:txBody>
          <a:bodyPr wrap="square" lIns="91440" tIns="45720" rIns="91440" bIns="45720">
            <a:spAutoFit/>
          </a:bodyPr>
          <a:lstStyle/>
          <a:p>
            <a:pPr algn="ctr"/>
            <a:r>
              <a:rPr lang="en-US" sz="8000" b="1" cap="none" spc="0" smtClean="0">
                <a:ln w="38100" cmpd="dbl">
                  <a:solidFill>
                    <a:srgbClr val="FF0000"/>
                  </a:solidFill>
                  <a:prstDash val="solid"/>
                  <a:miter lim="800000"/>
                </a:ln>
                <a:solidFill>
                  <a:srgbClr val="00B050"/>
                </a:solidFill>
                <a:effectLst>
                  <a:outerShdw blurRad="38100" dist="38100" dir="7020000" algn="tl">
                    <a:srgbClr val="000000">
                      <a:alpha val="35000"/>
                    </a:srgbClr>
                  </a:outerShdw>
                </a:effectLst>
              </a:rPr>
              <a:t>VẬN DỤNG</a:t>
            </a:r>
            <a:endParaRPr lang="en-US" sz="8000" b="1" cap="none" spc="0">
              <a:ln w="38100" cmpd="dbl">
                <a:solidFill>
                  <a:srgbClr val="FF0000"/>
                </a:solidFill>
                <a:prstDash val="solid"/>
                <a:miter lim="800000"/>
              </a:ln>
              <a:solidFill>
                <a:srgbClr val="00B050"/>
              </a:soli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1937362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par>
                                <p:cTn id="20" presetID="20" presetClass="entr"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edge">
                                      <p:cBhvr>
                                        <p:cTn id="22" dur="1000"/>
                                        <p:tgtEl>
                                          <p:spTgt spid="9"/>
                                        </p:tgtEl>
                                      </p:cBhvr>
                                    </p:animEffect>
                                  </p:childTnLst>
                                </p:cTn>
                              </p:par>
                              <p:par>
                                <p:cTn id="23" presetID="3" presetClass="emph" presetSubtype="2" repeatCount="indefinite" fill="hold" grpId="0" nodeType="withEffect">
                                  <p:stCondLst>
                                    <p:cond delay="0"/>
                                  </p:stCondLst>
                                  <p:endCondLst>
                                    <p:cond evt="onNext" delay="0">
                                      <p:tgtEl>
                                        <p:sldTgt/>
                                      </p:tgtEl>
                                    </p:cond>
                                  </p:endCondLst>
                                  <p:childTnLst>
                                    <p:animClr clrSpc="rgb" dir="cw">
                                      <p:cBhvr override="childStyle">
                                        <p:cTn id="24" dur="2000" fill="hold"/>
                                        <p:tgtEl>
                                          <p:spTgt spid="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42304" y="2083527"/>
            <a:ext cx="12112277" cy="476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46400" y="2372172"/>
            <a:ext cx="6503091" cy="1742628"/>
          </a:xfrm>
          <a:prstGeom prst="rect">
            <a:avLst/>
          </a:prstGeom>
          <a:noFill/>
        </p:spPr>
        <p:txBody>
          <a:bodyPr spcFirstLastPara="1" wrap="square" lIns="76297" tIns="38149" rIns="76297" bIns="38149" numCol="1">
            <a:prstTxWarp prst="textArchUp">
              <a:avLst/>
            </a:prstTxWarp>
            <a:spAutoFit/>
          </a:bodyPr>
          <a:lstStyle/>
          <a:p>
            <a:pPr algn="ctr"/>
            <a:r>
              <a:rPr lang="en-US" sz="4000" b="1" dirty="0">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THANK YOU</a:t>
            </a:r>
          </a:p>
          <a:p>
            <a:pPr algn="ctr"/>
            <a:r>
              <a:rPr lang="en-US" sz="4000" b="1" dirty="0" err="1">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Tạm</a:t>
            </a:r>
            <a:r>
              <a:rPr lang="en-US" sz="4000" b="1" dirty="0">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 </a:t>
            </a:r>
            <a:r>
              <a:rPr lang="en-US" sz="4000" b="1" dirty="0" err="1">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biệt</a:t>
            </a:r>
            <a:r>
              <a:rPr lang="en-US" sz="4000" b="1" dirty="0">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 </a:t>
            </a:r>
            <a:r>
              <a:rPr lang="en-US" sz="4000" b="1" dirty="0" err="1">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và</a:t>
            </a:r>
            <a:r>
              <a:rPr lang="en-US" sz="4000" b="1" dirty="0">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 </a:t>
            </a:r>
            <a:r>
              <a:rPr lang="en-US" sz="4000" b="1" dirty="0" err="1">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hẹn</a:t>
            </a:r>
            <a:r>
              <a:rPr lang="en-US" sz="4000" b="1" dirty="0">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 </a:t>
            </a:r>
            <a:r>
              <a:rPr lang="en-US" sz="4000" b="1" dirty="0" err="1">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gặp</a:t>
            </a:r>
            <a:r>
              <a:rPr lang="en-US" sz="4000" b="1" dirty="0">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 </a:t>
            </a:r>
            <a:r>
              <a:rPr lang="en-US" sz="4000" b="1" dirty="0" err="1">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rPr>
              <a:t>lại</a:t>
            </a:r>
            <a:endParaRPr lang="en-US" sz="4000" b="1" dirty="0">
              <a:ln w="18000">
                <a:solidFill>
                  <a:schemeClr val="accent2">
                    <a:satMod val="140000"/>
                  </a:schemeClr>
                </a:solidFill>
                <a:prstDash val="solid"/>
                <a:miter lim="800000"/>
              </a:ln>
              <a:solidFill>
                <a:srgbClr val="0E00DC"/>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524660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41" presetClass="entr" presetSubtype="0" repeatCount="indefinite" fill="hold" grpId="0" nodeType="with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2"/>
                                        </p:tgtEl>
                                        <p:attrNameLst>
                                          <p:attrName>ppt_y</p:attrName>
                                        </p:attrNameLst>
                                      </p:cBhvr>
                                      <p:tavLst>
                                        <p:tav tm="0">
                                          <p:val>
                                            <p:strVal val="#ppt_y"/>
                                          </p:val>
                                        </p:tav>
                                        <p:tav tm="100000">
                                          <p:val>
                                            <p:strVal val="#ppt_y"/>
                                          </p:val>
                                        </p:tav>
                                      </p:tavLst>
                                    </p:anim>
                                    <p:anim calcmode="lin" valueType="num">
                                      <p:cBhvr>
                                        <p:cTn id="13"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Hình ảnh 14">
            <a:extLst>
              <a:ext uri="{FF2B5EF4-FFF2-40B4-BE49-F238E27FC236}">
                <a16:creationId xmlns="" xmlns:a16="http://schemas.microsoft.com/office/drawing/2014/main" id="{7C3DA138-B50A-4352-8E43-D6EB17352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74648" cy="6857998"/>
          </a:xfrm>
          <a:prstGeom prst="rect">
            <a:avLst/>
          </a:prstGeom>
        </p:spPr>
      </p:pic>
      <p:pic>
        <p:nvPicPr>
          <p:cNvPr id="2" name="Picture 10">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2634" y="4184587"/>
            <a:ext cx="1509106" cy="16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a:hlinkClick r:id="" action="ppaction://noaction"/>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66742" y="3542961"/>
            <a:ext cx="1570607" cy="60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3392" y="2907288"/>
            <a:ext cx="1460223" cy="12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55575" y="4847984"/>
            <a:ext cx="1805566" cy="103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lưới bạch tuột">
            <a:hlinkClick r:id="rId6"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20620" t="12538" r="5462" b="9614"/>
          <a:stretch/>
        </p:blipFill>
        <p:spPr>
          <a:xfrm>
            <a:off x="5093395" y="1931349"/>
            <a:ext cx="1800212" cy="2214783"/>
          </a:xfrm>
          <a:prstGeom prst="rect">
            <a:avLst/>
          </a:prstGeom>
        </p:spPr>
      </p:pic>
      <p:pic>
        <p:nvPicPr>
          <p:cNvPr id="7" name="lưới cá vàng">
            <a:hlinkClick r:id="rId11"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20620" t="12538" r="5462" b="9614"/>
          <a:stretch/>
        </p:blipFill>
        <p:spPr>
          <a:xfrm>
            <a:off x="2706260" y="3194119"/>
            <a:ext cx="1800212" cy="2214783"/>
          </a:xfrm>
          <a:prstGeom prst="rect">
            <a:avLst/>
          </a:prstGeom>
        </p:spPr>
      </p:pic>
      <p:cxnSp>
        <p:nvCxnSpPr>
          <p:cNvPr id="9" name="Straight Connector 8"/>
          <p:cNvCxnSpPr/>
          <p:nvPr/>
        </p:nvCxnSpPr>
        <p:spPr>
          <a:xfrm flipH="1" flipV="1">
            <a:off x="5867400" y="1"/>
            <a:ext cx="1524" cy="2066547"/>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175039" y="1"/>
            <a:ext cx="893675" cy="3468502"/>
          </a:xfrm>
          <a:custGeom>
            <a:avLst/>
            <a:gdLst>
              <a:gd name="connsiteX0" fmla="*/ 118169 w 571659"/>
              <a:gd name="connsiteY0" fmla="*/ 2483318 h 2483318"/>
              <a:gd name="connsiteX1" fmla="*/ 570556 w 571659"/>
              <a:gd name="connsiteY1" fmla="*/ 2050182 h 2483318"/>
              <a:gd name="connsiteX2" fmla="*/ 2666 w 571659"/>
              <a:gd name="connsiteY2" fmla="*/ 1434165 h 2483318"/>
              <a:gd name="connsiteX3" fmla="*/ 349175 w 571659"/>
              <a:gd name="connsiteY3" fmla="*/ 885525 h 2483318"/>
              <a:gd name="connsiteX4" fmla="*/ 156670 w 571659"/>
              <a:gd name="connsiteY4" fmla="*/ 231007 h 2483318"/>
              <a:gd name="connsiteX5" fmla="*/ 233672 w 571659"/>
              <a:gd name="connsiteY5" fmla="*/ 0 h 248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659" h="2483318">
                <a:moveTo>
                  <a:pt x="118169" y="2483318"/>
                </a:moveTo>
                <a:cubicBezTo>
                  <a:pt x="353987" y="2354179"/>
                  <a:pt x="589806" y="2225041"/>
                  <a:pt x="570556" y="2050182"/>
                </a:cubicBezTo>
                <a:cubicBezTo>
                  <a:pt x="551306" y="1875323"/>
                  <a:pt x="39563" y="1628274"/>
                  <a:pt x="2666" y="1434165"/>
                </a:cubicBezTo>
                <a:cubicBezTo>
                  <a:pt x="-34231" y="1240056"/>
                  <a:pt x="323508" y="1086051"/>
                  <a:pt x="349175" y="885525"/>
                </a:cubicBezTo>
                <a:cubicBezTo>
                  <a:pt x="374842" y="684999"/>
                  <a:pt x="175920" y="378594"/>
                  <a:pt x="156670" y="231007"/>
                </a:cubicBezTo>
                <a:cubicBezTo>
                  <a:pt x="137420" y="83420"/>
                  <a:pt x="185546" y="41710"/>
                  <a:pt x="233672" y="0"/>
                </a:cubicBezTo>
              </a:path>
            </a:pathLst>
          </a:cu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390"/>
          </a:p>
        </p:txBody>
      </p:sp>
      <p:pic>
        <p:nvPicPr>
          <p:cNvPr id="11" name="lưới cá dino">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20620" t="12538" r="5462" b="9614"/>
          <a:stretch/>
        </p:blipFill>
        <p:spPr>
          <a:xfrm>
            <a:off x="7628006" y="2483268"/>
            <a:ext cx="2043681" cy="2125339"/>
          </a:xfrm>
          <a:prstGeom prst="rect">
            <a:avLst/>
          </a:prstGeom>
        </p:spPr>
      </p:pic>
      <p:sp>
        <p:nvSpPr>
          <p:cNvPr id="12" name="Freeform 11"/>
          <p:cNvSpPr/>
          <p:nvPr/>
        </p:nvSpPr>
        <p:spPr>
          <a:xfrm>
            <a:off x="8339628" y="1"/>
            <a:ext cx="352666" cy="2614517"/>
          </a:xfrm>
          <a:custGeom>
            <a:avLst/>
            <a:gdLst>
              <a:gd name="connsiteX0" fmla="*/ 176504 w 312301"/>
              <a:gd name="connsiteY0" fmla="*/ 1790299 h 1790299"/>
              <a:gd name="connsiteX1" fmla="*/ 3249 w 312301"/>
              <a:gd name="connsiteY1" fmla="*/ 1617044 h 1790299"/>
              <a:gd name="connsiteX2" fmla="*/ 311257 w 312301"/>
              <a:gd name="connsiteY2" fmla="*/ 1145406 h 1790299"/>
              <a:gd name="connsiteX3" fmla="*/ 109127 w 312301"/>
              <a:gd name="connsiteY3" fmla="*/ 654518 h 1790299"/>
              <a:gd name="connsiteX4" fmla="*/ 263131 w 312301"/>
              <a:gd name="connsiteY4" fmla="*/ 182880 h 1790299"/>
              <a:gd name="connsiteX5" fmla="*/ 282381 w 312301"/>
              <a:gd name="connsiteY5" fmla="*/ 0 h 179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01" h="1790299">
                <a:moveTo>
                  <a:pt x="176504" y="1790299"/>
                </a:moveTo>
                <a:cubicBezTo>
                  <a:pt x="78647" y="1757412"/>
                  <a:pt x="-19210" y="1724526"/>
                  <a:pt x="3249" y="1617044"/>
                </a:cubicBezTo>
                <a:cubicBezTo>
                  <a:pt x="25708" y="1509562"/>
                  <a:pt x="293611" y="1305827"/>
                  <a:pt x="311257" y="1145406"/>
                </a:cubicBezTo>
                <a:cubicBezTo>
                  <a:pt x="328903" y="984985"/>
                  <a:pt x="117148" y="814939"/>
                  <a:pt x="109127" y="654518"/>
                </a:cubicBezTo>
                <a:cubicBezTo>
                  <a:pt x="101106" y="494097"/>
                  <a:pt x="234255" y="291966"/>
                  <a:pt x="263131" y="182880"/>
                </a:cubicBezTo>
                <a:cubicBezTo>
                  <a:pt x="292007" y="73794"/>
                  <a:pt x="287194" y="36897"/>
                  <a:pt x="282381" y="0"/>
                </a:cubicBezTo>
              </a:path>
            </a:pathLst>
          </a:cu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390"/>
          </a:p>
        </p:txBody>
      </p:sp>
      <p:pic>
        <p:nvPicPr>
          <p:cNvPr id="13" name="lưới cua">
            <a:hlinkClick r:id="rId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20620" t="12538" r="5462" b="9614"/>
          <a:stretch/>
        </p:blipFill>
        <p:spPr>
          <a:xfrm>
            <a:off x="6723612" y="4184588"/>
            <a:ext cx="1476888" cy="1817001"/>
          </a:xfrm>
          <a:prstGeom prst="rect">
            <a:avLst/>
          </a:prstGeom>
        </p:spPr>
      </p:pic>
      <p:sp>
        <p:nvSpPr>
          <p:cNvPr id="14" name="Freeform 13"/>
          <p:cNvSpPr/>
          <p:nvPr/>
        </p:nvSpPr>
        <p:spPr>
          <a:xfrm>
            <a:off x="7141917" y="0"/>
            <a:ext cx="628798" cy="4306826"/>
          </a:xfrm>
          <a:custGeom>
            <a:avLst/>
            <a:gdLst>
              <a:gd name="connsiteX0" fmla="*/ 207972 w 633019"/>
              <a:gd name="connsiteY0" fmla="*/ 3465094 h 3465094"/>
              <a:gd name="connsiteX1" fmla="*/ 5842 w 633019"/>
              <a:gd name="connsiteY1" fmla="*/ 3099334 h 3465094"/>
              <a:gd name="connsiteX2" fmla="*/ 410103 w 633019"/>
              <a:gd name="connsiteY2" fmla="*/ 2723949 h 3465094"/>
              <a:gd name="connsiteX3" fmla="*/ 63594 w 633019"/>
              <a:gd name="connsiteY3" fmla="*/ 2030930 h 3465094"/>
              <a:gd name="connsiteX4" fmla="*/ 631484 w 633019"/>
              <a:gd name="connsiteY4" fmla="*/ 731520 h 3465094"/>
              <a:gd name="connsiteX5" fmla="*/ 198347 w 633019"/>
              <a:gd name="connsiteY5" fmla="*/ 0 h 346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19" h="3465094">
                <a:moveTo>
                  <a:pt x="207972" y="3465094"/>
                </a:moveTo>
                <a:cubicBezTo>
                  <a:pt x="90063" y="3343976"/>
                  <a:pt x="-27846" y="3222858"/>
                  <a:pt x="5842" y="3099334"/>
                </a:cubicBezTo>
                <a:cubicBezTo>
                  <a:pt x="39530" y="2975810"/>
                  <a:pt x="400478" y="2902016"/>
                  <a:pt x="410103" y="2723949"/>
                </a:cubicBezTo>
                <a:cubicBezTo>
                  <a:pt x="419728" y="2545882"/>
                  <a:pt x="26697" y="2363001"/>
                  <a:pt x="63594" y="2030930"/>
                </a:cubicBezTo>
                <a:cubicBezTo>
                  <a:pt x="100491" y="1698859"/>
                  <a:pt x="609025" y="1070008"/>
                  <a:pt x="631484" y="731520"/>
                </a:cubicBezTo>
                <a:cubicBezTo>
                  <a:pt x="653943" y="393032"/>
                  <a:pt x="426145" y="196516"/>
                  <a:pt x="198347" y="0"/>
                </a:cubicBezTo>
              </a:path>
            </a:pathLst>
          </a:cu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390"/>
          </a:p>
        </p:txBody>
      </p:sp>
      <p:pic>
        <p:nvPicPr>
          <p:cNvPr id="18" name="Picture 17">
            <a:hlinkClick r:id="rId15" action="ppaction://hlinksldjump"/>
          </p:cNvPr>
          <p:cNvPicPr>
            <a:picLocks noChangeAspect="1"/>
          </p:cNvPicPr>
          <p:nvPr/>
        </p:nvPicPr>
        <p:blipFill rotWithShape="1">
          <a:blip r:embed="rId16" cstate="print">
            <a:extLst>
              <a:ext uri="{28A0092B-C50C-407E-A947-70E740481C1C}">
                <a14:useLocalDpi xmlns:a14="http://schemas.microsoft.com/office/drawing/2010/main" val="0"/>
              </a:ext>
            </a:extLst>
          </a:blip>
          <a:srcRect l="9688" t="14889" r="12401" b="14687"/>
          <a:stretch/>
        </p:blipFill>
        <p:spPr>
          <a:xfrm>
            <a:off x="10983923" y="5781722"/>
            <a:ext cx="1190725" cy="1076278"/>
          </a:xfrm>
          <a:prstGeom prst="ellipse">
            <a:avLst/>
          </a:prstGeom>
        </p:spPr>
      </p:pic>
    </p:spTree>
    <p:extLst>
      <p:ext uri="{BB962C8B-B14F-4D97-AF65-F5344CB8AC3E}">
        <p14:creationId xmlns:p14="http://schemas.microsoft.com/office/powerpoint/2010/main" val="7955979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par>
                          <p:cTn id="17" fill="hold">
                            <p:stCondLst>
                              <p:cond delay="1000"/>
                            </p:stCondLst>
                            <p:childTnLst>
                              <p:par>
                                <p:cTn id="18" presetID="64" presetClass="path" presetSubtype="0" accel="50000" decel="50000" fill="hold" grpId="1" nodeType="afterEffect">
                                  <p:stCondLst>
                                    <p:cond delay="0"/>
                                  </p:stCondLst>
                                  <p:childTnLst>
                                    <p:animMotion origin="layout" path="M 3.61111E-6 3.60099E-6 L 3.61111E-6 -0.67635 " pathEditMode="relative" rAng="0" ptsTypes="AA">
                                      <p:cBhvr>
                                        <p:cTn id="19" dur="2000" fill="hold"/>
                                        <p:tgtEl>
                                          <p:spTgt spid="10"/>
                                        </p:tgtEl>
                                        <p:attrNameLst>
                                          <p:attrName>ppt_x</p:attrName>
                                          <p:attrName>ppt_y</p:attrName>
                                        </p:attrNameLst>
                                      </p:cBhvr>
                                      <p:rCtr x="0" y="-33817"/>
                                    </p:animMotion>
                                  </p:childTnLst>
                                </p:cTn>
                              </p:par>
                              <p:par>
                                <p:cTn id="20" presetID="64" presetClass="path" presetSubtype="0" accel="50000" decel="50000" fill="hold" nodeType="withEffect">
                                  <p:stCondLst>
                                    <p:cond delay="0"/>
                                  </p:stCondLst>
                                  <p:childTnLst>
                                    <p:animMotion origin="layout" path="M 4.16667E-6 3.58246E-6 L 4.16667E-6 -0.91909 " pathEditMode="relative" rAng="0" ptsTypes="AA">
                                      <p:cBhvr>
                                        <p:cTn id="21" dur="2000" fill="hold"/>
                                        <p:tgtEl>
                                          <p:spTgt spid="7"/>
                                        </p:tgtEl>
                                        <p:attrNameLst>
                                          <p:attrName>ppt_x</p:attrName>
                                          <p:attrName>ppt_y</p:attrName>
                                        </p:attrNameLst>
                                      </p:cBhvr>
                                      <p:rCtr x="0" y="-45954"/>
                                    </p:animMotion>
                                  </p:childTnLst>
                                </p:cTn>
                              </p:par>
                            </p:childTnLst>
                          </p:cTn>
                        </p:par>
                        <p:par>
                          <p:cTn id="22" fill="hold">
                            <p:stCondLst>
                              <p:cond delay="3000"/>
                            </p:stCondLst>
                            <p:childTnLst>
                              <p:par>
                                <p:cTn id="23" presetID="1" presetClass="exit" presetSubtype="0" fill="hold" grpId="2" nodeType="afterEffect">
                                  <p:stCondLst>
                                    <p:cond delay="0"/>
                                  </p:stCondLst>
                                  <p:childTnLst>
                                    <p:set>
                                      <p:cBhvr>
                                        <p:cTn id="24" dur="1" fill="hold">
                                          <p:stCondLst>
                                            <p:cond delay="999"/>
                                          </p:stCondLst>
                                        </p:cTn>
                                        <p:tgtEl>
                                          <p:spTgt spid="1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999"/>
                                          </p:stCondLst>
                                        </p:cTn>
                                        <p:tgtEl>
                                          <p:spTgt spid="7"/>
                                        </p:tgtEl>
                                        <p:attrNameLst>
                                          <p:attrName>style.visibility</p:attrName>
                                        </p:attrNameLst>
                                      </p:cBhvr>
                                      <p:to>
                                        <p:strVal val="hidden"/>
                                      </p:to>
                                    </p:set>
                                  </p:childTnLst>
                                </p:cTn>
                              </p:par>
                              <p:par>
                                <p:cTn id="27" presetID="42" presetClass="path" presetSubtype="0" accel="50000" decel="50000" fill="hold" nodeType="withEffect">
                                  <p:stCondLst>
                                    <p:cond delay="0"/>
                                  </p:stCondLst>
                                  <p:childTnLst>
                                    <p:animMotion origin="layout" path="M 5.55556E-7 -4.9475E-6 L 5.55556E-7 0.35918 " pathEditMode="relative" rAng="0" ptsTypes="AA">
                                      <p:cBhvr>
                                        <p:cTn id="28" dur="1500" fill="hold"/>
                                        <p:tgtEl>
                                          <p:spTgt spid="2"/>
                                        </p:tgtEl>
                                        <p:attrNameLst>
                                          <p:attrName>ppt_x</p:attrName>
                                          <p:attrName>ppt_y</p:attrName>
                                        </p:attrNameLst>
                                      </p:cBhvr>
                                      <p:rCtr x="0" y="17943"/>
                                    </p:animMotion>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1000"/>
                            </p:stCondLst>
                            <p:childTnLst>
                              <p:par>
                                <p:cTn id="45" presetID="64" presetClass="path" presetSubtype="0" accel="50000" decel="50000" fill="hold" nodeType="afterEffect">
                                  <p:stCondLst>
                                    <p:cond delay="0"/>
                                  </p:stCondLst>
                                  <p:childTnLst>
                                    <p:animMotion origin="layout" path="M 1.38889E-6 7.56874E-7 L 1.38889E-6 -0.79827 " pathEditMode="relative" rAng="0" ptsTypes="AA">
                                      <p:cBhvr>
                                        <p:cTn id="46" dur="2000" fill="hold"/>
                                        <p:tgtEl>
                                          <p:spTgt spid="6"/>
                                        </p:tgtEl>
                                        <p:attrNameLst>
                                          <p:attrName>ppt_x</p:attrName>
                                          <p:attrName>ppt_y</p:attrName>
                                        </p:attrNameLst>
                                      </p:cBhvr>
                                      <p:rCtr x="0" y="-39913"/>
                                    </p:animMotion>
                                  </p:childTnLst>
                                </p:cTn>
                              </p:par>
                              <p:par>
                                <p:cTn id="47" presetID="64" presetClass="path" presetSubtype="0" accel="50000" decel="50000" fill="hold" nodeType="withEffect">
                                  <p:stCondLst>
                                    <p:cond delay="0"/>
                                  </p:stCondLst>
                                  <p:childTnLst>
                                    <p:animMotion origin="layout" path="M 1.38889E-6 3.52487E-6 L 0.00087 -0.60766 " pathEditMode="relative" rAng="0" ptsTypes="AA">
                                      <p:cBhvr>
                                        <p:cTn id="48" dur="2000" fill="hold"/>
                                        <p:tgtEl>
                                          <p:spTgt spid="9"/>
                                        </p:tgtEl>
                                        <p:attrNameLst>
                                          <p:attrName>ppt_x</p:attrName>
                                          <p:attrName>ppt_y</p:attrName>
                                        </p:attrNameLst>
                                      </p:cBhvr>
                                      <p:rCtr x="35" y="-30368"/>
                                    </p:animMotion>
                                  </p:childTnLst>
                                </p:cTn>
                              </p:par>
                            </p:childTnLst>
                          </p:cTn>
                        </p:par>
                        <p:par>
                          <p:cTn id="49" fill="hold">
                            <p:stCondLst>
                              <p:cond delay="3000"/>
                            </p:stCondLst>
                            <p:childTnLst>
                              <p:par>
                                <p:cTn id="50" presetID="1" presetClass="exit" presetSubtype="0" fill="hold" nodeType="afterEffect">
                                  <p:stCondLst>
                                    <p:cond delay="0"/>
                                  </p:stCondLst>
                                  <p:childTnLst>
                                    <p:set>
                                      <p:cBhvr>
                                        <p:cTn id="51" dur="1" fill="hold">
                                          <p:stCondLst>
                                            <p:cond delay="0"/>
                                          </p:stCondLst>
                                        </p:cTn>
                                        <p:tgtEl>
                                          <p:spTgt spid="6"/>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9"/>
                                        </p:tgtEl>
                                        <p:attrNameLst>
                                          <p:attrName>style.visibility</p:attrName>
                                        </p:attrNameLst>
                                      </p:cBhvr>
                                      <p:to>
                                        <p:strVal val="hidden"/>
                                      </p:to>
                                    </p:se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
                                        </p:tgtEl>
                                        <p:attrNameLst>
                                          <p:attrName>r</p:attrName>
                                        </p:attrNameLst>
                                      </p:cBhvr>
                                    </p:animRot>
                                    <p:animRot by="-240000">
                                      <p:cBhvr>
                                        <p:cTn id="57" dur="200" fill="hold">
                                          <p:stCondLst>
                                            <p:cond delay="200"/>
                                          </p:stCondLst>
                                        </p:cTn>
                                        <p:tgtEl>
                                          <p:spTgt spid="4"/>
                                        </p:tgtEl>
                                        <p:attrNameLst>
                                          <p:attrName>r</p:attrName>
                                        </p:attrNameLst>
                                      </p:cBhvr>
                                    </p:animRot>
                                    <p:animRot by="240000">
                                      <p:cBhvr>
                                        <p:cTn id="58" dur="200" fill="hold">
                                          <p:stCondLst>
                                            <p:cond delay="400"/>
                                          </p:stCondLst>
                                        </p:cTn>
                                        <p:tgtEl>
                                          <p:spTgt spid="4"/>
                                        </p:tgtEl>
                                        <p:attrNameLst>
                                          <p:attrName>r</p:attrName>
                                        </p:attrNameLst>
                                      </p:cBhvr>
                                    </p:animRot>
                                    <p:animRot by="-240000">
                                      <p:cBhvr>
                                        <p:cTn id="59" dur="200" fill="hold">
                                          <p:stCondLst>
                                            <p:cond delay="600"/>
                                          </p:stCondLst>
                                        </p:cTn>
                                        <p:tgtEl>
                                          <p:spTgt spid="4"/>
                                        </p:tgtEl>
                                        <p:attrNameLst>
                                          <p:attrName>r</p:attrName>
                                        </p:attrNameLst>
                                      </p:cBhvr>
                                    </p:animRot>
                                    <p:animRot by="120000">
                                      <p:cBhvr>
                                        <p:cTn id="60" dur="200" fill="hold">
                                          <p:stCondLst>
                                            <p:cond delay="800"/>
                                          </p:stCondLst>
                                        </p:cTn>
                                        <p:tgtEl>
                                          <p:spTgt spid="4"/>
                                        </p:tgtEl>
                                        <p:attrNameLst>
                                          <p:attrName>r</p:attrName>
                                        </p:attrNameLst>
                                      </p:cBhvr>
                                    </p:animRot>
                                  </p:childTnLst>
                                </p:cTn>
                              </p:par>
                            </p:childTnLst>
                          </p:cTn>
                        </p:par>
                        <p:par>
                          <p:cTn id="61" fill="hold">
                            <p:stCondLst>
                              <p:cond delay="4000"/>
                            </p:stCondLst>
                            <p:childTnLst>
                              <p:par>
                                <p:cTn id="62" presetID="42" presetClass="path" presetSubtype="0" accel="50000" decel="50000" fill="hold" nodeType="afterEffect">
                                  <p:stCondLst>
                                    <p:cond delay="0"/>
                                  </p:stCondLst>
                                  <p:childTnLst>
                                    <p:animMotion origin="layout" path="M 4.72222E-6 -4.06549E-6 L -0.60539 0.65926 " pathEditMode="relative" rAng="0" ptsTypes="AA">
                                      <p:cBhvr>
                                        <p:cTn id="63" dur="1500" fill="hold"/>
                                        <p:tgtEl>
                                          <p:spTgt spid="4"/>
                                        </p:tgtEl>
                                        <p:attrNameLst>
                                          <p:attrName>ppt_x</p:attrName>
                                          <p:attrName>ppt_y</p:attrName>
                                        </p:attrNameLst>
                                      </p:cBhvr>
                                      <p:rCtr x="-30278" y="32963"/>
                                    </p:animMotion>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13"/>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repeatCount="indefinite" fill="hold" nodeType="clickEffect">
                                  <p:stCondLst>
                                    <p:cond delay="0"/>
                                  </p:stCondLst>
                                  <p:childTnLst>
                                    <p:animRot by="120000">
                                      <p:cBhvr>
                                        <p:cTn id="68" dur="100" fill="hold">
                                          <p:stCondLst>
                                            <p:cond delay="0"/>
                                          </p:stCondLst>
                                        </p:cTn>
                                        <p:tgtEl>
                                          <p:spTgt spid="5"/>
                                        </p:tgtEl>
                                        <p:attrNameLst>
                                          <p:attrName>r</p:attrName>
                                        </p:attrNameLst>
                                      </p:cBhvr>
                                    </p:animRot>
                                    <p:animRot by="-240000">
                                      <p:cBhvr>
                                        <p:cTn id="69" dur="200" fill="hold">
                                          <p:stCondLst>
                                            <p:cond delay="200"/>
                                          </p:stCondLst>
                                        </p:cTn>
                                        <p:tgtEl>
                                          <p:spTgt spid="5"/>
                                        </p:tgtEl>
                                        <p:attrNameLst>
                                          <p:attrName>r</p:attrName>
                                        </p:attrNameLst>
                                      </p:cBhvr>
                                    </p:animRot>
                                    <p:animRot by="240000">
                                      <p:cBhvr>
                                        <p:cTn id="70" dur="200" fill="hold">
                                          <p:stCondLst>
                                            <p:cond delay="400"/>
                                          </p:stCondLst>
                                        </p:cTn>
                                        <p:tgtEl>
                                          <p:spTgt spid="5"/>
                                        </p:tgtEl>
                                        <p:attrNameLst>
                                          <p:attrName>r</p:attrName>
                                        </p:attrNameLst>
                                      </p:cBhvr>
                                    </p:animRot>
                                    <p:animRot by="-240000">
                                      <p:cBhvr>
                                        <p:cTn id="71" dur="200" fill="hold">
                                          <p:stCondLst>
                                            <p:cond delay="600"/>
                                          </p:stCondLst>
                                        </p:cTn>
                                        <p:tgtEl>
                                          <p:spTgt spid="5"/>
                                        </p:tgtEl>
                                        <p:attrNameLst>
                                          <p:attrName>r</p:attrName>
                                        </p:attrNameLst>
                                      </p:cBhvr>
                                    </p:animRot>
                                    <p:animRot by="120000">
                                      <p:cBhvr>
                                        <p:cTn id="72" dur="200" fill="hold">
                                          <p:stCondLst>
                                            <p:cond delay="800"/>
                                          </p:stCondLst>
                                        </p:cTn>
                                        <p:tgtEl>
                                          <p:spTgt spid="5"/>
                                        </p:tgtEl>
                                        <p:attrNameLst>
                                          <p:attrName>r</p:attrName>
                                        </p:attrNameLst>
                                      </p:cBhvr>
                                    </p:animRot>
                                  </p:childTnLst>
                                </p:cTn>
                              </p:par>
                              <p:par>
                                <p:cTn id="73" presetID="32" presetClass="emph" presetSubtype="0" repeatCount="indefinite" fill="hold" grpId="0" nodeType="withEffect">
                                  <p:stCondLst>
                                    <p:cond delay="0"/>
                                  </p:stCondLst>
                                  <p:childTnLst>
                                    <p:animRot by="120000">
                                      <p:cBhvr>
                                        <p:cTn id="74" dur="100" fill="hold">
                                          <p:stCondLst>
                                            <p:cond delay="0"/>
                                          </p:stCondLst>
                                        </p:cTn>
                                        <p:tgtEl>
                                          <p:spTgt spid="14"/>
                                        </p:tgtEl>
                                        <p:attrNameLst>
                                          <p:attrName>r</p:attrName>
                                        </p:attrNameLst>
                                      </p:cBhvr>
                                    </p:animRot>
                                    <p:animRot by="-240000">
                                      <p:cBhvr>
                                        <p:cTn id="75" dur="200" fill="hold">
                                          <p:stCondLst>
                                            <p:cond delay="200"/>
                                          </p:stCondLst>
                                        </p:cTn>
                                        <p:tgtEl>
                                          <p:spTgt spid="14"/>
                                        </p:tgtEl>
                                        <p:attrNameLst>
                                          <p:attrName>r</p:attrName>
                                        </p:attrNameLst>
                                      </p:cBhvr>
                                    </p:animRot>
                                    <p:animRot by="240000">
                                      <p:cBhvr>
                                        <p:cTn id="76" dur="200" fill="hold">
                                          <p:stCondLst>
                                            <p:cond delay="400"/>
                                          </p:stCondLst>
                                        </p:cTn>
                                        <p:tgtEl>
                                          <p:spTgt spid="14"/>
                                        </p:tgtEl>
                                        <p:attrNameLst>
                                          <p:attrName>r</p:attrName>
                                        </p:attrNameLst>
                                      </p:cBhvr>
                                    </p:animRot>
                                    <p:animRot by="-240000">
                                      <p:cBhvr>
                                        <p:cTn id="77" dur="200" fill="hold">
                                          <p:stCondLst>
                                            <p:cond delay="600"/>
                                          </p:stCondLst>
                                        </p:cTn>
                                        <p:tgtEl>
                                          <p:spTgt spid="14"/>
                                        </p:tgtEl>
                                        <p:attrNameLst>
                                          <p:attrName>r</p:attrName>
                                        </p:attrNameLst>
                                      </p:cBhvr>
                                    </p:animRot>
                                    <p:animRot by="120000">
                                      <p:cBhvr>
                                        <p:cTn id="78" dur="200" fill="hold">
                                          <p:stCondLst>
                                            <p:cond delay="800"/>
                                          </p:stCondLst>
                                        </p:cTn>
                                        <p:tgtEl>
                                          <p:spTgt spid="14"/>
                                        </p:tgtEl>
                                        <p:attrNameLst>
                                          <p:attrName>r</p:attrName>
                                        </p:attrNameLst>
                                      </p:cBhvr>
                                    </p:animRot>
                                  </p:childTnLst>
                                </p:cTn>
                              </p:par>
                            </p:childTnLst>
                          </p:cTn>
                        </p:par>
                        <p:par>
                          <p:cTn id="79" fill="hold">
                            <p:stCondLst>
                              <p:cond delay="1000"/>
                            </p:stCondLst>
                            <p:childTnLst>
                              <p:par>
                                <p:cTn id="80" presetID="64" presetClass="path" presetSubtype="0" accel="50000" decel="50000" fill="hold" grpId="1" nodeType="afterEffect">
                                  <p:stCondLst>
                                    <p:cond delay="0"/>
                                  </p:stCondLst>
                                  <p:childTnLst>
                                    <p:animMotion origin="layout" path="M -2.77778E-6 3.09855E-6 L -2.77778E-6 -0.93204 " pathEditMode="relative" rAng="0" ptsTypes="AA">
                                      <p:cBhvr>
                                        <p:cTn id="81" dur="2000" fill="hold"/>
                                        <p:tgtEl>
                                          <p:spTgt spid="14"/>
                                        </p:tgtEl>
                                        <p:attrNameLst>
                                          <p:attrName>ppt_x</p:attrName>
                                          <p:attrName>ppt_y</p:attrName>
                                        </p:attrNameLst>
                                      </p:cBhvr>
                                      <p:rCtr x="0" y="-46586"/>
                                    </p:animMotion>
                                  </p:childTnLst>
                                </p:cTn>
                              </p:par>
                              <p:par>
                                <p:cTn id="82" presetID="64" presetClass="path" presetSubtype="0" accel="50000" decel="50000" fill="hold" nodeType="withEffect">
                                  <p:stCondLst>
                                    <p:cond delay="0"/>
                                  </p:stCondLst>
                                  <p:childTnLst>
                                    <p:animMotion origin="layout" path="M 5.55556E-7 -4.24467E-6 L 5.55556E-7 -1.18257 " pathEditMode="relative" rAng="0" ptsTypes="AA">
                                      <p:cBhvr>
                                        <p:cTn id="83" dur="2000" fill="hold"/>
                                        <p:tgtEl>
                                          <p:spTgt spid="13"/>
                                        </p:tgtEl>
                                        <p:attrNameLst>
                                          <p:attrName>ppt_x</p:attrName>
                                          <p:attrName>ppt_y</p:attrName>
                                        </p:attrNameLst>
                                      </p:cBhvr>
                                      <p:rCtr x="0" y="-59129"/>
                                    </p:animMotion>
                                  </p:childTnLst>
                                </p:cTn>
                              </p:par>
                            </p:childTnLst>
                          </p:cTn>
                        </p:par>
                        <p:par>
                          <p:cTn id="84" fill="hold">
                            <p:stCondLst>
                              <p:cond delay="3000"/>
                            </p:stCondLst>
                            <p:childTnLst>
                              <p:par>
                                <p:cTn id="85" presetID="1" presetClass="exit" presetSubtype="0" fill="hold" grpId="2" nodeType="afterEffect">
                                  <p:stCondLst>
                                    <p:cond delay="0"/>
                                  </p:stCondLst>
                                  <p:childTnLst>
                                    <p:set>
                                      <p:cBhvr>
                                        <p:cTn id="86" dur="1" fill="hold">
                                          <p:stCondLst>
                                            <p:cond delay="0"/>
                                          </p:stCondLst>
                                        </p:cTn>
                                        <p:tgtEl>
                                          <p:spTgt spid="14"/>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3"/>
                                        </p:tgtEl>
                                        <p:attrNameLst>
                                          <p:attrName>style.visibility</p:attrName>
                                        </p:attrNameLst>
                                      </p:cBhvr>
                                      <p:to>
                                        <p:strVal val="hidden"/>
                                      </p:to>
                                    </p:set>
                                  </p:childTnLst>
                                </p:cTn>
                              </p:par>
                            </p:childTnLst>
                          </p:cTn>
                        </p:par>
                        <p:par>
                          <p:cTn id="89" fill="hold">
                            <p:stCondLst>
                              <p:cond delay="3000"/>
                            </p:stCondLst>
                            <p:childTnLst>
                              <p:par>
                                <p:cTn id="90" presetID="32" presetClass="emph" presetSubtype="0" repeatCount="indefinite" fill="hold" nodeType="afterEffect">
                                  <p:stCondLst>
                                    <p:cond delay="0"/>
                                  </p:stCondLst>
                                  <p:childTnLst>
                                    <p:animRot by="120000">
                                      <p:cBhvr>
                                        <p:cTn id="91" dur="100" fill="hold">
                                          <p:stCondLst>
                                            <p:cond delay="0"/>
                                          </p:stCondLst>
                                        </p:cTn>
                                        <p:tgtEl>
                                          <p:spTgt spid="5"/>
                                        </p:tgtEl>
                                        <p:attrNameLst>
                                          <p:attrName>r</p:attrName>
                                        </p:attrNameLst>
                                      </p:cBhvr>
                                    </p:animRot>
                                    <p:animRot by="-240000">
                                      <p:cBhvr>
                                        <p:cTn id="92" dur="200" fill="hold">
                                          <p:stCondLst>
                                            <p:cond delay="200"/>
                                          </p:stCondLst>
                                        </p:cTn>
                                        <p:tgtEl>
                                          <p:spTgt spid="5"/>
                                        </p:tgtEl>
                                        <p:attrNameLst>
                                          <p:attrName>r</p:attrName>
                                        </p:attrNameLst>
                                      </p:cBhvr>
                                    </p:animRot>
                                    <p:animRot by="240000">
                                      <p:cBhvr>
                                        <p:cTn id="93" dur="200" fill="hold">
                                          <p:stCondLst>
                                            <p:cond delay="400"/>
                                          </p:stCondLst>
                                        </p:cTn>
                                        <p:tgtEl>
                                          <p:spTgt spid="5"/>
                                        </p:tgtEl>
                                        <p:attrNameLst>
                                          <p:attrName>r</p:attrName>
                                        </p:attrNameLst>
                                      </p:cBhvr>
                                    </p:animRot>
                                    <p:animRot by="-240000">
                                      <p:cBhvr>
                                        <p:cTn id="94" dur="200" fill="hold">
                                          <p:stCondLst>
                                            <p:cond delay="600"/>
                                          </p:stCondLst>
                                        </p:cTn>
                                        <p:tgtEl>
                                          <p:spTgt spid="5"/>
                                        </p:tgtEl>
                                        <p:attrNameLst>
                                          <p:attrName>r</p:attrName>
                                        </p:attrNameLst>
                                      </p:cBhvr>
                                    </p:animRot>
                                    <p:animRot by="120000">
                                      <p:cBhvr>
                                        <p:cTn id="95" dur="200" fill="hold">
                                          <p:stCondLst>
                                            <p:cond delay="800"/>
                                          </p:stCondLst>
                                        </p:cTn>
                                        <p:tgtEl>
                                          <p:spTgt spid="5"/>
                                        </p:tgtEl>
                                        <p:attrNameLst>
                                          <p:attrName>r</p:attrName>
                                        </p:attrNameLst>
                                      </p:cBhvr>
                                    </p:animRot>
                                  </p:childTnLst>
                                </p:cTn>
                              </p:par>
                              <p:par>
                                <p:cTn id="96" presetID="35" presetClass="path" presetSubtype="0" accel="50000" decel="50000" fill="hold" nodeType="withEffect">
                                  <p:stCondLst>
                                    <p:cond delay="0"/>
                                  </p:stCondLst>
                                  <p:childTnLst>
                                    <p:animMotion origin="layout" path="M 3.61111E-6 8.55731E-7 L -0.88316 8.55731E-7 " pathEditMode="relative" rAng="0" ptsTypes="AA">
                                      <p:cBhvr>
                                        <p:cTn id="97" dur="1500" fill="hold"/>
                                        <p:tgtEl>
                                          <p:spTgt spid="5"/>
                                        </p:tgtEl>
                                        <p:attrNameLst>
                                          <p:attrName>ppt_x</p:attrName>
                                          <p:attrName>ppt_y</p:attrName>
                                        </p:attrNameLst>
                                      </p:cBhvr>
                                      <p:rCtr x="-44167" y="0"/>
                                    </p:animMotion>
                                  </p:childTnLst>
                                </p:cTn>
                              </p:par>
                            </p:childTnLst>
                          </p:cTn>
                        </p:par>
                      </p:childTnLst>
                    </p:cTn>
                  </p:par>
                </p:childTnLst>
              </p:cTn>
              <p:nextCondLst>
                <p:cond evt="onClick" delay="0">
                  <p:tgtEl>
                    <p:spTgt spid="13"/>
                  </p:tgtEl>
                </p:cond>
              </p:nextCondLst>
            </p:seq>
            <p:seq concurrent="1" nextAc="seek">
              <p:cTn id="98" restart="whenNotActive" fill="hold" evtFilter="cancelBubble" nodeType="interactiveSeq">
                <p:stCondLst>
                  <p:cond evt="onClick" delay="0">
                    <p:tgtEl>
                      <p:spTgt spid="11"/>
                    </p:tgtEl>
                  </p:cond>
                </p:stCondLst>
                <p:endSync evt="end" delay="0">
                  <p:rtn val="all"/>
                </p:endSync>
                <p:childTnLst>
                  <p:par>
                    <p:cTn id="99" fill="hold">
                      <p:stCondLst>
                        <p:cond delay="0"/>
                      </p:stCondLst>
                      <p:childTnLst>
                        <p:par>
                          <p:cTn id="100" fill="hold">
                            <p:stCondLst>
                              <p:cond delay="0"/>
                            </p:stCondLst>
                            <p:childTnLst>
                              <p:par>
                                <p:cTn id="101" presetID="32" presetClass="emph" presetSubtype="0" fill="hold" nodeType="clickEffect">
                                  <p:stCondLst>
                                    <p:cond delay="0"/>
                                  </p:stCondLst>
                                  <p:childTnLst>
                                    <p:animRot by="120000">
                                      <p:cBhvr>
                                        <p:cTn id="102" dur="100" fill="hold">
                                          <p:stCondLst>
                                            <p:cond delay="0"/>
                                          </p:stCondLst>
                                        </p:cTn>
                                        <p:tgtEl>
                                          <p:spTgt spid="11"/>
                                        </p:tgtEl>
                                        <p:attrNameLst>
                                          <p:attrName>r</p:attrName>
                                        </p:attrNameLst>
                                      </p:cBhvr>
                                    </p:animRot>
                                    <p:animRot by="-240000">
                                      <p:cBhvr>
                                        <p:cTn id="103" dur="200" fill="hold">
                                          <p:stCondLst>
                                            <p:cond delay="200"/>
                                          </p:stCondLst>
                                        </p:cTn>
                                        <p:tgtEl>
                                          <p:spTgt spid="11"/>
                                        </p:tgtEl>
                                        <p:attrNameLst>
                                          <p:attrName>r</p:attrName>
                                        </p:attrNameLst>
                                      </p:cBhvr>
                                    </p:animRot>
                                    <p:animRot by="240000">
                                      <p:cBhvr>
                                        <p:cTn id="104" dur="200" fill="hold">
                                          <p:stCondLst>
                                            <p:cond delay="400"/>
                                          </p:stCondLst>
                                        </p:cTn>
                                        <p:tgtEl>
                                          <p:spTgt spid="11"/>
                                        </p:tgtEl>
                                        <p:attrNameLst>
                                          <p:attrName>r</p:attrName>
                                        </p:attrNameLst>
                                      </p:cBhvr>
                                    </p:animRot>
                                    <p:animRot by="-240000">
                                      <p:cBhvr>
                                        <p:cTn id="105" dur="200" fill="hold">
                                          <p:stCondLst>
                                            <p:cond delay="600"/>
                                          </p:stCondLst>
                                        </p:cTn>
                                        <p:tgtEl>
                                          <p:spTgt spid="11"/>
                                        </p:tgtEl>
                                        <p:attrNameLst>
                                          <p:attrName>r</p:attrName>
                                        </p:attrNameLst>
                                      </p:cBhvr>
                                    </p:animRot>
                                    <p:animRot by="120000">
                                      <p:cBhvr>
                                        <p:cTn id="106" dur="200" fill="hold">
                                          <p:stCondLst>
                                            <p:cond delay="800"/>
                                          </p:stCondLst>
                                        </p:cTn>
                                        <p:tgtEl>
                                          <p:spTgt spid="11"/>
                                        </p:tgtEl>
                                        <p:attrNameLst>
                                          <p:attrName>r</p:attrName>
                                        </p:attrNameLst>
                                      </p:cBhvr>
                                    </p:animRot>
                                  </p:childTnLst>
                                </p:cTn>
                              </p:par>
                              <p:par>
                                <p:cTn id="107" presetID="32" presetClass="emph" presetSubtype="0" fill="hold" grpId="0" nodeType="withEffect">
                                  <p:stCondLst>
                                    <p:cond delay="0"/>
                                  </p:stCondLst>
                                  <p:childTnLst>
                                    <p:animRot by="120000">
                                      <p:cBhvr>
                                        <p:cTn id="108" dur="100" fill="hold">
                                          <p:stCondLst>
                                            <p:cond delay="0"/>
                                          </p:stCondLst>
                                        </p:cTn>
                                        <p:tgtEl>
                                          <p:spTgt spid="12"/>
                                        </p:tgtEl>
                                        <p:attrNameLst>
                                          <p:attrName>r</p:attrName>
                                        </p:attrNameLst>
                                      </p:cBhvr>
                                    </p:animRot>
                                    <p:animRot by="-240000">
                                      <p:cBhvr>
                                        <p:cTn id="109" dur="200" fill="hold">
                                          <p:stCondLst>
                                            <p:cond delay="200"/>
                                          </p:stCondLst>
                                        </p:cTn>
                                        <p:tgtEl>
                                          <p:spTgt spid="12"/>
                                        </p:tgtEl>
                                        <p:attrNameLst>
                                          <p:attrName>r</p:attrName>
                                        </p:attrNameLst>
                                      </p:cBhvr>
                                    </p:animRot>
                                    <p:animRot by="240000">
                                      <p:cBhvr>
                                        <p:cTn id="110" dur="200" fill="hold">
                                          <p:stCondLst>
                                            <p:cond delay="400"/>
                                          </p:stCondLst>
                                        </p:cTn>
                                        <p:tgtEl>
                                          <p:spTgt spid="12"/>
                                        </p:tgtEl>
                                        <p:attrNameLst>
                                          <p:attrName>r</p:attrName>
                                        </p:attrNameLst>
                                      </p:cBhvr>
                                    </p:animRot>
                                    <p:animRot by="-240000">
                                      <p:cBhvr>
                                        <p:cTn id="111" dur="200" fill="hold">
                                          <p:stCondLst>
                                            <p:cond delay="600"/>
                                          </p:stCondLst>
                                        </p:cTn>
                                        <p:tgtEl>
                                          <p:spTgt spid="12"/>
                                        </p:tgtEl>
                                        <p:attrNameLst>
                                          <p:attrName>r</p:attrName>
                                        </p:attrNameLst>
                                      </p:cBhvr>
                                    </p:animRot>
                                    <p:animRot by="120000">
                                      <p:cBhvr>
                                        <p:cTn id="112" dur="200" fill="hold">
                                          <p:stCondLst>
                                            <p:cond delay="800"/>
                                          </p:stCondLst>
                                        </p:cTn>
                                        <p:tgtEl>
                                          <p:spTgt spid="12"/>
                                        </p:tgtEl>
                                        <p:attrNameLst>
                                          <p:attrName>r</p:attrName>
                                        </p:attrNameLst>
                                      </p:cBhvr>
                                    </p:animRot>
                                  </p:childTnLst>
                                </p:cTn>
                              </p:par>
                            </p:childTnLst>
                          </p:cTn>
                        </p:par>
                        <p:par>
                          <p:cTn id="113" fill="hold">
                            <p:stCondLst>
                              <p:cond delay="1000"/>
                            </p:stCondLst>
                            <p:childTnLst>
                              <p:par>
                                <p:cTn id="114" presetID="64" presetClass="path" presetSubtype="0" accel="50000" decel="50000" fill="hold" nodeType="afterEffect">
                                  <p:stCondLst>
                                    <p:cond delay="0"/>
                                  </p:stCondLst>
                                  <p:childTnLst>
                                    <p:animMotion origin="layout" path="M -8.33333E-7 3.40748E-6 L -8.33333E-7 -0.88261 " pathEditMode="relative" rAng="0" ptsTypes="AA">
                                      <p:cBhvr>
                                        <p:cTn id="115" dur="2000" fill="hold"/>
                                        <p:tgtEl>
                                          <p:spTgt spid="11"/>
                                        </p:tgtEl>
                                        <p:attrNameLst>
                                          <p:attrName>ppt_x</p:attrName>
                                          <p:attrName>ppt_y</p:attrName>
                                        </p:attrNameLst>
                                      </p:cBhvr>
                                      <p:rCtr x="0" y="-44146"/>
                                    </p:animMotion>
                                  </p:childTnLst>
                                </p:cTn>
                              </p:par>
                              <p:par>
                                <p:cTn id="116" presetID="64" presetClass="path" presetSubtype="0" accel="50000" decel="50000" fill="hold" grpId="1" nodeType="withEffect">
                                  <p:stCondLst>
                                    <p:cond delay="0"/>
                                  </p:stCondLst>
                                  <p:childTnLst>
                                    <p:animMotion origin="layout" path="M -2.5E-6 -2.20266E-6 L -2.5E-6 -0.71887 " pathEditMode="relative" rAng="0" ptsTypes="AA">
                                      <p:cBhvr>
                                        <p:cTn id="117" dur="2000" fill="hold"/>
                                        <p:tgtEl>
                                          <p:spTgt spid="12"/>
                                        </p:tgtEl>
                                        <p:attrNameLst>
                                          <p:attrName>ppt_x</p:attrName>
                                          <p:attrName>ppt_y</p:attrName>
                                        </p:attrNameLst>
                                      </p:cBhvr>
                                      <p:rCtr x="0" y="-35928"/>
                                    </p:animMotion>
                                  </p:childTnLst>
                                </p:cTn>
                              </p:par>
                            </p:childTnLst>
                          </p:cTn>
                        </p:par>
                        <p:par>
                          <p:cTn id="118" fill="hold">
                            <p:stCondLst>
                              <p:cond delay="3000"/>
                            </p:stCondLst>
                            <p:childTnLst>
                              <p:par>
                                <p:cTn id="119" presetID="1" presetClass="exit" presetSubtype="0" fill="hold" nodeType="afterEffect">
                                  <p:stCondLst>
                                    <p:cond delay="0"/>
                                  </p:stCondLst>
                                  <p:childTnLst>
                                    <p:set>
                                      <p:cBhvr>
                                        <p:cTn id="120" dur="1" fill="hold">
                                          <p:stCondLst>
                                            <p:cond delay="0"/>
                                          </p:stCondLst>
                                        </p:cTn>
                                        <p:tgtEl>
                                          <p:spTgt spid="11"/>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12"/>
                                        </p:tgtEl>
                                        <p:attrNameLst>
                                          <p:attrName>style.visibility</p:attrName>
                                        </p:attrNameLst>
                                      </p:cBhvr>
                                      <p:to>
                                        <p:strVal val="hidden"/>
                                      </p:to>
                                    </p:set>
                                  </p:childTnLst>
                                </p:cTn>
                              </p:par>
                            </p:childTnLst>
                          </p:cTn>
                        </p:par>
                        <p:par>
                          <p:cTn id="123" fill="hold">
                            <p:stCondLst>
                              <p:cond delay="3000"/>
                            </p:stCondLst>
                            <p:childTnLst>
                              <p:par>
                                <p:cTn id="124" presetID="32" presetClass="emph" presetSubtype="0" fill="hold" nodeType="afterEffect">
                                  <p:stCondLst>
                                    <p:cond delay="0"/>
                                  </p:stCondLst>
                                  <p:childTnLst>
                                    <p:animRot by="120000">
                                      <p:cBhvr>
                                        <p:cTn id="125" dur="100" fill="hold">
                                          <p:stCondLst>
                                            <p:cond delay="0"/>
                                          </p:stCondLst>
                                        </p:cTn>
                                        <p:tgtEl>
                                          <p:spTgt spid="3"/>
                                        </p:tgtEl>
                                        <p:attrNameLst>
                                          <p:attrName>r</p:attrName>
                                        </p:attrNameLst>
                                      </p:cBhvr>
                                    </p:animRot>
                                    <p:animRot by="-240000">
                                      <p:cBhvr>
                                        <p:cTn id="126" dur="200" fill="hold">
                                          <p:stCondLst>
                                            <p:cond delay="200"/>
                                          </p:stCondLst>
                                        </p:cTn>
                                        <p:tgtEl>
                                          <p:spTgt spid="3"/>
                                        </p:tgtEl>
                                        <p:attrNameLst>
                                          <p:attrName>r</p:attrName>
                                        </p:attrNameLst>
                                      </p:cBhvr>
                                    </p:animRot>
                                    <p:animRot by="240000">
                                      <p:cBhvr>
                                        <p:cTn id="127" dur="200" fill="hold">
                                          <p:stCondLst>
                                            <p:cond delay="400"/>
                                          </p:stCondLst>
                                        </p:cTn>
                                        <p:tgtEl>
                                          <p:spTgt spid="3"/>
                                        </p:tgtEl>
                                        <p:attrNameLst>
                                          <p:attrName>r</p:attrName>
                                        </p:attrNameLst>
                                      </p:cBhvr>
                                    </p:animRot>
                                    <p:animRot by="-240000">
                                      <p:cBhvr>
                                        <p:cTn id="128" dur="200" fill="hold">
                                          <p:stCondLst>
                                            <p:cond delay="600"/>
                                          </p:stCondLst>
                                        </p:cTn>
                                        <p:tgtEl>
                                          <p:spTgt spid="3"/>
                                        </p:tgtEl>
                                        <p:attrNameLst>
                                          <p:attrName>r</p:attrName>
                                        </p:attrNameLst>
                                      </p:cBhvr>
                                    </p:animRot>
                                    <p:animRot by="120000">
                                      <p:cBhvr>
                                        <p:cTn id="129" dur="200" fill="hold">
                                          <p:stCondLst>
                                            <p:cond delay="800"/>
                                          </p:stCondLst>
                                        </p:cTn>
                                        <p:tgtEl>
                                          <p:spTgt spid="3"/>
                                        </p:tgtEl>
                                        <p:attrNameLst>
                                          <p:attrName>r</p:attrName>
                                        </p:attrNameLst>
                                      </p:cBhvr>
                                    </p:animRot>
                                  </p:childTnLst>
                                </p:cTn>
                              </p:par>
                              <p:par>
                                <p:cTn id="130" presetID="63" presetClass="path" presetSubtype="0" accel="50000" decel="50000" fill="hold" nodeType="withEffect">
                                  <p:stCondLst>
                                    <p:cond delay="0"/>
                                  </p:stCondLst>
                                  <p:childTnLst>
                                    <p:animMotion origin="layout" path="M 3.88889E-6 -1.46123E-6 L 0.35451 -1.46123E-6 " pathEditMode="relative" rAng="0" ptsTypes="AA">
                                      <p:cBhvr>
                                        <p:cTn id="131" dur="1500" fill="hold"/>
                                        <p:tgtEl>
                                          <p:spTgt spid="3"/>
                                        </p:tgtEl>
                                        <p:attrNameLst>
                                          <p:attrName>ppt_x</p:attrName>
                                          <p:attrName>ppt_y</p:attrName>
                                        </p:attrNameLst>
                                      </p:cBhvr>
                                      <p:rCtr x="17726" y="0"/>
                                    </p:animMotion>
                                  </p:childTnLst>
                                </p:cTn>
                              </p:par>
                            </p:childTnLst>
                          </p:cTn>
                        </p:par>
                      </p:childTnLst>
                    </p:cTn>
                  </p:par>
                </p:childTnLst>
              </p:cTn>
              <p:nextCondLst>
                <p:cond evt="onClick" delay="0">
                  <p:tgtEl>
                    <p:spTgt spid="11"/>
                  </p:tgtEl>
                </p:cond>
              </p:nextCondLst>
            </p:seq>
          </p:childTnLst>
        </p:cTn>
      </p:par>
    </p:tnLst>
    <p:bldLst>
      <p:bldP spid="10" grpId="0" animBg="1"/>
      <p:bldP spid="10" grpId="1" animBg="1"/>
      <p:bldP spid="10" grpId="2" animBg="1"/>
      <p:bldP spid="12" grpId="0" animBg="1"/>
      <p:bldP spid="12" grpId="1" animBg="1"/>
      <p:bldP spid="12" grpId="2" animBg="1"/>
      <p:bldP spid="14" grpId="0" animBg="1"/>
      <p:bldP spid="14" grpId="1" animBg="1"/>
      <p:bldP spid="14" grpId="2"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Hình ảnh 3">
            <a:extLst>
              <a:ext uri="{FF2B5EF4-FFF2-40B4-BE49-F238E27FC236}">
                <a16:creationId xmlns="" xmlns:a16="http://schemas.microsoft.com/office/drawing/2014/main" id="{26B3DAE8-3731-4913-9691-DE99DF4D0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1207" cy="6857554"/>
          </a:xfrm>
          <a:prstGeom prst="rect">
            <a:avLst/>
          </a:prstGeom>
        </p:spPr>
      </p:pic>
      <p:pic>
        <p:nvPicPr>
          <p:cNvPr id="2"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341" y="1979323"/>
            <a:ext cx="1509106" cy="16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1" y="209550"/>
            <a:ext cx="12192001" cy="1257300"/>
          </a:xfrm>
          <a:prstGeom prst="cloudCallout">
            <a:avLst>
              <a:gd name="adj1" fmla="val -53153"/>
              <a:gd name="adj2" fmla="val 120367"/>
            </a:avLst>
          </a:prstGeom>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vi-VN" sz="3200" b="1" dirty="0">
              <a:solidFill>
                <a:srgbClr val="800000"/>
              </a:solidFill>
              <a:cs typeface="Arial" panose="020B0604020202020204" pitchFamily="34" charset="0"/>
            </a:endParaRPr>
          </a:p>
        </p:txBody>
      </p:sp>
      <p:sp>
        <p:nvSpPr>
          <p:cNvPr id="7" name="Rounded Rectangle 6"/>
          <p:cNvSpPr/>
          <p:nvPr/>
        </p:nvSpPr>
        <p:spPr>
          <a:xfrm>
            <a:off x="1847850" y="2232094"/>
            <a:ext cx="96393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defTabSz="685800">
              <a:defRPr/>
            </a:pPr>
            <a:r>
              <a:rPr lang="vi-VN" sz="3200" b="1">
                <a:solidFill>
                  <a:srgbClr val="0000CC"/>
                </a:solidFill>
                <a:cs typeface="Times New Roman" pitchFamily="18" charset="0"/>
              </a:rPr>
              <a:t>A. </a:t>
            </a:r>
            <a:r>
              <a:rPr lang="en-US" sz="3200" b="1">
                <a:solidFill>
                  <a:srgbClr val="0000CC"/>
                </a:solidFill>
                <a:cs typeface="Times New Roman" panose="02020603050405020304" pitchFamily="18" charset="0"/>
              </a:rPr>
              <a:t>Lời của người cháu nói về bà nội và bà ngoại của mình.</a:t>
            </a:r>
            <a:endParaRPr lang="vi-VN" sz="3200" b="1" dirty="0">
              <a:solidFill>
                <a:srgbClr val="0000CC"/>
              </a:solidFill>
              <a:cs typeface="Times New Roman" pitchFamily="18" charset="0"/>
            </a:endParaRPr>
          </a:p>
        </p:txBody>
      </p:sp>
      <p:sp>
        <p:nvSpPr>
          <p:cNvPr id="8" name="Rounded Rectangle 7"/>
          <p:cNvSpPr/>
          <p:nvPr/>
        </p:nvSpPr>
        <p:spPr>
          <a:xfrm>
            <a:off x="1847850" y="3701505"/>
            <a:ext cx="96393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b="1" dirty="0">
                <a:solidFill>
                  <a:srgbClr val="0000CC"/>
                </a:solidFill>
                <a:latin typeface="+mj-lt"/>
                <a:cs typeface="Arial" panose="020B0604020202020204" pitchFamily="34" charset="0"/>
              </a:rPr>
              <a:t>B</a:t>
            </a:r>
            <a:r>
              <a:rPr lang="vi-VN" sz="3200" b="1">
                <a:solidFill>
                  <a:srgbClr val="0000CC"/>
                </a:solidFill>
                <a:latin typeface="+mj-lt"/>
                <a:cs typeface="Arial" panose="020B0604020202020204" pitchFamily="34" charset="0"/>
              </a:rPr>
              <a:t>. </a:t>
            </a:r>
            <a:r>
              <a:rPr lang="en-US" sz="3200" b="1" smtClean="0">
                <a:solidFill>
                  <a:srgbClr val="0000CC"/>
                </a:solidFill>
                <a:latin typeface="+mj-lt"/>
                <a:cs typeface="Arial" panose="020B0604020202020204" pitchFamily="34" charset="0"/>
              </a:rPr>
              <a:t>Lời của cháu nói với bà nội.</a:t>
            </a:r>
            <a:endParaRPr lang="en-US" sz="3200" b="1" dirty="0">
              <a:solidFill>
                <a:srgbClr val="0000CC"/>
              </a:solidFill>
              <a:latin typeface="+mj-lt"/>
              <a:cs typeface="Arial" panose="020B0604020202020204" pitchFamily="34" charset="0"/>
            </a:endParaRPr>
          </a:p>
        </p:txBody>
      </p:sp>
      <p:sp>
        <p:nvSpPr>
          <p:cNvPr id="9" name="Rounded Rectangle 8"/>
          <p:cNvSpPr/>
          <p:nvPr/>
        </p:nvSpPr>
        <p:spPr>
          <a:xfrm>
            <a:off x="1847850" y="5157956"/>
            <a:ext cx="9639300" cy="1241535"/>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r>
              <a:rPr lang="vi-VN" sz="3200" b="1" dirty="0">
                <a:solidFill>
                  <a:srgbClr val="0000CC"/>
                </a:solidFill>
                <a:latin typeface="+mj-lt"/>
                <a:cs typeface="Arial" panose="020B0604020202020204" pitchFamily="34" charset="0"/>
              </a:rPr>
              <a:t>C</a:t>
            </a:r>
            <a:r>
              <a:rPr lang="vi-VN" sz="3200" b="1">
                <a:solidFill>
                  <a:srgbClr val="0000CC"/>
                </a:solidFill>
                <a:latin typeface="+mj-lt"/>
                <a:cs typeface="Arial" panose="020B0604020202020204" pitchFamily="34" charset="0"/>
              </a:rPr>
              <a:t>. </a:t>
            </a:r>
            <a:r>
              <a:rPr lang="en-US" sz="3200" b="1" smtClean="0">
                <a:solidFill>
                  <a:srgbClr val="0000CC"/>
                </a:solidFill>
                <a:latin typeface="+mj-lt"/>
                <a:cs typeface="Arial" panose="020B0604020202020204" pitchFamily="34" charset="0"/>
              </a:rPr>
              <a:t>Lời của con nói với mẹ.</a:t>
            </a:r>
            <a:endParaRPr lang="en-US" sz="3200" b="1" dirty="0">
              <a:solidFill>
                <a:srgbClr val="0000CC"/>
              </a:solidFill>
              <a:latin typeface="+mj-lt"/>
              <a:cs typeface="Arial" panose="020B0604020202020204" pitchFamily="34" charset="0"/>
            </a:endParaRPr>
          </a:p>
        </p:txBody>
      </p:sp>
      <p:sp>
        <p:nvSpPr>
          <p:cNvPr id="3" name="Rectangle 2"/>
          <p:cNvSpPr/>
          <p:nvPr/>
        </p:nvSpPr>
        <p:spPr>
          <a:xfrm>
            <a:off x="1519855" y="504021"/>
            <a:ext cx="9113393" cy="584775"/>
          </a:xfrm>
          <a:prstGeom prst="rect">
            <a:avLst/>
          </a:prstGeom>
        </p:spPr>
        <p:txBody>
          <a:bodyPr wrap="none">
            <a:spAutoFit/>
          </a:bodyPr>
          <a:lstStyle/>
          <a:p>
            <a:pPr algn="ctr" defTabSz="685800">
              <a:defRPr/>
            </a:pPr>
            <a:r>
              <a:rPr lang="en-US" sz="3200" b="1">
                <a:solidFill>
                  <a:prstClr val="black"/>
                </a:solidFill>
                <a:latin typeface="Roboto" pitchFamily="2" charset="0"/>
                <a:ea typeface="Roboto" pitchFamily="2" charset="0"/>
                <a:cs typeface="Roboto" pitchFamily="2" charset="0"/>
              </a:rPr>
              <a:t>Bài thơ “Bà nội, bà ngoại” là lời của ai nói với ai? </a:t>
            </a:r>
            <a:endParaRPr lang="vi-VN" sz="3200" b="1" dirty="0">
              <a:solidFill>
                <a:srgbClr val="800000"/>
              </a:solidFill>
              <a:latin typeface="Roboto" pitchFamily="2" charset="0"/>
              <a:ea typeface="Roboto" pitchFamily="2" charset="0"/>
              <a:cs typeface="Roboto" pitchFamily="2" charset="0"/>
            </a:endParaRPr>
          </a:p>
        </p:txBody>
      </p:sp>
    </p:spTree>
    <p:extLst>
      <p:ext uri="{BB962C8B-B14F-4D97-AF65-F5344CB8AC3E}">
        <p14:creationId xmlns:p14="http://schemas.microsoft.com/office/powerpoint/2010/main" val="2560971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1000"/>
                                        <p:tgtEl>
                                          <p:spTgt spid="3"/>
                                        </p:tgtEl>
                                      </p:cBhvr>
                                    </p:animEffect>
                                  </p:childTnLst>
                                </p:cTn>
                              </p:par>
                            </p:childTnLst>
                          </p:cTn>
                        </p:par>
                        <p:par>
                          <p:cTn id="11" fill="hold">
                            <p:stCondLst>
                              <p:cond delay="1000"/>
                            </p:stCondLst>
                            <p:childTnLst>
                              <p:par>
                                <p:cTn id="12" presetID="42" presetClass="entr" presetSubtype="0" fill="hold" grpId="1"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1"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3" nodeType="clickEffect">
                                  <p:stCondLst>
                                    <p:cond delay="0"/>
                                  </p:stCondLst>
                                  <p:childTnLst>
                                    <p:animEffect transition="out" filter="fade">
                                      <p:cBhvr>
                                        <p:cTn id="31" dur="500" tmFilter="0, 0; .2, .5; .8, .5; 1, 0"/>
                                        <p:tgtEl>
                                          <p:spTgt spid="7"/>
                                        </p:tgtEl>
                                      </p:cBhvr>
                                    </p:animEffect>
                                    <p:animScale>
                                      <p:cBhvr>
                                        <p:cTn id="32" dur="250" autoRev="1" fill="hold"/>
                                        <p:tgtEl>
                                          <p:spTgt spid="7"/>
                                        </p:tgtEl>
                                      </p:cBhvr>
                                      <p:by x="105000" y="105000"/>
                                    </p:animScale>
                                  </p:childTnLst>
                                </p:cTn>
                              </p:par>
                              <p:par>
                                <p:cTn id="33" presetID="26" presetClass="emph" presetSubtype="0" fill="hold" grpId="3"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par>
                                <p:cTn id="36" presetID="26" presetClass="emph" presetSubtype="0" fill="hold" grpId="3" nodeType="withEffect">
                                  <p:stCondLst>
                                    <p:cond delay="0"/>
                                  </p:stCondLst>
                                  <p:childTnLst>
                                    <p:animEffect transition="out" filter="fade">
                                      <p:cBhvr>
                                        <p:cTn id="37" dur="500" tmFilter="0, 0; .2, .5; .8, .5; 1, 0"/>
                                        <p:tgtEl>
                                          <p:spTgt spid="9"/>
                                        </p:tgtEl>
                                      </p:cBhvr>
                                    </p:animEffect>
                                    <p:animScale>
                                      <p:cBhvr>
                                        <p:cTn id="38" dur="250" autoRev="1" fill="hold"/>
                                        <p:tgtEl>
                                          <p:spTgt spid="9"/>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2000" fill="hold"/>
                                        <p:tgtEl>
                                          <p:spTgt spid="7"/>
                                        </p:tgtEl>
                                        <p:attrNameLst>
                                          <p:attrName>fillcolor</p:attrName>
                                        </p:attrNameLst>
                                      </p:cBhvr>
                                      <p:to>
                                        <a:srgbClr val="00FF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0" nodeType="click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par>
                                <p:cTn id="50" presetID="26" presetClass="emph" presetSubtype="0" fill="hold" grpId="0" nodeType="withEffect">
                                  <p:stCondLst>
                                    <p:cond delay="0"/>
                                  </p:stCondLst>
                                  <p:childTnLst>
                                    <p:animEffect transition="out" filter="fade">
                                      <p:cBhvr>
                                        <p:cTn id="51" dur="500" tmFilter="0, 0; .2, .5; .8, .5; 1, 0"/>
                                        <p:tgtEl>
                                          <p:spTgt spid="8"/>
                                        </p:tgtEl>
                                      </p:cBhvr>
                                    </p:animEffect>
                                    <p:animScale>
                                      <p:cBhvr>
                                        <p:cTn id="52" dur="250" autoRev="1" fill="hold"/>
                                        <p:tgtEl>
                                          <p:spTgt spid="8"/>
                                        </p:tgtEl>
                                      </p:cBhvr>
                                      <p:by x="105000" y="105000"/>
                                    </p:animScale>
                                  </p:childTnLst>
                                </p:cTn>
                              </p:par>
                              <p:par>
                                <p:cTn id="53" presetID="26" presetClass="emph" presetSubtype="0" fill="hold" grpId="0" nodeType="withEffect">
                                  <p:stCondLst>
                                    <p:cond delay="0"/>
                                  </p:stCondLst>
                                  <p:childTnLst>
                                    <p:animEffect transition="out" filter="fade">
                                      <p:cBhvr>
                                        <p:cTn id="54" dur="500" tmFilter="0, 0; .2, .5; .8, .5; 1, 0"/>
                                        <p:tgtEl>
                                          <p:spTgt spid="9"/>
                                        </p:tgtEl>
                                      </p:cBhvr>
                                    </p:animEffect>
                                    <p:animScale>
                                      <p:cBhvr>
                                        <p:cTn id="55" dur="250" autoRev="1" fill="hold"/>
                                        <p:tgtEl>
                                          <p:spTgt spid="9"/>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2000" fill="hold"/>
                                        <p:tgtEl>
                                          <p:spTgt spid="7"/>
                                        </p:tgtEl>
                                        <p:attrNameLst>
                                          <p:attrName>fillcolor</p:attrName>
                                        </p:attrNameLst>
                                      </p:cBhvr>
                                      <p:to>
                                        <a:srgbClr val="00FFFF"/>
                                      </p:to>
                                    </p:animClr>
                                    <p:set>
                                      <p:cBhvr>
                                        <p:cTn id="59" dur="2000" fill="hold"/>
                                        <p:tgtEl>
                                          <p:spTgt spid="7"/>
                                        </p:tgtEl>
                                        <p:attrNameLst>
                                          <p:attrName>fill.type</p:attrName>
                                        </p:attrNameLst>
                                      </p:cBhvr>
                                      <p:to>
                                        <p:strVal val="solid"/>
                                      </p:to>
                                    </p:set>
                                    <p:set>
                                      <p:cBhvr>
                                        <p:cTn id="60" dur="2000" fill="hold"/>
                                        <p:tgtEl>
                                          <p:spTgt spid="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2" nodeType="clickEffect">
                                  <p:stCondLst>
                                    <p:cond delay="0"/>
                                  </p:stCondLst>
                                  <p:childTnLst>
                                    <p:animEffect transition="out" filter="fade">
                                      <p:cBhvr>
                                        <p:cTn id="65" dur="500" tmFilter="0, 0; .2, .5; .8, .5; 1, 0"/>
                                        <p:tgtEl>
                                          <p:spTgt spid="7"/>
                                        </p:tgtEl>
                                      </p:cBhvr>
                                    </p:animEffect>
                                    <p:animScale>
                                      <p:cBhvr>
                                        <p:cTn id="66" dur="250" autoRev="1" fill="hold"/>
                                        <p:tgtEl>
                                          <p:spTgt spid="7"/>
                                        </p:tgtEl>
                                      </p:cBhvr>
                                      <p:by x="105000" y="105000"/>
                                    </p:animScale>
                                  </p:childTnLst>
                                </p:cTn>
                              </p:par>
                              <p:par>
                                <p:cTn id="67" presetID="26" presetClass="emph" presetSubtype="0" fill="hold" grpId="2" nodeType="withEffect">
                                  <p:stCondLst>
                                    <p:cond delay="0"/>
                                  </p:stCondLst>
                                  <p:childTnLst>
                                    <p:animEffect transition="out" filter="fade">
                                      <p:cBhvr>
                                        <p:cTn id="68" dur="500" tmFilter="0, 0; .2, .5; .8, .5; 1, 0"/>
                                        <p:tgtEl>
                                          <p:spTgt spid="8"/>
                                        </p:tgtEl>
                                      </p:cBhvr>
                                    </p:animEffect>
                                    <p:animScale>
                                      <p:cBhvr>
                                        <p:cTn id="69" dur="250" autoRev="1" fill="hold"/>
                                        <p:tgtEl>
                                          <p:spTgt spid="8"/>
                                        </p:tgtEl>
                                      </p:cBhvr>
                                      <p:by x="105000" y="105000"/>
                                    </p:animScale>
                                  </p:childTnLst>
                                </p:cTn>
                              </p:par>
                              <p:par>
                                <p:cTn id="70" presetID="26" presetClass="emph" presetSubtype="0" fill="hold" grpId="2" nodeType="withEffect">
                                  <p:stCondLst>
                                    <p:cond delay="0"/>
                                  </p:stCondLst>
                                  <p:childTnLst>
                                    <p:animEffect transition="out" filter="fade">
                                      <p:cBhvr>
                                        <p:cTn id="71" dur="500" tmFilter="0, 0; .2, .5; .8, .5; 1, 0"/>
                                        <p:tgtEl>
                                          <p:spTgt spid="9"/>
                                        </p:tgtEl>
                                      </p:cBhvr>
                                    </p:animEffect>
                                    <p:animScale>
                                      <p:cBhvr>
                                        <p:cTn id="72" dur="250" autoRev="1" fill="hold"/>
                                        <p:tgtEl>
                                          <p:spTgt spid="9"/>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2000" fill="hold"/>
                                        <p:tgtEl>
                                          <p:spTgt spid="7"/>
                                        </p:tgtEl>
                                        <p:attrNameLst>
                                          <p:attrName>fillcolor</p:attrName>
                                        </p:attrNameLst>
                                      </p:cBhvr>
                                      <p:to>
                                        <a:srgbClr val="00FFFF"/>
                                      </p:to>
                                    </p:animClr>
                                    <p:set>
                                      <p:cBhvr>
                                        <p:cTn id="76" dur="2000" fill="hold"/>
                                        <p:tgtEl>
                                          <p:spTgt spid="7"/>
                                        </p:tgtEl>
                                        <p:attrNameLst>
                                          <p:attrName>fill.type</p:attrName>
                                        </p:attrNameLst>
                                      </p:cBhvr>
                                      <p:to>
                                        <p:strVal val="solid"/>
                                      </p:to>
                                    </p:set>
                                    <p:set>
                                      <p:cBhvr>
                                        <p:cTn id="77" dur="2000" fill="hold"/>
                                        <p:tgtEl>
                                          <p:spTgt spid="7"/>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sai 50 (1).wav"/>
                                        </p:tgtEl>
                                      </p:cMediaNode>
                                    </p:audio>
                                  </p:subTnLst>
                                </p:cTn>
                              </p:par>
                              <p:par>
                                <p:cTn id="78" presetID="1" presetClass="emph" presetSubtype="2" fill="hold" nodeType="withEffect">
                                  <p:stCondLst>
                                    <p:cond delay="0"/>
                                  </p:stCondLst>
                                  <p:childTnLst>
                                    <p:animClr clrSpc="rgb" dir="cw">
                                      <p:cBhvr>
                                        <p:cTn id="79" dur="2000" fill="hold"/>
                                        <p:tgtEl>
                                          <p:spTgt spid="8"/>
                                        </p:tgtEl>
                                        <p:attrNameLst>
                                          <p:attrName>fillcolor</p:attrName>
                                        </p:attrNameLst>
                                      </p:cBhvr>
                                      <p:to>
                                        <a:srgbClr val="FF0000"/>
                                      </p:to>
                                    </p:animClr>
                                    <p:set>
                                      <p:cBhvr>
                                        <p:cTn id="80" dur="2000" fill="hold"/>
                                        <p:tgtEl>
                                          <p:spTgt spid="8"/>
                                        </p:tgtEl>
                                        <p:attrNameLst>
                                          <p:attrName>fill.type</p:attrName>
                                        </p:attrNameLst>
                                      </p:cBhvr>
                                      <p:to>
                                        <p:strVal val="solid"/>
                                      </p:to>
                                    </p:set>
                                    <p:set>
                                      <p:cBhvr>
                                        <p:cTn id="8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4" nodeType="clickEffect">
                                  <p:stCondLst>
                                    <p:cond delay="0"/>
                                  </p:stCondLst>
                                  <p:childTnLst>
                                    <p:animEffect transition="out" filter="fade">
                                      <p:cBhvr>
                                        <p:cTn id="86" dur="500" tmFilter="0, 0; .2, .5; .8, .5; 1, 0"/>
                                        <p:tgtEl>
                                          <p:spTgt spid="7"/>
                                        </p:tgtEl>
                                      </p:cBhvr>
                                    </p:animEffect>
                                    <p:animScale>
                                      <p:cBhvr>
                                        <p:cTn id="87" dur="250" autoRev="1" fill="hold"/>
                                        <p:tgtEl>
                                          <p:spTgt spid="7"/>
                                        </p:tgtEl>
                                      </p:cBhvr>
                                      <p:by x="105000" y="105000"/>
                                    </p:animScale>
                                  </p:childTnLst>
                                </p:cTn>
                              </p:par>
                              <p:par>
                                <p:cTn id="88" presetID="26" presetClass="emph" presetSubtype="0" fill="hold" grpId="4" nodeType="withEffect">
                                  <p:stCondLst>
                                    <p:cond delay="0"/>
                                  </p:stCondLst>
                                  <p:childTnLst>
                                    <p:animEffect transition="out" filter="fade">
                                      <p:cBhvr>
                                        <p:cTn id="89" dur="500" tmFilter="0, 0; .2, .5; .8, .5; 1, 0"/>
                                        <p:tgtEl>
                                          <p:spTgt spid="8"/>
                                        </p:tgtEl>
                                      </p:cBhvr>
                                    </p:animEffect>
                                    <p:animScale>
                                      <p:cBhvr>
                                        <p:cTn id="90" dur="250" autoRev="1" fill="hold"/>
                                        <p:tgtEl>
                                          <p:spTgt spid="8"/>
                                        </p:tgtEl>
                                      </p:cBhvr>
                                      <p:by x="105000" y="105000"/>
                                    </p:animScale>
                                  </p:childTnLst>
                                </p:cTn>
                              </p:par>
                              <p:par>
                                <p:cTn id="91" presetID="26" presetClass="emph" presetSubtype="0" fill="hold" grpId="4" nodeType="withEffect">
                                  <p:stCondLst>
                                    <p:cond delay="0"/>
                                  </p:stCondLst>
                                  <p:childTnLst>
                                    <p:animEffect transition="out" filter="fade">
                                      <p:cBhvr>
                                        <p:cTn id="92" dur="500" tmFilter="0, 0; .2, .5; .8, .5; 1, 0"/>
                                        <p:tgtEl>
                                          <p:spTgt spid="9"/>
                                        </p:tgtEl>
                                      </p:cBhvr>
                                    </p:animEffect>
                                    <p:animScale>
                                      <p:cBhvr>
                                        <p:cTn id="93" dur="250" autoRev="1" fill="hold"/>
                                        <p:tgtEl>
                                          <p:spTgt spid="9"/>
                                        </p:tgtEl>
                                      </p:cBhvr>
                                      <p:by x="105000" y="105000"/>
                                    </p:animScale>
                                  </p:childTnLst>
                                </p:cTn>
                              </p:par>
                            </p:childTnLst>
                          </p:cTn>
                        </p:par>
                        <p:par>
                          <p:cTn id="94" fill="hold">
                            <p:stCondLst>
                              <p:cond delay="500"/>
                            </p:stCondLst>
                            <p:childTnLst>
                              <p:par>
                                <p:cTn id="95" presetID="1" presetClass="emph" presetSubtype="2" fill="hold" nodeType="afterEffect">
                                  <p:stCondLst>
                                    <p:cond delay="0"/>
                                  </p:stCondLst>
                                  <p:childTnLst>
                                    <p:animClr clrSpc="rgb" dir="cw">
                                      <p:cBhvr>
                                        <p:cTn id="96" dur="2000" fill="hold"/>
                                        <p:tgtEl>
                                          <p:spTgt spid="7"/>
                                        </p:tgtEl>
                                        <p:attrNameLst>
                                          <p:attrName>fillcolor</p:attrName>
                                        </p:attrNameLst>
                                      </p:cBhvr>
                                      <p:to>
                                        <a:srgbClr val="00FFFF"/>
                                      </p:to>
                                    </p:animClr>
                                    <p:set>
                                      <p:cBhvr>
                                        <p:cTn id="97" dur="2000" fill="hold"/>
                                        <p:tgtEl>
                                          <p:spTgt spid="7"/>
                                        </p:tgtEl>
                                        <p:attrNameLst>
                                          <p:attrName>fill.type</p:attrName>
                                        </p:attrNameLst>
                                      </p:cBhvr>
                                      <p:to>
                                        <p:strVal val="solid"/>
                                      </p:to>
                                    </p:set>
                                    <p:set>
                                      <p:cBhvr>
                                        <p:cTn id="98" dur="2000" fill="hold"/>
                                        <p:tgtEl>
                                          <p:spTgt spid="7"/>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sai 50 (1).wav"/>
                                        </p:tgtEl>
                                      </p:cMediaNode>
                                    </p:audio>
                                  </p:subTnLst>
                                </p:cTn>
                              </p:par>
                              <p:par>
                                <p:cTn id="99" presetID="1" presetClass="emph" presetSubtype="2" fill="hold" nodeType="withEffect">
                                  <p:stCondLst>
                                    <p:cond delay="0"/>
                                  </p:stCondLst>
                                  <p:childTnLst>
                                    <p:animClr clrSpc="rgb" dir="cw">
                                      <p:cBhvr>
                                        <p:cTn id="100" dur="2000" fill="hold"/>
                                        <p:tgtEl>
                                          <p:spTgt spid="9"/>
                                        </p:tgtEl>
                                        <p:attrNameLst>
                                          <p:attrName>fillcolor</p:attrName>
                                        </p:attrNameLst>
                                      </p:cBhvr>
                                      <p:to>
                                        <a:srgbClr val="FF0000"/>
                                      </p:to>
                                    </p:animClr>
                                    <p:set>
                                      <p:cBhvr>
                                        <p:cTn id="101" dur="2000" fill="hold"/>
                                        <p:tgtEl>
                                          <p:spTgt spid="9"/>
                                        </p:tgtEl>
                                        <p:attrNameLst>
                                          <p:attrName>fill.type</p:attrName>
                                        </p:attrNameLst>
                                      </p:cBhvr>
                                      <p:to>
                                        <p:strVal val="solid"/>
                                      </p:to>
                                    </p:set>
                                    <p:set>
                                      <p:cBhvr>
                                        <p:cTn id="102"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9" grpId="3" animBg="1"/>
      <p:bldP spid="9" grpId="4"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Hình ảnh 3">
            <a:extLst>
              <a:ext uri="{FF2B5EF4-FFF2-40B4-BE49-F238E27FC236}">
                <a16:creationId xmlns="" xmlns:a16="http://schemas.microsoft.com/office/drawing/2014/main" id="{D7DA0109-65D0-4629-9EF2-3AA264F17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 y="448"/>
            <a:ext cx="12190413" cy="6857107"/>
          </a:xfrm>
          <a:prstGeom prst="rect">
            <a:avLst/>
          </a:prstGeom>
        </p:spPr>
      </p:pic>
      <p:pic>
        <p:nvPicPr>
          <p:cNvPr id="3" name="Picture 1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2790350"/>
            <a:ext cx="1460223" cy="12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794" y="38100"/>
            <a:ext cx="12191206" cy="1619250"/>
          </a:xfrm>
          <a:prstGeom prst="cloudCallout">
            <a:avLst>
              <a:gd name="adj1" fmla="val -70306"/>
              <a:gd name="adj2" fmla="val 109953"/>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vi-VN" sz="3200" b="1" dirty="0">
              <a:solidFill>
                <a:srgbClr val="FF0000"/>
              </a:solidFill>
              <a:latin typeface="Roboto" pitchFamily="2" charset="0"/>
              <a:ea typeface="Roboto" pitchFamily="2" charset="0"/>
              <a:cs typeface="Roboto" pitchFamily="2" charset="0"/>
            </a:endParaRPr>
          </a:p>
        </p:txBody>
      </p:sp>
      <p:sp>
        <p:nvSpPr>
          <p:cNvPr id="6" name="Rounded Rectangle 5"/>
          <p:cNvSpPr/>
          <p:nvPr/>
        </p:nvSpPr>
        <p:spPr>
          <a:xfrm>
            <a:off x="3105150" y="3648080"/>
            <a:ext cx="6362700"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1" defTabSz="685800">
              <a:defRPr/>
            </a:pPr>
            <a:r>
              <a:rPr lang="vi-VN" sz="3200" b="1">
                <a:solidFill>
                  <a:srgbClr val="0000CC"/>
                </a:solidFill>
                <a:latin typeface="Roboto" pitchFamily="2" charset="0"/>
                <a:ea typeface="Roboto" pitchFamily="2" charset="0"/>
                <a:cs typeface="Roboto" pitchFamily="2" charset="0"/>
              </a:rPr>
              <a:t>B. Hai bà hai nguồn sông</a:t>
            </a:r>
          </a:p>
          <a:p>
            <a:pPr lvl="1" defTabSz="685800">
              <a:defRPr/>
            </a:pPr>
            <a:r>
              <a:rPr lang="vi-VN" sz="3200" b="1">
                <a:solidFill>
                  <a:srgbClr val="0000CC"/>
                </a:solidFill>
                <a:latin typeface="Roboto" pitchFamily="2" charset="0"/>
                <a:ea typeface="Roboto" pitchFamily="2" charset="0"/>
                <a:cs typeface="Roboto" pitchFamily="2" charset="0"/>
              </a:rPr>
              <a:t>     Cho phù sa đời </a:t>
            </a:r>
            <a:r>
              <a:rPr lang="vi-VN" sz="3200" b="1" smtClean="0">
                <a:solidFill>
                  <a:srgbClr val="0000CC"/>
                </a:solidFill>
                <a:latin typeface="Roboto" pitchFamily="2" charset="0"/>
                <a:ea typeface="Roboto" pitchFamily="2" charset="0"/>
                <a:cs typeface="Roboto" pitchFamily="2" charset="0"/>
              </a:rPr>
              <a:t>cháu</a:t>
            </a:r>
            <a:endParaRPr lang="vi-VN" sz="3200" b="1">
              <a:solidFill>
                <a:srgbClr val="0000CC"/>
              </a:solidFill>
              <a:latin typeface="Roboto" pitchFamily="2" charset="0"/>
              <a:ea typeface="Roboto" pitchFamily="2" charset="0"/>
              <a:cs typeface="Roboto" pitchFamily="2" charset="0"/>
            </a:endParaRPr>
          </a:p>
        </p:txBody>
      </p:sp>
      <p:sp>
        <p:nvSpPr>
          <p:cNvPr id="7" name="Rounded Rectangle 6"/>
          <p:cNvSpPr/>
          <p:nvPr/>
        </p:nvSpPr>
        <p:spPr>
          <a:xfrm>
            <a:off x="3105150" y="2174718"/>
            <a:ext cx="6362700"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857250" lvl="2" indent="-857250" defTabSz="685800">
              <a:defRPr/>
            </a:pPr>
            <a:r>
              <a:rPr lang="en-US" sz="3200" b="1" smtClean="0">
                <a:solidFill>
                  <a:srgbClr val="0000CC"/>
                </a:solidFill>
                <a:latin typeface="Roboto" pitchFamily="2" charset="0"/>
                <a:ea typeface="Roboto" pitchFamily="2" charset="0"/>
                <a:cs typeface="Roboto" pitchFamily="2" charset="0"/>
              </a:rPr>
              <a:t>      A</a:t>
            </a:r>
            <a:r>
              <a:rPr lang="en-US" sz="3200" b="1">
                <a:solidFill>
                  <a:srgbClr val="0000CC"/>
                </a:solidFill>
                <a:latin typeface="Roboto" pitchFamily="2" charset="0"/>
                <a:ea typeface="Roboto" pitchFamily="2" charset="0"/>
                <a:cs typeface="Roboto" pitchFamily="2" charset="0"/>
              </a:rPr>
              <a:t>. </a:t>
            </a:r>
            <a:r>
              <a:rPr lang="vi-VN" sz="3200" b="1">
                <a:solidFill>
                  <a:srgbClr val="0000CC"/>
                </a:solidFill>
                <a:latin typeface="Roboto" pitchFamily="2" charset="0"/>
                <a:ea typeface="Roboto" pitchFamily="2" charset="0"/>
                <a:cs typeface="Roboto" pitchFamily="2" charset="0"/>
              </a:rPr>
              <a:t>Cháu yêu cha, yêu mẹ</a:t>
            </a:r>
            <a:r>
              <a:rPr lang="en-US" sz="3200" b="1">
                <a:solidFill>
                  <a:srgbClr val="0000CC"/>
                </a:solidFill>
                <a:latin typeface="Roboto" pitchFamily="2" charset="0"/>
                <a:ea typeface="Roboto" pitchFamily="2" charset="0"/>
                <a:cs typeface="Roboto" pitchFamily="2" charset="0"/>
              </a:rPr>
              <a:t> </a:t>
            </a:r>
          </a:p>
          <a:p>
            <a:pPr marL="0" lvl="2" defTabSz="685800">
              <a:defRPr/>
            </a:pPr>
            <a:r>
              <a:rPr lang="en-US" sz="3200" b="1" smtClean="0">
                <a:solidFill>
                  <a:srgbClr val="0000CC"/>
                </a:solidFill>
                <a:latin typeface="Roboto" pitchFamily="2" charset="0"/>
                <a:ea typeface="Roboto" pitchFamily="2" charset="0"/>
                <a:cs typeface="Roboto" pitchFamily="2" charset="0"/>
              </a:rPr>
              <a:t>           </a:t>
            </a:r>
            <a:r>
              <a:rPr lang="vi-VN" sz="3200" b="1" smtClean="0">
                <a:solidFill>
                  <a:srgbClr val="0000CC"/>
                </a:solidFill>
                <a:latin typeface="Roboto" pitchFamily="2" charset="0"/>
                <a:ea typeface="Roboto" pitchFamily="2" charset="0"/>
                <a:cs typeface="Roboto" pitchFamily="2" charset="0"/>
              </a:rPr>
              <a:t>Và </a:t>
            </a:r>
            <a:r>
              <a:rPr lang="vi-VN" sz="3200" b="1">
                <a:solidFill>
                  <a:srgbClr val="0000CC"/>
                </a:solidFill>
                <a:latin typeface="Roboto" pitchFamily="2" charset="0"/>
                <a:ea typeface="Roboto" pitchFamily="2" charset="0"/>
                <a:cs typeface="Roboto" pitchFamily="2" charset="0"/>
              </a:rPr>
              <a:t>thương cả hai bà</a:t>
            </a:r>
            <a:endParaRPr lang="vi-VN" sz="3200" b="1" dirty="0">
              <a:solidFill>
                <a:srgbClr val="0000CC"/>
              </a:solidFill>
              <a:latin typeface="Roboto" pitchFamily="2" charset="0"/>
              <a:ea typeface="Roboto" pitchFamily="2" charset="0"/>
              <a:cs typeface="Roboto" pitchFamily="2" charset="0"/>
            </a:endParaRPr>
          </a:p>
        </p:txBody>
      </p:sp>
      <p:sp>
        <p:nvSpPr>
          <p:cNvPr id="8" name="Rounded Rectangle 7"/>
          <p:cNvSpPr/>
          <p:nvPr/>
        </p:nvSpPr>
        <p:spPr>
          <a:xfrm>
            <a:off x="3105150" y="5104966"/>
            <a:ext cx="6362700" cy="135253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1" defTabSz="685800">
              <a:defRPr/>
            </a:pPr>
            <a:r>
              <a:rPr lang="vi-VN" sz="3200" b="1">
                <a:solidFill>
                  <a:srgbClr val="0000CC"/>
                </a:solidFill>
                <a:latin typeface="Roboto" pitchFamily="2" charset="0"/>
                <a:ea typeface="Roboto" pitchFamily="2" charset="0"/>
                <a:cs typeface="Roboto" pitchFamily="2" charset="0"/>
              </a:rPr>
              <a:t>C. Hai miền quê yêu dấu</a:t>
            </a:r>
          </a:p>
          <a:p>
            <a:pPr lvl="1" defTabSz="685800">
              <a:defRPr/>
            </a:pPr>
            <a:r>
              <a:rPr lang="vi-VN" sz="3200" b="1">
                <a:solidFill>
                  <a:srgbClr val="0000CC"/>
                </a:solidFill>
                <a:latin typeface="Roboto" pitchFamily="2" charset="0"/>
                <a:ea typeface="Roboto" pitchFamily="2" charset="0"/>
                <a:cs typeface="Roboto" pitchFamily="2" charset="0"/>
              </a:rPr>
              <a:t>    </a:t>
            </a:r>
            <a:r>
              <a:rPr lang="en-US" sz="3200" b="1">
                <a:solidFill>
                  <a:srgbClr val="0000CC"/>
                </a:solidFill>
                <a:latin typeface="Roboto" pitchFamily="2" charset="0"/>
                <a:ea typeface="Roboto" pitchFamily="2" charset="0"/>
                <a:cs typeface="Roboto" pitchFamily="2" charset="0"/>
              </a:rPr>
              <a:t> </a:t>
            </a:r>
            <a:r>
              <a:rPr lang="vi-VN" sz="3200" b="1">
                <a:solidFill>
                  <a:srgbClr val="0000CC"/>
                </a:solidFill>
                <a:latin typeface="Roboto" pitchFamily="2" charset="0"/>
                <a:ea typeface="Roboto" pitchFamily="2" charset="0"/>
                <a:cs typeface="Roboto" pitchFamily="2" charset="0"/>
              </a:rPr>
              <a:t>Cháu nhớ về thiết tha</a:t>
            </a:r>
            <a:endParaRPr lang="vi-VN" sz="3200" b="1" dirty="0">
              <a:solidFill>
                <a:srgbClr val="0000CC"/>
              </a:solidFill>
              <a:latin typeface="Roboto" pitchFamily="2" charset="0"/>
              <a:ea typeface="Roboto" pitchFamily="2" charset="0"/>
              <a:cs typeface="Roboto" pitchFamily="2" charset="0"/>
            </a:endParaRPr>
          </a:p>
        </p:txBody>
      </p:sp>
      <p:sp>
        <p:nvSpPr>
          <p:cNvPr id="2" name="Rectangle 1"/>
          <p:cNvSpPr/>
          <p:nvPr/>
        </p:nvSpPr>
        <p:spPr>
          <a:xfrm>
            <a:off x="787261" y="309116"/>
            <a:ext cx="10166489" cy="1077218"/>
          </a:xfrm>
          <a:prstGeom prst="rect">
            <a:avLst/>
          </a:prstGeom>
          <a:solidFill>
            <a:schemeClr val="bg1"/>
          </a:solidFill>
        </p:spPr>
        <p:txBody>
          <a:bodyPr wrap="square">
            <a:spAutoFit/>
          </a:bodyPr>
          <a:lstStyle/>
          <a:p>
            <a:pPr algn="ctr"/>
            <a:r>
              <a:rPr lang="en-US" sz="3200" b="1">
                <a:latin typeface="Roboto" pitchFamily="2" charset="0"/>
                <a:ea typeface="Roboto" pitchFamily="2" charset="0"/>
                <a:cs typeface="Roboto" pitchFamily="2" charset="0"/>
              </a:rPr>
              <a:t>Trong bài “Bà nội, bà ngoại”. Câu thơ nào dưới đây </a:t>
            </a:r>
            <a:endParaRPr lang="en-US" sz="3200" b="1" smtClean="0">
              <a:latin typeface="Roboto" pitchFamily="2" charset="0"/>
              <a:ea typeface="Roboto" pitchFamily="2" charset="0"/>
              <a:cs typeface="Roboto" pitchFamily="2" charset="0"/>
            </a:endParaRPr>
          </a:p>
          <a:p>
            <a:pPr algn="ctr"/>
            <a:r>
              <a:rPr lang="en-US" sz="3200" b="1" smtClean="0">
                <a:latin typeface="Roboto" pitchFamily="2" charset="0"/>
                <a:ea typeface="Roboto" pitchFamily="2" charset="0"/>
                <a:cs typeface="Roboto" pitchFamily="2" charset="0"/>
              </a:rPr>
              <a:t>nói </a:t>
            </a:r>
            <a:r>
              <a:rPr lang="en-US" sz="3200" b="1">
                <a:latin typeface="Roboto" pitchFamily="2" charset="0"/>
                <a:ea typeface="Roboto" pitchFamily="2" charset="0"/>
                <a:cs typeface="Roboto" pitchFamily="2" charset="0"/>
              </a:rPr>
              <a:t>lên lòng biết ơn của cháu đối với hai bà?</a:t>
            </a:r>
            <a:endParaRPr lang="vi-VN" sz="3200" b="1" dirty="0">
              <a:solidFill>
                <a:srgbClr val="FF0000"/>
              </a:solidFill>
              <a:latin typeface="Roboto" pitchFamily="2" charset="0"/>
              <a:ea typeface="Roboto" pitchFamily="2" charset="0"/>
              <a:cs typeface="Roboto" pitchFamily="2" charset="0"/>
            </a:endParaRPr>
          </a:p>
        </p:txBody>
      </p:sp>
    </p:spTree>
    <p:extLst>
      <p:ext uri="{BB962C8B-B14F-4D97-AF65-F5344CB8AC3E}">
        <p14:creationId xmlns:p14="http://schemas.microsoft.com/office/powerpoint/2010/main" val="24669481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grpId="1"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1"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3" nodeType="clickEffect">
                                  <p:stCondLst>
                                    <p:cond delay="0"/>
                                  </p:stCondLst>
                                  <p:childTnLst>
                                    <p:animEffect transition="out" filter="fade">
                                      <p:cBhvr>
                                        <p:cTn id="31" dur="500" tmFilter="0, 0; .2, .5; .8, .5; 1, 0"/>
                                        <p:tgtEl>
                                          <p:spTgt spid="6"/>
                                        </p:tgtEl>
                                      </p:cBhvr>
                                    </p:animEffect>
                                    <p:animScale>
                                      <p:cBhvr>
                                        <p:cTn id="32" dur="250" autoRev="1" fill="hold"/>
                                        <p:tgtEl>
                                          <p:spTgt spid="6"/>
                                        </p:tgtEl>
                                      </p:cBhvr>
                                      <p:by x="105000" y="105000"/>
                                    </p:animScale>
                                  </p:childTnLst>
                                </p:cTn>
                              </p:par>
                              <p:par>
                                <p:cTn id="33" presetID="26" presetClass="emph" presetSubtype="0" fill="hold" grpId="3" nodeType="with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par>
                                <p:cTn id="36" presetID="26" presetClass="emph" presetSubtype="0" fill="hold" grpId="3" nodeType="withEffect">
                                  <p:stCondLst>
                                    <p:cond delay="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2000" fill="hold"/>
                                        <p:tgtEl>
                                          <p:spTgt spid="6"/>
                                        </p:tgtEl>
                                        <p:attrNameLst>
                                          <p:attrName>fillcolor</p:attrName>
                                        </p:attrNameLst>
                                      </p:cBhvr>
                                      <p:to>
                                        <a:srgbClr val="00FFFF"/>
                                      </p:to>
                                    </p:animClr>
                                    <p:set>
                                      <p:cBhvr>
                                        <p:cTn id="42" dur="2000" fill="hold"/>
                                        <p:tgtEl>
                                          <p:spTgt spid="6"/>
                                        </p:tgtEl>
                                        <p:attrNameLst>
                                          <p:attrName>fill.type</p:attrName>
                                        </p:attrNameLst>
                                      </p:cBhvr>
                                      <p:to>
                                        <p:strVal val="solid"/>
                                      </p:to>
                                    </p:set>
                                    <p:set>
                                      <p:cBhvr>
                                        <p:cTn id="43"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0" nodeType="click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par>
                                <p:cTn id="50" presetID="26" presetClass="emph" presetSubtype="0" fill="hold" grpId="0" nodeType="withEffect">
                                  <p:stCondLst>
                                    <p:cond delay="0"/>
                                  </p:stCondLst>
                                  <p:childTnLst>
                                    <p:animEffect transition="out" filter="fade">
                                      <p:cBhvr>
                                        <p:cTn id="51" dur="500" tmFilter="0, 0; .2, .5; .8, .5; 1, 0"/>
                                        <p:tgtEl>
                                          <p:spTgt spid="7"/>
                                        </p:tgtEl>
                                      </p:cBhvr>
                                    </p:animEffect>
                                    <p:animScale>
                                      <p:cBhvr>
                                        <p:cTn id="52" dur="250" autoRev="1" fill="hold"/>
                                        <p:tgtEl>
                                          <p:spTgt spid="7"/>
                                        </p:tgtEl>
                                      </p:cBhvr>
                                      <p:by x="105000" y="105000"/>
                                    </p:animScale>
                                  </p:childTnLst>
                                </p:cTn>
                              </p:par>
                              <p:par>
                                <p:cTn id="53" presetID="26" presetClass="emph" presetSubtype="0" fill="hold" grpId="0" nodeType="withEffect">
                                  <p:stCondLst>
                                    <p:cond delay="0"/>
                                  </p:stCondLst>
                                  <p:childTnLst>
                                    <p:animEffect transition="out" filter="fade">
                                      <p:cBhvr>
                                        <p:cTn id="54" dur="500" tmFilter="0, 0; .2, .5; .8, .5; 1, 0"/>
                                        <p:tgtEl>
                                          <p:spTgt spid="8"/>
                                        </p:tgtEl>
                                      </p:cBhvr>
                                    </p:animEffect>
                                    <p:animScale>
                                      <p:cBhvr>
                                        <p:cTn id="55" dur="250" autoRev="1" fill="hold"/>
                                        <p:tgtEl>
                                          <p:spTgt spid="8"/>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2000" fill="hold"/>
                                        <p:tgtEl>
                                          <p:spTgt spid="6"/>
                                        </p:tgtEl>
                                        <p:attrNameLst>
                                          <p:attrName>fillcolor</p:attrName>
                                        </p:attrNameLst>
                                      </p:cBhvr>
                                      <p:to>
                                        <a:srgbClr val="00FFFF"/>
                                      </p:to>
                                    </p:animClr>
                                    <p:set>
                                      <p:cBhvr>
                                        <p:cTn id="59" dur="2000" fill="hold"/>
                                        <p:tgtEl>
                                          <p:spTgt spid="6"/>
                                        </p:tgtEl>
                                        <p:attrNameLst>
                                          <p:attrName>fill.type</p:attrName>
                                        </p:attrNameLst>
                                      </p:cBhvr>
                                      <p:to>
                                        <p:strVal val="solid"/>
                                      </p:to>
                                    </p:set>
                                    <p:set>
                                      <p:cBhvr>
                                        <p:cTn id="60" dur="200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2"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par>
                                <p:cTn id="67" presetID="26" presetClass="emph" presetSubtype="0" fill="hold" grpId="2" nodeType="withEffect">
                                  <p:stCondLst>
                                    <p:cond delay="0"/>
                                  </p:stCondLst>
                                  <p:childTnLst>
                                    <p:animEffect transition="out" filter="fade">
                                      <p:cBhvr>
                                        <p:cTn id="68" dur="500" tmFilter="0, 0; .2, .5; .8, .5; 1, 0"/>
                                        <p:tgtEl>
                                          <p:spTgt spid="7"/>
                                        </p:tgtEl>
                                      </p:cBhvr>
                                    </p:animEffect>
                                    <p:animScale>
                                      <p:cBhvr>
                                        <p:cTn id="69" dur="250" autoRev="1" fill="hold"/>
                                        <p:tgtEl>
                                          <p:spTgt spid="7"/>
                                        </p:tgtEl>
                                      </p:cBhvr>
                                      <p:by x="105000" y="105000"/>
                                    </p:animScale>
                                  </p:childTnLst>
                                </p:cTn>
                              </p:par>
                              <p:par>
                                <p:cTn id="70" presetID="26" presetClass="emph" presetSubtype="0" fill="hold" grpId="2" nodeType="withEffect">
                                  <p:stCondLst>
                                    <p:cond delay="0"/>
                                  </p:stCondLst>
                                  <p:childTnLst>
                                    <p:animEffect transition="out" filter="fade">
                                      <p:cBhvr>
                                        <p:cTn id="71" dur="500" tmFilter="0, 0; .2, .5; .8, .5; 1, 0"/>
                                        <p:tgtEl>
                                          <p:spTgt spid="8"/>
                                        </p:tgtEl>
                                      </p:cBhvr>
                                    </p:animEffect>
                                    <p:animScale>
                                      <p:cBhvr>
                                        <p:cTn id="72" dur="250" autoRev="1" fill="hold"/>
                                        <p:tgtEl>
                                          <p:spTgt spid="8"/>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2000" fill="hold"/>
                                        <p:tgtEl>
                                          <p:spTgt spid="6"/>
                                        </p:tgtEl>
                                        <p:attrNameLst>
                                          <p:attrName>fillcolor</p:attrName>
                                        </p:attrNameLst>
                                      </p:cBhvr>
                                      <p:to>
                                        <a:srgbClr val="00FFFF"/>
                                      </p:to>
                                    </p:animClr>
                                    <p:set>
                                      <p:cBhvr>
                                        <p:cTn id="76" dur="2000" fill="hold"/>
                                        <p:tgtEl>
                                          <p:spTgt spid="6"/>
                                        </p:tgtEl>
                                        <p:attrNameLst>
                                          <p:attrName>fill.type</p:attrName>
                                        </p:attrNameLst>
                                      </p:cBhvr>
                                      <p:to>
                                        <p:strVal val="solid"/>
                                      </p:to>
                                    </p:set>
                                    <p:set>
                                      <p:cBhvr>
                                        <p:cTn id="77" dur="2000" fill="hold"/>
                                        <p:tgtEl>
                                          <p:spTgt spid="6"/>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sai 50 (1).wav"/>
                                        </p:tgtEl>
                                      </p:cMediaNode>
                                    </p:audio>
                                  </p:subTnLst>
                                </p:cTn>
                              </p:par>
                              <p:par>
                                <p:cTn id="78" presetID="1" presetClass="emph" presetSubtype="2" fill="hold" nodeType="withEffect">
                                  <p:stCondLst>
                                    <p:cond delay="0"/>
                                  </p:stCondLst>
                                  <p:childTnLst>
                                    <p:animClr clrSpc="rgb" dir="cw">
                                      <p:cBhvr>
                                        <p:cTn id="79" dur="2000" fill="hold"/>
                                        <p:tgtEl>
                                          <p:spTgt spid="7"/>
                                        </p:tgtEl>
                                        <p:attrNameLst>
                                          <p:attrName>fillcolor</p:attrName>
                                        </p:attrNameLst>
                                      </p:cBhvr>
                                      <p:to>
                                        <a:srgbClr val="FF0000"/>
                                      </p:to>
                                    </p:animClr>
                                    <p:set>
                                      <p:cBhvr>
                                        <p:cTn id="80" dur="2000" fill="hold"/>
                                        <p:tgtEl>
                                          <p:spTgt spid="7"/>
                                        </p:tgtEl>
                                        <p:attrNameLst>
                                          <p:attrName>fill.type</p:attrName>
                                        </p:attrNameLst>
                                      </p:cBhvr>
                                      <p:to>
                                        <p:strVal val="solid"/>
                                      </p:to>
                                    </p:set>
                                    <p:set>
                                      <p:cBhvr>
                                        <p:cTn id="81"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4" nodeType="clickEffect">
                                  <p:stCondLst>
                                    <p:cond delay="0"/>
                                  </p:stCondLst>
                                  <p:childTnLst>
                                    <p:animEffect transition="out" filter="fade">
                                      <p:cBhvr>
                                        <p:cTn id="86" dur="500" tmFilter="0, 0; .2, .5; .8, .5; 1, 0"/>
                                        <p:tgtEl>
                                          <p:spTgt spid="6"/>
                                        </p:tgtEl>
                                      </p:cBhvr>
                                    </p:animEffect>
                                    <p:animScale>
                                      <p:cBhvr>
                                        <p:cTn id="87" dur="250" autoRev="1" fill="hold"/>
                                        <p:tgtEl>
                                          <p:spTgt spid="6"/>
                                        </p:tgtEl>
                                      </p:cBhvr>
                                      <p:by x="105000" y="105000"/>
                                    </p:animScale>
                                  </p:childTnLst>
                                </p:cTn>
                              </p:par>
                              <p:par>
                                <p:cTn id="88" presetID="26" presetClass="emph" presetSubtype="0" fill="hold" grpId="4" nodeType="withEffect">
                                  <p:stCondLst>
                                    <p:cond delay="0"/>
                                  </p:stCondLst>
                                  <p:childTnLst>
                                    <p:animEffect transition="out" filter="fade">
                                      <p:cBhvr>
                                        <p:cTn id="89" dur="500" tmFilter="0, 0; .2, .5; .8, .5; 1, 0"/>
                                        <p:tgtEl>
                                          <p:spTgt spid="7"/>
                                        </p:tgtEl>
                                      </p:cBhvr>
                                    </p:animEffect>
                                    <p:animScale>
                                      <p:cBhvr>
                                        <p:cTn id="90" dur="250" autoRev="1" fill="hold"/>
                                        <p:tgtEl>
                                          <p:spTgt spid="7"/>
                                        </p:tgtEl>
                                      </p:cBhvr>
                                      <p:by x="105000" y="105000"/>
                                    </p:animScale>
                                  </p:childTnLst>
                                </p:cTn>
                              </p:par>
                              <p:par>
                                <p:cTn id="91" presetID="26" presetClass="emph" presetSubtype="0" fill="hold" grpId="4" nodeType="withEffect">
                                  <p:stCondLst>
                                    <p:cond delay="0"/>
                                  </p:stCondLst>
                                  <p:childTnLst>
                                    <p:animEffect transition="out" filter="fade">
                                      <p:cBhvr>
                                        <p:cTn id="92" dur="500" tmFilter="0, 0; .2, .5; .8, .5; 1, 0"/>
                                        <p:tgtEl>
                                          <p:spTgt spid="8"/>
                                        </p:tgtEl>
                                      </p:cBhvr>
                                    </p:animEffect>
                                    <p:animScale>
                                      <p:cBhvr>
                                        <p:cTn id="93" dur="250" autoRev="1" fill="hold"/>
                                        <p:tgtEl>
                                          <p:spTgt spid="8"/>
                                        </p:tgtEl>
                                      </p:cBhvr>
                                      <p:by x="105000" y="105000"/>
                                    </p:animScale>
                                  </p:childTnLst>
                                </p:cTn>
                              </p:par>
                            </p:childTnLst>
                          </p:cTn>
                        </p:par>
                        <p:par>
                          <p:cTn id="94" fill="hold">
                            <p:stCondLst>
                              <p:cond delay="500"/>
                            </p:stCondLst>
                            <p:childTnLst>
                              <p:par>
                                <p:cTn id="95" presetID="1" presetClass="emph" presetSubtype="2" fill="hold" nodeType="afterEffect">
                                  <p:stCondLst>
                                    <p:cond delay="0"/>
                                  </p:stCondLst>
                                  <p:childTnLst>
                                    <p:animClr clrSpc="rgb" dir="cw">
                                      <p:cBhvr>
                                        <p:cTn id="96" dur="2000" fill="hold"/>
                                        <p:tgtEl>
                                          <p:spTgt spid="6"/>
                                        </p:tgtEl>
                                        <p:attrNameLst>
                                          <p:attrName>fillcolor</p:attrName>
                                        </p:attrNameLst>
                                      </p:cBhvr>
                                      <p:to>
                                        <a:srgbClr val="00FFFF"/>
                                      </p:to>
                                    </p:animClr>
                                    <p:set>
                                      <p:cBhvr>
                                        <p:cTn id="97" dur="2000" fill="hold"/>
                                        <p:tgtEl>
                                          <p:spTgt spid="6"/>
                                        </p:tgtEl>
                                        <p:attrNameLst>
                                          <p:attrName>fill.type</p:attrName>
                                        </p:attrNameLst>
                                      </p:cBhvr>
                                      <p:to>
                                        <p:strVal val="solid"/>
                                      </p:to>
                                    </p:set>
                                    <p:set>
                                      <p:cBhvr>
                                        <p:cTn id="98" dur="2000" fill="hold"/>
                                        <p:tgtEl>
                                          <p:spTgt spid="6"/>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sai 50 (1).wav"/>
                                        </p:tgtEl>
                                      </p:cMediaNode>
                                    </p:audio>
                                  </p:subTnLst>
                                </p:cTn>
                              </p:par>
                              <p:par>
                                <p:cTn id="99" presetID="1" presetClass="emph" presetSubtype="2" fill="hold" nodeType="withEffect">
                                  <p:stCondLst>
                                    <p:cond delay="0"/>
                                  </p:stCondLst>
                                  <p:childTnLst>
                                    <p:animClr clrSpc="rgb" dir="cw">
                                      <p:cBhvr>
                                        <p:cTn id="100" dur="2000" fill="hold"/>
                                        <p:tgtEl>
                                          <p:spTgt spid="8"/>
                                        </p:tgtEl>
                                        <p:attrNameLst>
                                          <p:attrName>fillcolor</p:attrName>
                                        </p:attrNameLst>
                                      </p:cBhvr>
                                      <p:to>
                                        <a:srgbClr val="FF0000"/>
                                      </p:to>
                                    </p:animClr>
                                    <p:set>
                                      <p:cBhvr>
                                        <p:cTn id="101" dur="2000" fill="hold"/>
                                        <p:tgtEl>
                                          <p:spTgt spid="8"/>
                                        </p:tgtEl>
                                        <p:attrNameLst>
                                          <p:attrName>fill.type</p:attrName>
                                        </p:attrNameLst>
                                      </p:cBhvr>
                                      <p:to>
                                        <p:strVal val="solid"/>
                                      </p:to>
                                    </p:set>
                                    <p:set>
                                      <p:cBhvr>
                                        <p:cTn id="102"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5" grpId="0" animBg="1"/>
      <p:bldP spid="6" grpId="0" animBg="1"/>
      <p:bldP spid="6" grpId="1" animBg="1"/>
      <p:bldP spid="6" grpId="2" animBg="1"/>
      <p:bldP spid="6" grpId="3" animBg="1"/>
      <p:bldP spid="6" grpId="4"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E8E26182-070C-4668-8B34-2F23C37ECE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 y="0"/>
            <a:ext cx="12190413" cy="6857107"/>
          </a:xfrm>
          <a:prstGeom prst="rect">
            <a:avLst/>
          </a:prstGeom>
        </p:spPr>
      </p:pic>
      <p:pic>
        <p:nvPicPr>
          <p:cNvPr id="4" name="Picture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1" y="3473161"/>
            <a:ext cx="1570607" cy="60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342901" y="68893"/>
            <a:ext cx="11506199" cy="2007557"/>
          </a:xfrm>
          <a:prstGeom prst="cloudCallout">
            <a:avLst>
              <a:gd name="adj1" fmla="val -63129"/>
              <a:gd name="adj2" fmla="val 1076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smtClean="0">
                <a:solidFill>
                  <a:srgbClr val="0000CC"/>
                </a:solidFill>
                <a:latin typeface="Roboto" pitchFamily="2" charset="0"/>
                <a:ea typeface="Roboto" pitchFamily="2" charset="0"/>
                <a:cs typeface="Roboto" pitchFamily="2" charset="0"/>
              </a:rPr>
              <a:t>      </a:t>
            </a:r>
            <a:endParaRPr lang="vi-VN" sz="3200" b="1" dirty="0">
              <a:solidFill>
                <a:srgbClr val="FF0000"/>
              </a:solidFill>
              <a:latin typeface="Roboto" pitchFamily="2" charset="0"/>
              <a:ea typeface="Roboto" pitchFamily="2" charset="0"/>
              <a:cs typeface="Roboto" pitchFamily="2" charset="0"/>
            </a:endParaRPr>
          </a:p>
        </p:txBody>
      </p:sp>
      <p:sp>
        <p:nvSpPr>
          <p:cNvPr id="7" name="Rounded Rectangle 6"/>
          <p:cNvSpPr/>
          <p:nvPr/>
        </p:nvSpPr>
        <p:spPr>
          <a:xfrm>
            <a:off x="3272490" y="5440984"/>
            <a:ext cx="5471460"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857250" lvl="2" indent="-857250" defTabSz="685800">
              <a:defRPr/>
            </a:pPr>
            <a:r>
              <a:rPr lang="vi-VN" sz="3200" b="1">
                <a:solidFill>
                  <a:srgbClr val="0000CC"/>
                </a:solidFill>
                <a:latin typeface="Roboto" pitchFamily="2" charset="0"/>
                <a:ea typeface="Roboto" pitchFamily="2" charset="0"/>
                <a:cs typeface="Roboto" pitchFamily="2" charset="0"/>
              </a:rPr>
              <a:t>C. </a:t>
            </a:r>
            <a:r>
              <a:rPr lang="en-US" sz="3200" b="1">
                <a:solidFill>
                  <a:srgbClr val="0000CC"/>
                </a:solidFill>
                <a:latin typeface="Roboto" pitchFamily="2" charset="0"/>
                <a:ea typeface="Roboto" pitchFamily="2" charset="0"/>
                <a:cs typeface="Roboto" pitchFamily="2" charset="0"/>
              </a:rPr>
              <a:t>Cả A và B đều đúng</a:t>
            </a:r>
            <a:r>
              <a:rPr lang="vi-VN" sz="3200" b="1" smtClean="0">
                <a:solidFill>
                  <a:srgbClr val="0000CC"/>
                </a:solidFill>
                <a:latin typeface="Roboto" pitchFamily="2" charset="0"/>
                <a:ea typeface="Roboto" pitchFamily="2" charset="0"/>
                <a:cs typeface="Roboto" pitchFamily="2" charset="0"/>
              </a:rPr>
              <a:t>.</a:t>
            </a:r>
            <a:endParaRPr lang="en-US" sz="3200" b="1">
              <a:solidFill>
                <a:srgbClr val="0000CC"/>
              </a:solidFill>
              <a:latin typeface="Roboto" pitchFamily="2" charset="0"/>
              <a:ea typeface="Roboto" pitchFamily="2" charset="0"/>
              <a:cs typeface="Roboto" pitchFamily="2" charset="0"/>
            </a:endParaRPr>
          </a:p>
        </p:txBody>
      </p:sp>
      <p:sp>
        <p:nvSpPr>
          <p:cNvPr id="8" name="Rounded Rectangle 7"/>
          <p:cNvSpPr/>
          <p:nvPr/>
        </p:nvSpPr>
        <p:spPr>
          <a:xfrm>
            <a:off x="3245970" y="2769771"/>
            <a:ext cx="5471460"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857250" lvl="2" indent="-857250" defTabSz="685800">
              <a:defRPr/>
            </a:pPr>
            <a:r>
              <a:rPr lang="en-US" sz="3200" b="1">
                <a:solidFill>
                  <a:srgbClr val="0000CC"/>
                </a:solidFill>
                <a:latin typeface="Roboto" pitchFamily="2" charset="0"/>
                <a:ea typeface="Roboto" pitchFamily="2" charset="0"/>
                <a:cs typeface="Roboto" pitchFamily="2" charset="0"/>
              </a:rPr>
              <a:t>A. </a:t>
            </a:r>
            <a:r>
              <a:rPr lang="vi-VN" sz="3200" b="1">
                <a:solidFill>
                  <a:srgbClr val="0000CC"/>
                </a:solidFill>
                <a:latin typeface="Roboto" pitchFamily="2" charset="0"/>
                <a:ea typeface="Roboto" pitchFamily="2" charset="0"/>
                <a:cs typeface="Roboto" pitchFamily="2" charset="0"/>
              </a:rPr>
              <a:t>Cháu yêu cha, yêu mẹ</a:t>
            </a:r>
            <a:r>
              <a:rPr lang="en-US" sz="3200" b="1">
                <a:solidFill>
                  <a:srgbClr val="0000CC"/>
                </a:solidFill>
                <a:latin typeface="Roboto" pitchFamily="2" charset="0"/>
                <a:ea typeface="Roboto" pitchFamily="2" charset="0"/>
                <a:cs typeface="Roboto" pitchFamily="2" charset="0"/>
              </a:rPr>
              <a:t> </a:t>
            </a:r>
          </a:p>
          <a:p>
            <a:pPr marL="0" lvl="2" defTabSz="685800">
              <a:defRPr/>
            </a:pPr>
            <a:r>
              <a:rPr lang="en-US" sz="3200" b="1">
                <a:solidFill>
                  <a:srgbClr val="0000CC"/>
                </a:solidFill>
                <a:latin typeface="Roboto" pitchFamily="2" charset="0"/>
                <a:ea typeface="Roboto" pitchFamily="2" charset="0"/>
                <a:cs typeface="Roboto" pitchFamily="2" charset="0"/>
              </a:rPr>
              <a:t>      </a:t>
            </a:r>
            <a:r>
              <a:rPr lang="vi-VN" sz="3200" b="1">
                <a:solidFill>
                  <a:srgbClr val="0000CC"/>
                </a:solidFill>
                <a:latin typeface="Roboto" pitchFamily="2" charset="0"/>
                <a:ea typeface="Roboto" pitchFamily="2" charset="0"/>
                <a:cs typeface="Roboto" pitchFamily="2" charset="0"/>
              </a:rPr>
              <a:t>Và thương cả </a:t>
            </a:r>
            <a:r>
              <a:rPr lang="en-US" sz="3200" b="1">
                <a:solidFill>
                  <a:srgbClr val="0000CC"/>
                </a:solidFill>
                <a:latin typeface="Roboto" pitchFamily="2" charset="0"/>
                <a:ea typeface="Roboto" pitchFamily="2" charset="0"/>
                <a:cs typeface="Roboto" pitchFamily="2" charset="0"/>
              </a:rPr>
              <a:t>hai bà</a:t>
            </a:r>
            <a:r>
              <a:rPr lang="en-US" sz="3200" b="1" smtClean="0">
                <a:solidFill>
                  <a:srgbClr val="0000CC"/>
                </a:solidFill>
                <a:latin typeface="Roboto" pitchFamily="2" charset="0"/>
                <a:ea typeface="Roboto" pitchFamily="2" charset="0"/>
                <a:cs typeface="Roboto" pitchFamily="2" charset="0"/>
              </a:rPr>
              <a:t>.</a:t>
            </a:r>
            <a:endParaRPr lang="en-US" sz="3200">
              <a:latin typeface="Roboto" pitchFamily="2" charset="0"/>
              <a:ea typeface="Roboto" pitchFamily="2" charset="0"/>
              <a:cs typeface="Roboto" pitchFamily="2" charset="0"/>
            </a:endParaRPr>
          </a:p>
        </p:txBody>
      </p:sp>
      <p:sp>
        <p:nvSpPr>
          <p:cNvPr id="9" name="Rounded Rectangle 8"/>
          <p:cNvSpPr/>
          <p:nvPr/>
        </p:nvSpPr>
        <p:spPr>
          <a:xfrm>
            <a:off x="3234390" y="4117646"/>
            <a:ext cx="5471460" cy="11531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00050" lvl="1" indent="-400050" defTabSz="685800">
              <a:defRPr/>
            </a:pPr>
            <a:r>
              <a:rPr lang="vi-VN" sz="3200" b="1">
                <a:solidFill>
                  <a:srgbClr val="0000CC"/>
                </a:solidFill>
                <a:latin typeface="Roboto" pitchFamily="2" charset="0"/>
                <a:ea typeface="Roboto" pitchFamily="2" charset="0"/>
                <a:cs typeface="Roboto" pitchFamily="2" charset="0"/>
              </a:rPr>
              <a:t>B. Hai miền quê yêu </a:t>
            </a:r>
            <a:r>
              <a:rPr lang="vi-VN" sz="3200" b="1" smtClean="0">
                <a:solidFill>
                  <a:srgbClr val="0000CC"/>
                </a:solidFill>
                <a:latin typeface="Roboto" pitchFamily="2" charset="0"/>
                <a:ea typeface="Roboto" pitchFamily="2" charset="0"/>
                <a:cs typeface="Roboto" pitchFamily="2" charset="0"/>
              </a:rPr>
              <a:t>dấu</a:t>
            </a:r>
            <a:r>
              <a:rPr lang="en-US" sz="3200" b="1" smtClean="0">
                <a:solidFill>
                  <a:srgbClr val="0000CC"/>
                </a:solidFill>
                <a:latin typeface="Roboto" pitchFamily="2" charset="0"/>
                <a:ea typeface="Roboto" pitchFamily="2" charset="0"/>
                <a:cs typeface="Roboto" pitchFamily="2" charset="0"/>
              </a:rPr>
              <a:t>.</a:t>
            </a:r>
            <a:endParaRPr lang="vi-VN" sz="3200" b="1">
              <a:solidFill>
                <a:srgbClr val="0000CC"/>
              </a:solidFill>
              <a:latin typeface="Roboto" pitchFamily="2" charset="0"/>
              <a:ea typeface="Roboto" pitchFamily="2" charset="0"/>
              <a:cs typeface="Roboto" pitchFamily="2" charset="0"/>
            </a:endParaRPr>
          </a:p>
          <a:p>
            <a:pPr lvl="1" defTabSz="685800">
              <a:defRPr/>
            </a:pPr>
            <a:r>
              <a:rPr lang="vi-VN" sz="3200" b="1" smtClean="0">
                <a:solidFill>
                  <a:srgbClr val="0000CC"/>
                </a:solidFill>
                <a:latin typeface="Roboto" pitchFamily="2" charset="0"/>
                <a:ea typeface="Roboto" pitchFamily="2" charset="0"/>
                <a:cs typeface="Roboto" pitchFamily="2" charset="0"/>
              </a:rPr>
              <a:t>Cháu </a:t>
            </a:r>
            <a:r>
              <a:rPr lang="vi-VN" sz="3200" b="1">
                <a:solidFill>
                  <a:srgbClr val="0000CC"/>
                </a:solidFill>
                <a:latin typeface="Roboto" pitchFamily="2" charset="0"/>
                <a:ea typeface="Roboto" pitchFamily="2" charset="0"/>
                <a:cs typeface="Roboto" pitchFamily="2" charset="0"/>
              </a:rPr>
              <a:t>nhớ về thiết </a:t>
            </a:r>
            <a:r>
              <a:rPr lang="vi-VN" sz="3200" b="1" smtClean="0">
                <a:solidFill>
                  <a:srgbClr val="0000CC"/>
                </a:solidFill>
                <a:latin typeface="Roboto" pitchFamily="2" charset="0"/>
                <a:ea typeface="Roboto" pitchFamily="2" charset="0"/>
                <a:cs typeface="Roboto" pitchFamily="2" charset="0"/>
              </a:rPr>
              <a:t>tha</a:t>
            </a:r>
            <a:r>
              <a:rPr lang="en-US" sz="3200" b="1" smtClean="0">
                <a:solidFill>
                  <a:srgbClr val="0000CC"/>
                </a:solidFill>
                <a:latin typeface="Roboto" pitchFamily="2" charset="0"/>
                <a:ea typeface="Roboto" pitchFamily="2" charset="0"/>
                <a:cs typeface="Roboto" pitchFamily="2" charset="0"/>
              </a:rPr>
              <a:t>.</a:t>
            </a:r>
            <a:endParaRPr lang="vi-VN" sz="3200" b="1" dirty="0">
              <a:solidFill>
                <a:srgbClr val="0000CC"/>
              </a:solidFill>
              <a:latin typeface="Roboto" pitchFamily="2" charset="0"/>
              <a:ea typeface="Roboto" pitchFamily="2" charset="0"/>
              <a:cs typeface="Roboto" pitchFamily="2" charset="0"/>
            </a:endParaRPr>
          </a:p>
        </p:txBody>
      </p:sp>
      <p:sp>
        <p:nvSpPr>
          <p:cNvPr id="2" name="Rectangle 1"/>
          <p:cNvSpPr/>
          <p:nvPr/>
        </p:nvSpPr>
        <p:spPr>
          <a:xfrm>
            <a:off x="1181100" y="438835"/>
            <a:ext cx="9753600" cy="1077218"/>
          </a:xfrm>
          <a:prstGeom prst="rect">
            <a:avLst/>
          </a:prstGeom>
          <a:solidFill>
            <a:schemeClr val="bg1"/>
          </a:solidFill>
        </p:spPr>
        <p:txBody>
          <a:bodyPr wrap="square">
            <a:spAutoFit/>
          </a:bodyPr>
          <a:lstStyle/>
          <a:p>
            <a:pPr algn="ctr"/>
            <a:r>
              <a:rPr lang="en-US" sz="3200" b="1">
                <a:latin typeface="Roboto" pitchFamily="2" charset="0"/>
                <a:ea typeface="Roboto" pitchFamily="2" charset="0"/>
                <a:cs typeface="Roboto" pitchFamily="2" charset="0"/>
              </a:rPr>
              <a:t>Trong bài “Bà nội, bà ngoại”. Câu thơ nào dưới đây nói lên lòng yêu thương của cháu đối với hai bà?</a:t>
            </a:r>
            <a:endParaRPr lang="vi-VN" sz="3200" b="1" dirty="0">
              <a:solidFill>
                <a:srgbClr val="FF0000"/>
              </a:solidFill>
              <a:latin typeface="Roboto" pitchFamily="2" charset="0"/>
              <a:ea typeface="Roboto" pitchFamily="2" charset="0"/>
              <a:cs typeface="Roboto" pitchFamily="2" charset="0"/>
            </a:endParaRPr>
          </a:p>
        </p:txBody>
      </p:sp>
    </p:spTree>
    <p:extLst>
      <p:ext uri="{BB962C8B-B14F-4D97-AF65-F5344CB8AC3E}">
        <p14:creationId xmlns:p14="http://schemas.microsoft.com/office/powerpoint/2010/main" val="3351499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42" presetClass="entr"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1"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1"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3" nodeType="clickEffect">
                                  <p:stCondLst>
                                    <p:cond delay="0"/>
                                  </p:stCondLst>
                                  <p:childTnLst>
                                    <p:animEffect transition="out" filter="fade">
                                      <p:cBhvr>
                                        <p:cTn id="31" dur="500" tmFilter="0, 0; .2, .5; .8, .5; 1, 0"/>
                                        <p:tgtEl>
                                          <p:spTgt spid="7"/>
                                        </p:tgtEl>
                                      </p:cBhvr>
                                    </p:animEffect>
                                    <p:animScale>
                                      <p:cBhvr>
                                        <p:cTn id="32" dur="250" autoRev="1" fill="hold"/>
                                        <p:tgtEl>
                                          <p:spTgt spid="7"/>
                                        </p:tgtEl>
                                      </p:cBhvr>
                                      <p:by x="105000" y="105000"/>
                                    </p:animScale>
                                  </p:childTnLst>
                                </p:cTn>
                              </p:par>
                              <p:par>
                                <p:cTn id="33" presetID="26" presetClass="emph" presetSubtype="0" fill="hold" grpId="3"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par>
                                <p:cTn id="36" presetID="26" presetClass="emph" presetSubtype="0" fill="hold" grpId="3" nodeType="withEffect">
                                  <p:stCondLst>
                                    <p:cond delay="0"/>
                                  </p:stCondLst>
                                  <p:childTnLst>
                                    <p:animEffect transition="out" filter="fade">
                                      <p:cBhvr>
                                        <p:cTn id="37" dur="500" tmFilter="0, 0; .2, .5; .8, .5; 1, 0"/>
                                        <p:tgtEl>
                                          <p:spTgt spid="9"/>
                                        </p:tgtEl>
                                      </p:cBhvr>
                                    </p:animEffect>
                                    <p:animScale>
                                      <p:cBhvr>
                                        <p:cTn id="38" dur="250" autoRev="1" fill="hold"/>
                                        <p:tgtEl>
                                          <p:spTgt spid="9"/>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2000" fill="hold"/>
                                        <p:tgtEl>
                                          <p:spTgt spid="7"/>
                                        </p:tgtEl>
                                        <p:attrNameLst>
                                          <p:attrName>fillcolor</p:attrName>
                                        </p:attrNameLst>
                                      </p:cBhvr>
                                      <p:to>
                                        <a:srgbClr val="00FF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0" nodeType="click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par>
                                <p:cTn id="50" presetID="26" presetClass="emph" presetSubtype="0" fill="hold" grpId="0" nodeType="withEffect">
                                  <p:stCondLst>
                                    <p:cond delay="0"/>
                                  </p:stCondLst>
                                  <p:childTnLst>
                                    <p:animEffect transition="out" filter="fade">
                                      <p:cBhvr>
                                        <p:cTn id="51" dur="500" tmFilter="0, 0; .2, .5; .8, .5; 1, 0"/>
                                        <p:tgtEl>
                                          <p:spTgt spid="8"/>
                                        </p:tgtEl>
                                      </p:cBhvr>
                                    </p:animEffect>
                                    <p:animScale>
                                      <p:cBhvr>
                                        <p:cTn id="52" dur="250" autoRev="1" fill="hold"/>
                                        <p:tgtEl>
                                          <p:spTgt spid="8"/>
                                        </p:tgtEl>
                                      </p:cBhvr>
                                      <p:by x="105000" y="105000"/>
                                    </p:animScale>
                                  </p:childTnLst>
                                </p:cTn>
                              </p:par>
                              <p:par>
                                <p:cTn id="53" presetID="26" presetClass="emph" presetSubtype="0" fill="hold" grpId="0" nodeType="withEffect">
                                  <p:stCondLst>
                                    <p:cond delay="0"/>
                                  </p:stCondLst>
                                  <p:childTnLst>
                                    <p:animEffect transition="out" filter="fade">
                                      <p:cBhvr>
                                        <p:cTn id="54" dur="500" tmFilter="0, 0; .2, .5; .8, .5; 1, 0"/>
                                        <p:tgtEl>
                                          <p:spTgt spid="9"/>
                                        </p:tgtEl>
                                      </p:cBhvr>
                                    </p:animEffect>
                                    <p:animScale>
                                      <p:cBhvr>
                                        <p:cTn id="55" dur="250" autoRev="1" fill="hold"/>
                                        <p:tgtEl>
                                          <p:spTgt spid="9"/>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2000" fill="hold"/>
                                        <p:tgtEl>
                                          <p:spTgt spid="7"/>
                                        </p:tgtEl>
                                        <p:attrNameLst>
                                          <p:attrName>fillcolor</p:attrName>
                                        </p:attrNameLst>
                                      </p:cBhvr>
                                      <p:to>
                                        <a:srgbClr val="00FFFF"/>
                                      </p:to>
                                    </p:animClr>
                                    <p:set>
                                      <p:cBhvr>
                                        <p:cTn id="59" dur="2000" fill="hold"/>
                                        <p:tgtEl>
                                          <p:spTgt spid="7"/>
                                        </p:tgtEl>
                                        <p:attrNameLst>
                                          <p:attrName>fill.type</p:attrName>
                                        </p:attrNameLst>
                                      </p:cBhvr>
                                      <p:to>
                                        <p:strVal val="solid"/>
                                      </p:to>
                                    </p:set>
                                    <p:set>
                                      <p:cBhvr>
                                        <p:cTn id="60" dur="2000" fill="hold"/>
                                        <p:tgtEl>
                                          <p:spTgt spid="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úc mừng ta da.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2" nodeType="clickEffect">
                                  <p:stCondLst>
                                    <p:cond delay="0"/>
                                  </p:stCondLst>
                                  <p:childTnLst>
                                    <p:animEffect transition="out" filter="fade">
                                      <p:cBhvr>
                                        <p:cTn id="65" dur="500" tmFilter="0, 0; .2, .5; .8, .5; 1, 0"/>
                                        <p:tgtEl>
                                          <p:spTgt spid="7"/>
                                        </p:tgtEl>
                                      </p:cBhvr>
                                    </p:animEffect>
                                    <p:animScale>
                                      <p:cBhvr>
                                        <p:cTn id="66" dur="250" autoRev="1" fill="hold"/>
                                        <p:tgtEl>
                                          <p:spTgt spid="7"/>
                                        </p:tgtEl>
                                      </p:cBhvr>
                                      <p:by x="105000" y="105000"/>
                                    </p:animScale>
                                  </p:childTnLst>
                                </p:cTn>
                              </p:par>
                              <p:par>
                                <p:cTn id="67" presetID="26" presetClass="emph" presetSubtype="0" fill="hold" grpId="2" nodeType="withEffect">
                                  <p:stCondLst>
                                    <p:cond delay="0"/>
                                  </p:stCondLst>
                                  <p:childTnLst>
                                    <p:animEffect transition="out" filter="fade">
                                      <p:cBhvr>
                                        <p:cTn id="68" dur="500" tmFilter="0, 0; .2, .5; .8, .5; 1, 0"/>
                                        <p:tgtEl>
                                          <p:spTgt spid="8"/>
                                        </p:tgtEl>
                                      </p:cBhvr>
                                    </p:animEffect>
                                    <p:animScale>
                                      <p:cBhvr>
                                        <p:cTn id="69" dur="250" autoRev="1" fill="hold"/>
                                        <p:tgtEl>
                                          <p:spTgt spid="8"/>
                                        </p:tgtEl>
                                      </p:cBhvr>
                                      <p:by x="105000" y="105000"/>
                                    </p:animScale>
                                  </p:childTnLst>
                                </p:cTn>
                              </p:par>
                              <p:par>
                                <p:cTn id="70" presetID="26" presetClass="emph" presetSubtype="0" fill="hold" grpId="2" nodeType="withEffect">
                                  <p:stCondLst>
                                    <p:cond delay="0"/>
                                  </p:stCondLst>
                                  <p:childTnLst>
                                    <p:animEffect transition="out" filter="fade">
                                      <p:cBhvr>
                                        <p:cTn id="71" dur="500" tmFilter="0, 0; .2, .5; .8, .5; 1, 0"/>
                                        <p:tgtEl>
                                          <p:spTgt spid="9"/>
                                        </p:tgtEl>
                                      </p:cBhvr>
                                    </p:animEffect>
                                    <p:animScale>
                                      <p:cBhvr>
                                        <p:cTn id="72" dur="250" autoRev="1" fill="hold"/>
                                        <p:tgtEl>
                                          <p:spTgt spid="9"/>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2000" fill="hold"/>
                                        <p:tgtEl>
                                          <p:spTgt spid="7"/>
                                        </p:tgtEl>
                                        <p:attrNameLst>
                                          <p:attrName>fillcolor</p:attrName>
                                        </p:attrNameLst>
                                      </p:cBhvr>
                                      <p:to>
                                        <a:srgbClr val="00FFFF"/>
                                      </p:to>
                                    </p:animClr>
                                    <p:set>
                                      <p:cBhvr>
                                        <p:cTn id="76" dur="2000" fill="hold"/>
                                        <p:tgtEl>
                                          <p:spTgt spid="7"/>
                                        </p:tgtEl>
                                        <p:attrNameLst>
                                          <p:attrName>fill.type</p:attrName>
                                        </p:attrNameLst>
                                      </p:cBhvr>
                                      <p:to>
                                        <p:strVal val="solid"/>
                                      </p:to>
                                    </p:set>
                                    <p:set>
                                      <p:cBhvr>
                                        <p:cTn id="77" dur="2000" fill="hold"/>
                                        <p:tgtEl>
                                          <p:spTgt spid="7"/>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sai 50 (1).wav"/>
                                        </p:tgtEl>
                                      </p:cMediaNode>
                                    </p:audio>
                                  </p:subTnLst>
                                </p:cTn>
                              </p:par>
                              <p:par>
                                <p:cTn id="78" presetID="1" presetClass="emph" presetSubtype="2" fill="hold" nodeType="withEffect">
                                  <p:stCondLst>
                                    <p:cond delay="0"/>
                                  </p:stCondLst>
                                  <p:childTnLst>
                                    <p:animClr clrSpc="rgb" dir="cw">
                                      <p:cBhvr>
                                        <p:cTn id="79" dur="2000" fill="hold"/>
                                        <p:tgtEl>
                                          <p:spTgt spid="8"/>
                                        </p:tgtEl>
                                        <p:attrNameLst>
                                          <p:attrName>fillcolor</p:attrName>
                                        </p:attrNameLst>
                                      </p:cBhvr>
                                      <p:to>
                                        <a:srgbClr val="FF0000"/>
                                      </p:to>
                                    </p:animClr>
                                    <p:set>
                                      <p:cBhvr>
                                        <p:cTn id="80" dur="2000" fill="hold"/>
                                        <p:tgtEl>
                                          <p:spTgt spid="8"/>
                                        </p:tgtEl>
                                        <p:attrNameLst>
                                          <p:attrName>fill.type</p:attrName>
                                        </p:attrNameLst>
                                      </p:cBhvr>
                                      <p:to>
                                        <p:strVal val="solid"/>
                                      </p:to>
                                    </p:set>
                                    <p:set>
                                      <p:cBhvr>
                                        <p:cTn id="8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4" nodeType="clickEffect">
                                  <p:stCondLst>
                                    <p:cond delay="0"/>
                                  </p:stCondLst>
                                  <p:childTnLst>
                                    <p:animEffect transition="out" filter="fade">
                                      <p:cBhvr>
                                        <p:cTn id="86" dur="500" tmFilter="0, 0; .2, .5; .8, .5; 1, 0"/>
                                        <p:tgtEl>
                                          <p:spTgt spid="7"/>
                                        </p:tgtEl>
                                      </p:cBhvr>
                                    </p:animEffect>
                                    <p:animScale>
                                      <p:cBhvr>
                                        <p:cTn id="87" dur="250" autoRev="1" fill="hold"/>
                                        <p:tgtEl>
                                          <p:spTgt spid="7"/>
                                        </p:tgtEl>
                                      </p:cBhvr>
                                      <p:by x="105000" y="105000"/>
                                    </p:animScale>
                                  </p:childTnLst>
                                </p:cTn>
                              </p:par>
                              <p:par>
                                <p:cTn id="88" presetID="26" presetClass="emph" presetSubtype="0" fill="hold" grpId="4" nodeType="withEffect">
                                  <p:stCondLst>
                                    <p:cond delay="0"/>
                                  </p:stCondLst>
                                  <p:childTnLst>
                                    <p:animEffect transition="out" filter="fade">
                                      <p:cBhvr>
                                        <p:cTn id="89" dur="500" tmFilter="0, 0; .2, .5; .8, .5; 1, 0"/>
                                        <p:tgtEl>
                                          <p:spTgt spid="8"/>
                                        </p:tgtEl>
                                      </p:cBhvr>
                                    </p:animEffect>
                                    <p:animScale>
                                      <p:cBhvr>
                                        <p:cTn id="90" dur="250" autoRev="1" fill="hold"/>
                                        <p:tgtEl>
                                          <p:spTgt spid="8"/>
                                        </p:tgtEl>
                                      </p:cBhvr>
                                      <p:by x="105000" y="105000"/>
                                    </p:animScale>
                                  </p:childTnLst>
                                </p:cTn>
                              </p:par>
                              <p:par>
                                <p:cTn id="91" presetID="26" presetClass="emph" presetSubtype="0" fill="hold" grpId="4" nodeType="withEffect">
                                  <p:stCondLst>
                                    <p:cond delay="0"/>
                                  </p:stCondLst>
                                  <p:childTnLst>
                                    <p:animEffect transition="out" filter="fade">
                                      <p:cBhvr>
                                        <p:cTn id="92" dur="500" tmFilter="0, 0; .2, .5; .8, .5; 1, 0"/>
                                        <p:tgtEl>
                                          <p:spTgt spid="9"/>
                                        </p:tgtEl>
                                      </p:cBhvr>
                                    </p:animEffect>
                                    <p:animScale>
                                      <p:cBhvr>
                                        <p:cTn id="93" dur="250" autoRev="1" fill="hold"/>
                                        <p:tgtEl>
                                          <p:spTgt spid="9"/>
                                        </p:tgtEl>
                                      </p:cBhvr>
                                      <p:by x="105000" y="105000"/>
                                    </p:animScale>
                                  </p:childTnLst>
                                </p:cTn>
                              </p:par>
                            </p:childTnLst>
                          </p:cTn>
                        </p:par>
                        <p:par>
                          <p:cTn id="94" fill="hold">
                            <p:stCondLst>
                              <p:cond delay="500"/>
                            </p:stCondLst>
                            <p:childTnLst>
                              <p:par>
                                <p:cTn id="95" presetID="1" presetClass="emph" presetSubtype="2" fill="hold" nodeType="afterEffect">
                                  <p:stCondLst>
                                    <p:cond delay="0"/>
                                  </p:stCondLst>
                                  <p:childTnLst>
                                    <p:animClr clrSpc="rgb" dir="cw">
                                      <p:cBhvr>
                                        <p:cTn id="96" dur="2000" fill="hold"/>
                                        <p:tgtEl>
                                          <p:spTgt spid="7"/>
                                        </p:tgtEl>
                                        <p:attrNameLst>
                                          <p:attrName>fillcolor</p:attrName>
                                        </p:attrNameLst>
                                      </p:cBhvr>
                                      <p:to>
                                        <a:srgbClr val="00FFFF"/>
                                      </p:to>
                                    </p:animClr>
                                    <p:set>
                                      <p:cBhvr>
                                        <p:cTn id="97" dur="2000" fill="hold"/>
                                        <p:tgtEl>
                                          <p:spTgt spid="7"/>
                                        </p:tgtEl>
                                        <p:attrNameLst>
                                          <p:attrName>fill.type</p:attrName>
                                        </p:attrNameLst>
                                      </p:cBhvr>
                                      <p:to>
                                        <p:strVal val="solid"/>
                                      </p:to>
                                    </p:set>
                                    <p:set>
                                      <p:cBhvr>
                                        <p:cTn id="98" dur="2000" fill="hold"/>
                                        <p:tgtEl>
                                          <p:spTgt spid="7"/>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sai 50 (1).wav"/>
                                        </p:tgtEl>
                                      </p:cMediaNode>
                                    </p:audio>
                                  </p:subTnLst>
                                </p:cTn>
                              </p:par>
                              <p:par>
                                <p:cTn id="99" presetID="1" presetClass="emph" presetSubtype="2" fill="hold" nodeType="withEffect">
                                  <p:stCondLst>
                                    <p:cond delay="0"/>
                                  </p:stCondLst>
                                  <p:childTnLst>
                                    <p:animClr clrSpc="rgb" dir="cw">
                                      <p:cBhvr>
                                        <p:cTn id="100" dur="2000" fill="hold"/>
                                        <p:tgtEl>
                                          <p:spTgt spid="9"/>
                                        </p:tgtEl>
                                        <p:attrNameLst>
                                          <p:attrName>fillcolor</p:attrName>
                                        </p:attrNameLst>
                                      </p:cBhvr>
                                      <p:to>
                                        <a:srgbClr val="FF0000"/>
                                      </p:to>
                                    </p:animClr>
                                    <p:set>
                                      <p:cBhvr>
                                        <p:cTn id="101" dur="2000" fill="hold"/>
                                        <p:tgtEl>
                                          <p:spTgt spid="9"/>
                                        </p:tgtEl>
                                        <p:attrNameLst>
                                          <p:attrName>fill.type</p:attrName>
                                        </p:attrNameLst>
                                      </p:cBhvr>
                                      <p:to>
                                        <p:strVal val="solid"/>
                                      </p:to>
                                    </p:set>
                                    <p:set>
                                      <p:cBhvr>
                                        <p:cTn id="102"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9" grpId="3" animBg="1"/>
      <p:bldP spid="9" grpId="4"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Hình ảnh 8">
            <a:extLst>
              <a:ext uri="{FF2B5EF4-FFF2-40B4-BE49-F238E27FC236}">
                <a16:creationId xmlns="" xmlns:a16="http://schemas.microsoft.com/office/drawing/2014/main" id="{445066D7-97B1-4E84-9034-E1759A6D0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 y="448"/>
            <a:ext cx="12190413" cy="6857107"/>
          </a:xfrm>
          <a:prstGeom prst="rect">
            <a:avLst/>
          </a:prstGeom>
        </p:spPr>
      </p:pic>
      <p:pic>
        <p:nvPicPr>
          <p:cNvPr id="2"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284" y="2941112"/>
            <a:ext cx="1672216" cy="103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0" y="114300"/>
            <a:ext cx="12192000" cy="1866900"/>
          </a:xfrm>
          <a:prstGeom prst="cloudCallout">
            <a:avLst>
              <a:gd name="adj1" fmla="val -62109"/>
              <a:gd name="adj2" fmla="val 78128"/>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endParaRPr lang="vi-VN" sz="3200" b="1" dirty="0">
              <a:solidFill>
                <a:srgbClr val="FF0000"/>
              </a:solidFill>
              <a:latin typeface="Roboto" pitchFamily="2" charset="0"/>
              <a:ea typeface="Roboto" pitchFamily="2" charset="0"/>
              <a:cs typeface="Roboto" pitchFamily="2" charset="0"/>
            </a:endParaRPr>
          </a:p>
        </p:txBody>
      </p:sp>
      <p:sp>
        <p:nvSpPr>
          <p:cNvPr id="5" name="Rounded Rectangle 4"/>
          <p:cNvSpPr/>
          <p:nvPr/>
        </p:nvSpPr>
        <p:spPr>
          <a:xfrm>
            <a:off x="1924050" y="3782399"/>
            <a:ext cx="9182100"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r>
              <a:rPr lang="en-US" sz="3200" b="1" smtClean="0">
                <a:solidFill>
                  <a:srgbClr val="0000CC"/>
                </a:solidFill>
                <a:latin typeface="Roboto" pitchFamily="2" charset="0"/>
                <a:ea typeface="Roboto" pitchFamily="2" charset="0"/>
                <a:cs typeface="Roboto" pitchFamily="2" charset="0"/>
              </a:rPr>
              <a:t>B. Em </a:t>
            </a:r>
            <a:r>
              <a:rPr lang="en-US" sz="3200" b="1">
                <a:solidFill>
                  <a:srgbClr val="0000CC"/>
                </a:solidFill>
                <a:latin typeface="Roboto" pitchFamily="2" charset="0"/>
                <a:ea typeface="Roboto" pitchFamily="2" charset="0"/>
                <a:cs typeface="Roboto" pitchFamily="2" charset="0"/>
              </a:rPr>
              <a:t>giúp ông </a:t>
            </a:r>
            <a:r>
              <a:rPr lang="en-US" sz="3200" b="1" smtClean="0">
                <a:solidFill>
                  <a:srgbClr val="0000CC"/>
                </a:solidFill>
                <a:latin typeface="Roboto" pitchFamily="2" charset="0"/>
                <a:ea typeface="Roboto" pitchFamily="2" charset="0"/>
                <a:cs typeface="Roboto" pitchFamily="2" charset="0"/>
              </a:rPr>
              <a:t>bà </a:t>
            </a:r>
            <a:r>
              <a:rPr lang="en-US" sz="3200" b="1">
                <a:solidFill>
                  <a:srgbClr val="0000CC"/>
                </a:solidFill>
                <a:latin typeface="Roboto" pitchFamily="2" charset="0"/>
                <a:ea typeface="Roboto" pitchFamily="2" charset="0"/>
                <a:cs typeface="Roboto" pitchFamily="2" charset="0"/>
              </a:rPr>
              <a:t>quét nhà, nhặt rau, cho gà ăn. </a:t>
            </a:r>
            <a:endParaRPr lang="vi-VN" sz="3200" b="1" dirty="0">
              <a:solidFill>
                <a:srgbClr val="0000CC"/>
              </a:solidFill>
              <a:latin typeface="Roboto" pitchFamily="2" charset="0"/>
              <a:ea typeface="Roboto" pitchFamily="2" charset="0"/>
              <a:cs typeface="Roboto" pitchFamily="2" charset="0"/>
            </a:endParaRPr>
          </a:p>
        </p:txBody>
      </p:sp>
      <p:sp>
        <p:nvSpPr>
          <p:cNvPr id="6" name="Rounded Rectangle 5"/>
          <p:cNvSpPr/>
          <p:nvPr/>
        </p:nvSpPr>
        <p:spPr>
          <a:xfrm>
            <a:off x="1924050" y="4899667"/>
            <a:ext cx="9182100"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r>
              <a:rPr lang="en-US" sz="3200" b="1" smtClean="0">
                <a:solidFill>
                  <a:srgbClr val="0000CC"/>
                </a:solidFill>
                <a:latin typeface="Roboto" pitchFamily="2" charset="0"/>
                <a:ea typeface="Roboto" pitchFamily="2" charset="0"/>
                <a:cs typeface="Roboto" pitchFamily="2" charset="0"/>
              </a:rPr>
              <a:t>C. Em </a:t>
            </a:r>
            <a:r>
              <a:rPr lang="en-US" sz="3200" b="1">
                <a:solidFill>
                  <a:srgbClr val="0000CC"/>
                </a:solidFill>
                <a:latin typeface="Roboto" pitchFamily="2" charset="0"/>
                <a:ea typeface="Roboto" pitchFamily="2" charset="0"/>
                <a:cs typeface="Roboto" pitchFamily="2" charset="0"/>
              </a:rPr>
              <a:t>giúp ông bà quét </a:t>
            </a:r>
            <a:r>
              <a:rPr lang="en-US" sz="3200" b="1" smtClean="0">
                <a:solidFill>
                  <a:srgbClr val="0000CC"/>
                </a:solidFill>
                <a:latin typeface="Roboto" pitchFamily="2" charset="0"/>
                <a:ea typeface="Roboto" pitchFamily="2" charset="0"/>
                <a:cs typeface="Roboto" pitchFamily="2" charset="0"/>
              </a:rPr>
              <a:t>nhà </a:t>
            </a:r>
            <a:r>
              <a:rPr lang="en-US" sz="3200" b="1">
                <a:solidFill>
                  <a:srgbClr val="0000CC"/>
                </a:solidFill>
                <a:latin typeface="Roboto" pitchFamily="2" charset="0"/>
                <a:ea typeface="Roboto" pitchFamily="2" charset="0"/>
                <a:cs typeface="Roboto" pitchFamily="2" charset="0"/>
              </a:rPr>
              <a:t>nhặt rau, cho gà ăn. </a:t>
            </a:r>
            <a:endParaRPr lang="vi-VN" sz="3200" b="1" dirty="0">
              <a:solidFill>
                <a:srgbClr val="0000CC"/>
              </a:solidFill>
              <a:latin typeface="Roboto" pitchFamily="2" charset="0"/>
              <a:ea typeface="Roboto" pitchFamily="2" charset="0"/>
              <a:cs typeface="Roboto" pitchFamily="2" charset="0"/>
            </a:endParaRPr>
          </a:p>
        </p:txBody>
      </p:sp>
      <p:sp>
        <p:nvSpPr>
          <p:cNvPr id="8" name="Rounded Rectangle 7"/>
          <p:cNvSpPr/>
          <p:nvPr/>
        </p:nvSpPr>
        <p:spPr>
          <a:xfrm>
            <a:off x="1924050" y="2656780"/>
            <a:ext cx="9182100" cy="92456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r>
              <a:rPr lang="en-US" sz="3200" b="1" smtClean="0">
                <a:solidFill>
                  <a:srgbClr val="0000CC"/>
                </a:solidFill>
                <a:latin typeface="Roboto" pitchFamily="2" charset="0"/>
                <a:ea typeface="Roboto" pitchFamily="2" charset="0"/>
                <a:cs typeface="Roboto" pitchFamily="2" charset="0"/>
              </a:rPr>
              <a:t>A. Em </a:t>
            </a:r>
            <a:r>
              <a:rPr lang="en-US" sz="3200" b="1">
                <a:solidFill>
                  <a:srgbClr val="0000CC"/>
                </a:solidFill>
                <a:latin typeface="Roboto" pitchFamily="2" charset="0"/>
                <a:ea typeface="Roboto" pitchFamily="2" charset="0"/>
                <a:cs typeface="Roboto" pitchFamily="2" charset="0"/>
              </a:rPr>
              <a:t>giúp ông </a:t>
            </a:r>
            <a:r>
              <a:rPr lang="en-US" sz="3200" b="1" smtClean="0">
                <a:solidFill>
                  <a:srgbClr val="0000CC"/>
                </a:solidFill>
                <a:latin typeface="Roboto" pitchFamily="2" charset="0"/>
                <a:ea typeface="Roboto" pitchFamily="2" charset="0"/>
                <a:cs typeface="Roboto" pitchFamily="2" charset="0"/>
              </a:rPr>
              <a:t>bà, </a:t>
            </a:r>
            <a:r>
              <a:rPr lang="en-US" sz="3200" b="1">
                <a:solidFill>
                  <a:srgbClr val="0000CC"/>
                </a:solidFill>
                <a:latin typeface="Roboto" pitchFamily="2" charset="0"/>
                <a:ea typeface="Roboto" pitchFamily="2" charset="0"/>
                <a:cs typeface="Roboto" pitchFamily="2" charset="0"/>
              </a:rPr>
              <a:t>quét </a:t>
            </a:r>
            <a:r>
              <a:rPr lang="en-US" sz="3200" b="1" smtClean="0">
                <a:solidFill>
                  <a:srgbClr val="0000CC"/>
                </a:solidFill>
                <a:latin typeface="Roboto" pitchFamily="2" charset="0"/>
                <a:ea typeface="Roboto" pitchFamily="2" charset="0"/>
                <a:cs typeface="Roboto" pitchFamily="2" charset="0"/>
              </a:rPr>
              <a:t>nhà, </a:t>
            </a:r>
            <a:r>
              <a:rPr lang="en-US" sz="3200" b="1">
                <a:solidFill>
                  <a:srgbClr val="0000CC"/>
                </a:solidFill>
                <a:latin typeface="Roboto" pitchFamily="2" charset="0"/>
                <a:ea typeface="Roboto" pitchFamily="2" charset="0"/>
                <a:cs typeface="Roboto" pitchFamily="2" charset="0"/>
              </a:rPr>
              <a:t>nhặt </a:t>
            </a:r>
            <a:r>
              <a:rPr lang="en-US" sz="3200" b="1" smtClean="0">
                <a:solidFill>
                  <a:srgbClr val="0000CC"/>
                </a:solidFill>
                <a:latin typeface="Roboto" pitchFamily="2" charset="0"/>
                <a:ea typeface="Roboto" pitchFamily="2" charset="0"/>
                <a:cs typeface="Roboto" pitchFamily="2" charset="0"/>
              </a:rPr>
              <a:t>rau, </a:t>
            </a:r>
            <a:r>
              <a:rPr lang="en-US" sz="3200" b="1">
                <a:solidFill>
                  <a:srgbClr val="0000CC"/>
                </a:solidFill>
                <a:latin typeface="Roboto" pitchFamily="2" charset="0"/>
                <a:ea typeface="Roboto" pitchFamily="2" charset="0"/>
                <a:cs typeface="Roboto" pitchFamily="2" charset="0"/>
              </a:rPr>
              <a:t>cho gà ăn. </a:t>
            </a:r>
            <a:endParaRPr lang="vi-VN" sz="3200" b="1" dirty="0">
              <a:solidFill>
                <a:srgbClr val="0000CC"/>
              </a:solidFill>
              <a:latin typeface="Roboto" pitchFamily="2" charset="0"/>
              <a:ea typeface="Roboto" pitchFamily="2" charset="0"/>
              <a:cs typeface="Roboto" pitchFamily="2" charset="0"/>
            </a:endParaRPr>
          </a:p>
        </p:txBody>
      </p:sp>
      <p:sp>
        <p:nvSpPr>
          <p:cNvPr id="3" name="Rectangle 2"/>
          <p:cNvSpPr/>
          <p:nvPr/>
        </p:nvSpPr>
        <p:spPr>
          <a:xfrm>
            <a:off x="1047749" y="528935"/>
            <a:ext cx="10172701" cy="1077218"/>
          </a:xfrm>
          <a:prstGeom prst="rect">
            <a:avLst/>
          </a:prstGeom>
          <a:solidFill>
            <a:schemeClr val="bg1"/>
          </a:solidFill>
        </p:spPr>
        <p:txBody>
          <a:bodyPr wrap="square">
            <a:spAutoFit/>
          </a:bodyPr>
          <a:lstStyle/>
          <a:p>
            <a:pPr algn="ctr" defTabSz="685800">
              <a:defRPr/>
            </a:pPr>
            <a:r>
              <a:rPr lang="en-US" sz="3200" b="1">
                <a:solidFill>
                  <a:prstClr val="black"/>
                </a:solidFill>
                <a:latin typeface="Roboto" pitchFamily="2" charset="0"/>
                <a:ea typeface="Roboto" pitchFamily="2" charset="0"/>
                <a:cs typeface="Roboto" pitchFamily="2" charset="0"/>
              </a:rPr>
              <a:t>Thêm dấu phẩy vào chỗ </a:t>
            </a:r>
            <a:r>
              <a:rPr lang="en-US" sz="3200" b="1" smtClean="0">
                <a:solidFill>
                  <a:prstClr val="black"/>
                </a:solidFill>
                <a:latin typeface="Roboto" pitchFamily="2" charset="0"/>
                <a:ea typeface="Roboto" pitchFamily="2" charset="0"/>
                <a:cs typeface="Roboto" pitchFamily="2" charset="0"/>
              </a:rPr>
              <a:t>thích </a:t>
            </a:r>
            <a:r>
              <a:rPr lang="en-US" sz="3200" b="1">
                <a:solidFill>
                  <a:prstClr val="black"/>
                </a:solidFill>
                <a:latin typeface="Roboto" pitchFamily="2" charset="0"/>
                <a:ea typeface="Roboto" pitchFamily="2" charset="0"/>
                <a:cs typeface="Roboto" pitchFamily="2" charset="0"/>
              </a:rPr>
              <a:t>hợp trong câu dưới đây:</a:t>
            </a:r>
          </a:p>
          <a:p>
            <a:pPr algn="ctr" defTabSz="685800">
              <a:defRPr/>
            </a:pPr>
            <a:r>
              <a:rPr lang="en-US" sz="3200" b="1">
                <a:solidFill>
                  <a:srgbClr val="FF0000"/>
                </a:solidFill>
                <a:latin typeface="Roboto" pitchFamily="2" charset="0"/>
                <a:ea typeface="Roboto" pitchFamily="2" charset="0"/>
                <a:cs typeface="Roboto" pitchFamily="2" charset="0"/>
              </a:rPr>
              <a:t>Em giúp ông bà quét nhà nhặt rau cho gà ăn. </a:t>
            </a:r>
            <a:endParaRPr lang="vi-VN" sz="3200" b="1" dirty="0">
              <a:solidFill>
                <a:srgbClr val="FF0000"/>
              </a:solidFill>
              <a:latin typeface="Roboto" pitchFamily="2" charset="0"/>
              <a:ea typeface="Roboto" pitchFamily="2" charset="0"/>
              <a:cs typeface="Roboto" pitchFamily="2" charset="0"/>
            </a:endParaRPr>
          </a:p>
        </p:txBody>
      </p:sp>
    </p:spTree>
    <p:extLst>
      <p:ext uri="{BB962C8B-B14F-4D97-AF65-F5344CB8AC3E}">
        <p14:creationId xmlns:p14="http://schemas.microsoft.com/office/powerpoint/2010/main" val="29679316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1"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1"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grpId="1"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4" nodeType="click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par>
                                <p:cTn id="36" presetID="26" presetClass="emph" presetSubtype="0" fill="hold" grpId="4" nodeType="withEffect">
                                  <p:stCondLst>
                                    <p:cond delay="0"/>
                                  </p:stCondLst>
                                  <p:childTnLst>
                                    <p:animEffect transition="out" filter="fade">
                                      <p:cBhvr>
                                        <p:cTn id="37" dur="500" tmFilter="0, 0; .2, .5; .8, .5; 1, 0"/>
                                        <p:tgtEl>
                                          <p:spTgt spid="6"/>
                                        </p:tgtEl>
                                      </p:cBhvr>
                                    </p:animEffect>
                                    <p:animScale>
                                      <p:cBhvr>
                                        <p:cTn id="38" dur="250" autoRev="1" fill="hold"/>
                                        <p:tgtEl>
                                          <p:spTgt spid="6"/>
                                        </p:tgtEl>
                                      </p:cBhvr>
                                      <p:by x="105000" y="105000"/>
                                    </p:animScale>
                                  </p:childTnLst>
                                </p:cTn>
                              </p:par>
                              <p:par>
                                <p:cTn id="39" presetID="26" presetClass="emph" presetSubtype="0" fill="hold" grpId="4" nodeType="withEffect">
                                  <p:stCondLst>
                                    <p:cond delay="0"/>
                                  </p:stCondLst>
                                  <p:childTnLst>
                                    <p:animEffect transition="out" filter="fade">
                                      <p:cBhvr>
                                        <p:cTn id="40" dur="500" tmFilter="0, 0; .2, .5; .8, .5; 1, 0"/>
                                        <p:tgtEl>
                                          <p:spTgt spid="8"/>
                                        </p:tgtEl>
                                      </p:cBhvr>
                                    </p:animEffect>
                                    <p:animScale>
                                      <p:cBhvr>
                                        <p:cTn id="41" dur="250" autoRev="1" fill="hold"/>
                                        <p:tgtEl>
                                          <p:spTgt spid="8"/>
                                        </p:tgtEl>
                                      </p:cBhvr>
                                      <p:by x="105000" y="105000"/>
                                    </p:animScale>
                                  </p:childTnLst>
                                </p:cTn>
                              </p:par>
                            </p:childTnLst>
                          </p:cTn>
                        </p:par>
                        <p:par>
                          <p:cTn id="42" fill="hold">
                            <p:stCondLst>
                              <p:cond delay="500"/>
                            </p:stCondLst>
                            <p:childTnLst>
                              <p:par>
                                <p:cTn id="43" presetID="1" presetClass="emph" presetSubtype="2" fill="hold" nodeType="afterEffect">
                                  <p:stCondLst>
                                    <p:cond delay="0"/>
                                  </p:stCondLst>
                                  <p:childTnLst>
                                    <p:animClr clrSpc="rgb" dir="cw">
                                      <p:cBhvr>
                                        <p:cTn id="44" dur="2000" fill="hold"/>
                                        <p:tgtEl>
                                          <p:spTgt spid="5"/>
                                        </p:tgtEl>
                                        <p:attrNameLst>
                                          <p:attrName>fillcolor</p:attrName>
                                        </p:attrNameLst>
                                      </p:cBhvr>
                                      <p:to>
                                        <a:srgbClr val="00FFFF"/>
                                      </p:to>
                                    </p:animClr>
                                    <p:set>
                                      <p:cBhvr>
                                        <p:cTn id="45" dur="2000" fill="hold"/>
                                        <p:tgtEl>
                                          <p:spTgt spid="5"/>
                                        </p:tgtEl>
                                        <p:attrNameLst>
                                          <p:attrName>fill.type</p:attrName>
                                        </p:attrNameLst>
                                      </p:cBhvr>
                                      <p:to>
                                        <p:strVal val="solid"/>
                                      </p:to>
                                    </p:set>
                                    <p:set>
                                      <p:cBhvr>
                                        <p:cTn id="46" dur="200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sai 50 (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5"/>
                                        </p:tgtEl>
                                      </p:cBhvr>
                                    </p:animEffect>
                                    <p:animScale>
                                      <p:cBhvr>
                                        <p:cTn id="52" dur="250" autoRev="1" fill="hold"/>
                                        <p:tgtEl>
                                          <p:spTgt spid="5"/>
                                        </p:tgtEl>
                                      </p:cBhvr>
                                      <p:by x="105000" y="105000"/>
                                    </p:animScale>
                                  </p:childTnLst>
                                </p:cTn>
                              </p:par>
                              <p:par>
                                <p:cTn id="53" presetID="26" presetClass="emph" presetSubtype="0" fill="hold" grpId="0" nodeType="withEffect">
                                  <p:stCondLst>
                                    <p:cond delay="0"/>
                                  </p:stCondLst>
                                  <p:childTnLst>
                                    <p:animEffect transition="out" filter="fade">
                                      <p:cBhvr>
                                        <p:cTn id="54" dur="500" tmFilter="0, 0; .2, .5; .8, .5; 1, 0"/>
                                        <p:tgtEl>
                                          <p:spTgt spid="6"/>
                                        </p:tgtEl>
                                      </p:cBhvr>
                                    </p:animEffect>
                                    <p:animScale>
                                      <p:cBhvr>
                                        <p:cTn id="55" dur="250" autoRev="1" fill="hold"/>
                                        <p:tgtEl>
                                          <p:spTgt spid="6"/>
                                        </p:tgtEl>
                                      </p:cBhvr>
                                      <p:by x="105000" y="105000"/>
                                    </p:animScale>
                                  </p:childTnLst>
                                </p:cTn>
                              </p:par>
                              <p:par>
                                <p:cTn id="56" presetID="26" presetClass="emph" presetSubtype="0" fill="hold" grpId="0" nodeType="withEffect">
                                  <p:stCondLst>
                                    <p:cond delay="0"/>
                                  </p:stCondLst>
                                  <p:childTnLst>
                                    <p:animEffect transition="out" filter="fade">
                                      <p:cBhvr>
                                        <p:cTn id="57" dur="500" tmFilter="0, 0; .2, .5; .8, .5; 1, 0"/>
                                        <p:tgtEl>
                                          <p:spTgt spid="8"/>
                                        </p:tgtEl>
                                      </p:cBhvr>
                                    </p:animEffect>
                                    <p:animScale>
                                      <p:cBhvr>
                                        <p:cTn id="58" dur="250" autoRev="1" fill="hold"/>
                                        <p:tgtEl>
                                          <p:spTgt spid="8"/>
                                        </p:tgtEl>
                                      </p:cBhvr>
                                      <p:by x="105000" y="105000"/>
                                    </p:animScale>
                                  </p:childTnLst>
                                </p:cTn>
                              </p:par>
                            </p:childTnLst>
                          </p:cTn>
                        </p:par>
                        <p:par>
                          <p:cTn id="59" fill="hold">
                            <p:stCondLst>
                              <p:cond delay="500"/>
                            </p:stCondLst>
                            <p:childTnLst>
                              <p:par>
                                <p:cTn id="60" presetID="1" presetClass="emph" presetSubtype="2" fill="hold" nodeType="afterEffect">
                                  <p:stCondLst>
                                    <p:cond delay="0"/>
                                  </p:stCondLst>
                                  <p:childTnLst>
                                    <p:animClr clrSpc="rgb" dir="cw">
                                      <p:cBhvr>
                                        <p:cTn id="61" dur="2000" fill="hold"/>
                                        <p:tgtEl>
                                          <p:spTgt spid="5"/>
                                        </p:tgtEl>
                                        <p:attrNameLst>
                                          <p:attrName>fillcolor</p:attrName>
                                        </p:attrNameLst>
                                      </p:cBhvr>
                                      <p:to>
                                        <a:srgbClr val="00FFFF"/>
                                      </p:to>
                                    </p:animClr>
                                    <p:set>
                                      <p:cBhvr>
                                        <p:cTn id="62" dur="2000" fill="hold"/>
                                        <p:tgtEl>
                                          <p:spTgt spid="5"/>
                                        </p:tgtEl>
                                        <p:attrNameLst>
                                          <p:attrName>fill.type</p:attrName>
                                        </p:attrNameLst>
                                      </p:cBhvr>
                                      <p:to>
                                        <p:strVal val="solid"/>
                                      </p:to>
                                    </p:set>
                                    <p:set>
                                      <p:cBhvr>
                                        <p:cTn id="63" dur="2000" fill="hold"/>
                                        <p:tgtEl>
                                          <p:spTgt spid="5"/>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Chúc mừng ta da.wav"/>
                                        </p:tgtEl>
                                      </p:cMediaNode>
                                    </p:audio>
                                  </p:sub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2" nodeType="clickEffect">
                                  <p:stCondLst>
                                    <p:cond delay="0"/>
                                  </p:stCondLst>
                                  <p:childTnLst>
                                    <p:animEffect transition="out" filter="fade">
                                      <p:cBhvr>
                                        <p:cTn id="68" dur="500" tmFilter="0, 0; .2, .5; .8, .5; 1, 0"/>
                                        <p:tgtEl>
                                          <p:spTgt spid="5"/>
                                        </p:tgtEl>
                                      </p:cBhvr>
                                    </p:animEffect>
                                    <p:animScale>
                                      <p:cBhvr>
                                        <p:cTn id="69" dur="250" autoRev="1" fill="hold"/>
                                        <p:tgtEl>
                                          <p:spTgt spid="5"/>
                                        </p:tgtEl>
                                      </p:cBhvr>
                                      <p:by x="105000" y="105000"/>
                                    </p:animScale>
                                  </p:childTnLst>
                                </p:cTn>
                              </p:par>
                              <p:par>
                                <p:cTn id="70" presetID="26" presetClass="emph" presetSubtype="0" fill="hold" grpId="2"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par>
                                <p:cTn id="73" presetID="26" presetClass="emph" presetSubtype="0" fill="hold" grpId="2" nodeType="withEffect">
                                  <p:stCondLst>
                                    <p:cond delay="0"/>
                                  </p:stCondLst>
                                  <p:childTnLst>
                                    <p:animEffect transition="out" filter="fade">
                                      <p:cBhvr>
                                        <p:cTn id="74" dur="500" tmFilter="0, 0; .2, .5; .8, .5; 1, 0"/>
                                        <p:tgtEl>
                                          <p:spTgt spid="8"/>
                                        </p:tgtEl>
                                      </p:cBhvr>
                                    </p:animEffect>
                                    <p:animScale>
                                      <p:cBhvr>
                                        <p:cTn id="75" dur="250" autoRev="1" fill="hold"/>
                                        <p:tgtEl>
                                          <p:spTgt spid="8"/>
                                        </p:tgtEl>
                                      </p:cBhvr>
                                      <p:by x="105000" y="105000"/>
                                    </p:animScale>
                                  </p:childTnLst>
                                </p:cTn>
                              </p:par>
                            </p:childTnLst>
                          </p:cTn>
                        </p:par>
                        <p:par>
                          <p:cTn id="76" fill="hold">
                            <p:stCondLst>
                              <p:cond delay="500"/>
                            </p:stCondLst>
                            <p:childTnLst>
                              <p:par>
                                <p:cTn id="77" presetID="1" presetClass="emph" presetSubtype="2" fill="hold" nodeType="afterEffect">
                                  <p:stCondLst>
                                    <p:cond delay="0"/>
                                  </p:stCondLst>
                                  <p:childTnLst>
                                    <p:animClr clrSpc="rgb" dir="cw">
                                      <p:cBhvr>
                                        <p:cTn id="78" dur="2000" fill="hold"/>
                                        <p:tgtEl>
                                          <p:spTgt spid="5"/>
                                        </p:tgtEl>
                                        <p:attrNameLst>
                                          <p:attrName>fillcolor</p:attrName>
                                        </p:attrNameLst>
                                      </p:cBhvr>
                                      <p:to>
                                        <a:srgbClr val="00FFFF"/>
                                      </p:to>
                                    </p:animClr>
                                    <p:set>
                                      <p:cBhvr>
                                        <p:cTn id="79" dur="2000" fill="hold"/>
                                        <p:tgtEl>
                                          <p:spTgt spid="5"/>
                                        </p:tgtEl>
                                        <p:attrNameLst>
                                          <p:attrName>fill.type</p:attrName>
                                        </p:attrNameLst>
                                      </p:cBhvr>
                                      <p:to>
                                        <p:strVal val="solid"/>
                                      </p:to>
                                    </p:set>
                                    <p:set>
                                      <p:cBhvr>
                                        <p:cTn id="80" dur="2000" fill="hold"/>
                                        <p:tgtEl>
                                          <p:spTgt spid="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sai 50 (1).wav"/>
                                        </p:tgtEl>
                                      </p:cMediaNode>
                                    </p:audio>
                                  </p:subTnLst>
                                </p:cTn>
                              </p:par>
                              <p:par>
                                <p:cTn id="81" presetID="1" presetClass="emph" presetSubtype="2" fill="hold" nodeType="withEffect">
                                  <p:stCondLst>
                                    <p:cond delay="0"/>
                                  </p:stCondLst>
                                  <p:childTnLst>
                                    <p:animClr clrSpc="rgb" dir="cw">
                                      <p:cBhvr>
                                        <p:cTn id="82" dur="2000" fill="hold"/>
                                        <p:tgtEl>
                                          <p:spTgt spid="6"/>
                                        </p:tgtEl>
                                        <p:attrNameLst>
                                          <p:attrName>fillcolor</p:attrName>
                                        </p:attrNameLst>
                                      </p:cBhvr>
                                      <p:to>
                                        <a:srgbClr val="FF0000"/>
                                      </p:to>
                                    </p:animClr>
                                    <p:set>
                                      <p:cBhvr>
                                        <p:cTn id="83" dur="2000" fill="hold"/>
                                        <p:tgtEl>
                                          <p:spTgt spid="6"/>
                                        </p:tgtEl>
                                        <p:attrNameLst>
                                          <p:attrName>fill.type</p:attrName>
                                        </p:attrNameLst>
                                      </p:cBhvr>
                                      <p:to>
                                        <p:strVal val="solid"/>
                                      </p:to>
                                    </p:set>
                                    <p:set>
                                      <p:cBhvr>
                                        <p:cTn id="84"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grpId="3" nodeType="clickEffect">
                                  <p:stCondLst>
                                    <p:cond delay="0"/>
                                  </p:stCondLst>
                                  <p:childTnLst>
                                    <p:animEffect transition="out" filter="fade">
                                      <p:cBhvr>
                                        <p:cTn id="89" dur="500" tmFilter="0, 0; .2, .5; .8, .5; 1, 0"/>
                                        <p:tgtEl>
                                          <p:spTgt spid="5"/>
                                        </p:tgtEl>
                                      </p:cBhvr>
                                    </p:animEffect>
                                    <p:animScale>
                                      <p:cBhvr>
                                        <p:cTn id="90" dur="250" autoRev="1" fill="hold"/>
                                        <p:tgtEl>
                                          <p:spTgt spid="5"/>
                                        </p:tgtEl>
                                      </p:cBhvr>
                                      <p:by x="105000" y="105000"/>
                                    </p:animScale>
                                  </p:childTnLst>
                                </p:cTn>
                              </p:par>
                              <p:par>
                                <p:cTn id="91" presetID="26" presetClass="emph" presetSubtype="0" fill="hold" grpId="3" nodeType="withEffect">
                                  <p:stCondLst>
                                    <p:cond delay="0"/>
                                  </p:stCondLst>
                                  <p:childTnLst>
                                    <p:animEffect transition="out" filter="fade">
                                      <p:cBhvr>
                                        <p:cTn id="92" dur="500" tmFilter="0, 0; .2, .5; .8, .5; 1, 0"/>
                                        <p:tgtEl>
                                          <p:spTgt spid="6"/>
                                        </p:tgtEl>
                                      </p:cBhvr>
                                    </p:animEffect>
                                    <p:animScale>
                                      <p:cBhvr>
                                        <p:cTn id="93" dur="250" autoRev="1" fill="hold"/>
                                        <p:tgtEl>
                                          <p:spTgt spid="6"/>
                                        </p:tgtEl>
                                      </p:cBhvr>
                                      <p:by x="105000" y="105000"/>
                                    </p:animScale>
                                  </p:childTnLst>
                                </p:cTn>
                              </p:par>
                              <p:par>
                                <p:cTn id="94" presetID="26" presetClass="emph" presetSubtype="0" fill="hold" grpId="3" nodeType="withEffect">
                                  <p:stCondLst>
                                    <p:cond delay="0"/>
                                  </p:stCondLst>
                                  <p:childTnLst>
                                    <p:animEffect transition="out" filter="fade">
                                      <p:cBhvr>
                                        <p:cTn id="95" dur="500" tmFilter="0, 0; .2, .5; .8, .5; 1, 0"/>
                                        <p:tgtEl>
                                          <p:spTgt spid="8"/>
                                        </p:tgtEl>
                                      </p:cBhvr>
                                    </p:animEffect>
                                    <p:animScale>
                                      <p:cBhvr>
                                        <p:cTn id="96" dur="250" autoRev="1" fill="hold"/>
                                        <p:tgtEl>
                                          <p:spTgt spid="8"/>
                                        </p:tgtEl>
                                      </p:cBhvr>
                                      <p:by x="105000" y="105000"/>
                                    </p:animScale>
                                  </p:childTnLst>
                                </p:cTn>
                              </p:par>
                            </p:childTnLst>
                          </p:cTn>
                        </p:par>
                        <p:par>
                          <p:cTn id="97" fill="hold">
                            <p:stCondLst>
                              <p:cond delay="500"/>
                            </p:stCondLst>
                            <p:childTnLst>
                              <p:par>
                                <p:cTn id="98" presetID="1" presetClass="emph" presetSubtype="2" fill="hold" nodeType="afterEffect">
                                  <p:stCondLst>
                                    <p:cond delay="0"/>
                                  </p:stCondLst>
                                  <p:childTnLst>
                                    <p:animClr clrSpc="rgb" dir="cw">
                                      <p:cBhvr>
                                        <p:cTn id="99" dur="2000" fill="hold"/>
                                        <p:tgtEl>
                                          <p:spTgt spid="5"/>
                                        </p:tgtEl>
                                        <p:attrNameLst>
                                          <p:attrName>fillcolor</p:attrName>
                                        </p:attrNameLst>
                                      </p:cBhvr>
                                      <p:to>
                                        <a:srgbClr val="00FFFF"/>
                                      </p:to>
                                    </p:animClr>
                                    <p:set>
                                      <p:cBhvr>
                                        <p:cTn id="100" dur="2000" fill="hold"/>
                                        <p:tgtEl>
                                          <p:spTgt spid="5"/>
                                        </p:tgtEl>
                                        <p:attrNameLst>
                                          <p:attrName>fill.type</p:attrName>
                                        </p:attrNameLst>
                                      </p:cBhvr>
                                      <p:to>
                                        <p:strVal val="solid"/>
                                      </p:to>
                                    </p:set>
                                    <p:set>
                                      <p:cBhvr>
                                        <p:cTn id="101" dur="2000" fill="hold"/>
                                        <p:tgtEl>
                                          <p:spTgt spid="5"/>
                                        </p:tgtEl>
                                        <p:attrNameLst>
                                          <p:attrName>fill.on</p:attrName>
                                        </p:attrNameLst>
                                      </p:cBhvr>
                                      <p:to>
                                        <p:strVal val="true"/>
                                      </p:to>
                                    </p:set>
                                  </p:childTnLst>
                                </p:cTn>
                              </p:par>
                              <p:par>
                                <p:cTn id="102" presetID="1" presetClass="emph" presetSubtype="2" fill="hold" nodeType="withEffect">
                                  <p:stCondLst>
                                    <p:cond delay="0"/>
                                  </p:stCondLst>
                                  <p:childTnLst>
                                    <p:animClr clrSpc="rgb" dir="cw">
                                      <p:cBhvr>
                                        <p:cTn id="103" dur="2000" fill="hold"/>
                                        <p:tgtEl>
                                          <p:spTgt spid="8"/>
                                        </p:tgtEl>
                                        <p:attrNameLst>
                                          <p:attrName>fillcolor</p:attrName>
                                        </p:attrNameLst>
                                      </p:cBhvr>
                                      <p:to>
                                        <a:srgbClr val="FF0000"/>
                                      </p:to>
                                    </p:animClr>
                                    <p:set>
                                      <p:cBhvr>
                                        <p:cTn id="104" dur="2000" fill="hold"/>
                                        <p:tgtEl>
                                          <p:spTgt spid="8"/>
                                        </p:tgtEl>
                                        <p:attrNameLst>
                                          <p:attrName>fill.type</p:attrName>
                                        </p:attrNameLst>
                                      </p:cBhvr>
                                      <p:to>
                                        <p:strVal val="solid"/>
                                      </p:to>
                                    </p:set>
                                    <p:set>
                                      <p:cBhvr>
                                        <p:cTn id="10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5" grpId="1" animBg="1"/>
      <p:bldP spid="5" grpId="2" animBg="1"/>
      <p:bldP spid="5" grpId="3" animBg="1"/>
      <p:bldP spid="5" grpId="4" animBg="1"/>
      <p:bldP spid="6" grpId="0" animBg="1"/>
      <p:bldP spid="6" grpId="1" animBg="1"/>
      <p:bldP spid="6" grpId="2" animBg="1"/>
      <p:bldP spid="6" grpId="3" animBg="1"/>
      <p:bldP spid="6" grpId="4" animBg="1"/>
      <p:bldP spid="8" grpId="0" animBg="1"/>
      <p:bldP spid="8" grpId="1" animBg="1"/>
      <p:bldP spid="8" grpId="2" animBg="1"/>
      <p:bldP spid="8" grpId="3" animBg="1"/>
      <p:bldP spid="8" grpId="4"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inh dong (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457200"/>
            <a:ext cx="6705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descr="xmaslight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30630" y="6356350"/>
            <a:ext cx="1206137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descr="xmaslight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0630" y="1"/>
            <a:ext cx="1206137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4572000"/>
            <a:ext cx="1371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6"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648201"/>
            <a:ext cx="1295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7"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685800"/>
            <a:ext cx="1066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Cartoon_Mous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04800"/>
            <a:ext cx="13652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th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04063" y="3200400"/>
            <a:ext cx="152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0" descr="Applaud"/>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372600" y="1739900"/>
            <a:ext cx="12192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1" name="Rectangle 11"/>
          <p:cNvSpPr>
            <a:spLocks noChangeArrowheads="1"/>
          </p:cNvSpPr>
          <p:nvPr/>
        </p:nvSpPr>
        <p:spPr bwMode="auto">
          <a:xfrm>
            <a:off x="65315" y="0"/>
            <a:ext cx="12061370" cy="6858000"/>
          </a:xfrm>
          <a:prstGeom prst="rect">
            <a:avLst/>
          </a:prstGeom>
          <a:noFill/>
          <a:ln w="825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vi-VN" sz="2800">
              <a:solidFill>
                <a:prstClr val="black"/>
              </a:solidFill>
              <a:latin typeface="Times New Roman" panose="02020603050405020304" pitchFamily="18" charset="0"/>
            </a:endParaRPr>
          </a:p>
        </p:txBody>
      </p:sp>
      <p:sp>
        <p:nvSpPr>
          <p:cNvPr id="19468" name="WordArt 12"/>
          <p:cNvSpPr>
            <a:spLocks noChangeArrowheads="1" noChangeShapeType="1" noTextEdit="1"/>
          </p:cNvSpPr>
          <p:nvPr/>
        </p:nvSpPr>
        <p:spPr bwMode="auto">
          <a:xfrm>
            <a:off x="2649538" y="2209800"/>
            <a:ext cx="7162800" cy="1447800"/>
          </a:xfrm>
          <a:prstGeom prst="rect">
            <a:avLst/>
          </a:prstGeom>
        </p:spPr>
        <p:txBody>
          <a:bodyPr wrap="none" fromWordArt="1">
            <a:prstTxWarp prst="textDoubleWave1">
              <a:avLst>
                <a:gd name="adj1" fmla="val 6500"/>
                <a:gd name="adj2" fmla="val 0"/>
              </a:avLst>
            </a:prstTxWarp>
            <a:scene3d>
              <a:camera prst="legacyPerspectiveBottom"/>
              <a:lightRig rig="legacyFlat3" dir="r"/>
            </a:scene3d>
            <a:sp3d extrusionH="887400" prstMaterial="legacyMatte">
              <a:extrusionClr>
                <a:srgbClr val="FFFF99"/>
              </a:extrusionClr>
              <a:contourClr>
                <a:srgbClr val="FF0000"/>
              </a:contourClr>
            </a:sp3d>
          </a:bodyPr>
          <a:lstStyle/>
          <a:p>
            <a:pPr algn="ctr"/>
            <a:r>
              <a:rPr lang="vi-VN" sz="3600" b="1" kern="10" spc="-360">
                <a:ln w="9525">
                  <a:round/>
                  <a:headEnd/>
                  <a:tailEnd/>
                </a:ln>
                <a:solidFill>
                  <a:srgbClr val="FF0000"/>
                </a:solidFill>
              </a:rPr>
              <a:t>Chúc mừng!</a:t>
            </a:r>
          </a:p>
        </p:txBody>
      </p:sp>
      <p:pic>
        <p:nvPicPr>
          <p:cNvPr id="13" name="Picture 6" descr="WhitecornerFlower"/>
          <p:cNvPicPr>
            <a:picLocks noChangeAspect="1" noChangeArrowheads="1"/>
          </p:cNvPicPr>
          <p:nvPr/>
        </p:nvPicPr>
        <p:blipFill>
          <a:blip r:embed="rId9"/>
          <a:srcRect/>
          <a:stretch>
            <a:fillRect/>
          </a:stretch>
        </p:blipFill>
        <p:spPr bwMode="auto">
          <a:xfrm>
            <a:off x="0" y="5772150"/>
            <a:ext cx="1543049" cy="1085850"/>
          </a:xfrm>
          <a:prstGeom prst="rect">
            <a:avLst/>
          </a:prstGeom>
          <a:noFill/>
          <a:ln w="9525">
            <a:noFill/>
            <a:miter lim="800000"/>
            <a:headEnd/>
            <a:tailEnd/>
          </a:ln>
        </p:spPr>
      </p:pic>
      <p:pic>
        <p:nvPicPr>
          <p:cNvPr id="14" name="Picture 8" descr="WhitecornerFlower"/>
          <p:cNvPicPr>
            <a:picLocks noChangeAspect="1" noChangeArrowheads="1"/>
          </p:cNvPicPr>
          <p:nvPr/>
        </p:nvPicPr>
        <p:blipFill>
          <a:blip r:embed="rId10"/>
          <a:srcRect/>
          <a:stretch>
            <a:fillRect/>
          </a:stretch>
        </p:blipFill>
        <p:spPr bwMode="auto">
          <a:xfrm>
            <a:off x="10839450" y="0"/>
            <a:ext cx="1352550" cy="1371600"/>
          </a:xfrm>
          <a:prstGeom prst="rect">
            <a:avLst/>
          </a:prstGeom>
          <a:noFill/>
          <a:ln w="9525">
            <a:noFill/>
            <a:miter lim="800000"/>
            <a:headEnd/>
            <a:tailEnd/>
          </a:ln>
        </p:spPr>
      </p:pic>
      <p:pic>
        <p:nvPicPr>
          <p:cNvPr id="15" name="Picture 9" descr="WhitecornerFlower"/>
          <p:cNvPicPr>
            <a:picLocks noChangeAspect="1" noChangeArrowheads="1"/>
          </p:cNvPicPr>
          <p:nvPr/>
        </p:nvPicPr>
        <p:blipFill>
          <a:blip r:embed="rId11"/>
          <a:srcRect/>
          <a:stretch>
            <a:fillRect/>
          </a:stretch>
        </p:blipFill>
        <p:spPr bwMode="auto">
          <a:xfrm>
            <a:off x="76200" y="-42862"/>
            <a:ext cx="1543049" cy="1157288"/>
          </a:xfrm>
          <a:prstGeom prst="rect">
            <a:avLst/>
          </a:prstGeom>
          <a:noFill/>
          <a:ln w="9525">
            <a:noFill/>
            <a:miter lim="800000"/>
            <a:headEnd/>
            <a:tailEnd/>
          </a:ln>
        </p:spPr>
      </p:pic>
      <p:pic>
        <p:nvPicPr>
          <p:cNvPr id="16" name="Picture 7" descr="WhitecornerFlower"/>
          <p:cNvPicPr>
            <a:picLocks noChangeAspect="1" noChangeArrowheads="1"/>
          </p:cNvPicPr>
          <p:nvPr/>
        </p:nvPicPr>
        <p:blipFill>
          <a:blip r:embed="rId10"/>
          <a:srcRect/>
          <a:stretch>
            <a:fillRect/>
          </a:stretch>
        </p:blipFill>
        <p:spPr bwMode="auto">
          <a:xfrm rot="5256511">
            <a:off x="10902181" y="5540422"/>
            <a:ext cx="1083952" cy="1469276"/>
          </a:xfrm>
          <a:prstGeom prst="rect">
            <a:avLst/>
          </a:prstGeom>
          <a:noFill/>
          <a:ln w="9525">
            <a:noFill/>
            <a:miter lim="800000"/>
            <a:headEnd/>
            <a:tailEnd/>
          </a:ln>
        </p:spPr>
      </p:pic>
    </p:spTree>
    <p:extLst>
      <p:ext uri="{BB962C8B-B14F-4D97-AF65-F5344CB8AC3E}">
        <p14:creationId xmlns:p14="http://schemas.microsoft.com/office/powerpoint/2010/main" val="289157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animEffect transition="in" filter="fade">
                                      <p:cBhvr>
                                        <p:cTn id="9" dur="500"/>
                                        <p:tgtEl>
                                          <p:spTgt spid="19458"/>
                                        </p:tgtEl>
                                      </p:cBhvr>
                                    </p:animEffect>
                                  </p:childTnLst>
                                </p:cTn>
                              </p:par>
                              <p:par>
                                <p:cTn id="10" presetID="53" presetClass="entr" presetSubtype="0" repeatCount="indefinite" nodeType="withEffect">
                                  <p:stCondLst>
                                    <p:cond delay="0"/>
                                  </p:stCondLst>
                                  <p:childTnLst>
                                    <p:set>
                                      <p:cBhvr>
                                        <p:cTn id="11" dur="1" fill="hold">
                                          <p:stCondLst>
                                            <p:cond delay="0"/>
                                          </p:stCondLst>
                                        </p:cTn>
                                        <p:tgtEl>
                                          <p:spTgt spid="19468"/>
                                        </p:tgtEl>
                                        <p:attrNameLst>
                                          <p:attrName>style.visibility</p:attrName>
                                        </p:attrNameLst>
                                      </p:cBhvr>
                                      <p:to>
                                        <p:strVal val="visible"/>
                                      </p:to>
                                    </p:set>
                                    <p:anim calcmode="lin" valueType="num">
                                      <p:cBhvr>
                                        <p:cTn id="12" dur="3000" fill="hold"/>
                                        <p:tgtEl>
                                          <p:spTgt spid="19468"/>
                                        </p:tgtEl>
                                        <p:attrNameLst>
                                          <p:attrName>ppt_w</p:attrName>
                                        </p:attrNameLst>
                                      </p:cBhvr>
                                      <p:tavLst>
                                        <p:tav tm="0">
                                          <p:val>
                                            <p:fltVal val="0"/>
                                          </p:val>
                                        </p:tav>
                                        <p:tav tm="100000">
                                          <p:val>
                                            <p:strVal val="#ppt_w"/>
                                          </p:val>
                                        </p:tav>
                                      </p:tavLst>
                                    </p:anim>
                                    <p:anim calcmode="lin" valueType="num">
                                      <p:cBhvr>
                                        <p:cTn id="13" dur="3000" fill="hold"/>
                                        <p:tgtEl>
                                          <p:spTgt spid="19468"/>
                                        </p:tgtEl>
                                        <p:attrNameLst>
                                          <p:attrName>ppt_h</p:attrName>
                                        </p:attrNameLst>
                                      </p:cBhvr>
                                      <p:tavLst>
                                        <p:tav tm="0">
                                          <p:val>
                                            <p:fltVal val="0"/>
                                          </p:val>
                                        </p:tav>
                                        <p:tav tm="100000">
                                          <p:val>
                                            <p:strVal val="#ppt_h"/>
                                          </p:val>
                                        </p:tav>
                                      </p:tavLst>
                                    </p:anim>
                                    <p:animEffect transition="in" filter="fade">
                                      <p:cBhvr>
                                        <p:cTn id="14" dur="3000"/>
                                        <p:tgtEl>
                                          <p:spTgt spid="19468"/>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29" presetClass="entr" presetSubtype="0" repeatCount="indefinite" fill="hold" nodeType="withEffect">
                                  <p:stCondLst>
                                    <p:cond delay="0"/>
                                  </p:stCondLst>
                                  <p:childTnLst>
                                    <p:set>
                                      <p:cBhvr>
                                        <p:cTn id="16" dur="1" fill="hold">
                                          <p:stCondLst>
                                            <p:cond delay="0"/>
                                          </p:stCondLst>
                                        </p:cTn>
                                        <p:tgtEl>
                                          <p:spTgt spid="19468"/>
                                        </p:tgtEl>
                                        <p:attrNameLst>
                                          <p:attrName>style.visibility</p:attrName>
                                        </p:attrNameLst>
                                      </p:cBhvr>
                                      <p:to>
                                        <p:strVal val="visible"/>
                                      </p:to>
                                    </p:set>
                                    <p:anim calcmode="lin" valueType="num">
                                      <p:cBhvr>
                                        <p:cTn id="17" dur="3000" fill="hold"/>
                                        <p:tgtEl>
                                          <p:spTgt spid="19468"/>
                                        </p:tgtEl>
                                        <p:attrNameLst>
                                          <p:attrName>ppt_x</p:attrName>
                                        </p:attrNameLst>
                                      </p:cBhvr>
                                      <p:tavLst>
                                        <p:tav tm="0">
                                          <p:val>
                                            <p:strVal val="#ppt_x-.2"/>
                                          </p:val>
                                        </p:tav>
                                        <p:tav tm="100000">
                                          <p:val>
                                            <p:strVal val="#ppt_x"/>
                                          </p:val>
                                        </p:tav>
                                      </p:tavLst>
                                    </p:anim>
                                    <p:anim calcmode="lin" valueType="num">
                                      <p:cBhvr>
                                        <p:cTn id="18" dur="3000" fill="hold"/>
                                        <p:tgtEl>
                                          <p:spTgt spid="19468"/>
                                        </p:tgtEl>
                                        <p:attrNameLst>
                                          <p:attrName>ppt_y</p:attrName>
                                        </p:attrNameLst>
                                      </p:cBhvr>
                                      <p:tavLst>
                                        <p:tav tm="0">
                                          <p:val>
                                            <p:strVal val="#ppt_y"/>
                                          </p:val>
                                        </p:tav>
                                        <p:tav tm="100000">
                                          <p:val>
                                            <p:strVal val="#ppt_y"/>
                                          </p:val>
                                        </p:tav>
                                      </p:tavLst>
                                    </p:anim>
                                    <p:animEffect transition="in" filter="wipe(right)" prLst="gradientSize: 0.1">
                                      <p:cBhvr>
                                        <p:cTn id="19" dur="3000"/>
                                        <p:tgtEl>
                                          <p:spTgt spid="19468"/>
                                        </p:tgtEl>
                                      </p:cBhvr>
                                    </p:animEffect>
                                  </p:childTnLst>
                                </p:cTn>
                              </p:par>
                              <p:par>
                                <p:cTn id="20" presetID="12" presetClass="entr" presetSubtype="4" fill="hold" nodeType="withEffect">
                                  <p:stCondLst>
                                    <p:cond delay="0"/>
                                  </p:stCondLst>
                                  <p:childTnLst>
                                    <p:set>
                                      <p:cBhvr>
                                        <p:cTn id="21" dur="1" fill="hold">
                                          <p:stCondLst>
                                            <p:cond delay="0"/>
                                          </p:stCondLst>
                                        </p:cTn>
                                        <p:tgtEl>
                                          <p:spTgt spid="19464"/>
                                        </p:tgtEl>
                                        <p:attrNameLst>
                                          <p:attrName>style.visibility</p:attrName>
                                        </p:attrNameLst>
                                      </p:cBhvr>
                                      <p:to>
                                        <p:strVal val="visible"/>
                                      </p:to>
                                    </p:set>
                                    <p:animEffect transition="in" filter="slide(fromBottom)">
                                      <p:cBhvr>
                                        <p:cTn id="22" dur="1000"/>
                                        <p:tgtEl>
                                          <p:spTgt spid="19464"/>
                                        </p:tgtEl>
                                      </p:cBhvr>
                                    </p:animEffect>
                                  </p:childTnLst>
                                </p:cTn>
                              </p:par>
                              <p:par>
                                <p:cTn id="23" presetID="12" presetClass="entr" presetSubtype="4" fill="hold" nodeType="withEffect">
                                  <p:stCondLst>
                                    <p:cond delay="0"/>
                                  </p:stCondLst>
                                  <p:childTnLst>
                                    <p:set>
                                      <p:cBhvr>
                                        <p:cTn id="24" dur="1" fill="hold">
                                          <p:stCondLst>
                                            <p:cond delay="0"/>
                                          </p:stCondLst>
                                        </p:cTn>
                                        <p:tgtEl>
                                          <p:spTgt spid="19465"/>
                                        </p:tgtEl>
                                        <p:attrNameLst>
                                          <p:attrName>style.visibility</p:attrName>
                                        </p:attrNameLst>
                                      </p:cBhvr>
                                      <p:to>
                                        <p:strVal val="visible"/>
                                      </p:to>
                                    </p:set>
                                    <p:animEffect transition="in" filter="slide(fromBottom)">
                                      <p:cBhvr>
                                        <p:cTn id="25" dur="2000"/>
                                        <p:tgtEl>
                                          <p:spTgt spid="19465"/>
                                        </p:tgtEl>
                                      </p:cBhvr>
                                    </p:animEffect>
                                  </p:childTnLst>
                                </p:cTn>
                              </p:par>
                              <p:par>
                                <p:cTn id="26" presetID="15" presetClass="entr" presetSubtype="0" fill="hold" nodeType="withEffect">
                                  <p:stCondLst>
                                    <p:cond delay="0"/>
                                  </p:stCondLst>
                                  <p:childTnLst>
                                    <p:set>
                                      <p:cBhvr>
                                        <p:cTn id="27" dur="1" fill="hold">
                                          <p:stCondLst>
                                            <p:cond delay="0"/>
                                          </p:stCondLst>
                                        </p:cTn>
                                        <p:tgtEl>
                                          <p:spTgt spid="19466"/>
                                        </p:tgtEl>
                                        <p:attrNameLst>
                                          <p:attrName>style.visibility</p:attrName>
                                        </p:attrNameLst>
                                      </p:cBhvr>
                                      <p:to>
                                        <p:strVal val="visible"/>
                                      </p:to>
                                    </p:set>
                                    <p:anim calcmode="lin" valueType="num">
                                      <p:cBhvr>
                                        <p:cTn id="28" dur="1000" fill="hold"/>
                                        <p:tgtEl>
                                          <p:spTgt spid="19466"/>
                                        </p:tgtEl>
                                        <p:attrNameLst>
                                          <p:attrName>ppt_w</p:attrName>
                                        </p:attrNameLst>
                                      </p:cBhvr>
                                      <p:tavLst>
                                        <p:tav tm="0">
                                          <p:val>
                                            <p:fltVal val="0"/>
                                          </p:val>
                                        </p:tav>
                                        <p:tav tm="100000">
                                          <p:val>
                                            <p:strVal val="#ppt_w"/>
                                          </p:val>
                                        </p:tav>
                                      </p:tavLst>
                                    </p:anim>
                                    <p:anim calcmode="lin" valueType="num">
                                      <p:cBhvr>
                                        <p:cTn id="29" dur="1000" fill="hold"/>
                                        <p:tgtEl>
                                          <p:spTgt spid="19466"/>
                                        </p:tgtEl>
                                        <p:attrNameLst>
                                          <p:attrName>ppt_h</p:attrName>
                                        </p:attrNameLst>
                                      </p:cBhvr>
                                      <p:tavLst>
                                        <p:tav tm="0">
                                          <p:val>
                                            <p:fltVal val="0"/>
                                          </p:val>
                                        </p:tav>
                                        <p:tav tm="100000">
                                          <p:val>
                                            <p:strVal val="#ppt_h"/>
                                          </p:val>
                                        </p:tav>
                                      </p:tavLst>
                                    </p:anim>
                                    <p:anim calcmode="lin" valueType="num">
                                      <p:cBhvr>
                                        <p:cTn id="30" dur="1000" fill="hold"/>
                                        <p:tgtEl>
                                          <p:spTgt spid="1946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9466"/>
                                        </p:tgtEl>
                                        <p:attrNameLst>
                                          <p:attrName>ppt_y</p:attrName>
                                        </p:attrNameLst>
                                      </p:cBhvr>
                                      <p:tavLst>
                                        <p:tav tm="0" fmla="#ppt_y+(sin(-2*pi*(1-$))*-#ppt_x+cos(-2*pi*(1-$))*(1-#ppt_y))*(1-$)">
                                          <p:val>
                                            <p:fltVal val="0"/>
                                          </p:val>
                                        </p:tav>
                                        <p:tav tm="100000">
                                          <p:val>
                                            <p:fltVal val="1"/>
                                          </p:val>
                                        </p:tav>
                                      </p:tavLst>
                                    </p:anim>
                                  </p:childTnLst>
                                </p:cTn>
                              </p:par>
                              <p:par>
                                <p:cTn id="32" presetID="63" presetClass="path" presetSubtype="0" accel="50000" decel="50000" fill="hold" nodeType="withEffect">
                                  <p:stCondLst>
                                    <p:cond delay="0"/>
                                  </p:stCondLst>
                                  <p:childTnLst>
                                    <p:animMotion origin="layout" path="M -0.00353 3.33333E-6 L 0.5161 3.33333E-6 " pathEditMode="relative" rAng="0" ptsTypes="AA">
                                      <p:cBhvr>
                                        <p:cTn id="33" dur="3000" fill="hold"/>
                                        <p:tgtEl>
                                          <p:spTgt spid="19464"/>
                                        </p:tgtEl>
                                        <p:attrNameLst>
                                          <p:attrName>ppt_x</p:attrName>
                                          <p:attrName>ppt_y</p:attrName>
                                        </p:attrNameLst>
                                      </p:cBhvr>
                                      <p:rCtr x="25981" y="0"/>
                                    </p:animMotion>
                                  </p:childTnLst>
                                </p:cTn>
                              </p:par>
                              <p:par>
                                <p:cTn id="34" presetID="63" presetClass="path" presetSubtype="0" accel="50000" decel="50000" fill="hold" nodeType="withEffect">
                                  <p:stCondLst>
                                    <p:cond delay="0"/>
                                  </p:stCondLst>
                                  <p:childTnLst>
                                    <p:animMotion origin="layout" path="M 2.5641E-7 -3.33333E-6 L 0.22949 0.30556 " pathEditMode="relative" rAng="0" ptsTypes="AA">
                                      <p:cBhvr>
                                        <p:cTn id="35" dur="6000" fill="hold"/>
                                        <p:tgtEl>
                                          <p:spTgt spid="19465"/>
                                        </p:tgtEl>
                                        <p:attrNameLst>
                                          <p:attrName>ppt_x</p:attrName>
                                          <p:attrName>ppt_y</p:attrName>
                                        </p:attrNameLst>
                                      </p:cBhvr>
                                      <p:rCtr x="11474" y="15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5460</TotalTime>
  <Words>879</Words>
  <Application>Microsoft Office PowerPoint</Application>
  <PresentationFormat>Custom</PresentationFormat>
  <Paragraphs>173</Paragraphs>
  <Slides>31</Slides>
  <Notes>4</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Arial</vt:lpstr>
      <vt:lpstr>Roboto Mono</vt:lpstr>
      <vt:lpstr>Roboto</vt:lpstr>
      <vt:lpstr>宋体</vt:lpstr>
      <vt:lpstr>Tiffany-Heavy</vt:lpstr>
      <vt:lpstr>UTM Avo</vt:lpstr>
      <vt:lpstr>Times New Roman</vt:lpstr>
      <vt:lpstr>Tiffany</vt:lpstr>
      <vt:lpstr>Calibri Light</vt:lpstr>
      <vt:lpstr>Calibri</vt:lpstr>
      <vt:lpstr>Office Theme</vt:lpstr>
      <vt:lpstr>8_Default Design</vt:lpstr>
      <vt:lpstr>7_Office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thu vien</cp:lastModifiedBy>
  <cp:revision>163</cp:revision>
  <dcterms:created xsi:type="dcterms:W3CDTF">2021-11-01T08:16:43Z</dcterms:created>
  <dcterms:modified xsi:type="dcterms:W3CDTF">2025-04-23T00:22:21Z</dcterms:modified>
</cp:coreProperties>
</file>