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2" r:id="rId3"/>
    <p:sldId id="293" r:id="rId4"/>
    <p:sldId id="294" r:id="rId5"/>
    <p:sldId id="295" r:id="rId6"/>
    <p:sldId id="257" r:id="rId7"/>
    <p:sldId id="316" r:id="rId8"/>
    <p:sldId id="315" r:id="rId9"/>
    <p:sldId id="297" r:id="rId10"/>
    <p:sldId id="313" r:id="rId11"/>
    <p:sldId id="317" r:id="rId12"/>
    <p:sldId id="273" r:id="rId13"/>
    <p:sldId id="260" r:id="rId14"/>
    <p:sldId id="318" r:id="rId15"/>
    <p:sldId id="323" r:id="rId16"/>
    <p:sldId id="324" r:id="rId17"/>
    <p:sldId id="325" r:id="rId18"/>
    <p:sldId id="300" r:id="rId19"/>
    <p:sldId id="301" r:id="rId20"/>
    <p:sldId id="302" r:id="rId21"/>
    <p:sldId id="305" r:id="rId22"/>
    <p:sldId id="28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8B"/>
    <a:srgbClr val="B50B7C"/>
    <a:srgbClr val="AFD7FF"/>
    <a:srgbClr val="99CCFF"/>
    <a:srgbClr val="66CCFF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80025" autoAdjust="0"/>
  </p:normalViewPr>
  <p:slideViewPr>
    <p:cSldViewPr snapToGrid="0" showGuides="1">
      <p:cViewPr>
        <p:scale>
          <a:sx n="38" d="100"/>
          <a:sy n="38" d="100"/>
        </p:scale>
        <p:origin x="-7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ÔNG VŨ" userId="16d7361ce9402b54" providerId="LiveId" clId="{55B35B42-D158-4556-AA0F-320AC269EA52}"/>
    <pc:docChg chg="modSld sldOrd">
      <pc:chgData name="ĐÔNG VŨ" userId="16d7361ce9402b54" providerId="LiveId" clId="{55B35B42-D158-4556-AA0F-320AC269EA52}" dt="2024-09-03T02:53:51.765" v="1"/>
      <pc:docMkLst>
        <pc:docMk/>
      </pc:docMkLst>
      <pc:sldChg chg="ord">
        <pc:chgData name="ĐÔNG VŨ" userId="16d7361ce9402b54" providerId="LiveId" clId="{55B35B42-D158-4556-AA0F-320AC269EA52}" dt="2024-09-03T02:53:51.765" v="1"/>
        <pc:sldMkLst>
          <pc:docMk/>
          <pc:sldMk cId="3170703387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2024/12/12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8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500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028F9D0-9EBA-4B98-9FCB-7DE82DD2CD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2024/12/12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gif"/><Relationship Id="rId7" Type="http://schemas.openxmlformats.org/officeDocument/2006/relationships/image" Target="../media/image59.jpe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8.jpeg"/><Relationship Id="rId11" Type="http://schemas.openxmlformats.org/officeDocument/2006/relationships/slide" Target="slide19.xml"/><Relationship Id="rId5" Type="http://schemas.microsoft.com/office/2007/relationships/hdphoto" Target="../media/hdphoto1.wdp"/><Relationship Id="rId10" Type="http://schemas.openxmlformats.org/officeDocument/2006/relationships/image" Target="../media/image62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gif"/><Relationship Id="rId11" Type="http://schemas.openxmlformats.org/officeDocument/2006/relationships/image" Target="../media/image60.jpeg"/><Relationship Id="rId5" Type="http://schemas.openxmlformats.org/officeDocument/2006/relationships/image" Target="../media/image64.gif"/><Relationship Id="rId15" Type="http://schemas.openxmlformats.org/officeDocument/2006/relationships/image" Target="../media/image66.jpeg"/><Relationship Id="rId10" Type="http://schemas.openxmlformats.org/officeDocument/2006/relationships/image" Target="../media/image59.jpeg"/><Relationship Id="rId4" Type="http://schemas.openxmlformats.org/officeDocument/2006/relationships/image" Target="../media/image55.png"/><Relationship Id="rId9" Type="http://schemas.openxmlformats.org/officeDocument/2006/relationships/image" Target="../media/image58.jpe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4.sv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5" Type="http://schemas.openxmlformats.org/officeDocument/2006/relationships/image" Target="../media/image15.gif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2.png"/><Relationship Id="rId18" Type="http://schemas.openxmlformats.org/officeDocument/2006/relationships/image" Target="../media/image67.gif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17" Type="http://schemas.openxmlformats.org/officeDocument/2006/relationships/image" Target="../media/image66.jpeg"/><Relationship Id="rId2" Type="http://schemas.openxmlformats.org/officeDocument/2006/relationships/audio" Target="../media/audio4.wav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gif"/><Relationship Id="rId11" Type="http://schemas.openxmlformats.org/officeDocument/2006/relationships/image" Target="../media/image61.png"/><Relationship Id="rId5" Type="http://schemas.openxmlformats.org/officeDocument/2006/relationships/image" Target="../media/image68.gif"/><Relationship Id="rId15" Type="http://schemas.openxmlformats.org/officeDocument/2006/relationships/image" Target="../media/image94.png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8.jpeg"/><Relationship Id="rId1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9.gif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11" Type="http://schemas.openxmlformats.org/officeDocument/2006/relationships/image" Target="../media/image62.jpeg"/><Relationship Id="rId5" Type="http://schemas.openxmlformats.org/officeDocument/2006/relationships/audio" Target="../media/audio2.wav"/><Relationship Id="rId15" Type="http://schemas.openxmlformats.org/officeDocument/2006/relationships/image" Target="../media/image67.gif"/><Relationship Id="rId10" Type="http://schemas.openxmlformats.org/officeDocument/2006/relationships/image" Target="../media/image58.jpeg"/><Relationship Id="rId4" Type="http://schemas.openxmlformats.org/officeDocument/2006/relationships/audio" Target="../media/audio3.wav"/><Relationship Id="rId9" Type="http://schemas.openxmlformats.org/officeDocument/2006/relationships/image" Target="../media/image70.gif"/><Relationship Id="rId1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18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png"/><Relationship Id="rId3" Type="http://schemas.openxmlformats.org/officeDocument/2006/relationships/image" Target="../media/image30.gi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4F438CF3-0FB1-4A39-9E0F-CB9E32659DC5}"/>
              </a:ext>
            </a:extLst>
          </p:cNvPr>
          <p:cNvSpPr txBox="1"/>
          <p:nvPr/>
        </p:nvSpPr>
        <p:spPr>
          <a:xfrm>
            <a:off x="2114252" y="3907658"/>
            <a:ext cx="540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Giáo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viên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  <a:r>
              <a:rPr lang="vi-VN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Lê</a:t>
            </a:r>
            <a:r>
              <a:rPr lang="en-US" altLang="zh-CN" sz="4000" b="1" dirty="0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Minh </a:t>
            </a:r>
            <a:r>
              <a:rPr lang="vi-VN" altLang="zh-CN" sz="4000" b="1" dirty="0" smtClean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Hải</a:t>
            </a:r>
            <a:endParaRPr lang="en-US" altLang="zh-CN" sz="4000" b="1" dirty="0">
              <a:ln w="57150">
                <a:noFill/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4510357" y="2760255"/>
            <a:ext cx="2990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Toán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5</a:t>
            </a:r>
            <a:endParaRPr lang="zh-CN" altLang="en-US" sz="80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492135" y="29332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5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0334EF-8954-4925-CB80-D0300A63186E}"/>
              </a:ext>
            </a:extLst>
          </p:cNvPr>
          <p:cNvSpPr txBox="1"/>
          <p:nvPr/>
        </p:nvSpPr>
        <p:spPr>
          <a:xfrm>
            <a:off x="1600201" y="443777"/>
            <a:ext cx="749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V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770F62-D567-AAA5-B653-3B0738B62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36"/>
          <a:stretch/>
        </p:blipFill>
        <p:spPr>
          <a:xfrm>
            <a:off x="3352801" y="966997"/>
            <a:ext cx="4165599" cy="4057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E8FC020-6F95-C381-2A43-1C8C1D803839}"/>
                  </a:ext>
                </a:extLst>
              </p:cNvPr>
              <p:cNvSpPr txBox="1"/>
              <p:nvPr/>
            </p:nvSpPr>
            <p:spPr>
              <a:xfrm>
                <a:off x="8724900" y="2522947"/>
                <a:ext cx="1346199" cy="823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a-DK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ourier New" panose="02070309020205020404" pitchFamily="49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ourier New" panose="02070309020205020404" pitchFamily="49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ourier New" panose="02070309020205020404" pitchFamily="49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da-DK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</a:rPr>
                  <a:t> &lt; 1</a:t>
                </a:r>
                <a:endParaRPr lang="en-US" sz="2400" b="1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  <a:ea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8FC020-6F95-C381-2A43-1C8C1D80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522947"/>
                <a:ext cx="1346199" cy="823559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E4F6A3-08DE-2ED5-F177-A29DCC2F3B1E}"/>
              </a:ext>
            </a:extLst>
          </p:cNvPr>
          <p:cNvSpPr txBox="1"/>
          <p:nvPr/>
        </p:nvSpPr>
        <p:spPr>
          <a:xfrm>
            <a:off x="1422400" y="5547723"/>
            <a:ext cx="906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Nhận xét: </a:t>
            </a:r>
            <a:r>
              <a:rPr lang="da-DK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Phần phân số của hỗn số phải bé hơn 1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8536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D1E14A-7515-61A2-A825-9DDAB9716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2500" r="6061" b="3273"/>
          <a:stretch/>
        </p:blipFill>
        <p:spPr>
          <a:xfrm>
            <a:off x="2457449" y="128931"/>
            <a:ext cx="7277101" cy="568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13274B-C2BF-F7CF-DC1B-34E98DE2609C}"/>
              </a:ext>
            </a:extLst>
          </p:cNvPr>
          <p:cNvSpPr txBox="1"/>
          <p:nvPr/>
        </p:nvSpPr>
        <p:spPr>
          <a:xfrm>
            <a:off x="3276600" y="58166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https://www.hoc10.vn/doc-sach/toan-5-tap-1/1/680/32/</a:t>
            </a:r>
          </a:p>
        </p:txBody>
      </p:sp>
    </p:spTree>
    <p:extLst>
      <p:ext uri="{BB962C8B-B14F-4D97-AF65-F5344CB8AC3E}">
        <p14:creationId xmlns:p14="http://schemas.microsoft.com/office/powerpoint/2010/main" val="401266337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>
            <a:extLst>
              <a:ext uri="{FF2B5EF4-FFF2-40B4-BE49-F238E27FC236}">
                <a16:creationId xmlns:a16="http://schemas.microsoft.com/office/drawing/2014/main" xmlns="" id="{98CD8127-072B-44C9-ABE8-9BC4AB28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689" y="-4450555"/>
            <a:ext cx="9182100" cy="15881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5FB38A7-783F-468B-A578-9C7F6FEBA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921671"/>
            <a:ext cx="12192000" cy="198098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xmlns="" id="{A640309F-CCD0-4EE4-9430-1961B9991FF1}"/>
              </a:ext>
            </a:extLst>
          </p:cNvPr>
          <p:cNvSpPr txBox="1"/>
          <p:nvPr/>
        </p:nvSpPr>
        <p:spPr>
          <a:xfrm>
            <a:off x="1354274" y="285218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ln w="31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 LUẬN</a:t>
            </a:r>
            <a:endParaRPr lang="zh-CN" altLang="en-US" sz="3600" b="1" dirty="0">
              <a:ln w="31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 descr="图片包含 物体&#10;&#10;已生成高可信度的说明">
            <a:extLst>
              <a:ext uri="{FF2B5EF4-FFF2-40B4-BE49-F238E27FC236}">
                <a16:creationId xmlns:a16="http://schemas.microsoft.com/office/drawing/2014/main" xmlns="" id="{F8A1B6A6-D999-46C9-AD4D-189AF55144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4917BBDC-B844-4B3C-A21E-8E8CB0340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7013" b="53119"/>
          <a:stretch/>
        </p:blipFill>
        <p:spPr>
          <a:xfrm>
            <a:off x="533892" y="501142"/>
            <a:ext cx="1504059" cy="3896474"/>
          </a:xfrm>
          <a:prstGeom prst="rect">
            <a:avLst/>
          </a:prstGeom>
        </p:spPr>
      </p:pic>
      <p:sp>
        <p:nvSpPr>
          <p:cNvPr id="20" name="矩形 45">
            <a:extLst>
              <a:ext uri="{FF2B5EF4-FFF2-40B4-BE49-F238E27FC236}">
                <a16:creationId xmlns:a16="http://schemas.microsoft.com/office/drawing/2014/main" xmlns="" id="{947B4C1E-9154-496A-AD28-F7D097CA8BFA}"/>
              </a:ext>
            </a:extLst>
          </p:cNvPr>
          <p:cNvSpPr/>
          <p:nvPr/>
        </p:nvSpPr>
        <p:spPr>
          <a:xfrm>
            <a:off x="2001481" y="1508695"/>
            <a:ext cx="955051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gồm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thập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34" name="Google Shape;1262;p19"/>
          <p:cNvGrpSpPr/>
          <p:nvPr/>
        </p:nvGrpSpPr>
        <p:grpSpPr>
          <a:xfrm rot="2921779">
            <a:off x="806408" y="1423446"/>
            <a:ext cx="776096" cy="798845"/>
            <a:chOff x="4228612" y="3830323"/>
            <a:chExt cx="856430" cy="881533"/>
          </a:xfrm>
        </p:grpSpPr>
        <p:sp>
          <p:nvSpPr>
            <p:cNvPr id="35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oogle Shape;1262;p19"/>
          <p:cNvGrpSpPr/>
          <p:nvPr/>
        </p:nvGrpSpPr>
        <p:grpSpPr>
          <a:xfrm rot="2921779">
            <a:off x="829393" y="2476809"/>
            <a:ext cx="776096" cy="798845"/>
            <a:chOff x="4228612" y="3830323"/>
            <a:chExt cx="856430" cy="881533"/>
          </a:xfrm>
        </p:grpSpPr>
        <p:sp>
          <p:nvSpPr>
            <p:cNvPr id="50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矩形 45">
            <a:extLst>
              <a:ext uri="{FF2B5EF4-FFF2-40B4-BE49-F238E27FC236}">
                <a16:creationId xmlns:a16="http://schemas.microsoft.com/office/drawing/2014/main" xmlns="" id="{947B4C1E-9154-496A-AD28-F7D097CA8BFA}"/>
              </a:ext>
            </a:extLst>
          </p:cNvPr>
          <p:cNvSpPr/>
          <p:nvPr/>
        </p:nvSpPr>
        <p:spPr>
          <a:xfrm>
            <a:off x="2037348" y="2449379"/>
            <a:ext cx="955051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bao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3" name="Google Shape;1262;p19"/>
          <p:cNvGrpSpPr/>
          <p:nvPr/>
        </p:nvGrpSpPr>
        <p:grpSpPr>
          <a:xfrm rot="2921779">
            <a:off x="852376" y="3480754"/>
            <a:ext cx="776096" cy="798845"/>
            <a:chOff x="4228612" y="3830323"/>
            <a:chExt cx="856430" cy="881533"/>
          </a:xfrm>
        </p:grpSpPr>
        <p:sp>
          <p:nvSpPr>
            <p:cNvPr id="64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6" name="矩形 45">
            <a:extLst>
              <a:ext uri="{FF2B5EF4-FFF2-40B4-BE49-F238E27FC236}">
                <a16:creationId xmlns:a16="http://schemas.microsoft.com/office/drawing/2014/main" xmlns="" id="{947B4C1E-9154-496A-AD28-F7D097CA8BFA}"/>
              </a:ext>
            </a:extLst>
          </p:cNvPr>
          <p:cNvSpPr/>
          <p:nvPr/>
        </p:nvSpPr>
        <p:spPr>
          <a:xfrm>
            <a:off x="2046792" y="3425876"/>
            <a:ext cx="9792282" cy="1222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vi-VN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trước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vi-VN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sau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62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" y="4500531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11" name="图片 29" descr="图片包含 镜子&#10;&#10;已生成高可信度的说明">
            <a:extLst>
              <a:ext uri="{FF2B5EF4-FFF2-40B4-BE49-F238E27FC236}">
                <a16:creationId xmlns:a16="http://schemas.microsoft.com/office/drawing/2014/main" xmlns="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2839" r="-101" b="2330"/>
          <a:stretch/>
        </p:blipFill>
        <p:spPr>
          <a:xfrm>
            <a:off x="1625600" y="1404625"/>
            <a:ext cx="7577740" cy="3300362"/>
          </a:xfrm>
          <a:prstGeom prst="rect">
            <a:avLst/>
          </a:prstGeom>
        </p:spPr>
      </p:pic>
      <p:pic>
        <p:nvPicPr>
          <p:cNvPr id="12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xmlns="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2" y="32391"/>
            <a:ext cx="6513095" cy="231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5933" y="2620088"/>
            <a:ext cx="5807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F9F4D6D8-7F8F-EB53-7764-B5EEC8BAD5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2028288" y="2357469"/>
            <a:ext cx="1842448" cy="18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34FE2-2B83-140D-4168-AE488B4E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452062"/>
            <a:ext cx="9766300" cy="5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82980"/>
      </p:ext>
    </p:extLst>
  </p:cSld>
  <p:clrMapOvr>
    <a:masterClrMapping/>
  </p:clrMapOvr>
  <p:transition spd="slow" advClick="0" advTm="4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96E208-C6AD-E33D-D2E4-EED03DDFF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r="6321"/>
          <a:stretch/>
        </p:blipFill>
        <p:spPr>
          <a:xfrm>
            <a:off x="419100" y="279400"/>
            <a:ext cx="8661400" cy="1674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E53CD7-445B-6671-070F-7C0A516F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6709"/>
          <a:stretch/>
        </p:blipFill>
        <p:spPr>
          <a:xfrm>
            <a:off x="901699" y="1828800"/>
            <a:ext cx="9926735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11391"/>
      </p:ext>
    </p:extLst>
  </p:cSld>
  <p:clrMapOvr>
    <a:masterClrMapping/>
  </p:clrMapOvr>
  <p:transition spd="slow" advClick="0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849070-B72E-4EA8-47FA-8378C541A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/>
          <a:stretch/>
        </p:blipFill>
        <p:spPr>
          <a:xfrm>
            <a:off x="431799" y="333556"/>
            <a:ext cx="11290591" cy="44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8735"/>
      </p:ext>
    </p:extLst>
  </p:cSld>
  <p:clrMapOvr>
    <a:masterClrMapping/>
  </p:clrMapOvr>
  <p:transition spd="slow" advClick="0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3BAFCE-7501-82E4-EBAA-A4E638CE3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/>
          <a:stretch/>
        </p:blipFill>
        <p:spPr>
          <a:xfrm>
            <a:off x="265724" y="232895"/>
            <a:ext cx="11481776" cy="56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4603"/>
      </p:ext>
    </p:extLst>
  </p:cSld>
  <p:clrMapOvr>
    <a:masterClrMapping/>
  </p:clrMapOvr>
  <p:transition spd="slow" advClick="0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464882"/>
            <a:ext cx="702895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719453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502722" y="2822136"/>
            <a:ext cx="3000733" cy="3000733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  <a:solidFill>
            <a:scrgbClr r="0" g="0" b="0">
              <a:alpha val="86000"/>
            </a:scrgbClr>
          </a:solidFill>
          <a:ln>
            <a:noFill/>
          </a:ln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060962" y="5673515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phương án trên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8" name="ĐC SHARE MIỄN PHÍ BỞI NK POWERSKILLS"/>
          <p:cNvSpPr/>
          <p:nvPr/>
        </p:nvSpPr>
        <p:spPr>
          <a:xfrm>
            <a:off x="6060962" y="4590602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B.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39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08" grpId="0" animBg="1"/>
      <p:bldP spid="108" grpId="1" animBg="1"/>
      <p:bldP spid="117" grpId="0" animBg="1"/>
      <p:bldP spid="1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xmlns="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2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88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11353800" y="6391434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4705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239533" y="2826086"/>
            <a:ext cx="3561237" cy="3561237"/>
            <a:chOff x="4475181" y="3174988"/>
            <a:chExt cx="3241638" cy="3241638"/>
          </a:xfrm>
        </p:grpSpPr>
        <p:sp>
          <p:nvSpPr>
            <p:cNvPr id="37" name="Oval 36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965831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B.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blipFill rotWithShape="1">
                <a:blip r:embed="rId13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C.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blipFill rotWithShape="1">
                <a:blip r:embed="rId1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/>
          <p:cNvSpPr/>
          <p:nvPr/>
        </p:nvSpPr>
        <p:spPr>
          <a:xfrm>
            <a:off x="6417252" y="5546561"/>
            <a:ext cx="4683803" cy="729627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D.4+2/9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A. 4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blipFill rotWithShape="1">
                <a:blip r:embed="rId15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414772" y="1346508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24881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710911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38308" y="4607069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609756" y="567351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7391" y="5452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3764619" cy="34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vi-VN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4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blipFill>
                <a:blip r:embed="rId16"/>
                <a:stretch>
                  <a:fillRect l="-3926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808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83205" y="20731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798736" y="2818729"/>
            <a:ext cx="42274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Tạm</a:t>
            </a:r>
            <a:r>
              <a:rPr lang="en-US" altLang="zh-CN" sz="88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biệt</a:t>
            </a:r>
            <a:endParaRPr lang="zh-CN" altLang="en-US" sz="88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40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 t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  <a:blipFill rotWithShape="1"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xmlns="" id="{4F438CF3-0FB1-4A39-9E0F-CB9E32659DC5}"/>
              </a:ext>
            </a:extLst>
          </p:cNvPr>
          <p:cNvSpPr txBox="1"/>
          <p:nvPr/>
        </p:nvSpPr>
        <p:spPr>
          <a:xfrm>
            <a:off x="4510993" y="2333251"/>
            <a:ext cx="2475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6000" b="1" dirty="0">
                <a:ln w="57150">
                  <a:noFill/>
                </a:ln>
                <a:solidFill>
                  <a:srgbClr val="FF3399"/>
                </a:solidFill>
                <a:latin typeface="+mj-lt"/>
                <a:ea typeface="inpin heiti" charset="-122"/>
                <a:cs typeface="Times New Roman" pitchFamily="18" charset="0"/>
              </a:rPr>
              <a:t>Bài </a:t>
            </a:r>
            <a:r>
              <a:rPr lang="en-US" sz="6000" b="1" dirty="0">
                <a:solidFill>
                  <a:srgbClr val="FF3399"/>
                </a:solidFill>
                <a:latin typeface="+mj-lt"/>
              </a:rPr>
              <a:t>11</a:t>
            </a:r>
            <a:r>
              <a:rPr lang="vi-VN" sz="6000" b="1" dirty="0">
                <a:latin typeface="+mj-lt"/>
              </a:rPr>
              <a:t> </a:t>
            </a:r>
            <a:endParaRPr lang="zh-CN" altLang="en-US" sz="6000" b="1" dirty="0">
              <a:ln w="57150">
                <a:noFill/>
              </a:ln>
              <a:solidFill>
                <a:srgbClr val="FF3399"/>
              </a:solidFill>
              <a:latin typeface="+mj-lt"/>
              <a:ea typeface="inpin heiti" charset="-122"/>
              <a:cs typeface="Times New Roman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546787" y="3155931"/>
            <a:ext cx="44037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115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115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80445" y="233052"/>
            <a:ext cx="4936455" cy="2359953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1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463" y="1486519"/>
            <a:ext cx="2182310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vi-VN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Trình bày được đặc điểm của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915" y="1675256"/>
            <a:ext cx="218231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vi-VN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ọc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,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56" y="1513885"/>
            <a:ext cx="3585544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vi-VN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Vận dụng kiến thức, kĩ năng vào giải quyết tình huống thực tiễn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xmlns="" id="{A389980C-98D4-4820-A5B5-E94E816F8A1B}"/>
              </a:ext>
            </a:extLst>
          </p:cNvPr>
          <p:cNvSpPr txBox="1"/>
          <p:nvPr/>
        </p:nvSpPr>
        <p:spPr>
          <a:xfrm>
            <a:off x="1187117" y="427707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altLang="zh-CN" sz="48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xmlns="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35460" y="2924113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230784" y="2560745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1404716-F23C-1908-4B19-CF9CC000E773}"/>
              </a:ext>
            </a:extLst>
          </p:cNvPr>
          <p:cNvSpPr/>
          <p:nvPr/>
        </p:nvSpPr>
        <p:spPr>
          <a:xfrm>
            <a:off x="1439452" y="2122470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KHÁM PHÁ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6C9F4-1B7D-D5DD-3392-57597BEF6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46" t="196" r="54215" b="12780"/>
          <a:stretch/>
        </p:blipFill>
        <p:spPr>
          <a:xfrm>
            <a:off x="6744561" y="1935151"/>
            <a:ext cx="4229100" cy="4476466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A1564066-66D9-6E2C-D59D-851288AA2B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96684" y="-111682"/>
            <a:ext cx="1992573" cy="1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C9E0DE-00C9-9308-D2D0-5A0184FE3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33301" r="6665"/>
          <a:stretch/>
        </p:blipFill>
        <p:spPr>
          <a:xfrm>
            <a:off x="679450" y="233279"/>
            <a:ext cx="10833100" cy="3195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FDF0EF-D8F8-9470-D38D-8DE3584EC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6176"/>
            <a:ext cx="12192000" cy="24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71331"/>
      </p:ext>
    </p:extLst>
  </p:cSld>
  <p:clrMapOvr>
    <a:masterClrMapping/>
  </p:clrMapOvr>
  <p:transition spd="slow" advClick="0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9;p2"/>
          <p:cNvSpPr/>
          <p:nvPr/>
        </p:nvSpPr>
        <p:spPr>
          <a:xfrm>
            <a:off x="718559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5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6" name="Google Shape;162;p2"/>
          <p:cNvSpPr/>
          <p:nvPr/>
        </p:nvSpPr>
        <p:spPr>
          <a:xfrm>
            <a:off x="7105153" y="2825370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7" name="Google Shape;163;p2"/>
          <p:cNvGrpSpPr/>
          <p:nvPr/>
        </p:nvGrpSpPr>
        <p:grpSpPr>
          <a:xfrm>
            <a:off x="1594392" y="323271"/>
            <a:ext cx="450878" cy="487150"/>
            <a:chOff x="2157913" y="1144688"/>
            <a:chExt cx="267451" cy="374299"/>
          </a:xfrm>
        </p:grpSpPr>
        <p:sp>
          <p:nvSpPr>
            <p:cNvPr id="158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2" name="Google Shape;178;p2"/>
          <p:cNvSpPr/>
          <p:nvPr/>
        </p:nvSpPr>
        <p:spPr>
          <a:xfrm>
            <a:off x="7125447" y="831537"/>
            <a:ext cx="142361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0" name="Google Shape;268;p2"/>
          <p:cNvGrpSpPr/>
          <p:nvPr/>
        </p:nvGrpSpPr>
        <p:grpSpPr>
          <a:xfrm>
            <a:off x="848980" y="3091234"/>
            <a:ext cx="929983" cy="1279218"/>
            <a:chOff x="848981" y="3091234"/>
            <a:chExt cx="717966" cy="1279218"/>
          </a:xfrm>
        </p:grpSpPr>
        <p:grpSp>
          <p:nvGrpSpPr>
            <p:cNvPr id="261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63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4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5" name="Google Shape;273;p2"/>
          <p:cNvGrpSpPr/>
          <p:nvPr/>
        </p:nvGrpSpPr>
        <p:grpSpPr>
          <a:xfrm>
            <a:off x="7287565" y="2539546"/>
            <a:ext cx="1362128" cy="1046180"/>
            <a:chOff x="7287565" y="2539546"/>
            <a:chExt cx="1051591" cy="1046180"/>
          </a:xfrm>
        </p:grpSpPr>
        <p:sp>
          <p:nvSpPr>
            <p:cNvPr id="266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7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1698506" y="676721"/>
            <a:ext cx="4396631" cy="1343837"/>
            <a:chOff x="2139883" y="995546"/>
            <a:chExt cx="7525800" cy="2526426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" b="41150"/>
            <a:stretch/>
          </p:blipFill>
          <p:spPr>
            <a:xfrm>
              <a:off x="2139883" y="1161326"/>
              <a:ext cx="7525800" cy="2360646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7500"/>
            <a:stretch/>
          </p:blipFill>
          <p:spPr>
            <a:xfrm>
              <a:off x="7287565" y="995546"/>
              <a:ext cx="1207265" cy="1389181"/>
            </a:xfrm>
            <a:prstGeom prst="rect">
              <a:avLst/>
            </a:prstGeom>
          </p:spPr>
        </p:pic>
      </p:grpSp>
      <p:sp>
        <p:nvSpPr>
          <p:cNvPr id="524" name="Cloud 523"/>
          <p:cNvSpPr/>
          <p:nvPr/>
        </p:nvSpPr>
        <p:spPr>
          <a:xfrm>
            <a:off x="6644012" y="330521"/>
            <a:ext cx="4194953" cy="1941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anose="02020603050405020304" pitchFamily="18" charset="0"/>
              </a:rPr>
              <a:t>Em quan sát thấy gì trên màn hình?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xmlns="" id="{6D675D76-3844-46FC-8058-DFAE000D86B5}"/>
                  </a:ext>
                </a:extLst>
              </p:cNvPr>
              <p:cNvSpPr txBox="1"/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Có 2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inpin heiti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/>
                            <a:ea typeface="inpin heit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75D76-3844-46FC-8058-DFAE000D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blipFill rotWithShape="1">
                <a:blip r:embed="rId4"/>
                <a:stretch>
                  <a:fillRect l="-3381" r="-2731" b="-108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6" name="Left Brace 525"/>
          <p:cNvSpPr/>
          <p:nvPr/>
        </p:nvSpPr>
        <p:spPr>
          <a:xfrm rot="16200000">
            <a:off x="2892757" y="853924"/>
            <a:ext cx="270093" cy="2474066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2807181" y="2257966"/>
            <a:ext cx="41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8" name="Rectangle 527"/>
          <p:cNvSpPr/>
          <p:nvPr/>
        </p:nvSpPr>
        <p:spPr>
          <a:xfrm>
            <a:off x="4209229" y="231463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Rectangle 528"/>
              <p:cNvSpPr/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9" name="Rectangl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blipFill rotWithShape="1">
                <a:blip r:embed="rId6"/>
                <a:stretch>
                  <a:fillRect l="-5190" b="-61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3" name="Straight Connector 532"/>
          <p:cNvCxnSpPr/>
          <p:nvPr/>
        </p:nvCxnSpPr>
        <p:spPr>
          <a:xfrm>
            <a:off x="6250676" y="606979"/>
            <a:ext cx="13815" cy="3436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blipFill rotWithShape="1">
                <a:blip r:embed="rId7"/>
                <a:stretch>
                  <a:fillRect l="-5440" b="-61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blipFill rotWithShape="1">
                <a:blip r:embed="rId8"/>
                <a:stretch>
                  <a:fillRect l="-5397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blipFill rotWithShape="1">
                <a:blip r:embed="rId9"/>
                <a:stretch>
                  <a:fillRect l="-3141" b="-1095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blipFill rotWithShape="1">
                <a:blip r:embed="rId10"/>
                <a:stretch>
                  <a:fillRect l="-24862" b="-132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4" name="Rounded Rectangle 543"/>
          <p:cNvSpPr/>
          <p:nvPr/>
        </p:nvSpPr>
        <p:spPr>
          <a:xfrm>
            <a:off x="848980" y="4886546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3675981" y="4906128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7" name="Straight Arrow Connector 546"/>
          <p:cNvCxnSpPr/>
          <p:nvPr/>
        </p:nvCxnSpPr>
        <p:spPr>
          <a:xfrm flipH="1">
            <a:off x="2359252" y="4489241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>
            <a:off x="3810000" y="4489241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1942" y="3610947"/>
            <a:ext cx="392042" cy="11557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blipFill rotWithShape="1">
                <a:blip r:embed="rId11"/>
                <a:stretch>
                  <a:fillRect l="-4260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blipFill rotWithShape="1"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" name="图片 6">
            <a:extLst>
              <a:ext uri="{FF2B5EF4-FFF2-40B4-BE49-F238E27FC236}">
                <a16:creationId xmlns:a16="http://schemas.microsoft.com/office/drawing/2014/main" xmlns="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4" grpId="1" animBg="1"/>
      <p:bldP spid="525" grpId="0"/>
      <p:bldP spid="526" grpId="0" animBg="1"/>
      <p:bldP spid="527" grpId="0"/>
      <p:bldP spid="528" grpId="0"/>
      <p:bldP spid="529" grpId="0"/>
      <p:bldP spid="531" grpId="0"/>
      <p:bldP spid="535" grpId="0"/>
      <p:bldP spid="537" grpId="0"/>
      <p:bldP spid="538" grpId="0"/>
      <p:bldP spid="543" grpId="0"/>
      <p:bldP spid="544" grpId="0" animBg="1"/>
      <p:bldP spid="545" grpId="0" animBg="1"/>
      <p:bldP spid="29" grpId="0" animBg="1"/>
      <p:bldP spid="63" grpId="0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  <p:tag name="INKNOELEADERBOARD" val="-19881699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952</TotalTime>
  <Words>418</Words>
  <Application>Microsoft Office PowerPoint</Application>
  <PresentationFormat>Custom</PresentationFormat>
  <Paragraphs>62</Paragraphs>
  <Slides>22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PC</cp:lastModifiedBy>
  <cp:revision>122</cp:revision>
  <dcterms:created xsi:type="dcterms:W3CDTF">2017-09-15T01:01:39Z</dcterms:created>
  <dcterms:modified xsi:type="dcterms:W3CDTF">2024-12-12T02:39:28Z</dcterms:modified>
  <cp:category>9Slide.vn</cp:category>
</cp:coreProperties>
</file>