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435" r:id="rId3"/>
    <p:sldId id="510" r:id="rId4"/>
    <p:sldId id="428" r:id="rId5"/>
    <p:sldId id="512" r:id="rId6"/>
    <p:sldId id="511" r:id="rId7"/>
    <p:sldId id="513" r:id="rId8"/>
    <p:sldId id="476" r:id="rId9"/>
    <p:sldId id="532" r:id="rId10"/>
    <p:sldId id="530" r:id="rId11"/>
    <p:sldId id="531" r:id="rId12"/>
    <p:sldId id="523" r:id="rId13"/>
    <p:sldId id="533" r:id="rId14"/>
    <p:sldId id="447" r:id="rId15"/>
    <p:sldId id="509" r:id="rId16"/>
    <p:sldId id="448" r:id="rId17"/>
    <p:sldId id="454" r:id="rId18"/>
    <p:sldId id="457" r:id="rId19"/>
    <p:sldId id="376" r:id="rId20"/>
    <p:sldId id="481" r:id="rId21"/>
    <p:sldId id="492" r:id="rId22"/>
    <p:sldId id="521" r:id="rId23"/>
    <p:sldId id="274" r:id="rId24"/>
    <p:sldId id="507" r:id="rId25"/>
    <p:sldId id="527" r:id="rId26"/>
    <p:sldId id="529" r:id="rId27"/>
    <p:sldId id="528" r:id="rId28"/>
  </p:sldIdLst>
  <p:sldSz cx="9144000" cy="5143500" type="screen16x9"/>
  <p:notesSz cx="6735763" cy="986631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00"/>
    <a:srgbClr val="009900"/>
    <a:srgbClr val="FF00FF"/>
    <a:srgbClr val="00CCFF"/>
    <a:srgbClr val="00FFFF"/>
    <a:srgbClr val="CC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p:cViewPr>
        <p:scale>
          <a:sx n="125" d="100"/>
          <a:sy n="125" d="100"/>
        </p:scale>
        <p:origin x="-41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6369FB-3869-4BA6-8B0F-E8444CBC5DCB}" type="doc">
      <dgm:prSet loTypeId="urn:microsoft.com/office/officeart/2005/8/layout/vList2#2" loCatId="list" qsTypeId="urn:microsoft.com/office/officeart/2005/8/quickstyle/3d1#2" qsCatId="3D" csTypeId="urn:microsoft.com/office/officeart/2005/8/colors/accent3_2#1" csCatId="accent3"/>
      <dgm:spPr/>
      <dgm:t>
        <a:bodyPr/>
        <a:lstStyle/>
        <a:p>
          <a:endParaRPr lang="en-US"/>
        </a:p>
      </dgm:t>
    </dgm:pt>
    <dgm:pt modelId="{F88BADFC-AF53-46AD-93C0-864890438202}" type="pres">
      <dgm:prSet presAssocID="{6C6369FB-3869-4BA6-8B0F-E8444CBC5DCB}" presName="linear" presStyleCnt="0">
        <dgm:presLayoutVars>
          <dgm:animLvl val="lvl"/>
          <dgm:resizeHandles val="exact"/>
        </dgm:presLayoutVars>
      </dgm:prSet>
      <dgm:spPr/>
      <dgm:t>
        <a:bodyPr/>
        <a:lstStyle/>
        <a:p>
          <a:endParaRPr lang="en-US"/>
        </a:p>
      </dgm:t>
    </dgm:pt>
  </dgm:ptLst>
  <dgm:cxnLst>
    <dgm:cxn modelId="{42F3975A-9AD8-4D1E-841D-3BA1BB266FDD}" type="presOf" srcId="{6C6369FB-3869-4BA6-8B0F-E8444CBC5DCB}" destId="{F88BADFC-AF53-46AD-93C0-864890438202}" srcOrd="0"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79D0DB1-9308-4E42-844F-1161AFA3DE9F}" type="datetimeFigureOut">
              <a:rPr lang="en-US" smtClean="0"/>
              <a:pPr/>
              <a:t>10/30/2024</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776C9D7-4C2C-4CFA-8AD9-B71C2BE33BE3}" type="slidenum">
              <a:rPr lang="en-US" smtClean="0"/>
              <a:pPr/>
              <a:t>‹#›</a:t>
            </a:fld>
            <a:endParaRPr lang="en-US"/>
          </a:p>
        </p:txBody>
      </p:sp>
    </p:spTree>
    <p:extLst>
      <p:ext uri="{BB962C8B-B14F-4D97-AF65-F5344CB8AC3E}">
        <p14:creationId xmlns:p14="http://schemas.microsoft.com/office/powerpoint/2010/main" val="3936197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A599A15-A3DE-4E7A-BEF7-480F0B5E5C49}" type="datetimeFigureOut">
              <a:rPr lang="en-US" smtClean="0"/>
              <a:pPr/>
              <a:t>10/30/2024</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8B0BABD-E056-4236-B2A0-4B4EBD5667F0}" type="slidenum">
              <a:rPr lang="en-US" smtClean="0"/>
              <a:pPr/>
              <a:t>‹#›</a:t>
            </a:fld>
            <a:endParaRPr lang="en-US"/>
          </a:p>
        </p:txBody>
      </p:sp>
    </p:spTree>
    <p:extLst>
      <p:ext uri="{BB962C8B-B14F-4D97-AF65-F5344CB8AC3E}">
        <p14:creationId xmlns:p14="http://schemas.microsoft.com/office/powerpoint/2010/main" val="334068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0BABD-E056-4236-B2A0-4B4EBD5667F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ptmon.com/"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1" y="1885951"/>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1" y="3583036"/>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1" y="3242859"/>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1" y="3397156"/>
            <a:ext cx="584825" cy="273844"/>
          </a:xfrm>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216892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5"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280936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1"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1"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2433105"/>
            <a:ext cx="584825" cy="273844"/>
          </a:xfrm>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3342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1" y="590838"/>
            <a:ext cx="584825" cy="273844"/>
          </a:xfrm>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3976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1"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3"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1" y="590838"/>
            <a:ext cx="584825" cy="273844"/>
          </a:xfrm>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26565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322068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3220069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1"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1"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200765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5"/>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3737316"/>
            <a:ext cx="584825" cy="273844"/>
          </a:xfrm>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721601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1"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1"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2433105"/>
            <a:ext cx="584825" cy="273844"/>
          </a:xfrm>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206259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3"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1"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2433105"/>
            <a:ext cx="584825" cy="273844"/>
          </a:xfrm>
        </p:spPr>
        <p:txBody>
          <a:bodyPr/>
          <a:lstStyle/>
          <a:p>
            <a:fld id="{F8C78E59-04D6-4228-A2AE-BEA2904CE9E0}" type="slidenum">
              <a:rPr lang="en-US" smtClean="0"/>
              <a:pPr/>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312299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1"/>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5"/>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3737316"/>
            <a:ext cx="584825" cy="273844"/>
          </a:xfrm>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4082696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3"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5"/>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3737316"/>
            <a:ext cx="584825" cy="273844"/>
          </a:xfrm>
        </p:spPr>
        <p:txBody>
          <a:bodyPr/>
          <a:lstStyle/>
          <a:p>
            <a:fld id="{F8C78E59-04D6-4228-A2AE-BEA2904CE9E0}" type="slidenum">
              <a:rPr lang="en-US" smtClean="0"/>
              <a:pPr/>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186616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1"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5"/>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3737316"/>
            <a:ext cx="584825" cy="273844"/>
          </a:xfrm>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1786882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3950436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0" y="470555"/>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5"/>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F4EFE-7B46-4E09-AF02-0BF85AEE319F}"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C78E59-04D6-4228-A2AE-BEA2904CE9E0}" type="slidenum">
              <a:rPr lang="en-US" smtClean="0"/>
              <a:pPr/>
              <a:t>‹#›</a:t>
            </a:fld>
            <a:endParaRPr lang="en-US"/>
          </a:p>
        </p:txBody>
      </p:sp>
    </p:spTree>
    <p:extLst>
      <p:ext uri="{BB962C8B-B14F-4D97-AF65-F5344CB8AC3E}">
        <p14:creationId xmlns:p14="http://schemas.microsoft.com/office/powerpoint/2010/main" val="3193776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2D302E7-42FF-2174-2BA2-56CED9D57C1D}"/>
              </a:ext>
            </a:extLst>
          </p:cNvPr>
          <p:cNvSpPr>
            <a:spLocks noGrp="1"/>
          </p:cNvSpPr>
          <p:nvPr>
            <p:ph type="dt" sz="half" idx="10"/>
          </p:nvPr>
        </p:nvSpPr>
        <p:spPr>
          <a:xfrm>
            <a:off x="457200" y="4767264"/>
            <a:ext cx="2133600" cy="273844"/>
          </a:xfrm>
        </p:spPr>
        <p:txBody>
          <a:bodyPr/>
          <a:lstStyle>
            <a:lvl1pPr>
              <a:defRPr/>
            </a:lvl1pPr>
          </a:lstStyle>
          <a:p>
            <a:pPr>
              <a:defRPr/>
            </a:pPr>
            <a:fld id="{B5E5CE03-83A7-4FE9-AEA2-67B341E61896}" type="datetimeFigureOut">
              <a:rPr lang="en-US"/>
              <a:pPr>
                <a:defRPr/>
              </a:pPr>
              <a:t>10/30/2024</a:t>
            </a:fld>
            <a:endParaRPr lang="en-US"/>
          </a:p>
        </p:txBody>
      </p:sp>
      <p:sp>
        <p:nvSpPr>
          <p:cNvPr id="8" name="Footer Placeholder 7">
            <a:extLst>
              <a:ext uri="{FF2B5EF4-FFF2-40B4-BE49-F238E27FC236}">
                <a16:creationId xmlns="" xmlns:a16="http://schemas.microsoft.com/office/drawing/2014/main" id="{1EA3EBB2-65AB-490E-74BB-48E897AE3D18}"/>
              </a:ext>
            </a:extLst>
          </p:cNvPr>
          <p:cNvSpPr>
            <a:spLocks noGrp="1"/>
          </p:cNvSpPr>
          <p:nvPr>
            <p:ph type="ftr" sz="quarter" idx="11"/>
          </p:nvPr>
        </p:nvSpPr>
        <p:spPr>
          <a:xfrm>
            <a:off x="3124200" y="4767264"/>
            <a:ext cx="2895600" cy="273844"/>
          </a:xfrm>
        </p:spPr>
        <p:txBody>
          <a:bodyPr/>
          <a:lstStyle>
            <a:lvl1pPr>
              <a:defRPr/>
            </a:lvl1pPr>
          </a:lstStyle>
          <a:p>
            <a:pPr>
              <a:defRPr/>
            </a:pPr>
            <a:endParaRPr lang="en-US"/>
          </a:p>
        </p:txBody>
      </p:sp>
      <p:sp>
        <p:nvSpPr>
          <p:cNvPr id="9" name="Slide Number Placeholder 8">
            <a:extLst>
              <a:ext uri="{FF2B5EF4-FFF2-40B4-BE49-F238E27FC236}">
                <a16:creationId xmlns="" xmlns:a16="http://schemas.microsoft.com/office/drawing/2014/main" id="{526ECE18-DFE9-5900-A43B-2E177CA50697}"/>
              </a:ext>
            </a:extLst>
          </p:cNvPr>
          <p:cNvSpPr>
            <a:spLocks noGrp="1"/>
          </p:cNvSpPr>
          <p:nvPr>
            <p:ph type="sldNum" sz="quarter" idx="12"/>
          </p:nvPr>
        </p:nvSpPr>
        <p:spPr>
          <a:xfrm>
            <a:off x="6553200" y="4767264"/>
            <a:ext cx="2133600" cy="273844"/>
          </a:xfrm>
        </p:spPr>
        <p:txBody>
          <a:bodyPr/>
          <a:lstStyle>
            <a:lvl1pPr>
              <a:defRPr/>
            </a:lvl1pPr>
          </a:lstStyle>
          <a:p>
            <a:fld id="{89D6883D-24BA-4912-9ED2-BF6EE61E066B}" type="slidenum">
              <a:rPr lang="en-US" altLang="en-US"/>
              <a:pPr/>
              <a:t>‹#›</a:t>
            </a:fld>
            <a:endParaRPr lang="en-US" altLang="en-US"/>
          </a:p>
        </p:txBody>
      </p:sp>
    </p:spTree>
    <p:extLst>
      <p:ext uri="{BB962C8B-B14F-4D97-AF65-F5344CB8AC3E}">
        <p14:creationId xmlns:p14="http://schemas.microsoft.com/office/powerpoint/2010/main" val="3991517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
        <p:nvSpPr>
          <p:cNvPr id="6" name="TextBox 5">
            <a:hlinkClick r:id="rId2"/>
            <a:extLst>
              <a:ext uri="{FF2B5EF4-FFF2-40B4-BE49-F238E27FC236}">
                <a16:creationId xmlns="" xmlns:a16="http://schemas.microsoft.com/office/drawing/2014/main" id="{C5E53FE4-4DDE-404F-8359-4F195A9DAB8C}"/>
              </a:ext>
            </a:extLst>
          </p:cNvPr>
          <p:cNvSpPr txBox="1"/>
          <p:nvPr userDrawn="1"/>
        </p:nvSpPr>
        <p:spPr>
          <a:xfrm>
            <a:off x="3326234" y="5297945"/>
            <a:ext cx="2017973" cy="207749"/>
          </a:xfrm>
          <a:prstGeom prst="rect">
            <a:avLst/>
          </a:prstGeom>
          <a:noFill/>
        </p:spPr>
        <p:txBody>
          <a:bodyPr wrap="square" rtlCol="0">
            <a:spAutoFit/>
          </a:bodyPr>
          <a:lstStyle/>
          <a:p>
            <a:r>
              <a:rPr lang="en-US" altLang="ko-KR" sz="750" b="1" u="none">
                <a:latin typeface="Arial" panose="020B0604020202020204" pitchFamily="34" charset="0"/>
                <a:cs typeface="Arial" panose="020B0604020202020204" pitchFamily="34" charset="0"/>
              </a:rPr>
              <a:t>Tô Thành Trung – trungtt@vdta.edu.vn</a:t>
            </a:r>
            <a:endParaRPr lang="ko-KR" altLang="en-US" sz="750" b="1" u="none">
              <a:latin typeface="Arial" panose="020B0604020202020204" pitchFamily="34" charset="0"/>
              <a:cs typeface="Arial" panose="020B0604020202020204" pitchFamily="34" charset="0"/>
            </a:endParaRPr>
          </a:p>
        </p:txBody>
      </p:sp>
      <p:pic>
        <p:nvPicPr>
          <p:cNvPr id="4" name="그림 3">
            <a:extLst>
              <a:ext uri="{FF2B5EF4-FFF2-40B4-BE49-F238E27FC236}">
                <a16:creationId xmlns="" xmlns:a16="http://schemas.microsoft.com/office/drawing/2014/main" id="{33796953-1A06-42CF-B594-BB451BF6E6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그림 7">
            <a:extLst>
              <a:ext uri="{FF2B5EF4-FFF2-40B4-BE49-F238E27FC236}">
                <a16:creationId xmlns="" xmlns:a16="http://schemas.microsoft.com/office/drawing/2014/main" id="{C09E5BB1-2C9B-47D1-B143-CECE7776FD3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9086"/>
          <a:stretch/>
        </p:blipFill>
        <p:spPr>
          <a:xfrm>
            <a:off x="7069380" y="4024371"/>
            <a:ext cx="1443590" cy="1119129"/>
          </a:xfrm>
          <a:prstGeom prst="rect">
            <a:avLst/>
          </a:prstGeom>
        </p:spPr>
      </p:pic>
      <p:sp>
        <p:nvSpPr>
          <p:cNvPr id="7" name="사각형: 둥근 모서리 6">
            <a:extLst>
              <a:ext uri="{FF2B5EF4-FFF2-40B4-BE49-F238E27FC236}">
                <a16:creationId xmlns="" xmlns:a16="http://schemas.microsoft.com/office/drawing/2014/main" id="{BAAE7720-FF8A-4446-A1A7-87D78F81717C}"/>
              </a:ext>
            </a:extLst>
          </p:cNvPr>
          <p:cNvSpPr/>
          <p:nvPr userDrawn="1"/>
        </p:nvSpPr>
        <p:spPr>
          <a:xfrm>
            <a:off x="310050" y="310500"/>
            <a:ext cx="8523900" cy="4522500"/>
          </a:xfrm>
          <a:prstGeom prst="roundRect">
            <a:avLst>
              <a:gd name="adj" fmla="val 3469"/>
            </a:avLst>
          </a:prstGeom>
          <a:solidFill>
            <a:schemeClr val="bg1">
              <a:alpha val="20000"/>
            </a:schemeClr>
          </a:solidFill>
          <a:ln w="3175" cap="flat">
            <a:solidFill>
              <a:schemeClr val="bg1">
                <a:alpha val="3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ko-KR" altLang="en-US" sz="1800">
              <a:solidFill>
                <a:schemeClr val="bg1"/>
              </a:solidFill>
              <a:latin typeface="+mj-lt"/>
            </a:endParaRPr>
          </a:p>
        </p:txBody>
      </p:sp>
    </p:spTree>
    <p:extLst>
      <p:ext uri="{BB962C8B-B14F-4D97-AF65-F5344CB8AC3E}">
        <p14:creationId xmlns:p14="http://schemas.microsoft.com/office/powerpoint/2010/main" val="185450801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AC257-6774-4AA9-9DEE-7EAEBC49E98B}"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92C20-7BC9-424C-98EA-783030943A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8AC257-6774-4AA9-9DEE-7EAEBC49E98B}" type="datetimeFigureOut">
              <a:rPr lang="en-US" smtClean="0"/>
              <a:pPr/>
              <a:t>10/30/2024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192C20-7BC9-424C-98EA-783030943A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24"/>
            <a:ext cx="1767506" cy="5139964"/>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5"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457F4EFE-7B46-4E09-AF02-0BF85AEE319F}" type="datetimeFigureOut">
              <a:rPr lang="en-US" smtClean="0"/>
              <a:pPr/>
              <a:t>10/30/2024</a:t>
            </a:fld>
            <a:endParaRPr lang="en-US"/>
          </a:p>
        </p:txBody>
      </p:sp>
      <p:sp>
        <p:nvSpPr>
          <p:cNvPr id="5" name="Footer Placeholder 4"/>
          <p:cNvSpPr>
            <a:spLocks noGrp="1"/>
          </p:cNvSpPr>
          <p:nvPr>
            <p:ph type="ftr" sz="quarter" idx="3"/>
          </p:nvPr>
        </p:nvSpPr>
        <p:spPr>
          <a:xfrm>
            <a:off x="1941911" y="4601857"/>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98861" y="590838"/>
            <a:ext cx="584825" cy="273844"/>
          </a:xfrm>
          <a:prstGeom prst="rect">
            <a:avLst/>
          </a:prstGeom>
        </p:spPr>
        <p:txBody>
          <a:bodyPr vert="horz" lIns="91440" tIns="45720" rIns="91440" bIns="45720" rtlCol="0" anchor="ctr"/>
          <a:lstStyle>
            <a:lvl1pPr algn="r">
              <a:defRPr sz="1500">
                <a:solidFill>
                  <a:srgbClr val="FEFFFF"/>
                </a:solidFill>
              </a:defRPr>
            </a:lvl1pPr>
          </a:lstStyle>
          <a:p>
            <a:fld id="{F8C78E59-04D6-4228-A2AE-BEA2904CE9E0}" type="slidenum">
              <a:rPr lang="en-US" smtClean="0"/>
              <a:pPr/>
              <a:t>‹#›</a:t>
            </a:fld>
            <a:endParaRPr lang="en-US"/>
          </a:p>
        </p:txBody>
      </p:sp>
    </p:spTree>
    <p:extLst>
      <p:ext uri="{BB962C8B-B14F-4D97-AF65-F5344CB8AC3E}">
        <p14:creationId xmlns:p14="http://schemas.microsoft.com/office/powerpoint/2010/main" val="2037338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audio" Target="../media/audio10.wav"/></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D:\vua%20tau\Nh&#7919;ng-L&#225;-Thuy&#7873;n-&#431;&#7899;c-M&#417;-Nh&#7841;c-Thi&#7871;u-Nhi-Vui-Nh&#7897;n-_online-video-cutter.com_%20(1).av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file:///C:\Users\MY%20LE\Downloads\am%20thanh%20dung%20sai%20chen%20vao%20giao%20an\sai-mat-roi.mp3" TargetMode="External"/><Relationship Id="rId7" Type="http://schemas.openxmlformats.org/officeDocument/2006/relationships/image" Target="../media/image21.png"/><Relationship Id="rId2" Type="http://schemas.openxmlformats.org/officeDocument/2006/relationships/video" Target="NULL" TargetMode="External"/><Relationship Id="rId1" Type="http://schemas.openxmlformats.org/officeDocument/2006/relationships/tags" Target="../tags/tag16.xml"/><Relationship Id="rId6" Type="http://schemas.openxmlformats.org/officeDocument/2006/relationships/image" Target="../media/image20.gif"/><Relationship Id="rId5" Type="http://schemas.openxmlformats.org/officeDocument/2006/relationships/audio" Target="../media/audio2.wav"/><Relationship Id="rId4" Type="http://schemas.openxmlformats.org/officeDocument/2006/relationships/slideLayout" Target="../slideLayouts/slideLayout1.xml"/><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2.xml"/><Relationship Id="rId7" Type="http://schemas.openxmlformats.org/officeDocument/2006/relationships/image" Target="../media/image24.png"/><Relationship Id="rId2" Type="http://schemas.openxmlformats.org/officeDocument/2006/relationships/audio" Target="file:///C:\Users\MY%20LE\Downloads\am%20thanh%20dung%20sai%20chen%20vao%20giao%20an\sai-mat-roi.mp3" TargetMode="External"/><Relationship Id="rId1" Type="http://schemas.openxmlformats.org/officeDocument/2006/relationships/tags" Target="../tags/tag17.xml"/><Relationship Id="rId6" Type="http://schemas.openxmlformats.org/officeDocument/2006/relationships/image" Target="../media/image20.gif"/><Relationship Id="rId5" Type="http://schemas.openxmlformats.org/officeDocument/2006/relationships/audio" Target="../media/audio2.wav"/><Relationship Id="rId4" Type="http://schemas.openxmlformats.org/officeDocument/2006/relationships/audio" Target="../media/audio3.wav"/><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media2.mp3"/><Relationship Id="rId7" Type="http://schemas.openxmlformats.org/officeDocument/2006/relationships/slideLayout" Target="../slideLayouts/slideLayout12.xml"/><Relationship Id="rId12" Type="http://schemas.openxmlformats.org/officeDocument/2006/relationships/image" Target="../media/image23.png"/><Relationship Id="rId2" Type="http://schemas.microsoft.com/office/2007/relationships/media" Target="../media/media2.mp3"/><Relationship Id="rId1" Type="http://schemas.openxmlformats.org/officeDocument/2006/relationships/tags" Target="../tags/tag18.xml"/><Relationship Id="rId6" Type="http://schemas.openxmlformats.org/officeDocument/2006/relationships/audio" Target="file:///C:\Users\MY%20LE\Downloads\am%20thanh%20dung%20sai%20chen%20vao%20giao%20an\sai-mat-roi.mp3" TargetMode="External"/><Relationship Id="rId11" Type="http://schemas.openxmlformats.org/officeDocument/2006/relationships/image" Target="../media/image22.png"/><Relationship Id="rId5" Type="http://schemas.openxmlformats.org/officeDocument/2006/relationships/audio" Target="../media/media3.mp3"/><Relationship Id="rId10" Type="http://schemas.openxmlformats.org/officeDocument/2006/relationships/image" Target="../media/image21.png"/><Relationship Id="rId4" Type="http://schemas.microsoft.com/office/2007/relationships/media" Target="../media/media3.mp3"/><Relationship Id="rId9" Type="http://schemas.openxmlformats.org/officeDocument/2006/relationships/image" Target="../media/image20.gif"/></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9.wmf"/><Relationship Id="rId5" Type="http://schemas.openxmlformats.org/officeDocument/2006/relationships/image" Target="../media/image28.gif"/><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1.mp3"/><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9.wmf"/><Relationship Id="rId11" Type="http://schemas.openxmlformats.org/officeDocument/2006/relationships/image" Target="../media/image13.png"/><Relationship Id="rId5" Type="http://schemas.openxmlformats.org/officeDocument/2006/relationships/image" Target="../media/image8.wmf"/><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D:\vua%20tau\Vua-t&#224;u-th&#7911;y_-B&#7841;ch-Th&#225;i-B&#432;&#7903;i-T&#7845;m-g&#432;&#417;ng-doanh-nh&#226;n-y&#234;u-n&#432;&#7899;c-s&#225;ng-ng&#7901;i-_online-video-cutter.com_.av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128588"/>
            <a:ext cx="9144000" cy="1071562"/>
          </a:xfrm>
          <a:prstGeom prst="ribbon2">
            <a:avLst>
              <a:gd name="adj1" fmla="val 26190"/>
              <a:gd name="adj2" fmla="val 75000"/>
            </a:avLst>
          </a:prstGeom>
          <a:solidFill>
            <a:srgbClr val="FF99CC"/>
          </a:solidFill>
          <a:ln w="57150">
            <a:solidFill>
              <a:srgbClr val="FFFF00"/>
            </a:solidFill>
            <a:round/>
            <a:headEnd/>
            <a:tailEnd/>
          </a:ln>
        </p:spPr>
        <p:txBody>
          <a:bodyPr wrap="none" anchor="ctr"/>
          <a:lstStyle/>
          <a:p>
            <a:pPr algn="ctr" eaLnBrk="1" hangingPunct="1"/>
            <a:r>
              <a:rPr lang="en-US" sz="2400" b="1">
                <a:solidFill>
                  <a:srgbClr val="0000FF"/>
                </a:solidFill>
              </a:rPr>
              <a:t>ỦY BAN NHÂN DÂN HUYỆN PHÙ MỸ</a:t>
            </a:r>
          </a:p>
          <a:p>
            <a:pPr algn="ctr" eaLnBrk="1" hangingPunct="1"/>
            <a:r>
              <a:rPr lang="en-US" sz="2400" b="1">
                <a:solidFill>
                  <a:srgbClr val="0000FF"/>
                </a:solidFill>
              </a:rPr>
              <a:t>TRƯỜNG TIỂU HỌC MỸ AN</a:t>
            </a:r>
          </a:p>
        </p:txBody>
      </p:sp>
      <p:sp>
        <p:nvSpPr>
          <p:cNvPr id="125955" name="WordArt 3"/>
          <p:cNvSpPr>
            <a:spLocks noChangeArrowheads="1" noChangeShapeType="1" noTextEdit="1"/>
          </p:cNvSpPr>
          <p:nvPr/>
        </p:nvSpPr>
        <p:spPr bwMode="auto">
          <a:xfrm>
            <a:off x="471488" y="1543050"/>
            <a:ext cx="8153400" cy="1428750"/>
          </a:xfrm>
          <a:prstGeom prst="rect">
            <a:avLst/>
          </a:prstGeom>
        </p:spPr>
        <p:txBody>
          <a:bodyPr wrap="none" fromWordArt="1">
            <a:prstTxWarp prst="textInflate">
              <a:avLst>
                <a:gd name="adj" fmla="val 13634"/>
              </a:avLst>
            </a:prstTxWarp>
          </a:bodyPr>
          <a:lstStyle/>
          <a:p>
            <a:pPr algn="ctr"/>
            <a:r>
              <a:rPr lang="en-US" sz="3600" b="1" kern="10">
                <a:ln w="9525">
                  <a:solidFill>
                    <a:schemeClr val="tx1"/>
                  </a:solidFill>
                  <a:round/>
                  <a:headEnd/>
                  <a:tailEnd/>
                </a:ln>
                <a:gradFill rotWithShape="1">
                  <a:gsLst>
                    <a:gs pos="0">
                      <a:schemeClr val="hlink"/>
                    </a:gs>
                    <a:gs pos="100000">
                      <a:srgbClr val="FF6600"/>
                    </a:gs>
                  </a:gsLst>
                  <a:lin ang="0" scaled="1"/>
                </a:gradFill>
                <a:latin typeface="Times New Roman"/>
                <a:cs typeface="Times New Roman"/>
              </a:rPr>
              <a:t>Chào mừng quý thầy cô về dự giờ</a:t>
            </a:r>
          </a:p>
        </p:txBody>
      </p:sp>
      <p:sp>
        <p:nvSpPr>
          <p:cNvPr id="2052" name="WordArt 4"/>
          <p:cNvSpPr>
            <a:spLocks noChangeArrowheads="1" noChangeShapeType="1" noTextEdit="1"/>
          </p:cNvSpPr>
          <p:nvPr/>
        </p:nvSpPr>
        <p:spPr bwMode="auto">
          <a:xfrm>
            <a:off x="2974975" y="3330178"/>
            <a:ext cx="2819400" cy="428625"/>
          </a:xfrm>
          <a:prstGeom prst="rect">
            <a:avLst/>
          </a:prstGeom>
        </p:spPr>
        <p:txBody>
          <a:bodyPr wrap="none" fromWordArt="1">
            <a:prstTxWarp prst="textPlain">
              <a:avLst>
                <a:gd name="adj" fmla="val 50000"/>
              </a:avLst>
            </a:prstTxWarp>
          </a:bodyPr>
          <a:lstStyle/>
          <a:p>
            <a:pPr algn="ctr"/>
            <a:r>
              <a:rPr lang="en-US" sz="2400" b="1" kern="10">
                <a:ln w="9525">
                  <a:solidFill>
                    <a:srgbClr val="FFFF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MÔN :   TIẾNG VIỆT </a:t>
            </a:r>
          </a:p>
        </p:txBody>
      </p:sp>
      <p:pic>
        <p:nvPicPr>
          <p:cNvPr id="2054" name="Picture 6" descr="WhitecornerFlower"/>
          <p:cNvPicPr>
            <a:picLocks noChangeAspect="1" noChangeArrowheads="1"/>
          </p:cNvPicPr>
          <p:nvPr/>
        </p:nvPicPr>
        <p:blipFill>
          <a:blip r:embed="rId4"/>
          <a:srcRect/>
          <a:stretch>
            <a:fillRect/>
          </a:stretch>
        </p:blipFill>
        <p:spPr bwMode="auto">
          <a:xfrm>
            <a:off x="0" y="4114800"/>
            <a:ext cx="1371600" cy="1028700"/>
          </a:xfrm>
          <a:prstGeom prst="rect">
            <a:avLst/>
          </a:prstGeom>
          <a:noFill/>
          <a:ln w="9525">
            <a:noFill/>
            <a:miter lim="800000"/>
            <a:headEnd/>
            <a:tailEnd/>
          </a:ln>
        </p:spPr>
      </p:pic>
      <p:pic>
        <p:nvPicPr>
          <p:cNvPr id="2055" name="Picture 7" descr="WhitecornerFlower"/>
          <p:cNvPicPr>
            <a:picLocks noChangeAspect="1" noChangeArrowheads="1"/>
          </p:cNvPicPr>
          <p:nvPr/>
        </p:nvPicPr>
        <p:blipFill>
          <a:blip r:embed="rId5"/>
          <a:srcRect/>
          <a:stretch>
            <a:fillRect/>
          </a:stretch>
        </p:blipFill>
        <p:spPr bwMode="auto">
          <a:xfrm rot="5256511">
            <a:off x="7929563" y="3946922"/>
            <a:ext cx="1028700" cy="1371600"/>
          </a:xfrm>
          <a:prstGeom prst="rect">
            <a:avLst/>
          </a:prstGeom>
          <a:noFill/>
          <a:ln w="9525">
            <a:noFill/>
            <a:miter lim="800000"/>
            <a:headEnd/>
            <a:tailEnd/>
          </a:ln>
        </p:spPr>
      </p:pic>
      <p:pic>
        <p:nvPicPr>
          <p:cNvPr id="2056" name="Picture 8" descr="WhitecornerFlower"/>
          <p:cNvPicPr>
            <a:picLocks noChangeAspect="1" noChangeArrowheads="1"/>
          </p:cNvPicPr>
          <p:nvPr/>
        </p:nvPicPr>
        <p:blipFill>
          <a:blip r:embed="rId5"/>
          <a:srcRect/>
          <a:stretch>
            <a:fillRect/>
          </a:stretch>
        </p:blipFill>
        <p:spPr bwMode="auto">
          <a:xfrm>
            <a:off x="7772400" y="0"/>
            <a:ext cx="1371600" cy="1028700"/>
          </a:xfrm>
          <a:prstGeom prst="rect">
            <a:avLst/>
          </a:prstGeom>
          <a:noFill/>
          <a:ln w="9525">
            <a:noFill/>
            <a:miter lim="800000"/>
            <a:headEnd/>
            <a:tailEnd/>
          </a:ln>
        </p:spPr>
      </p:pic>
      <p:pic>
        <p:nvPicPr>
          <p:cNvPr id="2057" name="Picture 9" descr="WhitecornerFlower"/>
          <p:cNvPicPr>
            <a:picLocks noChangeAspect="1" noChangeArrowheads="1"/>
          </p:cNvPicPr>
          <p:nvPr/>
        </p:nvPicPr>
        <p:blipFill>
          <a:blip r:embed="rId6"/>
          <a:srcRect/>
          <a:stretch>
            <a:fillRect/>
          </a:stretch>
        </p:blipFill>
        <p:spPr bwMode="auto">
          <a:xfrm>
            <a:off x="0" y="-32147"/>
            <a:ext cx="1371600" cy="1028701"/>
          </a:xfrm>
          <a:prstGeom prst="rect">
            <a:avLst/>
          </a:prstGeom>
          <a:noFill/>
          <a:ln w="9525">
            <a:noFill/>
            <a:miter lim="800000"/>
            <a:headEnd/>
            <a:tailEnd/>
          </a:ln>
        </p:spPr>
      </p:pic>
      <p:sp>
        <p:nvSpPr>
          <p:cNvPr id="125962" name="WordArt 10"/>
          <p:cNvSpPr>
            <a:spLocks noChangeArrowheads="1" noChangeShapeType="1" noTextEdit="1"/>
          </p:cNvSpPr>
          <p:nvPr/>
        </p:nvSpPr>
        <p:spPr bwMode="auto">
          <a:xfrm>
            <a:off x="1371600" y="1276350"/>
            <a:ext cx="5791200" cy="342900"/>
          </a:xfrm>
          <a:prstGeom prst="rect">
            <a:avLst/>
          </a:prstGeom>
        </p:spPr>
        <p:txBody>
          <a:bodyPr wrap="none" fromWordArt="1">
            <a:prstTxWarp prst="textPlain">
              <a:avLst>
                <a:gd name="adj" fmla="val 50000"/>
              </a:avLst>
            </a:prstTxWarp>
          </a:bodyPr>
          <a:lstStyle/>
          <a:p>
            <a:pPr algn="ctr"/>
            <a:r>
              <a:rPr lang="en-US" sz="3600" b="1" kern="10">
                <a:ln w="9525">
                  <a:solidFill>
                    <a:srgbClr val="FFFF99"/>
                  </a:solidFill>
                  <a:round/>
                  <a:headEnd/>
                  <a:tailEnd/>
                </a:ln>
                <a:solidFill>
                  <a:srgbClr val="008000"/>
                </a:solidFill>
                <a:effectLst>
                  <a:outerShdw dist="35921" dir="2700000" algn="ctr" rotWithShape="0">
                    <a:srgbClr val="808080">
                      <a:alpha val="79999"/>
                    </a:srgbClr>
                  </a:outerShdw>
                </a:effectLst>
                <a:latin typeface="Times New Roman"/>
                <a:cs typeface="Times New Roman"/>
              </a:rPr>
              <a:t> LỚP 5E</a:t>
            </a:r>
          </a:p>
        </p:txBody>
      </p:sp>
      <p:sp>
        <p:nvSpPr>
          <p:cNvPr id="125957" name="Text Box 5"/>
          <p:cNvSpPr txBox="1">
            <a:spLocks noChangeArrowheads="1"/>
          </p:cNvSpPr>
          <p:nvPr/>
        </p:nvSpPr>
        <p:spPr bwMode="auto">
          <a:xfrm>
            <a:off x="228600" y="4023122"/>
            <a:ext cx="8610600" cy="646331"/>
          </a:xfrm>
          <a:prstGeom prst="rect">
            <a:avLst/>
          </a:prstGeom>
          <a:noFill/>
          <a:ln w="9525">
            <a:noFill/>
            <a:miter lim="800000"/>
            <a:headEnd/>
            <a:tailEnd/>
          </a:ln>
        </p:spPr>
        <p:txBody>
          <a:bodyPr>
            <a:spAutoFit/>
          </a:bodyPr>
          <a:lstStyle/>
          <a:p>
            <a:pPr algn="ctr">
              <a:spcBef>
                <a:spcPct val="50000"/>
              </a:spcBef>
            </a:pPr>
            <a:r>
              <a:rPr lang="en-US" sz="3200" b="1"/>
              <a:t>Giáo viên thực hiện:</a:t>
            </a:r>
            <a:r>
              <a:rPr lang="en-US" sz="3600" b="1"/>
              <a:t> </a:t>
            </a:r>
            <a:r>
              <a:rPr lang="en-US" sz="3200" b="1" i="1">
                <a:solidFill>
                  <a:srgbClr val="3333CC"/>
                </a:solidFill>
              </a:rPr>
              <a:t>Đặng Thị Mỹ Lệ</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125962"/>
                                        </p:tgtEl>
                                        <p:attrNameLst>
                                          <p:attrName>style.visibility</p:attrName>
                                        </p:attrNameLst>
                                      </p:cBhvr>
                                      <p:to>
                                        <p:strVal val="visible"/>
                                      </p:to>
                                    </p:set>
                                    <p:animEffect transition="in" filter="wheel(4)">
                                      <p:cBhvr>
                                        <p:cTn id="7" dur="2000"/>
                                        <p:tgtEl>
                                          <p:spTgt spid="125962"/>
                                        </p:tgtEl>
                                      </p:cBhvr>
                                    </p:animEffect>
                                  </p:childTnLst>
                                </p:cTn>
                              </p:par>
                              <p:par>
                                <p:cTn id="8" presetID="4" presetClass="entr" presetSubtype="32" repeatCount="2000"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box(out)">
                                      <p:cBhvr>
                                        <p:cTn id="10" dur="3000"/>
                                        <p:tgtEl>
                                          <p:spTgt spid="125957"/>
                                        </p:tgtEl>
                                      </p:cBhvr>
                                    </p:animEffect>
                                  </p:childTnLst>
                                </p:cTn>
                              </p:par>
                              <p:par>
                                <p:cTn id="11" presetID="21" presetClass="emph" presetSubtype="0" repeatCount="indefinite" fill="hold" grpId="0" nodeType="withEffect">
                                  <p:stCondLst>
                                    <p:cond delay="0"/>
                                  </p:stCondLst>
                                  <p:childTnLst>
                                    <p:animClr clrSpc="hsl" dir="cw">
                                      <p:cBhvr override="childStyle">
                                        <p:cTn id="12" dur="3000" fill="hold"/>
                                        <p:tgtEl>
                                          <p:spTgt spid="125955"/>
                                        </p:tgtEl>
                                        <p:attrNameLst>
                                          <p:attrName>style.color</p:attrName>
                                        </p:attrNameLst>
                                      </p:cBhvr>
                                      <p:by>
                                        <p:hsl h="7200000" s="0" l="0"/>
                                      </p:by>
                                    </p:animClr>
                                    <p:animClr clrSpc="hsl" dir="cw">
                                      <p:cBhvr>
                                        <p:cTn id="13" dur="3000" fill="hold"/>
                                        <p:tgtEl>
                                          <p:spTgt spid="125955"/>
                                        </p:tgtEl>
                                        <p:attrNameLst>
                                          <p:attrName>fillcolor</p:attrName>
                                        </p:attrNameLst>
                                      </p:cBhvr>
                                      <p:by>
                                        <p:hsl h="7200000" s="0" l="0"/>
                                      </p:by>
                                    </p:animClr>
                                    <p:animClr clrSpc="hsl" dir="cw">
                                      <p:cBhvr>
                                        <p:cTn id="14" dur="3000" fill="hold"/>
                                        <p:tgtEl>
                                          <p:spTgt spid="125955"/>
                                        </p:tgtEl>
                                        <p:attrNameLst>
                                          <p:attrName>stroke.color</p:attrName>
                                        </p:attrNameLst>
                                      </p:cBhvr>
                                      <p:by>
                                        <p:hsl h="7200000" s="0" l="0"/>
                                      </p:by>
                                    </p:animClr>
                                    <p:set>
                                      <p:cBhvr>
                                        <p:cTn id="15" dur="3000" fill="hold"/>
                                        <p:tgtEl>
                                          <p:spTgt spid="125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62" grpId="0" animBg="1"/>
      <p:bldP spid="1259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6600" y="3638550"/>
            <a:ext cx="3962400" cy="1143000"/>
          </a:xfrm>
        </p:spPr>
        <p:txBody>
          <a:bodyPr>
            <a:noAutofit/>
          </a:bodyPr>
          <a:lstStyle/>
          <a:p>
            <a:r>
              <a:rPr lang="en-US" sz="4000" b="1" dirty="0" err="1" smtClean="0">
                <a:ln w="12700">
                  <a:solidFill>
                    <a:schemeClr val="tx2">
                      <a:satMod val="155000"/>
                    </a:schemeClr>
                  </a:solidFill>
                  <a:prstDash val="solid"/>
                </a:ln>
                <a:solidFill>
                  <a:schemeClr val="tx2">
                    <a:lumMod val="50000"/>
                  </a:schemeClr>
                </a:solidFill>
                <a:latin typeface="Times New Roman" panose="02020603050405020304" pitchFamily="18" charset="0"/>
                <a:cs typeface="Times New Roman" panose="02020603050405020304" pitchFamily="18" charset="0"/>
              </a:rPr>
              <a:t>Tiền</a:t>
            </a:r>
            <a:r>
              <a:rPr lang="en-US" sz="4000" b="1" dirty="0" smtClean="0">
                <a:ln w="12700">
                  <a:solidFill>
                    <a:schemeClr val="tx2">
                      <a:satMod val="155000"/>
                    </a:schemeClr>
                  </a:solidFill>
                  <a:prstDash val="solid"/>
                </a:ln>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smtClean="0">
                <a:ln w="12700">
                  <a:solidFill>
                    <a:schemeClr val="tx2">
                      <a:satMod val="155000"/>
                    </a:schemeClr>
                  </a:solidFill>
                  <a:prstDash val="solid"/>
                </a:ln>
                <a:solidFill>
                  <a:schemeClr val="tx2">
                    <a:lumMod val="50000"/>
                  </a:schemeClr>
                </a:solidFill>
                <a:latin typeface="Times New Roman" panose="02020603050405020304" pitchFamily="18" charset="0"/>
                <a:cs typeface="Times New Roman" panose="02020603050405020304" pitchFamily="18" charset="0"/>
              </a:rPr>
              <a:t>hào</a:t>
            </a:r>
            <a:r>
              <a:rPr lang="en-US" sz="4000" b="1" dirty="0" smtClean="0">
                <a:ln w="12700">
                  <a:solidFill>
                    <a:schemeClr val="tx2">
                      <a:satMod val="155000"/>
                    </a:schemeClr>
                  </a:solidFill>
                  <a:prstDash val="solid"/>
                </a:ln>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smtClean="0">
                <a:ln w="12700">
                  <a:solidFill>
                    <a:schemeClr val="tx2">
                      <a:satMod val="155000"/>
                    </a:schemeClr>
                  </a:solidFill>
                  <a:prstDash val="solid"/>
                </a:ln>
                <a:solidFill>
                  <a:schemeClr val="tx2">
                    <a:lumMod val="50000"/>
                  </a:schemeClr>
                </a:solidFill>
                <a:latin typeface="Times New Roman" panose="02020603050405020304" pitchFamily="18" charset="0"/>
                <a:cs typeface="Times New Roman" panose="02020603050405020304" pitchFamily="18" charset="0"/>
              </a:rPr>
              <a:t>tiền</a:t>
            </a:r>
            <a:r>
              <a:rPr lang="en-US" sz="4000" b="1" dirty="0" smtClean="0">
                <a:ln w="12700">
                  <a:solidFill>
                    <a:schemeClr val="tx2">
                      <a:satMod val="155000"/>
                    </a:schemeClr>
                  </a:solidFill>
                  <a:prstDash val="solid"/>
                </a:ln>
                <a:solidFill>
                  <a:schemeClr val="tx2">
                    <a:lumMod val="50000"/>
                  </a:schemeClr>
                </a:solidFill>
                <a:latin typeface="Times New Roman" panose="02020603050405020304" pitchFamily="18" charset="0"/>
                <a:cs typeface="Times New Roman" panose="02020603050405020304" pitchFamily="18" charset="0"/>
              </a:rPr>
              <a:t> </a:t>
            </a:r>
            <a:r>
              <a:rPr lang="en-US" sz="4000" b="1" dirty="0" err="1" smtClean="0">
                <a:ln w="12700">
                  <a:solidFill>
                    <a:schemeClr val="tx2">
                      <a:satMod val="155000"/>
                    </a:schemeClr>
                  </a:solidFill>
                  <a:prstDash val="solid"/>
                </a:ln>
                <a:solidFill>
                  <a:schemeClr val="tx2">
                    <a:lumMod val="50000"/>
                  </a:schemeClr>
                </a:solidFill>
                <a:latin typeface="Times New Roman" panose="02020603050405020304" pitchFamily="18" charset="0"/>
                <a:cs typeface="Times New Roman" panose="02020603050405020304" pitchFamily="18" charset="0"/>
              </a:rPr>
              <a:t>xu</a:t>
            </a:r>
            <a:endParaRPr lang="en-US" sz="4000" b="1" dirty="0">
              <a:ln w="12700">
                <a:solidFill>
                  <a:schemeClr val="tx2">
                    <a:satMod val="155000"/>
                  </a:schemeClr>
                </a:solidFill>
                <a:prstDash val="solid"/>
              </a:ln>
              <a:solidFill>
                <a:schemeClr val="tx2">
                  <a:lumMod val="50000"/>
                </a:schemeClr>
              </a:solidFill>
              <a:latin typeface="Times New Roman" panose="02020603050405020304" pitchFamily="18" charset="0"/>
              <a:cs typeface="Times New Roman" panose="02020603050405020304" pitchFamily="18" charset="0"/>
            </a:endParaRPr>
          </a:p>
        </p:txBody>
      </p:sp>
      <p:pic>
        <p:nvPicPr>
          <p:cNvPr id="19" name="Picture 2" descr="Dong l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
            <a:ext cx="32893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87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598" y="342900"/>
            <a:ext cx="556003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50000"/>
          <a:stretch>
            <a:fillRect/>
          </a:stretch>
        </p:blipFill>
        <p:spPr>
          <a:xfrm>
            <a:off x="304800" y="2951630"/>
            <a:ext cx="2895600" cy="2171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41672"/>
            <a:ext cx="8229600" cy="688182"/>
          </a:xfrm>
          <a:noFill/>
        </p:spPr>
        <p:txBody>
          <a:bodyPr>
            <a:normAutofit fontScale="90000"/>
          </a:bodyPr>
          <a:lstStyle/>
          <a:p>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3100" b="1" smtClean="0">
                <a:latin typeface="Times New Roman" pitchFamily="18" charset="0"/>
                <a:cs typeface="Times New Roman" pitchFamily="18" charset="0"/>
              </a:rPr>
              <a:t>Thứ Sáu ngày 18 tháng 10 năm 2024</a:t>
            </a:r>
            <a:br>
              <a:rPr lang="en-US" sz="3100" b="1" smtClean="0">
                <a:latin typeface="Times New Roman" pitchFamily="18" charset="0"/>
                <a:cs typeface="Times New Roman" pitchFamily="18" charset="0"/>
              </a:rPr>
            </a:br>
            <a:r>
              <a:rPr lang="en-US" sz="3100" b="1" u="sng" smtClean="0">
                <a:solidFill>
                  <a:srgbClr val="990000"/>
                </a:solidFill>
                <a:latin typeface="Times New Roman" pitchFamily="18" charset="0"/>
                <a:cs typeface="Times New Roman" pitchFamily="18" charset="0"/>
              </a:rPr>
              <a:t>Tiếng Việt</a:t>
            </a:r>
            <a:endParaRPr lang="en-US" sz="3100" b="1" u="sng" dirty="0" smtClean="0">
              <a:solidFill>
                <a:srgbClr val="990000"/>
              </a:solidFill>
              <a:latin typeface="Times New Roman" pitchFamily="18" charset="0"/>
              <a:cs typeface="Times New Roman" pitchFamily="18" charset="0"/>
            </a:endParaRPr>
          </a:p>
        </p:txBody>
      </p:sp>
      <p:pic>
        <p:nvPicPr>
          <p:cNvPr id="4" name="Picture 8" descr="POINSET3"/>
          <p:cNvPicPr>
            <a:picLocks noChangeAspect="1" noChangeArrowheads="1"/>
          </p:cNvPicPr>
          <p:nvPr/>
        </p:nvPicPr>
        <p:blipFill>
          <a:blip r:embed="rId2"/>
          <a:srcRect/>
          <a:stretch>
            <a:fillRect/>
          </a:stretch>
        </p:blipFill>
        <p:spPr bwMode="auto">
          <a:xfrm>
            <a:off x="7239000" y="4246960"/>
            <a:ext cx="1754188" cy="860822"/>
          </a:xfrm>
          <a:prstGeom prst="rect">
            <a:avLst/>
          </a:prstGeom>
          <a:noFill/>
          <a:effectLst>
            <a:outerShdw dist="71842" dir="2700000" algn="ctr" rotWithShape="0">
              <a:srgbClr val="808080"/>
            </a:outerShdw>
          </a:effectLst>
        </p:spPr>
      </p:pic>
      <p:pic>
        <p:nvPicPr>
          <p:cNvPr id="16388" name="Picture 18" descr="POINSET2"/>
          <p:cNvPicPr>
            <a:picLocks noChangeAspect="1" noChangeArrowheads="1"/>
          </p:cNvPicPr>
          <p:nvPr/>
        </p:nvPicPr>
        <p:blipFill>
          <a:blip r:embed="rId3"/>
          <a:srcRect/>
          <a:stretch>
            <a:fillRect/>
          </a:stretch>
        </p:blipFill>
        <p:spPr bwMode="auto">
          <a:xfrm rot="5400000">
            <a:off x="7842250" y="-101600"/>
            <a:ext cx="1200150" cy="1403350"/>
          </a:xfrm>
          <a:prstGeom prst="rect">
            <a:avLst/>
          </a:prstGeom>
          <a:noFill/>
          <a:ln w="9525">
            <a:noFill/>
            <a:miter lim="800000"/>
            <a:headEnd/>
            <a:tailEnd/>
          </a:ln>
        </p:spPr>
      </p:pic>
      <p:pic>
        <p:nvPicPr>
          <p:cNvPr id="16389" name="Picture 18" descr="POINSET2"/>
          <p:cNvPicPr>
            <a:picLocks noChangeAspect="1" noChangeArrowheads="1"/>
          </p:cNvPicPr>
          <p:nvPr/>
        </p:nvPicPr>
        <p:blipFill>
          <a:blip r:embed="rId3"/>
          <a:srcRect/>
          <a:stretch>
            <a:fillRect/>
          </a:stretch>
        </p:blipFill>
        <p:spPr bwMode="auto">
          <a:xfrm>
            <a:off x="0" y="0"/>
            <a:ext cx="1295400" cy="1028700"/>
          </a:xfrm>
          <a:prstGeom prst="rect">
            <a:avLst/>
          </a:prstGeom>
          <a:noFill/>
          <a:ln w="9525">
            <a:noFill/>
            <a:miter lim="800000"/>
            <a:headEnd/>
            <a:tailEnd/>
          </a:ln>
        </p:spPr>
      </p:pic>
      <p:pic>
        <p:nvPicPr>
          <p:cNvPr id="16390" name="Picture 18" descr="POINSET2"/>
          <p:cNvPicPr>
            <a:picLocks noChangeAspect="1" noChangeArrowheads="1"/>
          </p:cNvPicPr>
          <p:nvPr/>
        </p:nvPicPr>
        <p:blipFill>
          <a:blip r:embed="rId3"/>
          <a:srcRect/>
          <a:stretch>
            <a:fillRect/>
          </a:stretch>
        </p:blipFill>
        <p:spPr bwMode="auto">
          <a:xfrm rot="-5400000">
            <a:off x="-51793" y="3923705"/>
            <a:ext cx="1232297" cy="1157288"/>
          </a:xfrm>
          <a:prstGeom prst="rect">
            <a:avLst/>
          </a:prstGeom>
          <a:noFill/>
          <a:ln w="9525">
            <a:noFill/>
            <a:miter lim="800000"/>
            <a:headEnd/>
            <a:tailEnd/>
          </a:ln>
        </p:spPr>
      </p:pic>
      <p:sp>
        <p:nvSpPr>
          <p:cNvPr id="16391" name="Text Box 6"/>
          <p:cNvSpPr txBox="1">
            <a:spLocks noChangeArrowheads="1"/>
          </p:cNvSpPr>
          <p:nvPr/>
        </p:nvSpPr>
        <p:spPr bwMode="auto">
          <a:xfrm>
            <a:off x="1752600" y="1123950"/>
            <a:ext cx="6172200" cy="646331"/>
          </a:xfrm>
          <a:prstGeom prst="rect">
            <a:avLst/>
          </a:prstGeom>
          <a:noFill/>
          <a:ln w="9525">
            <a:noFill/>
            <a:miter lim="800000"/>
            <a:headEnd/>
            <a:tailEnd/>
          </a:ln>
        </p:spPr>
        <p:txBody>
          <a:bodyPr wrap="square">
            <a:spAutoFit/>
          </a:bodyPr>
          <a:lstStyle/>
          <a:p>
            <a:pPr>
              <a:spcBef>
                <a:spcPct val="50000"/>
              </a:spcBef>
            </a:pPr>
            <a:r>
              <a:rPr lang="en-US" sz="3600" b="1" smtClean="0">
                <a:latin typeface="Times New Roman" pitchFamily="18" charset="0"/>
                <a:cs typeface="Times New Roman" pitchFamily="18" charset="0"/>
              </a:rPr>
              <a:t>Vua tàu thủy” Bạch Thái Bưởi</a:t>
            </a:r>
            <a:endParaRPr lang="en-US" sz="3600" b="1" dirty="0">
              <a:latin typeface="Times New Roman" pitchFamily="18" charset="0"/>
              <a:cs typeface="Times New Roman" pitchFamily="18" charset="0"/>
            </a:endParaRPr>
          </a:p>
        </p:txBody>
      </p:sp>
      <p:sp>
        <p:nvSpPr>
          <p:cNvPr id="10" name="Hình Chữ nhật 9"/>
          <p:cNvSpPr/>
          <p:nvPr/>
        </p:nvSpPr>
        <p:spPr>
          <a:xfrm>
            <a:off x="1600201" y="1962150"/>
            <a:ext cx="5743880" cy="923330"/>
          </a:xfrm>
          <a:prstGeom prst="rect">
            <a:avLst/>
          </a:prstGeom>
          <a:noFill/>
        </p:spPr>
        <p:txBody>
          <a:bodyPr wrap="square">
            <a:spAutoFit/>
          </a:bodyPr>
          <a:lstStyle/>
          <a:p>
            <a:pPr algn="ctr">
              <a:defRPr/>
            </a:pPr>
            <a:r>
              <a:rPr lang="en-US" sz="54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Đọc </a:t>
            </a:r>
            <a:r>
              <a:rPr lang="en-US" sz="54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theo </a:t>
            </a:r>
            <a:r>
              <a:rPr lang="en-US" sz="54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nhóm</a:t>
            </a:r>
            <a:endParaRPr lang="vi-VN"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76B3897-AF36-FD3C-17A9-BC58FAA71C41}"/>
            </a:ext>
          </a:extLst>
        </p:cNvPr>
        <p:cNvGrpSpPr/>
        <p:nvPr/>
      </p:nvGrpSpPr>
      <p:grpSpPr>
        <a:xfrm>
          <a:off x="0" y="0"/>
          <a:ext cx="0" cy="0"/>
          <a:chOff x="0" y="0"/>
          <a:chExt cx="0" cy="0"/>
        </a:xfrm>
      </p:grpSpPr>
      <p:sp>
        <p:nvSpPr>
          <p:cNvPr id="6146" name="Rectangle 2">
            <a:extLst>
              <a:ext uri="{FF2B5EF4-FFF2-40B4-BE49-F238E27FC236}">
                <a16:creationId xmlns="" xmlns:a16="http://schemas.microsoft.com/office/drawing/2014/main" id="{BA0B2918-F5C3-4CA9-F623-F51F2EAE97BB}"/>
              </a:ext>
            </a:extLst>
          </p:cNvPr>
          <p:cNvSpPr>
            <a:spLocks noGrp="1" noChangeArrowheads="1"/>
          </p:cNvSpPr>
          <p:nvPr>
            <p:ph type="ctrTitle"/>
          </p:nvPr>
        </p:nvSpPr>
        <p:spPr>
          <a:xfrm>
            <a:off x="533400" y="0"/>
            <a:ext cx="8229600" cy="914400"/>
          </a:xfrm>
          <a:noFill/>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100" b="1">
                <a:latin typeface="Times New Roman" pitchFamily="18" charset="0"/>
                <a:cs typeface="Times New Roman" pitchFamily="18" charset="0"/>
              </a:rPr>
              <a:t>Thứ Sáu ngày 18 tháng 10 năm 2024</a:t>
            </a:r>
            <a:br>
              <a:rPr lang="en-US" sz="3100" b="1">
                <a:latin typeface="Times New Roman" pitchFamily="18" charset="0"/>
                <a:cs typeface="Times New Roman" pitchFamily="18" charset="0"/>
              </a:rPr>
            </a:br>
            <a:r>
              <a:rPr lang="en-US" sz="3100" b="1" u="sng">
                <a:solidFill>
                  <a:srgbClr val="990000"/>
                </a:solidFill>
                <a:latin typeface="Times New Roman" pitchFamily="18" charset="0"/>
                <a:cs typeface="Times New Roman" pitchFamily="18" charset="0"/>
              </a:rPr>
              <a:t>Tiếng Việt</a:t>
            </a:r>
          </a:p>
        </p:txBody>
      </p:sp>
      <p:pic>
        <p:nvPicPr>
          <p:cNvPr id="4" name="Picture 8" descr="POINSET3">
            <a:extLst>
              <a:ext uri="{FF2B5EF4-FFF2-40B4-BE49-F238E27FC236}">
                <a16:creationId xmlns="" xmlns:a16="http://schemas.microsoft.com/office/drawing/2014/main" id="{670CE44C-A43E-B453-9977-E474F92DA9C9}"/>
              </a:ext>
            </a:extLst>
          </p:cNvPr>
          <p:cNvPicPr>
            <a:picLocks noChangeAspect="1" noChangeArrowheads="1"/>
          </p:cNvPicPr>
          <p:nvPr/>
        </p:nvPicPr>
        <p:blipFill>
          <a:blip r:embed="rId3"/>
          <a:srcRect/>
          <a:stretch>
            <a:fillRect/>
          </a:stretch>
        </p:blipFill>
        <p:spPr bwMode="auto">
          <a:xfrm>
            <a:off x="7239000" y="4246960"/>
            <a:ext cx="1754188" cy="860822"/>
          </a:xfrm>
          <a:prstGeom prst="rect">
            <a:avLst/>
          </a:prstGeom>
          <a:noFill/>
          <a:effectLst>
            <a:outerShdw dist="71842" dir="2700000" algn="ctr" rotWithShape="0">
              <a:srgbClr val="808080"/>
            </a:outerShdw>
          </a:effectLst>
        </p:spPr>
      </p:pic>
      <p:pic>
        <p:nvPicPr>
          <p:cNvPr id="6148" name="Picture 18" descr="POINSET2">
            <a:extLst>
              <a:ext uri="{FF2B5EF4-FFF2-40B4-BE49-F238E27FC236}">
                <a16:creationId xmlns="" xmlns:a16="http://schemas.microsoft.com/office/drawing/2014/main" id="{CEF7985B-BEA2-CA16-E2CB-0A8C78113383}"/>
              </a:ext>
            </a:extLst>
          </p:cNvPr>
          <p:cNvPicPr>
            <a:picLocks noChangeAspect="1" noChangeArrowheads="1"/>
          </p:cNvPicPr>
          <p:nvPr/>
        </p:nvPicPr>
        <p:blipFill>
          <a:blip r:embed="rId4"/>
          <a:srcRect/>
          <a:stretch>
            <a:fillRect/>
          </a:stretch>
        </p:blipFill>
        <p:spPr bwMode="auto">
          <a:xfrm rot="5400000">
            <a:off x="7842250" y="-101600"/>
            <a:ext cx="1200150" cy="1403350"/>
          </a:xfrm>
          <a:prstGeom prst="rect">
            <a:avLst/>
          </a:prstGeom>
          <a:noFill/>
          <a:ln w="9525">
            <a:noFill/>
            <a:miter lim="800000"/>
            <a:headEnd/>
            <a:tailEnd/>
          </a:ln>
        </p:spPr>
      </p:pic>
      <p:pic>
        <p:nvPicPr>
          <p:cNvPr id="6149" name="Picture 18" descr="POINSET2">
            <a:extLst>
              <a:ext uri="{FF2B5EF4-FFF2-40B4-BE49-F238E27FC236}">
                <a16:creationId xmlns="" xmlns:a16="http://schemas.microsoft.com/office/drawing/2014/main" id="{49E9D009-2579-4435-A897-FD42ADF24E56}"/>
              </a:ext>
            </a:extLst>
          </p:cNvPr>
          <p:cNvPicPr>
            <a:picLocks noChangeAspect="1" noChangeArrowheads="1"/>
          </p:cNvPicPr>
          <p:nvPr/>
        </p:nvPicPr>
        <p:blipFill>
          <a:blip r:embed="rId4"/>
          <a:srcRect/>
          <a:stretch>
            <a:fillRect/>
          </a:stretch>
        </p:blipFill>
        <p:spPr bwMode="auto">
          <a:xfrm>
            <a:off x="0" y="0"/>
            <a:ext cx="1295400" cy="1028700"/>
          </a:xfrm>
          <a:prstGeom prst="rect">
            <a:avLst/>
          </a:prstGeom>
          <a:noFill/>
          <a:ln w="9525">
            <a:noFill/>
            <a:miter lim="800000"/>
            <a:headEnd/>
            <a:tailEnd/>
          </a:ln>
        </p:spPr>
      </p:pic>
      <p:pic>
        <p:nvPicPr>
          <p:cNvPr id="6150" name="Picture 18" descr="POINSET2">
            <a:extLst>
              <a:ext uri="{FF2B5EF4-FFF2-40B4-BE49-F238E27FC236}">
                <a16:creationId xmlns="" xmlns:a16="http://schemas.microsoft.com/office/drawing/2014/main" id="{94E7EA35-E0EF-886F-7D15-7F5EFC6E4ABA}"/>
              </a:ext>
            </a:extLst>
          </p:cNvPr>
          <p:cNvPicPr>
            <a:picLocks noChangeAspect="1" noChangeArrowheads="1"/>
          </p:cNvPicPr>
          <p:nvPr/>
        </p:nvPicPr>
        <p:blipFill>
          <a:blip r:embed="rId4"/>
          <a:srcRect/>
          <a:stretch>
            <a:fillRect/>
          </a:stretch>
        </p:blipFill>
        <p:spPr bwMode="auto">
          <a:xfrm rot="-5400000">
            <a:off x="-51793" y="3923705"/>
            <a:ext cx="1232297" cy="1157288"/>
          </a:xfrm>
          <a:prstGeom prst="rect">
            <a:avLst/>
          </a:prstGeom>
          <a:noFill/>
          <a:ln w="9525">
            <a:noFill/>
            <a:miter lim="800000"/>
            <a:headEnd/>
            <a:tailEnd/>
          </a:ln>
        </p:spPr>
      </p:pic>
      <p:sp>
        <p:nvSpPr>
          <p:cNvPr id="14" name="Text Box 6">
            <a:extLst>
              <a:ext uri="{FF2B5EF4-FFF2-40B4-BE49-F238E27FC236}">
                <a16:creationId xmlns="" xmlns:a16="http://schemas.microsoft.com/office/drawing/2014/main" id="{70480910-B710-AF41-FAD0-26307B578D51}"/>
              </a:ext>
            </a:extLst>
          </p:cNvPr>
          <p:cNvSpPr txBox="1">
            <a:spLocks noChangeArrowheads="1"/>
          </p:cNvSpPr>
          <p:nvPr/>
        </p:nvSpPr>
        <p:spPr bwMode="auto">
          <a:xfrm>
            <a:off x="381000" y="1085851"/>
            <a:ext cx="8229600"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a:ea typeface="+mn-ea"/>
                <a:cs typeface="+mn-cs"/>
              </a:rPr>
              <a:t> </a:t>
            </a: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Rectangle 12">
            <a:extLst>
              <a:ext uri="{FF2B5EF4-FFF2-40B4-BE49-F238E27FC236}">
                <a16:creationId xmlns="" xmlns:a16="http://schemas.microsoft.com/office/drawing/2014/main" id="{6853E54F-8F87-8EC8-F581-6D1CC503889A}"/>
              </a:ext>
            </a:extLst>
          </p:cNvPr>
          <p:cNvSpPr/>
          <p:nvPr/>
        </p:nvSpPr>
        <p:spPr>
          <a:xfrm>
            <a:off x="381000" y="1123949"/>
            <a:ext cx="7924800"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1430"/>
                <a:solidFill>
                  <a:srgbClr val="660066"/>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 Vua tàu thủy” Bạch Thái Bưởi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1864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33400" y="-41672"/>
            <a:ext cx="8229600" cy="688182"/>
          </a:xfrm>
          <a:noFill/>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100" b="1">
                <a:latin typeface="Times New Roman" pitchFamily="18" charset="0"/>
                <a:cs typeface="Times New Roman" pitchFamily="18" charset="0"/>
              </a:rPr>
              <a:t>Thứ Sáu ngày 18 tháng 10 năm 2024</a:t>
            </a:r>
            <a:br>
              <a:rPr lang="en-US" sz="3100" b="1">
                <a:latin typeface="Times New Roman" pitchFamily="18" charset="0"/>
                <a:cs typeface="Times New Roman" pitchFamily="18" charset="0"/>
              </a:rPr>
            </a:br>
            <a:r>
              <a:rPr lang="en-US" sz="3100" b="1" u="sng">
                <a:solidFill>
                  <a:srgbClr val="990000"/>
                </a:solidFill>
                <a:latin typeface="Times New Roman" pitchFamily="18" charset="0"/>
                <a:cs typeface="Times New Roman" pitchFamily="18" charset="0"/>
              </a:rPr>
              <a:t>Tiếng Việt</a:t>
            </a:r>
          </a:p>
        </p:txBody>
      </p:sp>
      <p:pic>
        <p:nvPicPr>
          <p:cNvPr id="4" name="Picture 8" descr="POINSET3"/>
          <p:cNvPicPr>
            <a:picLocks noChangeAspect="1" noChangeArrowheads="1"/>
          </p:cNvPicPr>
          <p:nvPr/>
        </p:nvPicPr>
        <p:blipFill>
          <a:blip r:embed="rId3"/>
          <a:srcRect/>
          <a:stretch>
            <a:fillRect/>
          </a:stretch>
        </p:blipFill>
        <p:spPr bwMode="auto">
          <a:xfrm>
            <a:off x="7239000" y="4246960"/>
            <a:ext cx="1754188" cy="860822"/>
          </a:xfrm>
          <a:prstGeom prst="rect">
            <a:avLst/>
          </a:prstGeom>
          <a:noFill/>
          <a:effectLst>
            <a:outerShdw dist="71842" dir="2700000" algn="ctr" rotWithShape="0">
              <a:srgbClr val="808080"/>
            </a:outerShdw>
          </a:effectLst>
        </p:spPr>
      </p:pic>
      <p:pic>
        <p:nvPicPr>
          <p:cNvPr id="17412" name="Picture 18" descr="POINSET2"/>
          <p:cNvPicPr>
            <a:picLocks noChangeAspect="1" noChangeArrowheads="1"/>
          </p:cNvPicPr>
          <p:nvPr/>
        </p:nvPicPr>
        <p:blipFill>
          <a:blip r:embed="rId4"/>
          <a:srcRect/>
          <a:stretch>
            <a:fillRect/>
          </a:stretch>
        </p:blipFill>
        <p:spPr bwMode="auto">
          <a:xfrm rot="5400000">
            <a:off x="7842250" y="-101600"/>
            <a:ext cx="1200150" cy="1403350"/>
          </a:xfrm>
          <a:prstGeom prst="rect">
            <a:avLst/>
          </a:prstGeom>
          <a:noFill/>
          <a:ln w="9525">
            <a:noFill/>
            <a:miter lim="800000"/>
            <a:headEnd/>
            <a:tailEnd/>
          </a:ln>
        </p:spPr>
      </p:pic>
      <p:pic>
        <p:nvPicPr>
          <p:cNvPr id="17413" name="Picture 18" descr="POINSET2"/>
          <p:cNvPicPr>
            <a:picLocks noChangeAspect="1" noChangeArrowheads="1"/>
          </p:cNvPicPr>
          <p:nvPr/>
        </p:nvPicPr>
        <p:blipFill>
          <a:blip r:embed="rId4"/>
          <a:srcRect/>
          <a:stretch>
            <a:fillRect/>
          </a:stretch>
        </p:blipFill>
        <p:spPr bwMode="auto">
          <a:xfrm>
            <a:off x="0" y="0"/>
            <a:ext cx="1295400" cy="1028700"/>
          </a:xfrm>
          <a:prstGeom prst="rect">
            <a:avLst/>
          </a:prstGeom>
          <a:noFill/>
          <a:ln w="9525">
            <a:noFill/>
            <a:miter lim="800000"/>
            <a:headEnd/>
            <a:tailEnd/>
          </a:ln>
        </p:spPr>
      </p:pic>
      <p:pic>
        <p:nvPicPr>
          <p:cNvPr id="17414" name="Picture 18" descr="POINSET2"/>
          <p:cNvPicPr>
            <a:picLocks noChangeAspect="1" noChangeArrowheads="1"/>
          </p:cNvPicPr>
          <p:nvPr/>
        </p:nvPicPr>
        <p:blipFill>
          <a:blip r:embed="rId4"/>
          <a:srcRect/>
          <a:stretch>
            <a:fillRect/>
          </a:stretch>
        </p:blipFill>
        <p:spPr bwMode="auto">
          <a:xfrm rot="-5400000">
            <a:off x="-51793" y="3923705"/>
            <a:ext cx="1232297" cy="1157288"/>
          </a:xfrm>
          <a:prstGeom prst="rect">
            <a:avLst/>
          </a:prstGeom>
          <a:noFill/>
          <a:ln w="9525">
            <a:noFill/>
            <a:miter lim="800000"/>
            <a:headEnd/>
            <a:tailEnd/>
          </a:ln>
        </p:spPr>
      </p:pic>
      <p:sp>
        <p:nvSpPr>
          <p:cNvPr id="10" name="Hình Chữ nhật 9"/>
          <p:cNvSpPr/>
          <p:nvPr/>
        </p:nvSpPr>
        <p:spPr>
          <a:xfrm>
            <a:off x="0" y="1428750"/>
            <a:ext cx="3657600" cy="584775"/>
          </a:xfrm>
          <a:prstGeom prst="rect">
            <a:avLst/>
          </a:prstGeom>
          <a:noFill/>
        </p:spPr>
        <p:txBody>
          <a:bodyPr wrap="square">
            <a:spAutoFit/>
          </a:bodyPr>
          <a:lstStyle/>
          <a:p>
            <a:pPr algn="ctr">
              <a:defRPr/>
            </a:pPr>
            <a:r>
              <a:rPr lang="en-US" sz="3200" b="1">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Tìm </a:t>
            </a:r>
            <a:r>
              <a:rPr lang="en-US" sz="3200" b="1">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hiểu bài</a:t>
            </a:r>
            <a:endParaRPr lang="vi-VN" sz="3200" b="1">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4" name="Right Arrow 13"/>
          <p:cNvSpPr/>
          <p:nvPr/>
        </p:nvSpPr>
        <p:spPr>
          <a:xfrm>
            <a:off x="152400" y="3143250"/>
            <a:ext cx="381000" cy="971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40" name="AutoShape 16"/>
          <p:cNvSpPr>
            <a:spLocks noChangeArrowheads="1"/>
          </p:cNvSpPr>
          <p:nvPr/>
        </p:nvSpPr>
        <p:spPr bwMode="auto">
          <a:xfrm>
            <a:off x="685800" y="1962150"/>
            <a:ext cx="8001000" cy="914400"/>
          </a:xfrm>
          <a:prstGeom prst="wedgeRoundRectCallout">
            <a:avLst>
              <a:gd name="adj1" fmla="val -50065"/>
              <a:gd name="adj2" fmla="val 26792"/>
              <a:gd name="adj3" fmla="val 16667"/>
            </a:avLst>
          </a:prstGeom>
          <a:solidFill>
            <a:schemeClr val="bg1"/>
          </a:solidFill>
          <a:ln w="9525">
            <a:solidFill>
              <a:schemeClr val="tx1"/>
            </a:solidFill>
            <a:miter lim="800000"/>
            <a:headEnd/>
            <a:tailEnd/>
          </a:ln>
        </p:spPr>
        <p:txBody>
          <a:bodyPr/>
          <a:lstStyle/>
          <a:p>
            <a:pPr algn="ctr"/>
            <a:endParaRPr lang="en-US"/>
          </a:p>
        </p:txBody>
      </p:sp>
      <p:sp>
        <p:nvSpPr>
          <p:cNvPr id="26641" name="Text Box 17"/>
          <p:cNvSpPr txBox="1">
            <a:spLocks noChangeArrowheads="1"/>
          </p:cNvSpPr>
          <p:nvPr/>
        </p:nvSpPr>
        <p:spPr bwMode="auto">
          <a:xfrm>
            <a:off x="685800" y="1962150"/>
            <a:ext cx="7924800" cy="1369606"/>
          </a:xfrm>
          <a:prstGeom prst="rect">
            <a:avLst/>
          </a:prstGeom>
          <a:noFill/>
          <a:ln w="9525">
            <a:noFill/>
            <a:miter lim="800000"/>
            <a:headEnd/>
            <a:tailEnd/>
          </a:ln>
        </p:spPr>
        <p:txBody>
          <a:bodyPr wrap="square">
            <a:spAutoFit/>
          </a:bodyPr>
          <a:lstStyle/>
          <a:p>
            <a:pPr>
              <a:spcBef>
                <a:spcPct val="50000"/>
              </a:spcBef>
            </a:pPr>
            <a:r>
              <a:rPr lang="en-US" sz="2800" b="1">
                <a:solidFill>
                  <a:srgbClr val="0070C0"/>
                </a:solidFill>
              </a:rPr>
              <a:t>1 /</a:t>
            </a:r>
            <a:r>
              <a:rPr lang="en-US" sz="2800" b="1">
                <a:solidFill>
                  <a:srgbClr val="0070C0"/>
                </a:solidFill>
                <a:latin typeface="Times New Roman" panose="02020603050405020304" pitchFamily="18" charset="0"/>
                <a:cs typeface="Times New Roman" panose="02020603050405020304" pitchFamily="18" charset="0"/>
              </a:rPr>
              <a:t> Những chi tiết về tuổi thơ và tuổi trẻ của Bạch Thái Bưởi cho thấy ông là người như thế nào?</a:t>
            </a:r>
            <a:endParaRPr lang="en-US" sz="2800" b="1" i="1">
              <a:solidFill>
                <a:srgbClr val="0070C0"/>
              </a:solidFill>
            </a:endParaRPr>
          </a:p>
          <a:p>
            <a:pPr>
              <a:spcBef>
                <a:spcPct val="50000"/>
              </a:spcBef>
            </a:pPr>
            <a:endParaRPr lang="en-US"/>
          </a:p>
        </p:txBody>
      </p:sp>
      <p:sp>
        <p:nvSpPr>
          <p:cNvPr id="26642" name="AutoShape 18"/>
          <p:cNvSpPr>
            <a:spLocks noChangeArrowheads="1"/>
          </p:cNvSpPr>
          <p:nvPr/>
        </p:nvSpPr>
        <p:spPr bwMode="auto">
          <a:xfrm>
            <a:off x="609600" y="2647950"/>
            <a:ext cx="8077200" cy="2362200"/>
          </a:xfrm>
          <a:prstGeom prst="horizontalScroll">
            <a:avLst>
              <a:gd name="adj" fmla="val 12500"/>
            </a:avLst>
          </a:prstGeom>
          <a:solidFill>
            <a:srgbClr val="FFFFCC"/>
          </a:solidFill>
          <a:ln w="9525">
            <a:solidFill>
              <a:schemeClr val="tx1"/>
            </a:solidFill>
            <a:round/>
            <a:headEnd/>
            <a:tailEnd/>
          </a:ln>
        </p:spPr>
        <p:txBody>
          <a:bodyPr wrap="none" anchor="ctr"/>
          <a:lstStyle/>
          <a:p>
            <a:endParaRPr lang="en-US"/>
          </a:p>
        </p:txBody>
      </p:sp>
      <p:sp>
        <p:nvSpPr>
          <p:cNvPr id="26643" name="Text Box 19"/>
          <p:cNvSpPr txBox="1">
            <a:spLocks noChangeArrowheads="1"/>
          </p:cNvSpPr>
          <p:nvPr/>
        </p:nvSpPr>
        <p:spPr bwMode="auto">
          <a:xfrm>
            <a:off x="990600" y="2952750"/>
            <a:ext cx="7315200" cy="2231380"/>
          </a:xfrm>
          <a:prstGeom prst="rect">
            <a:avLst/>
          </a:prstGeom>
          <a:noFill/>
          <a:ln w="9525">
            <a:noFill/>
            <a:miter lim="800000"/>
            <a:headEnd/>
            <a:tailEnd/>
          </a:ln>
        </p:spPr>
        <p:txBody>
          <a:bodyPr wrap="square">
            <a:spAutoFit/>
          </a:bodyPr>
          <a:lstStyle/>
          <a:p>
            <a:pPr algn="just">
              <a:spcBef>
                <a:spcPct val="50000"/>
              </a:spcBef>
            </a:pPr>
            <a:r>
              <a:rPr lang="en-US" sz="2800" b="1" i="1">
                <a:solidFill>
                  <a:srgbClr val="FF0000"/>
                </a:solidFill>
                <a:latin typeface="Times New Roman" panose="02020603050405020304" pitchFamily="18" charset="0"/>
                <a:cs typeface="Times New Roman" panose="02020603050405020304" pitchFamily="18" charset="0"/>
              </a:rPr>
              <a:t>Bạch Thái Bưởi rất thông </a:t>
            </a:r>
            <a:r>
              <a:rPr lang="en-US" sz="2800" b="1" i="1" smtClean="0">
                <a:solidFill>
                  <a:srgbClr val="FF0000"/>
                </a:solidFill>
                <a:latin typeface="Times New Roman" panose="02020603050405020304" pitchFamily="18" charset="0"/>
                <a:cs typeface="Times New Roman" panose="02020603050405020304" pitchFamily="18" charset="0"/>
              </a:rPr>
              <a:t>minh, chịu khó </a:t>
            </a:r>
            <a:r>
              <a:rPr lang="en-US" sz="2800" b="1" i="1">
                <a:solidFill>
                  <a:srgbClr val="FF0000"/>
                </a:solidFill>
                <a:latin typeface="Times New Roman" panose="02020603050405020304" pitchFamily="18" charset="0"/>
                <a:cs typeface="Times New Roman" panose="02020603050405020304" pitchFamily="18" charset="0"/>
              </a:rPr>
              <a:t>(theo mẹ đi gánh hàng rong, làm đủ nghề), có ý chí, nghị lực (có lúc trắng tay, ông vẫn không nản chí).</a:t>
            </a:r>
            <a:endParaRPr lang="en-US" sz="2800" b="1" i="1">
              <a:solidFill>
                <a:srgbClr val="FF0000"/>
              </a:solidFill>
            </a:endParaRPr>
          </a:p>
          <a:p>
            <a:pPr>
              <a:spcBef>
                <a:spcPct val="50000"/>
              </a:spcBef>
            </a:pPr>
            <a:endParaRPr lang="en-US"/>
          </a:p>
        </p:txBody>
      </p:sp>
      <p:sp>
        <p:nvSpPr>
          <p:cNvPr id="15" name="Rectangle 14"/>
          <p:cNvSpPr/>
          <p:nvPr/>
        </p:nvSpPr>
        <p:spPr>
          <a:xfrm>
            <a:off x="1295400" y="895350"/>
            <a:ext cx="7010400" cy="646331"/>
          </a:xfrm>
          <a:prstGeom prst="rect">
            <a:avLst/>
          </a:prstGeom>
        </p:spPr>
        <p:txBody>
          <a:bodyPr wrap="square">
            <a:spAutoFit/>
          </a:bodyPr>
          <a:lstStyle/>
          <a:p>
            <a:r>
              <a:rPr lang="en-US" sz="3600" b="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3600" b="1">
                <a:ln w="11430"/>
                <a:solidFill>
                  <a:schemeClr val="accent5">
                    <a:lumMod val="7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Vua tàu thủy” Bạch Thái Bưởi</a:t>
            </a:r>
            <a:endParaRPr lang="en-US" sz="3600">
              <a:solidFill>
                <a:schemeClr val="accent5">
                  <a:lumMod val="7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640"/>
                                        </p:tgtEl>
                                        <p:attrNameLst>
                                          <p:attrName>style.visibility</p:attrName>
                                        </p:attrNameLst>
                                      </p:cBhvr>
                                      <p:to>
                                        <p:strVal val="visible"/>
                                      </p:to>
                                    </p:set>
                                    <p:animEffect transition="in" filter="circle(in)">
                                      <p:cBhvr>
                                        <p:cTn id="12" dur="2000"/>
                                        <p:tgtEl>
                                          <p:spTgt spid="2664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6641"/>
                                        </p:tgtEl>
                                        <p:attrNameLst>
                                          <p:attrName>style.visibility</p:attrName>
                                        </p:attrNameLst>
                                      </p:cBhvr>
                                      <p:to>
                                        <p:strVal val="visible"/>
                                      </p:to>
                                    </p:set>
                                    <p:animEffect transition="in" filter="circle(in)">
                                      <p:cBhvr>
                                        <p:cTn id="15" dur="2000"/>
                                        <p:tgtEl>
                                          <p:spTgt spid="2664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26642"/>
                                        </p:tgtEl>
                                        <p:attrNameLst>
                                          <p:attrName>style.visibility</p:attrName>
                                        </p:attrNameLst>
                                      </p:cBhvr>
                                      <p:to>
                                        <p:strVal val="visible"/>
                                      </p:to>
                                    </p:set>
                                    <p:anim calcmode="lin" valueType="num">
                                      <p:cBhvr>
                                        <p:cTn id="25" dur="500" fill="hold"/>
                                        <p:tgtEl>
                                          <p:spTgt spid="26642"/>
                                        </p:tgtEl>
                                        <p:attrNameLst>
                                          <p:attrName>ppt_w</p:attrName>
                                        </p:attrNameLst>
                                      </p:cBhvr>
                                      <p:tavLst>
                                        <p:tav tm="0">
                                          <p:val>
                                            <p:fltVal val="0"/>
                                          </p:val>
                                        </p:tav>
                                        <p:tav tm="100000">
                                          <p:val>
                                            <p:strVal val="#ppt_w"/>
                                          </p:val>
                                        </p:tav>
                                      </p:tavLst>
                                    </p:anim>
                                    <p:anim calcmode="lin" valueType="num">
                                      <p:cBhvr>
                                        <p:cTn id="26" dur="500" fill="hold"/>
                                        <p:tgtEl>
                                          <p:spTgt spid="26642"/>
                                        </p:tgtEl>
                                        <p:attrNameLst>
                                          <p:attrName>ppt_h</p:attrName>
                                        </p:attrNameLst>
                                      </p:cBhvr>
                                      <p:tavLst>
                                        <p:tav tm="0">
                                          <p:val>
                                            <p:fltVal val="0"/>
                                          </p:val>
                                        </p:tav>
                                        <p:tav tm="100000">
                                          <p:val>
                                            <p:strVal val="#ppt_h"/>
                                          </p:val>
                                        </p:tav>
                                      </p:tavLst>
                                    </p:anim>
                                    <p:animEffect transition="in" filter="fade">
                                      <p:cBhvr>
                                        <p:cTn id="27" dur="500"/>
                                        <p:tgtEl>
                                          <p:spTgt spid="26642"/>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26643"/>
                                        </p:tgtEl>
                                        <p:attrNameLst>
                                          <p:attrName>style.visibility</p:attrName>
                                        </p:attrNameLst>
                                      </p:cBhvr>
                                      <p:to>
                                        <p:strVal val="visible"/>
                                      </p:to>
                                    </p:set>
                                    <p:anim calcmode="lin" valueType="num">
                                      <p:cBhvr>
                                        <p:cTn id="30" dur="500" fill="hold"/>
                                        <p:tgtEl>
                                          <p:spTgt spid="26643"/>
                                        </p:tgtEl>
                                        <p:attrNameLst>
                                          <p:attrName>ppt_w</p:attrName>
                                        </p:attrNameLst>
                                      </p:cBhvr>
                                      <p:tavLst>
                                        <p:tav tm="0">
                                          <p:val>
                                            <p:fltVal val="0"/>
                                          </p:val>
                                        </p:tav>
                                        <p:tav tm="100000">
                                          <p:val>
                                            <p:strVal val="#ppt_w"/>
                                          </p:val>
                                        </p:tav>
                                      </p:tavLst>
                                    </p:anim>
                                    <p:anim calcmode="lin" valueType="num">
                                      <p:cBhvr>
                                        <p:cTn id="31" dur="500" fill="hold"/>
                                        <p:tgtEl>
                                          <p:spTgt spid="26643"/>
                                        </p:tgtEl>
                                        <p:attrNameLst>
                                          <p:attrName>ppt_h</p:attrName>
                                        </p:attrNameLst>
                                      </p:cBhvr>
                                      <p:tavLst>
                                        <p:tav tm="0">
                                          <p:val>
                                            <p:fltVal val="0"/>
                                          </p:val>
                                        </p:tav>
                                        <p:tav tm="100000">
                                          <p:val>
                                            <p:strVal val="#ppt_h"/>
                                          </p:val>
                                        </p:tav>
                                      </p:tavLst>
                                    </p:anim>
                                    <p:animEffect transition="in" filter="fade">
                                      <p:cBhvr>
                                        <p:cTn id="32" dur="5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640" grpId="0" animBg="1"/>
      <p:bldP spid="26641" grpId="0"/>
      <p:bldP spid="26642" grpId="0" animBg="1"/>
      <p:bldP spid="266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2C3BD59-51BC-2A39-E3A9-7CFCBA9E3E16}"/>
            </a:ext>
          </a:extLst>
        </p:cNvPr>
        <p:cNvGrpSpPr/>
        <p:nvPr/>
      </p:nvGrpSpPr>
      <p:grpSpPr>
        <a:xfrm>
          <a:off x="0" y="0"/>
          <a:ext cx="0" cy="0"/>
          <a:chOff x="0" y="0"/>
          <a:chExt cx="0" cy="0"/>
        </a:xfrm>
      </p:grpSpPr>
      <p:pic>
        <p:nvPicPr>
          <p:cNvPr id="4" name="Picture 3">
            <a:extLst>
              <a:ext uri="{FF2B5EF4-FFF2-40B4-BE49-F238E27FC236}">
                <a16:creationId xmlns="" xmlns:a16="http://schemas.microsoft.com/office/drawing/2014/main" id="{54D2FD86-8BAC-F043-4B82-FD810F865BFB}"/>
              </a:ext>
            </a:extLst>
          </p:cNvPr>
          <p:cNvPicPr>
            <a:picLocks noChangeAspect="1"/>
          </p:cNvPicPr>
          <p:nvPr/>
        </p:nvPicPr>
        <p:blipFill>
          <a:blip r:embed="rId3"/>
          <a:stretch>
            <a:fillRect/>
          </a:stretch>
        </p:blipFill>
        <p:spPr>
          <a:xfrm>
            <a:off x="70950" y="1352550"/>
            <a:ext cx="9009990" cy="3909653"/>
          </a:xfrm>
          <a:prstGeom prst="rect">
            <a:avLst/>
          </a:prstGeom>
        </p:spPr>
      </p:pic>
      <p:sp>
        <p:nvSpPr>
          <p:cNvPr id="7" name="Oval 6"/>
          <p:cNvSpPr/>
          <p:nvPr/>
        </p:nvSpPr>
        <p:spPr>
          <a:xfrm>
            <a:off x="315310" y="2403590"/>
            <a:ext cx="381000" cy="381000"/>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 y="4403170"/>
            <a:ext cx="381000" cy="381000"/>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CD2082B6-EED8-168D-7688-DA26D0F0FA75}"/>
              </a:ext>
            </a:extLst>
          </p:cNvPr>
          <p:cNvSpPr txBox="1"/>
          <p:nvPr/>
        </p:nvSpPr>
        <p:spPr>
          <a:xfrm>
            <a:off x="286410" y="1352550"/>
            <a:ext cx="892710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Những</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khó</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khăn</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là</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a:t>
            </a:r>
          </a:p>
          <a:p>
            <a:pPr lvl="0">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2200" smtClean="0">
                <a:solidFill>
                  <a:prstClr val="black"/>
                </a:solidFill>
                <a:latin typeface="Times New Roman" panose="02020603050405020304" pitchFamily="18" charset="0"/>
                <a:cs typeface="Times New Roman" panose="02020603050405020304" pitchFamily="18" charset="0"/>
              </a:rPr>
              <a:t>Khách hàng không có tiền đi tàu.</a:t>
            </a:r>
            <a:endPar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 Khách hàng không thích đi tàu của ông.</a:t>
            </a:r>
          </a:p>
          <a:p>
            <a:pPr lvl="0">
              <a:defRPr/>
            </a:pP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 </a:t>
            </a:r>
            <a:r>
              <a:rPr lang="en-US" sz="2200" smtClean="0">
                <a:solidFill>
                  <a:prstClr val="black"/>
                </a:solidFill>
                <a:latin typeface="Times New Roman" panose="02020603050405020304" pitchFamily="18" charset="0"/>
                <a:cs typeface="Times New Roman" panose="02020603050405020304" pitchFamily="18" charset="0"/>
              </a:rPr>
              <a:t>Khách hàng quen dùng tàu của người nước ngoài. </a:t>
            </a:r>
            <a:endPar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200">
                <a:solidFill>
                  <a:prstClr val="black"/>
                </a:solidFill>
                <a:latin typeface="Times New Roman" panose="02020603050405020304" pitchFamily="18" charset="0"/>
                <a:cs typeface="Times New Roman" panose="02020603050405020304" pitchFamily="18" charset="0"/>
              </a:rPr>
              <a:t>D</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200" smtClean="0">
                <a:solidFill>
                  <a:prstClr val="black"/>
                </a:solidFill>
                <a:latin typeface="Times New Roman" panose="02020603050405020304" pitchFamily="18" charset="0"/>
                <a:cs typeface="Times New Roman" panose="02020603050405020304" pitchFamily="18" charset="0"/>
              </a:rPr>
              <a:t>K</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hách </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hàng thích đi tàu hỏa hơn tàu </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thủy.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Ông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đã</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vượt</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 qua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khó</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khăn</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bằng</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cách</a:t>
            </a:r>
            <a:r>
              <a:rPr kumimoji="0" lang="en-US" sz="2200" b="1" i="0" u="none" strike="noStrike" kern="1200" cap="none" spc="0" normalizeH="0" baseline="0" noProof="0">
                <a:ln>
                  <a:noFill/>
                </a:ln>
                <a:solidFill>
                  <a:srgbClr val="4EA72E">
                    <a:lumMod val="75000"/>
                  </a:srgbClr>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2200">
                <a:solidFill>
                  <a:prstClr val="black"/>
                </a:solidFill>
                <a:latin typeface="Times New Roman" panose="02020603050405020304" pitchFamily="18" charset="0"/>
                <a:cs typeface="Times New Roman" panose="02020603050405020304" pitchFamily="18" charset="0"/>
              </a:rPr>
              <a:t>Ô</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tàu</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thuê</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kĩ</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sư</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giỏi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tàu</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Hoa,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đóng</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tàu</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thuê</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kĩ</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sư</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giỏi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trông </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nom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tàu</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lang="en-US" sz="2200" err="1">
                <a:solidFill>
                  <a:prstClr val="black"/>
                </a:solidFill>
                <a:latin typeface="Times New Roman" panose="02020603050405020304" pitchFamily="18" charset="0"/>
                <a:cs typeface="Times New Roman" panose="02020603050405020304" pitchFamily="18" charset="0"/>
              </a:rPr>
              <a:t>Ông</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diễn</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thuyết</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người</a:t>
            </a:r>
            <a:r>
              <a:rPr lang="en-US" sz="2200">
                <a:solidFill>
                  <a:prstClr val="black"/>
                </a:solidFill>
                <a:latin typeface="Times New Roman" panose="02020603050405020304" pitchFamily="18" charset="0"/>
                <a:cs typeface="Times New Roman" panose="02020603050405020304" pitchFamily="18" charset="0"/>
              </a:rPr>
              <a:t> ta </a:t>
            </a:r>
            <a:r>
              <a:rPr lang="en-US" sz="2200" err="1">
                <a:solidFill>
                  <a:prstClr val="black"/>
                </a:solidFill>
                <a:latin typeface="Times New Roman" panose="02020603050405020304" pitchFamily="18" charset="0"/>
                <a:cs typeface="Times New Roman" panose="02020603050405020304" pitchFamily="18" charset="0"/>
              </a:rPr>
              <a:t>thì</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đi</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tàu</a:t>
            </a:r>
            <a:r>
              <a:rPr lang="en-US" sz="2200">
                <a:solidFill>
                  <a:prstClr val="black"/>
                </a:solidFill>
                <a:latin typeface="Times New Roman" panose="02020603050405020304" pitchFamily="18" charset="0"/>
                <a:cs typeface="Times New Roman" panose="02020603050405020304" pitchFamily="18" charset="0"/>
              </a:rPr>
              <a:t> ta; </a:t>
            </a:r>
            <a:r>
              <a:rPr lang="en-US" sz="2200" err="1">
                <a:solidFill>
                  <a:prstClr val="black"/>
                </a:solidFill>
                <a:latin typeface="Times New Roman" panose="02020603050405020304" pitchFamily="18" charset="0"/>
                <a:cs typeface="Times New Roman" panose="02020603050405020304" pitchFamily="18" charset="0"/>
              </a:rPr>
              <a:t>mua</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lại</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tàu</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của</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người</a:t>
            </a:r>
            <a:r>
              <a:rPr lang="en-US" sz="2200">
                <a:solidFill>
                  <a:prstClr val="black"/>
                </a:solidFill>
                <a:latin typeface="Times New Roman" panose="02020603050405020304" pitchFamily="18" charset="0"/>
                <a:cs typeface="Times New Roman" panose="02020603050405020304" pitchFamily="18" charset="0"/>
              </a:rPr>
              <a:t> Hoa, </a:t>
            </a:r>
            <a:r>
              <a:rPr lang="en-US" sz="2200" err="1">
                <a:solidFill>
                  <a:prstClr val="black"/>
                </a:solidFill>
                <a:latin typeface="Times New Roman" panose="02020603050405020304" pitchFamily="18" charset="0"/>
                <a:cs typeface="Times New Roman" panose="02020603050405020304" pitchFamily="18" charset="0"/>
              </a:rPr>
              <a:t>người</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Pháp</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rồi</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thuê</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kĩ</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sư</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giỏi</a:t>
            </a:r>
            <a:r>
              <a:rPr lang="en-US" sz="2200">
                <a:solidFill>
                  <a:prstClr val="black"/>
                </a:solidFill>
                <a:latin typeface="Times New Roman" panose="02020603050405020304" pitchFamily="18" charset="0"/>
                <a:cs typeface="Times New Roman" panose="02020603050405020304" pitchFamily="18" charset="0"/>
              </a:rPr>
              <a:t> </a:t>
            </a:r>
            <a:r>
              <a:rPr lang="en-US" sz="2200" err="1">
                <a:solidFill>
                  <a:prstClr val="black"/>
                </a:solidFill>
                <a:latin typeface="Times New Roman" panose="02020603050405020304" pitchFamily="18" charset="0"/>
                <a:cs typeface="Times New Roman" panose="02020603050405020304" pitchFamily="18" charset="0"/>
              </a:rPr>
              <a:t>trông</a:t>
            </a:r>
            <a:r>
              <a:rPr lang="en-US" sz="2200">
                <a:solidFill>
                  <a:prstClr val="black"/>
                </a:solidFill>
                <a:latin typeface="Times New Roman" panose="02020603050405020304" pitchFamily="18" charset="0"/>
                <a:cs typeface="Times New Roman" panose="02020603050405020304" pitchFamily="18" charset="0"/>
              </a:rPr>
              <a:t> nom</a:t>
            </a: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 name="AutoShape 16">
            <a:extLst>
              <a:ext uri="{FF2B5EF4-FFF2-40B4-BE49-F238E27FC236}">
                <a16:creationId xmlns="" xmlns:a16="http://schemas.microsoft.com/office/drawing/2014/main" id="{FAB40657-1139-3091-C225-A283E1F44C89}"/>
              </a:ext>
            </a:extLst>
          </p:cNvPr>
          <p:cNvSpPr>
            <a:spLocks noChangeArrowheads="1"/>
          </p:cNvSpPr>
          <p:nvPr/>
        </p:nvSpPr>
        <p:spPr bwMode="auto">
          <a:xfrm>
            <a:off x="42030" y="52550"/>
            <a:ext cx="9070440" cy="1106836"/>
          </a:xfrm>
          <a:prstGeom prst="wedgeRoundRectCallout">
            <a:avLst>
              <a:gd name="adj1" fmla="val -50065"/>
              <a:gd name="adj2" fmla="val 26792"/>
              <a:gd name="adj3" fmla="val 16667"/>
            </a:avLst>
          </a:prstGeom>
          <a:solidFill>
            <a:schemeClr val="bg1"/>
          </a:solidFill>
          <a:ln w="9525">
            <a:solidFill>
              <a:schemeClr val="tx1"/>
            </a:solidFill>
            <a:miter lim="800000"/>
            <a:headEnd/>
            <a:tailEnd/>
          </a:ln>
        </p:spPr>
        <p:txBody>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Lúc</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mới</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lập</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công</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ti</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vận</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tải</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đường</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biển</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Bạch</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Thái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Bưởi</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gặp</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khó</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khăn</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gì</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Ông</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cách nào để vượt qua khó khăn đó?</a:t>
            </a:r>
            <a:endParaRPr kumimoji="0" lang="en-US" sz="2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47694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457200" y="2419350"/>
            <a:ext cx="8229600" cy="495300"/>
          </a:xfrm>
        </p:spPr>
        <p:txBody>
          <a:bodyPr>
            <a:normAutofit fontScale="77500" lnSpcReduction="20000"/>
          </a:bodyPr>
          <a:lstStyle/>
          <a:p>
            <a:pPr>
              <a:buFont typeface="Arial" charset="0"/>
              <a:buNone/>
            </a:pPr>
            <a:r>
              <a:rPr lang="en-US" sz="3000" b="1">
                <a:latin typeface="Times New Roman" pitchFamily="18" charset="0"/>
                <a:cs typeface="Times New Roman" pitchFamily="18" charset="0"/>
              </a:rPr>
              <a:t>  </a:t>
            </a:r>
            <a:r>
              <a:rPr lang="en-US" sz="3000" b="1" smtClean="0">
                <a:latin typeface="Times New Roman" pitchFamily="18" charset="0"/>
                <a:cs typeface="Times New Roman" pitchFamily="18" charset="0"/>
              </a:rPr>
              <a:t>      Ý </a:t>
            </a:r>
            <a:r>
              <a:rPr lang="en-US" sz="3000" b="1">
                <a:latin typeface="Times New Roman" pitchFamily="18" charset="0"/>
                <a:cs typeface="Times New Roman" pitchFamily="18" charset="0"/>
              </a:rPr>
              <a:t>1: Bạch Thái Bưởi là người rất có </a:t>
            </a:r>
            <a:r>
              <a:rPr lang="en-US" sz="3000" b="1" smtClean="0">
                <a:latin typeface="Times New Roman" pitchFamily="18" charset="0"/>
                <a:cs typeface="Times New Roman" pitchFamily="18" charset="0"/>
              </a:rPr>
              <a:t>ý chí và nghị lực.</a:t>
            </a:r>
            <a:endParaRPr lang="en-US" sz="3000" b="1">
              <a:latin typeface="Times New Roman" pitchFamily="18" charset="0"/>
              <a:cs typeface="Times New Roman" pitchFamily="18" charset="0"/>
            </a:endParaRPr>
          </a:p>
        </p:txBody>
      </p:sp>
      <p:sp>
        <p:nvSpPr>
          <p:cNvPr id="4" name="Rectangle 2"/>
          <p:cNvSpPr txBox="1">
            <a:spLocks noChangeArrowheads="1"/>
          </p:cNvSpPr>
          <p:nvPr/>
        </p:nvSpPr>
        <p:spPr bwMode="auto">
          <a:xfrm>
            <a:off x="533400" y="-41672"/>
            <a:ext cx="8229600" cy="688182"/>
          </a:xfrm>
          <a:prstGeom prst="rect">
            <a:avLst/>
          </a:prstGeom>
          <a:noFill/>
          <a:ln w="9525">
            <a:noFill/>
            <a:miter lim="800000"/>
            <a:headEnd/>
            <a:tailEnd/>
          </a:ln>
        </p:spPr>
        <p:txBody>
          <a:bodyPr anchor="ctr"/>
          <a:lstStyle/>
          <a:p>
            <a:pPr algn="ctr">
              <a:defRPr/>
            </a:pPr>
            <a:endParaRPr lang="en-US" sz="2400" b="1">
              <a:ea typeface="+mj-ea"/>
              <a:cs typeface="Times New Roman" pitchFamily="18" charset="0"/>
            </a:endParaRPr>
          </a:p>
          <a:p>
            <a:pPr algn="ctr">
              <a:defRPr/>
            </a:pPr>
            <a:endParaRPr lang="en-US" sz="2400" b="1">
              <a:ea typeface="+mj-ea"/>
              <a:cs typeface="Times New Roman" pitchFamily="18" charset="0"/>
            </a:endParaRPr>
          </a:p>
          <a:p>
            <a:pPr algn="ctr">
              <a:defRPr/>
            </a:pPr>
            <a:endParaRPr lang="en-US" sz="2800" b="1">
              <a:latin typeface="Times New Roman" pitchFamily="18" charset="0"/>
              <a:ea typeface="+mj-ea"/>
              <a:cs typeface="Times New Roman" pitchFamily="18" charset="0"/>
            </a:endParaRPr>
          </a:p>
          <a:p>
            <a:pPr algn="ctr">
              <a:defRPr/>
            </a:pPr>
            <a:r>
              <a:rPr lang="en-US" sz="2800" b="1">
                <a:latin typeface="Times New Roman" pitchFamily="18" charset="0"/>
                <a:ea typeface="+mj-ea"/>
                <a:cs typeface="Times New Roman" pitchFamily="18" charset="0"/>
              </a:rPr>
              <a:t>Thứ Sáu ngày 18 tháng 10 năm 2024</a:t>
            </a:r>
            <a:br>
              <a:rPr lang="en-US" sz="2800" b="1">
                <a:latin typeface="Times New Roman" pitchFamily="18" charset="0"/>
                <a:ea typeface="+mj-ea"/>
                <a:cs typeface="Times New Roman" pitchFamily="18" charset="0"/>
              </a:rPr>
            </a:br>
            <a:r>
              <a:rPr lang="en-US" sz="2800" b="1" u="sng">
                <a:solidFill>
                  <a:srgbClr val="990000"/>
                </a:solidFill>
                <a:latin typeface="Times New Roman" pitchFamily="18" charset="0"/>
                <a:ea typeface="+mj-ea"/>
                <a:cs typeface="Times New Roman" pitchFamily="18" charset="0"/>
              </a:rPr>
              <a:t>Tiếng Việt</a:t>
            </a:r>
          </a:p>
        </p:txBody>
      </p:sp>
      <p:sp>
        <p:nvSpPr>
          <p:cNvPr id="20484" name="Text Box 6"/>
          <p:cNvSpPr txBox="1">
            <a:spLocks noChangeArrowheads="1"/>
          </p:cNvSpPr>
          <p:nvPr/>
        </p:nvSpPr>
        <p:spPr bwMode="auto">
          <a:xfrm>
            <a:off x="1219200" y="1200150"/>
            <a:ext cx="6858000" cy="646331"/>
          </a:xfrm>
          <a:prstGeom prst="rect">
            <a:avLst/>
          </a:prstGeom>
          <a:noFill/>
          <a:ln w="9525">
            <a:noFill/>
            <a:miter lim="800000"/>
            <a:headEnd/>
            <a:tailEnd/>
          </a:ln>
        </p:spPr>
        <p:txBody>
          <a:bodyPr wrap="square">
            <a:spAutoFit/>
          </a:bodyPr>
          <a:lstStyle/>
          <a:p>
            <a:pPr>
              <a:spcBef>
                <a:spcPct val="50000"/>
              </a:spcBef>
            </a:pPr>
            <a:r>
              <a:rPr lang="en-US" sz="3600" b="1">
                <a:solidFill>
                  <a:srgbClr val="00B0F0"/>
                </a:solidFill>
                <a:latin typeface="Times New Roman" pitchFamily="18" charset="0"/>
                <a:cs typeface="Times New Roman" pitchFamily="18" charset="0"/>
              </a:rPr>
              <a:t>   </a:t>
            </a:r>
            <a:r>
              <a:rPr lang="en-US" sz="3600" b="1">
                <a:solidFill>
                  <a:srgbClr val="0070C0"/>
                </a:solidFill>
                <a:latin typeface="Times New Roman" pitchFamily="18" charset="0"/>
                <a:cs typeface="Times New Roman" pitchFamily="18" charset="0"/>
              </a:rPr>
              <a:t>“Vua tàu thủy”Bạch Thái Bưởi</a:t>
            </a:r>
          </a:p>
        </p:txBody>
      </p:sp>
      <p:sp>
        <p:nvSpPr>
          <p:cNvPr id="6" name="Hình Chữ nhật 5"/>
          <p:cNvSpPr/>
          <p:nvPr/>
        </p:nvSpPr>
        <p:spPr>
          <a:xfrm>
            <a:off x="0" y="1809750"/>
            <a:ext cx="3581400" cy="584775"/>
          </a:xfrm>
          <a:prstGeom prst="rect">
            <a:avLst/>
          </a:prstGeom>
          <a:noFill/>
        </p:spPr>
        <p:txBody>
          <a:bodyPr wrap="square">
            <a:spAutoFit/>
          </a:bodyPr>
          <a:lstStyle/>
          <a:p>
            <a:pPr algn="ctr">
              <a:defRPr/>
            </a:pPr>
            <a:r>
              <a:rPr lang="en-US" sz="3200" b="1"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           Tìm </a:t>
            </a:r>
            <a:r>
              <a:rPr lang="en-US" sz="3200" b="1">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hiểu bài</a:t>
            </a:r>
            <a:endParaRPr lang="vi-VN" sz="3200" b="1">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33400" y="-41672"/>
            <a:ext cx="8229600" cy="688182"/>
          </a:xfrm>
          <a:noFill/>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100" b="1">
                <a:latin typeface="Times New Roman" pitchFamily="18" charset="0"/>
                <a:cs typeface="Times New Roman" pitchFamily="18" charset="0"/>
              </a:rPr>
              <a:t>Thứ Sáu ngày 18 tháng 10 năm 2024</a:t>
            </a:r>
            <a:br>
              <a:rPr lang="en-US" sz="3100" b="1">
                <a:latin typeface="Times New Roman" pitchFamily="18" charset="0"/>
                <a:cs typeface="Times New Roman" pitchFamily="18" charset="0"/>
              </a:rPr>
            </a:br>
            <a:r>
              <a:rPr lang="en-US" sz="3100" b="1" u="sng">
                <a:solidFill>
                  <a:srgbClr val="990000"/>
                </a:solidFill>
                <a:latin typeface="Times New Roman" pitchFamily="18" charset="0"/>
                <a:cs typeface="Times New Roman" pitchFamily="18" charset="0"/>
              </a:rPr>
              <a:t>Tiếng Việt</a:t>
            </a:r>
            <a:r>
              <a:rPr lang="en-US" sz="2400" b="1" u="sng">
                <a:solidFill>
                  <a:srgbClr val="990000"/>
                </a:solidFill>
                <a:latin typeface="Times New Roman" pitchFamily="18" charset="0"/>
                <a:cs typeface="Times New Roman" pitchFamily="18" charset="0"/>
              </a:rPr>
              <a:t/>
            </a:r>
            <a:br>
              <a:rPr lang="en-US" sz="2400" b="1" u="sng">
                <a:solidFill>
                  <a:srgbClr val="990000"/>
                </a:solidFill>
                <a:latin typeface="Times New Roman" pitchFamily="18" charset="0"/>
                <a:cs typeface="Times New Roman" pitchFamily="18" charset="0"/>
              </a:rPr>
            </a:br>
            <a:endParaRPr lang="en-US" sz="2400" b="1" u="sng">
              <a:solidFill>
                <a:srgbClr val="990000"/>
              </a:solidFill>
              <a:latin typeface="Times New Roman" pitchFamily="18" charset="0"/>
              <a:cs typeface="Times New Roman" pitchFamily="18" charset="0"/>
            </a:endParaRPr>
          </a:p>
        </p:txBody>
      </p:sp>
      <p:pic>
        <p:nvPicPr>
          <p:cNvPr id="18435" name="Picture 18" descr="POINSET2"/>
          <p:cNvPicPr>
            <a:picLocks noChangeAspect="1" noChangeArrowheads="1"/>
          </p:cNvPicPr>
          <p:nvPr/>
        </p:nvPicPr>
        <p:blipFill>
          <a:blip r:embed="rId3"/>
          <a:srcRect/>
          <a:stretch>
            <a:fillRect/>
          </a:stretch>
        </p:blipFill>
        <p:spPr bwMode="auto">
          <a:xfrm rot="5400000">
            <a:off x="7842250" y="-101600"/>
            <a:ext cx="1200150" cy="1403350"/>
          </a:xfrm>
          <a:prstGeom prst="rect">
            <a:avLst/>
          </a:prstGeom>
          <a:noFill/>
          <a:ln w="9525">
            <a:noFill/>
            <a:miter lim="800000"/>
            <a:headEnd/>
            <a:tailEnd/>
          </a:ln>
        </p:spPr>
      </p:pic>
      <p:pic>
        <p:nvPicPr>
          <p:cNvPr id="18436" name="Picture 18" descr="POINSET2"/>
          <p:cNvPicPr>
            <a:picLocks noChangeAspect="1" noChangeArrowheads="1"/>
          </p:cNvPicPr>
          <p:nvPr/>
        </p:nvPicPr>
        <p:blipFill>
          <a:blip r:embed="rId3"/>
          <a:srcRect/>
          <a:stretch>
            <a:fillRect/>
          </a:stretch>
        </p:blipFill>
        <p:spPr bwMode="auto">
          <a:xfrm>
            <a:off x="0" y="0"/>
            <a:ext cx="1295400" cy="1028700"/>
          </a:xfrm>
          <a:prstGeom prst="rect">
            <a:avLst/>
          </a:prstGeom>
          <a:noFill/>
          <a:ln w="9525">
            <a:noFill/>
            <a:miter lim="800000"/>
            <a:headEnd/>
            <a:tailEnd/>
          </a:ln>
        </p:spPr>
      </p:pic>
      <p:sp>
        <p:nvSpPr>
          <p:cNvPr id="10" name="Hình Chữ nhật 9"/>
          <p:cNvSpPr/>
          <p:nvPr/>
        </p:nvSpPr>
        <p:spPr>
          <a:xfrm>
            <a:off x="0" y="1581150"/>
            <a:ext cx="3733800" cy="584775"/>
          </a:xfrm>
          <a:prstGeom prst="rect">
            <a:avLst/>
          </a:prstGeom>
          <a:noFill/>
        </p:spPr>
        <p:txBody>
          <a:bodyPr wrap="square">
            <a:spAutoFit/>
          </a:bodyPr>
          <a:lstStyle/>
          <a:p>
            <a:pPr algn="ctr">
              <a:defRPr/>
            </a:pPr>
            <a:r>
              <a:rPr lang="en-US" sz="3200" b="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Tìm </a:t>
            </a:r>
            <a:r>
              <a:rPr lang="en-US" sz="3200" b="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hiểu bài</a:t>
            </a:r>
            <a:endParaRPr lang="vi-VN" sz="3200" b="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1" name="Text Box 6"/>
          <p:cNvSpPr txBox="1">
            <a:spLocks noChangeArrowheads="1"/>
          </p:cNvSpPr>
          <p:nvPr/>
        </p:nvSpPr>
        <p:spPr bwMode="auto">
          <a:xfrm>
            <a:off x="746760" y="2032039"/>
            <a:ext cx="8382000" cy="1369606"/>
          </a:xfrm>
          <a:prstGeom prst="rect">
            <a:avLst/>
          </a:prstGeom>
          <a:noFill/>
          <a:ln w="9525">
            <a:noFill/>
            <a:miter lim="800000"/>
            <a:headEnd/>
            <a:tailEnd/>
          </a:ln>
        </p:spPr>
        <p:txBody>
          <a:bodyPr wrap="square">
            <a:spAutoFit/>
          </a:bodyPr>
          <a:lstStyle/>
          <a:p>
            <a:pPr>
              <a:spcBef>
                <a:spcPct val="50000"/>
              </a:spcBef>
            </a:pPr>
            <a:r>
              <a:rPr lang="en-US">
                <a:solidFill>
                  <a:srgbClr val="002060"/>
                </a:solidFill>
                <a:latin typeface="Times New Roman" panose="02020603050405020304" pitchFamily="18" charset="0"/>
                <a:cs typeface="Times New Roman" panose="02020603050405020304" pitchFamily="18" charset="0"/>
              </a:rPr>
              <a:t> </a:t>
            </a:r>
            <a:r>
              <a:rPr lang="en-US" sz="2800" smtClean="0">
                <a:solidFill>
                  <a:srgbClr val="002060"/>
                </a:solidFill>
                <a:latin typeface="Times New Roman" pitchFamily="18" charset="0"/>
                <a:cs typeface="Times New Roman" pitchFamily="18" charset="0"/>
              </a:rPr>
              <a:t>3/ Lời </a:t>
            </a:r>
            <a:r>
              <a:rPr lang="en-US" sz="2800">
                <a:solidFill>
                  <a:srgbClr val="002060"/>
                </a:solidFill>
                <a:latin typeface="Times New Roman" pitchFamily="18" charset="0"/>
                <a:cs typeface="Times New Roman" pitchFamily="18" charset="0"/>
              </a:rPr>
              <a:t>kêu gọi “Người ta thì đi tàu ta” và tên các con    tàu của Bạch Thái Bưởi nói lên điều gì về ông?</a:t>
            </a:r>
          </a:p>
          <a:p>
            <a:pPr>
              <a:spcBef>
                <a:spcPct val="50000"/>
              </a:spcBef>
            </a:pPr>
            <a:endParaRPr lang="en-US" b="1">
              <a:solidFill>
                <a:schemeClr val="hlink"/>
              </a:solidFill>
            </a:endParaRPr>
          </a:p>
        </p:txBody>
      </p:sp>
      <p:sp>
        <p:nvSpPr>
          <p:cNvPr id="16" name="Rectangle 15"/>
          <p:cNvSpPr/>
          <p:nvPr/>
        </p:nvSpPr>
        <p:spPr>
          <a:xfrm>
            <a:off x="838200" y="1085851"/>
            <a:ext cx="7924800" cy="646331"/>
          </a:xfrm>
          <a:prstGeom prst="rect">
            <a:avLst/>
          </a:prstGeom>
        </p:spPr>
        <p:txBody>
          <a:bodyPr wrap="square">
            <a:spAutoFit/>
          </a:bodyPr>
          <a:lstStyle/>
          <a:p>
            <a:pPr>
              <a:spcBef>
                <a:spcPct val="50000"/>
              </a:spcBef>
            </a:pPr>
            <a:r>
              <a:rPr lang="en-US" sz="3600" b="1">
                <a:solidFill>
                  <a:srgbClr val="7030A0"/>
                </a:solidFill>
                <a:latin typeface="Times New Roman" pitchFamily="18" charset="0"/>
                <a:cs typeface="Times New Roman" pitchFamily="18" charset="0"/>
              </a:rPr>
              <a:t>     “Vua tàu thủy” Bạch Thái Bưởi </a:t>
            </a:r>
          </a:p>
        </p:txBody>
      </p:sp>
      <p:sp>
        <p:nvSpPr>
          <p:cNvPr id="4" name="TextBox 3">
            <a:extLst>
              <a:ext uri="{FF2B5EF4-FFF2-40B4-BE49-F238E27FC236}">
                <a16:creationId xmlns="" xmlns:a16="http://schemas.microsoft.com/office/drawing/2014/main" id="{8C3B23E4-1DCE-6476-64A7-8D6881733E12}"/>
              </a:ext>
            </a:extLst>
          </p:cNvPr>
          <p:cNvSpPr txBox="1"/>
          <p:nvPr/>
        </p:nvSpPr>
        <p:spPr>
          <a:xfrm>
            <a:off x="806450" y="3817514"/>
            <a:ext cx="6934200" cy="553998"/>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a:ln>
                  <a:noFill/>
                </a:ln>
                <a:solidFill>
                  <a:srgbClr val="7030A0"/>
                </a:solidFill>
                <a:effectLst/>
                <a:uLnTx/>
                <a:uFillTx/>
                <a:latin typeface="Times New Roman" pitchFamily="18" charset="0"/>
                <a:ea typeface="+mn-ea"/>
                <a:cs typeface="Times New Roman" pitchFamily="18" charset="0"/>
              </a:rPr>
              <a:t>Ý 2: </a:t>
            </a:r>
            <a:r>
              <a:rPr kumimoji="0" lang="en-US" sz="3000" b="1" i="0" u="none" strike="noStrike" kern="1200" cap="none" spc="0" normalizeH="0" baseline="0" noProof="0" err="1">
                <a:ln>
                  <a:noFill/>
                </a:ln>
                <a:solidFill>
                  <a:srgbClr val="7030A0"/>
                </a:solidFill>
                <a:effectLst/>
                <a:uLnTx/>
                <a:uFillTx/>
                <a:latin typeface="Times New Roman" pitchFamily="18" charset="0"/>
                <a:ea typeface="+mn-ea"/>
                <a:cs typeface="Times New Roman" pitchFamily="18" charset="0"/>
              </a:rPr>
              <a:t>Sự</a:t>
            </a:r>
            <a:r>
              <a:rPr kumimoji="0" lang="en-US" sz="3000" b="1" i="0" u="none" strike="noStrike" kern="1200" cap="none" spc="0" normalizeH="0" baseline="0" noProof="0">
                <a:ln>
                  <a:noFill/>
                </a:ln>
                <a:solidFill>
                  <a:srgbClr val="7030A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err="1">
                <a:ln>
                  <a:noFill/>
                </a:ln>
                <a:solidFill>
                  <a:srgbClr val="7030A0"/>
                </a:solidFill>
                <a:effectLst/>
                <a:uLnTx/>
                <a:uFillTx/>
                <a:latin typeface="Times New Roman" pitchFamily="18" charset="0"/>
                <a:ea typeface="+mn-ea"/>
                <a:cs typeface="Times New Roman" pitchFamily="18" charset="0"/>
              </a:rPr>
              <a:t>thành</a:t>
            </a:r>
            <a:r>
              <a:rPr kumimoji="0" lang="en-US" sz="3000" b="1" i="0" u="none" strike="noStrike" kern="1200" cap="none" spc="0" normalizeH="0" baseline="0" noProof="0">
                <a:ln>
                  <a:noFill/>
                </a:ln>
                <a:solidFill>
                  <a:srgbClr val="7030A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err="1">
                <a:ln>
                  <a:noFill/>
                </a:ln>
                <a:solidFill>
                  <a:srgbClr val="7030A0"/>
                </a:solidFill>
                <a:effectLst/>
                <a:uLnTx/>
                <a:uFillTx/>
                <a:latin typeface="Times New Roman" pitchFamily="18" charset="0"/>
                <a:ea typeface="+mn-ea"/>
                <a:cs typeface="Times New Roman" pitchFamily="18" charset="0"/>
              </a:rPr>
              <a:t>công</a:t>
            </a:r>
            <a:r>
              <a:rPr kumimoji="0" lang="en-US" sz="3000" b="1" i="0" u="none" strike="noStrike" kern="1200" cap="none" spc="0" normalizeH="0" baseline="0" noProof="0">
                <a:ln>
                  <a:noFill/>
                </a:ln>
                <a:solidFill>
                  <a:srgbClr val="7030A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err="1">
                <a:ln>
                  <a:noFill/>
                </a:ln>
                <a:solidFill>
                  <a:srgbClr val="7030A0"/>
                </a:solidFill>
                <a:effectLst/>
                <a:uLnTx/>
                <a:uFillTx/>
                <a:latin typeface="Times New Roman" pitchFamily="18" charset="0"/>
                <a:ea typeface="+mn-ea"/>
                <a:cs typeface="Times New Roman" pitchFamily="18" charset="0"/>
              </a:rPr>
              <a:t>của</a:t>
            </a:r>
            <a:r>
              <a:rPr kumimoji="0" lang="en-US" sz="3000" b="1" i="0" u="none" strike="noStrike" kern="1200" cap="none" spc="0" normalizeH="0" baseline="0" noProof="0">
                <a:ln>
                  <a:noFill/>
                </a:ln>
                <a:solidFill>
                  <a:srgbClr val="7030A0"/>
                </a:solidFill>
                <a:effectLst/>
                <a:uLnTx/>
                <a:uFillTx/>
                <a:latin typeface="Times New Roman" pitchFamily="18" charset="0"/>
                <a:ea typeface="+mn-ea"/>
                <a:cs typeface="Times New Roman" pitchFamily="18" charset="0"/>
              </a:rPr>
              <a:t> </a:t>
            </a:r>
            <a:r>
              <a:rPr kumimoji="0" lang="en-US" sz="3000" b="1" i="0" u="none" strike="noStrike" kern="1200" cap="none" spc="0" normalizeH="0" baseline="0" noProof="0" err="1">
                <a:ln>
                  <a:noFill/>
                </a:ln>
                <a:solidFill>
                  <a:srgbClr val="7030A0"/>
                </a:solidFill>
                <a:effectLst/>
                <a:uLnTx/>
                <a:uFillTx/>
                <a:latin typeface="Times New Roman" pitchFamily="18" charset="0"/>
                <a:ea typeface="+mn-ea"/>
                <a:cs typeface="Times New Roman" pitchFamily="18" charset="0"/>
              </a:rPr>
              <a:t>Bạch</a:t>
            </a:r>
            <a:r>
              <a:rPr kumimoji="0" lang="en-US" sz="3000" b="1" i="0" u="none" strike="noStrike" kern="1200" cap="none" spc="0" normalizeH="0" baseline="0" noProof="0">
                <a:ln>
                  <a:noFill/>
                </a:ln>
                <a:solidFill>
                  <a:srgbClr val="7030A0"/>
                </a:solidFill>
                <a:effectLst/>
                <a:uLnTx/>
                <a:uFillTx/>
                <a:latin typeface="Times New Roman" pitchFamily="18" charset="0"/>
                <a:ea typeface="+mn-ea"/>
                <a:cs typeface="Times New Roman" pitchFamily="18" charset="0"/>
              </a:rPr>
              <a:t> Thái </a:t>
            </a:r>
            <a:r>
              <a:rPr kumimoji="0" lang="en-US" sz="3000" b="1" i="0" u="none" strike="noStrike" kern="1200" cap="none" spc="0" normalizeH="0" baseline="0" noProof="0" err="1">
                <a:ln>
                  <a:noFill/>
                </a:ln>
                <a:solidFill>
                  <a:srgbClr val="7030A0"/>
                </a:solidFill>
                <a:effectLst/>
                <a:uLnTx/>
                <a:uFillTx/>
                <a:latin typeface="Times New Roman" pitchFamily="18" charset="0"/>
                <a:ea typeface="+mn-ea"/>
                <a:cs typeface="Times New Roman" pitchFamily="18" charset="0"/>
              </a:rPr>
              <a:t>Bưởi</a:t>
            </a:r>
            <a:r>
              <a:rPr kumimoji="0" lang="en-US" sz="3000" b="1" i="0" u="none" strike="noStrike" kern="1200" cap="none" spc="0" normalizeH="0" baseline="0" noProof="0">
                <a:ln>
                  <a:noFill/>
                </a:ln>
                <a:solidFill>
                  <a:srgbClr val="7030A0"/>
                </a:solidFill>
                <a:effectLst/>
                <a:uLnTx/>
                <a:uFillTx/>
                <a:latin typeface="Times New Roman" pitchFamily="18" charset="0"/>
                <a:ea typeface="+mn-ea"/>
                <a:cs typeface="Times New Roman" pitchFamily="18" charset="0"/>
              </a:rPr>
              <a:t>.</a:t>
            </a:r>
          </a:p>
        </p:txBody>
      </p:sp>
      <p:sp>
        <p:nvSpPr>
          <p:cNvPr id="5" name="TextBox 4">
            <a:extLst>
              <a:ext uri="{FF2B5EF4-FFF2-40B4-BE49-F238E27FC236}">
                <a16:creationId xmlns="" xmlns:a16="http://schemas.microsoft.com/office/drawing/2014/main" id="{098D46A4-35DB-3E58-A4D5-CC45053CC8CC}"/>
              </a:ext>
            </a:extLst>
          </p:cNvPr>
          <p:cNvSpPr txBox="1"/>
          <p:nvPr/>
        </p:nvSpPr>
        <p:spPr>
          <a:xfrm>
            <a:off x="647700" y="2856654"/>
            <a:ext cx="7277100" cy="954107"/>
          </a:xfrm>
          <a:prstGeom prst="rect">
            <a:avLst/>
          </a:prstGeom>
          <a:noFill/>
        </p:spPr>
        <p:txBody>
          <a:bodyPr wrap="square" rtlCol="0">
            <a:spAutoFit/>
          </a:bodyPr>
          <a:lstStyle/>
          <a:p>
            <a:r>
              <a:rPr lang="en-US" sz="2800" smtClean="0">
                <a:solidFill>
                  <a:srgbClr val="002060"/>
                </a:solidFill>
                <a:latin typeface="Times New Roman" panose="02020603050405020304" pitchFamily="18" charset="0"/>
                <a:cs typeface="Times New Roman" panose="02020603050405020304" pitchFamily="18" charset="0"/>
              </a:rPr>
              <a:t>  4/ Theo </a:t>
            </a:r>
            <a:r>
              <a:rPr lang="en-US" sz="2800">
                <a:solidFill>
                  <a:srgbClr val="002060"/>
                </a:solidFill>
                <a:latin typeface="Times New Roman" panose="02020603050405020304" pitchFamily="18" charset="0"/>
                <a:cs typeface="Times New Roman" panose="02020603050405020304" pitchFamily="18" charset="0"/>
              </a:rPr>
              <a:t>em, nhờ đâu mà Bạch Thái Bưởi thành công và trở thành môt bậc anh hùng kinh tế?</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609600" y="3143250"/>
            <a:ext cx="8077200" cy="514350"/>
          </a:xfrm>
        </p:spPr>
        <p:txBody>
          <a:bodyPr>
            <a:normAutofit lnSpcReduction="10000"/>
          </a:bodyPr>
          <a:lstStyle/>
          <a:p>
            <a:pPr>
              <a:buNone/>
            </a:pPr>
            <a:endParaRPr lang="en-US" sz="3000" b="1">
              <a:latin typeface="Times New Roman" pitchFamily="18" charset="0"/>
              <a:cs typeface="Times New Roman" pitchFamily="18" charset="0"/>
            </a:endParaRPr>
          </a:p>
          <a:p>
            <a:pPr>
              <a:buFont typeface="Arial" charset="0"/>
              <a:buNone/>
            </a:pPr>
            <a:endParaRPr lang="en-US" sz="3000" b="1">
              <a:latin typeface="Times New Roman" pitchFamily="18" charset="0"/>
              <a:cs typeface="Times New Roman" pitchFamily="18" charset="0"/>
            </a:endParaRPr>
          </a:p>
        </p:txBody>
      </p:sp>
      <p:sp>
        <p:nvSpPr>
          <p:cNvPr id="4" name="Rectangle 2"/>
          <p:cNvSpPr txBox="1">
            <a:spLocks noChangeArrowheads="1"/>
          </p:cNvSpPr>
          <p:nvPr/>
        </p:nvSpPr>
        <p:spPr bwMode="auto">
          <a:xfrm>
            <a:off x="533400" y="-41672"/>
            <a:ext cx="8229600" cy="688182"/>
          </a:xfrm>
          <a:prstGeom prst="rect">
            <a:avLst/>
          </a:prstGeom>
          <a:noFill/>
          <a:ln w="9525">
            <a:noFill/>
            <a:miter lim="800000"/>
            <a:headEnd/>
            <a:tailEnd/>
          </a:ln>
        </p:spPr>
        <p:txBody>
          <a:bodyPr anchor="ctr"/>
          <a:lstStyle/>
          <a:p>
            <a:pPr algn="ctr">
              <a:defRPr/>
            </a:pPr>
            <a:endParaRPr lang="en-US" sz="2400" b="1">
              <a:ea typeface="+mj-ea"/>
              <a:cs typeface="Times New Roman" pitchFamily="18" charset="0"/>
            </a:endParaRPr>
          </a:p>
          <a:p>
            <a:pPr algn="ctr">
              <a:defRPr/>
            </a:pPr>
            <a:endParaRPr lang="en-US" sz="2400" b="1">
              <a:ea typeface="+mj-ea"/>
              <a:cs typeface="Times New Roman" pitchFamily="18" charset="0"/>
            </a:endParaRPr>
          </a:p>
          <a:p>
            <a:pPr algn="ctr">
              <a:defRPr/>
            </a:pPr>
            <a:endParaRPr lang="en-US" sz="2800" b="1">
              <a:latin typeface="Times New Roman" pitchFamily="18" charset="0"/>
              <a:ea typeface="+mj-ea"/>
              <a:cs typeface="Times New Roman" pitchFamily="18" charset="0"/>
            </a:endParaRPr>
          </a:p>
          <a:p>
            <a:pPr algn="ctr">
              <a:defRPr/>
            </a:pPr>
            <a:r>
              <a:rPr lang="en-US" sz="2800" b="1">
                <a:latin typeface="Times New Roman" pitchFamily="18" charset="0"/>
                <a:ea typeface="+mj-ea"/>
                <a:cs typeface="Times New Roman" pitchFamily="18" charset="0"/>
              </a:rPr>
              <a:t>Thứ Sáu ngày 18 tháng 10 năm 2024</a:t>
            </a:r>
            <a:br>
              <a:rPr lang="en-US" sz="2800" b="1">
                <a:latin typeface="Times New Roman" pitchFamily="18" charset="0"/>
                <a:ea typeface="+mj-ea"/>
                <a:cs typeface="Times New Roman" pitchFamily="18" charset="0"/>
              </a:rPr>
            </a:br>
            <a:r>
              <a:rPr lang="en-US" sz="2800" b="1" u="sng">
                <a:solidFill>
                  <a:srgbClr val="990000"/>
                </a:solidFill>
                <a:latin typeface="Times New Roman" pitchFamily="18" charset="0"/>
                <a:ea typeface="+mj-ea"/>
                <a:cs typeface="Times New Roman" pitchFamily="18" charset="0"/>
              </a:rPr>
              <a:t>Tiếng Việt</a:t>
            </a:r>
          </a:p>
        </p:txBody>
      </p:sp>
      <p:sp>
        <p:nvSpPr>
          <p:cNvPr id="20484" name="Text Box 6"/>
          <p:cNvSpPr txBox="1">
            <a:spLocks noChangeArrowheads="1"/>
          </p:cNvSpPr>
          <p:nvPr/>
        </p:nvSpPr>
        <p:spPr bwMode="auto">
          <a:xfrm>
            <a:off x="533400" y="1200150"/>
            <a:ext cx="7772400" cy="707886"/>
          </a:xfrm>
          <a:prstGeom prst="rect">
            <a:avLst/>
          </a:prstGeom>
          <a:noFill/>
          <a:ln w="9525">
            <a:noFill/>
            <a:miter lim="800000"/>
            <a:headEnd/>
            <a:tailEnd/>
          </a:ln>
        </p:spPr>
        <p:txBody>
          <a:bodyPr wrap="square">
            <a:spAutoFit/>
          </a:bodyPr>
          <a:lstStyle/>
          <a:p>
            <a:pPr>
              <a:spcBef>
                <a:spcPct val="50000"/>
              </a:spcBef>
            </a:pPr>
            <a:r>
              <a:rPr lang="en-US" sz="4000" b="1">
                <a:solidFill>
                  <a:schemeClr val="accent2">
                    <a:lumMod val="75000"/>
                  </a:schemeClr>
                </a:solidFill>
                <a:latin typeface="Times New Roman" pitchFamily="18" charset="0"/>
                <a:cs typeface="Times New Roman" pitchFamily="18" charset="0"/>
              </a:rPr>
              <a:t>   “Vua tàu thủy” Bạch Thái Bưởi</a:t>
            </a:r>
          </a:p>
        </p:txBody>
      </p:sp>
      <p:sp>
        <p:nvSpPr>
          <p:cNvPr id="6" name="Hình Chữ nhật 5"/>
          <p:cNvSpPr/>
          <p:nvPr/>
        </p:nvSpPr>
        <p:spPr>
          <a:xfrm>
            <a:off x="0" y="1809750"/>
            <a:ext cx="3581400" cy="584775"/>
          </a:xfrm>
          <a:prstGeom prst="rect">
            <a:avLst/>
          </a:prstGeom>
          <a:noFill/>
        </p:spPr>
        <p:txBody>
          <a:bodyPr wrap="square">
            <a:spAutoFit/>
          </a:bodyPr>
          <a:lstStyle/>
          <a:p>
            <a:pPr algn="ctr">
              <a:defRPr/>
            </a:pPr>
            <a:r>
              <a:rPr lang="en-US" sz="3200" b="1"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     Tìm </a:t>
            </a:r>
            <a:r>
              <a:rPr lang="en-US" sz="3200" b="1">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hiểu bài</a:t>
            </a:r>
            <a:endParaRPr lang="vi-VN" sz="3200" b="1">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8" name="Rectangle 7"/>
          <p:cNvSpPr/>
          <p:nvPr/>
        </p:nvSpPr>
        <p:spPr>
          <a:xfrm>
            <a:off x="762000" y="2800350"/>
            <a:ext cx="7924800" cy="1938992"/>
          </a:xfrm>
          <a:prstGeom prst="rect">
            <a:avLst/>
          </a:prstGeom>
        </p:spPr>
        <p:txBody>
          <a:bodyPr wrap="square">
            <a:spAutoFit/>
          </a:bodyPr>
          <a:lstStyle/>
          <a:p>
            <a:pPr>
              <a:buNone/>
            </a:pPr>
            <a:r>
              <a:rPr lang="en-US" sz="3000" smtClean="0">
                <a:solidFill>
                  <a:schemeClr val="accent2">
                    <a:lumMod val="75000"/>
                  </a:schemeClr>
                </a:solidFill>
                <a:latin typeface="Times New Roman" pitchFamily="18" charset="0"/>
                <a:cs typeface="Times New Roman" pitchFamily="18" charset="0"/>
              </a:rPr>
              <a:t> Ý </a:t>
            </a:r>
            <a:r>
              <a:rPr lang="en-US" sz="3000">
                <a:solidFill>
                  <a:schemeClr val="accent2">
                    <a:lumMod val="75000"/>
                  </a:schemeClr>
                </a:solidFill>
                <a:latin typeface="Times New Roman" pitchFamily="18" charset="0"/>
                <a:cs typeface="Times New Roman" pitchFamily="18" charset="0"/>
              </a:rPr>
              <a:t>2: Sự thành công của Bạch Thái Bưởi</a:t>
            </a:r>
            <a:r>
              <a:rPr lang="en-US" sz="3000" b="1">
                <a:solidFill>
                  <a:schemeClr val="accent2">
                    <a:lumMod val="75000"/>
                  </a:schemeClr>
                </a:solidFill>
                <a:latin typeface="Times New Roman" pitchFamily="18" charset="0"/>
                <a:cs typeface="Times New Roman" pitchFamily="18" charset="0"/>
              </a:rPr>
              <a:t>.  </a:t>
            </a:r>
          </a:p>
          <a:p>
            <a:pPr>
              <a:buNone/>
            </a:pPr>
            <a:r>
              <a:rPr lang="en-US" sz="3000" b="1">
                <a:latin typeface="Times New Roman" pitchFamily="18" charset="0"/>
                <a:cs typeface="Times New Roman" pitchFamily="18" charset="0"/>
              </a:rPr>
              <a:t> </a:t>
            </a:r>
          </a:p>
          <a:p>
            <a:pPr>
              <a:buNone/>
            </a:pPr>
            <a:endParaRPr lang="en-US" sz="3000" b="1">
              <a:latin typeface="Times New Roman" pitchFamily="18" charset="0"/>
              <a:cs typeface="Times New Roman" pitchFamily="18" charset="0"/>
            </a:endParaRPr>
          </a:p>
          <a:p>
            <a:pPr>
              <a:buNone/>
            </a:pPr>
            <a:r>
              <a:rPr lang="en-US" sz="3000" b="1">
                <a:latin typeface="Times New Roman" pitchFamily="18" charset="0"/>
                <a:cs typeface="Times New Roman" pitchFamily="18" charset="0"/>
              </a:rPr>
              <a:t>      </a:t>
            </a:r>
          </a:p>
        </p:txBody>
      </p:sp>
      <p:sp>
        <p:nvSpPr>
          <p:cNvPr id="9" name="Rectangle 8"/>
          <p:cNvSpPr/>
          <p:nvPr/>
        </p:nvSpPr>
        <p:spPr>
          <a:xfrm>
            <a:off x="762000" y="2343149"/>
            <a:ext cx="7162800" cy="553998"/>
          </a:xfrm>
          <a:prstGeom prst="rect">
            <a:avLst/>
          </a:prstGeom>
        </p:spPr>
        <p:txBody>
          <a:bodyPr wrap="square">
            <a:spAutoFit/>
          </a:bodyPr>
          <a:lstStyle/>
          <a:p>
            <a:r>
              <a:rPr lang="en-US">
                <a:solidFill>
                  <a:schemeClr val="accent2">
                    <a:lumMod val="75000"/>
                  </a:schemeClr>
                </a:solidFill>
                <a:latin typeface="Times New Roman" pitchFamily="18" charset="0"/>
                <a:cs typeface="Times New Roman" pitchFamily="18" charset="0"/>
              </a:rPr>
              <a:t> </a:t>
            </a:r>
            <a:r>
              <a:rPr lang="en-US" sz="3000">
                <a:solidFill>
                  <a:schemeClr val="accent2">
                    <a:lumMod val="75000"/>
                  </a:schemeClr>
                </a:solidFill>
                <a:latin typeface="Times New Roman" pitchFamily="18" charset="0"/>
                <a:cs typeface="Times New Roman" pitchFamily="18" charset="0"/>
              </a:rPr>
              <a:t>Ý 1: Bạch Thái Bưởi là người rất có chí</a:t>
            </a:r>
            <a:r>
              <a:rPr lang="en-US" sz="3000" b="1">
                <a:latin typeface="Times New Roman" pitchFamily="18" charset="0"/>
                <a:cs typeface="Times New Roman" pitchFamily="18" charset="0"/>
              </a:rPr>
              <a:t>.</a:t>
            </a:r>
            <a:endParaRPr lang="en-US" sz="3000"/>
          </a:p>
        </p:txBody>
      </p:sp>
      <p:sp>
        <p:nvSpPr>
          <p:cNvPr id="2" name="Rectangle: Rounded Corners 1">
            <a:extLst>
              <a:ext uri="{FF2B5EF4-FFF2-40B4-BE49-F238E27FC236}">
                <a16:creationId xmlns="" xmlns:a16="http://schemas.microsoft.com/office/drawing/2014/main" id="{57F20E47-FD15-C0C9-969A-440507BC426B}"/>
              </a:ext>
            </a:extLst>
          </p:cNvPr>
          <p:cNvSpPr/>
          <p:nvPr/>
        </p:nvSpPr>
        <p:spPr>
          <a:xfrm>
            <a:off x="685800" y="3333750"/>
            <a:ext cx="7315200" cy="13716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0D991D39-C8D6-64DA-04DE-80C0F7585E76}"/>
              </a:ext>
            </a:extLst>
          </p:cNvPr>
          <p:cNvSpPr txBox="1"/>
          <p:nvPr/>
        </p:nvSpPr>
        <p:spPr>
          <a:xfrm>
            <a:off x="838200" y="3333750"/>
            <a:ext cx="716280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Ca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ngợi</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Bạch</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Thái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Bưởi</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từ</a:t>
            </a:r>
            <a:r>
              <a:rPr kumimoji="0" lang="en-US" sz="2800" b="1" i="0" u="none" strike="noStrike" kern="1200" cap="none" spc="0" normalizeH="0" noProof="0" smtClean="0">
                <a:ln>
                  <a:noFill/>
                </a:ln>
                <a:solidFill>
                  <a:srgbClr val="FF0066"/>
                </a:solidFill>
                <a:effectLst/>
                <a:uLnTx/>
                <a:uFillTx/>
                <a:latin typeface="Times New Roman" pitchFamily="18" charset="0"/>
                <a:ea typeface="+mn-ea"/>
                <a:cs typeface="Times New Roman" pitchFamily="18" charset="0"/>
              </a:rPr>
              <a:t> một cậu bé mồ côi cha, nhờ </a:t>
            </a:r>
            <a:r>
              <a:rPr kumimoji="0" lang="en-US" sz="28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giàu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nghị</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lực</a:t>
            </a:r>
            <a:r>
              <a:rPr kumimoji="0" lang="en-US" sz="2800" b="1" i="0" u="none" strike="noStrike" kern="1200" cap="none" spc="0" normalizeH="0" noProof="0" smtClean="0">
                <a:ln>
                  <a:noFill/>
                </a:ln>
                <a:solidFill>
                  <a:srgbClr val="FF0066"/>
                </a:solidFill>
                <a:effectLst/>
                <a:uLnTx/>
                <a:uFillTx/>
                <a:latin typeface="Times New Roman" pitchFamily="18" charset="0"/>
                <a:ea typeface="+mn-ea"/>
                <a:cs typeface="Times New Roman" pitchFamily="18" charset="0"/>
              </a:rPr>
              <a:t> và </a:t>
            </a:r>
            <a:r>
              <a:rPr kumimoji="0" lang="en-US" sz="28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ý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chí</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vươn</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lên</a:t>
            </a:r>
            <a:r>
              <a:rPr lang="en-US" sz="2800" b="1">
                <a:solidFill>
                  <a:srgbClr val="FF0066"/>
                </a:solidFill>
                <a:latin typeface="Times New Roman" pitchFamily="18" charset="0"/>
                <a:cs typeface="Times New Roman" pitchFamily="18" charset="0"/>
              </a:rPr>
              <a:t> </a:t>
            </a:r>
            <a:r>
              <a:rPr kumimoji="0" lang="en-US" sz="28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trở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thành</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một</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nhà</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kinh</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FF0066"/>
                </a:solidFill>
                <a:effectLst/>
                <a:uLnTx/>
                <a:uFillTx/>
                <a:latin typeface="Times New Roman" pitchFamily="18" charset="0"/>
                <a:ea typeface="+mn-ea"/>
                <a:cs typeface="Times New Roman" pitchFamily="18" charset="0"/>
              </a:rPr>
              <a:t>doanh</a:t>
            </a: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 </a:t>
            </a:r>
            <a:r>
              <a:rPr lang="en-US" sz="2800" b="1" smtClean="0">
                <a:solidFill>
                  <a:srgbClr val="FF0066"/>
                </a:solidFill>
                <a:latin typeface="Times New Roman" pitchFamily="18" charset="0"/>
                <a:cs typeface="Times New Roman" pitchFamily="18" charset="0"/>
              </a:rPr>
              <a:t>nổi tiếng</a:t>
            </a:r>
            <a:r>
              <a:rPr kumimoji="0" lang="en-US" sz="28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1962150"/>
            <a:ext cx="4724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a:solidFill>
                  <a:srgbClr val="FFFF00"/>
                </a:solidFill>
                <a:latin typeface="Times New Roman" pitchFamily="18" charset="0"/>
                <a:cs typeface="Times New Roman" pitchFamily="18" charset="0"/>
              </a:rPr>
              <a:t>LUYỆN ĐỌC NÂNG CAO</a:t>
            </a:r>
          </a:p>
        </p:txBody>
      </p:sp>
      <p:sp>
        <p:nvSpPr>
          <p:cNvPr id="9" name="TextBox 8"/>
          <p:cNvSpPr txBox="1"/>
          <p:nvPr/>
        </p:nvSpPr>
        <p:spPr>
          <a:xfrm>
            <a:off x="3048000" y="457201"/>
            <a:ext cx="3733800" cy="1384995"/>
          </a:xfrm>
          <a:prstGeom prst="rect">
            <a:avLst/>
          </a:prstGeom>
          <a:noFill/>
        </p:spPr>
        <p:txBody>
          <a:bodyPr wrap="square" rtlCol="0">
            <a:spAutoFit/>
          </a:bodyPr>
          <a:lstStyle/>
          <a:p>
            <a:endParaRPr lang="en-US" sz="2800" b="1">
              <a:solidFill>
                <a:srgbClr val="0070C0"/>
              </a:solidFill>
              <a:latin typeface="Times New Roman" pitchFamily="18" charset="0"/>
              <a:cs typeface="Times New Roman" pitchFamily="18" charset="0"/>
            </a:endParaRPr>
          </a:p>
          <a:p>
            <a:r>
              <a:rPr lang="en-US" sz="2800" b="1">
                <a:solidFill>
                  <a:srgbClr val="0070C0"/>
                </a:solidFill>
                <a:latin typeface="Times New Roman" pitchFamily="18" charset="0"/>
                <a:cs typeface="Times New Roman" pitchFamily="18" charset="0"/>
              </a:rPr>
              <a:t> </a:t>
            </a:r>
          </a:p>
          <a:p>
            <a:endParaRPr lang="en-US" sz="2800" b="1">
              <a:solidFill>
                <a:srgbClr val="0070C0"/>
              </a:solidFill>
              <a:latin typeface="Times New Roman" pitchFamily="18" charset="0"/>
              <a:cs typeface="Times New Roman" pitchFamily="18" charset="0"/>
            </a:endParaRPr>
          </a:p>
        </p:txBody>
      </p:sp>
      <p:sp>
        <p:nvSpPr>
          <p:cNvPr id="7" name="Rectangle 6"/>
          <p:cNvSpPr/>
          <p:nvPr/>
        </p:nvSpPr>
        <p:spPr>
          <a:xfrm>
            <a:off x="1600200" y="400051"/>
            <a:ext cx="6553200" cy="954107"/>
          </a:xfrm>
          <a:prstGeom prst="rect">
            <a:avLst/>
          </a:prstGeom>
        </p:spPr>
        <p:txBody>
          <a:bodyPr wrap="square">
            <a:spAutoFit/>
          </a:bodyPr>
          <a:lstStyle/>
          <a:p>
            <a:pPr algn="ctr"/>
            <a:r>
              <a:rPr lang="en-US" sz="2800" b="1">
                <a:latin typeface="Times New Roman" pitchFamily="18" charset="0"/>
                <a:cs typeface="Times New Roman" pitchFamily="18" charset="0"/>
              </a:rPr>
              <a:t>Thứ Sáu ngày 18 tháng 10 năm 2024</a:t>
            </a:r>
            <a:br>
              <a:rPr lang="en-US" sz="2800" b="1">
                <a:latin typeface="Times New Roman" pitchFamily="18" charset="0"/>
                <a:cs typeface="Times New Roman" pitchFamily="18" charset="0"/>
              </a:rPr>
            </a:br>
            <a:r>
              <a:rPr lang="en-US" sz="2800" b="1" u="sng">
                <a:solidFill>
                  <a:srgbClr val="990000"/>
                </a:solidFill>
                <a:latin typeface="Times New Roman" pitchFamily="18" charset="0"/>
                <a:cs typeface="Times New Roman" pitchFamily="18" charset="0"/>
              </a:rPr>
              <a:t>Tiếng Việt</a:t>
            </a:r>
            <a:endParaRPr lang="en-US" sz="2800"/>
          </a:p>
        </p:txBody>
      </p:sp>
      <p:sp>
        <p:nvSpPr>
          <p:cNvPr id="8" name="Rectangle 7"/>
          <p:cNvSpPr/>
          <p:nvPr/>
        </p:nvSpPr>
        <p:spPr>
          <a:xfrm>
            <a:off x="1143000" y="1200150"/>
            <a:ext cx="7467600" cy="707886"/>
          </a:xfrm>
          <a:prstGeom prst="rect">
            <a:avLst/>
          </a:prstGeom>
        </p:spPr>
        <p:txBody>
          <a:bodyPr wrap="square">
            <a:spAutoFit/>
          </a:bodyPr>
          <a:lstStyle/>
          <a:p>
            <a:pPr>
              <a:spcBef>
                <a:spcPct val="50000"/>
              </a:spcBef>
            </a:pPr>
            <a:r>
              <a:rPr lang="en-US" sz="3600" b="1">
                <a:latin typeface="Times New Roman" pitchFamily="18" charset="0"/>
                <a:cs typeface="Times New Roman" pitchFamily="18" charset="0"/>
              </a:rPr>
              <a:t> </a:t>
            </a:r>
            <a:r>
              <a:rPr lang="en-US" sz="4000" b="1" smtClean="0">
                <a:latin typeface="Times New Roman" pitchFamily="18" charset="0"/>
                <a:cs typeface="Times New Roman" pitchFamily="18" charset="0"/>
              </a:rPr>
              <a:t>“</a:t>
            </a:r>
            <a:r>
              <a:rPr lang="en-US" sz="4000" b="1">
                <a:latin typeface="Times New Roman" pitchFamily="18" charset="0"/>
                <a:cs typeface="Times New Roman" pitchFamily="18" charset="0"/>
              </a:rPr>
              <a:t>Vua tàu thủy” Bạch Thái Bưởi</a:t>
            </a:r>
          </a:p>
        </p:txBody>
      </p:sp>
    </p:spTree>
    <p:custDataLst>
      <p:tags r:id="rId1"/>
    </p:custDataLst>
    <p:extLst>
      <p:ext uri="{BB962C8B-B14F-4D97-AF65-F5344CB8AC3E}">
        <p14:creationId xmlns:p14="http://schemas.microsoft.com/office/powerpoint/2010/main" val="200209824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95600" y="0"/>
            <a:ext cx="3390900" cy="4572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itchFamily="18" charset="0"/>
                <a:cs typeface="Times New Roman" pitchFamily="18" charset="0"/>
              </a:rPr>
              <a:t>ĐOẠN 2</a:t>
            </a:r>
          </a:p>
        </p:txBody>
      </p:sp>
      <p:sp>
        <p:nvSpPr>
          <p:cNvPr id="2" name="Rectangle 1"/>
          <p:cNvSpPr/>
          <p:nvPr/>
        </p:nvSpPr>
        <p:spPr>
          <a:xfrm>
            <a:off x="152400" y="619185"/>
            <a:ext cx="8763000" cy="452431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altLang="zh-CN" sz="2200" b="1">
                <a:latin typeface="Times New Roman" pitchFamily="18" charset="0"/>
                <a:ea typeface="SimSun" pitchFamily="2" charset="-122"/>
                <a:cs typeface="Times New Roman" pitchFamily="18" charset="0"/>
              </a:rPr>
              <a:t>          </a:t>
            </a:r>
            <a:r>
              <a:rPr lang="en-US" altLang="zh-CN" sz="2400" b="1">
                <a:latin typeface="Times New Roman" pitchFamily="18" charset="0"/>
                <a:ea typeface="SimSun" pitchFamily="2" charset="-122"/>
                <a:cs typeface="Times New Roman" pitchFamily="18" charset="0"/>
              </a:rPr>
              <a:t>Bạch Thái Bưởi mở công ti vận tải đường thủy vào lúc những con tàu của người Hoa, người Pháp đã độc chiếm các đường sông miền Bắc. Ông cho người đến các bến tàu diễn thuyết.</a:t>
            </a:r>
            <a:r>
              <a:rPr lang="en-US" altLang="en-US" sz="2400" b="1">
                <a:latin typeface="Times New Roman" pitchFamily="18" charset="0"/>
                <a:cs typeface="Times New Roman" pitchFamily="18" charset="0"/>
              </a:rPr>
              <a:t> Trên mỗi chiếc tàu, ông dán dòng chữ “Người ta thì đi tàu ta” và treo một cái ống để khách nào đồng tình với ông </a:t>
            </a:r>
            <a:r>
              <a:rPr lang="en-US" altLang="en-US" sz="2400" b="1" smtClean="0">
                <a:latin typeface="Times New Roman" pitchFamily="18" charset="0"/>
                <a:cs typeface="Times New Roman" pitchFamily="18" charset="0"/>
              </a:rPr>
              <a:t>thì </a:t>
            </a:r>
            <a:r>
              <a:rPr lang="en-US" altLang="en-US" sz="2400" b="1">
                <a:latin typeface="Times New Roman" pitchFamily="18" charset="0"/>
                <a:cs typeface="Times New Roman" pitchFamily="18" charset="0"/>
              </a:rPr>
              <a:t>vui lòng bỏ tiền vào ống tiếp sức cho chủ tàu. Khi bổ ống, tiền đồng rất nhiều, tiền hào, tiền xu thì vô kể. Khách đi tàu của ông ngày một đông. Nhiều chủ tàu người Hoa, người Pháp phải bán lại tàu cho ông. </a:t>
            </a:r>
            <a:endParaRPr lang="en-US" sz="2400">
              <a:latin typeface="Times New Roman" pitchFamily="18" charset="0"/>
              <a:cs typeface="Times New Roman" pitchFamily="18" charset="0"/>
            </a:endParaRPr>
          </a:p>
        </p:txBody>
      </p:sp>
      <p:cxnSp>
        <p:nvCxnSpPr>
          <p:cNvPr id="23" name="Straight Connector 22"/>
          <p:cNvCxnSpPr/>
          <p:nvPr/>
        </p:nvCxnSpPr>
        <p:spPr>
          <a:xfrm>
            <a:off x="7010400" y="1733550"/>
            <a:ext cx="1143000"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00" y="3867150"/>
            <a:ext cx="990600"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67600" y="2266950"/>
            <a:ext cx="1295400"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95800" y="3333750"/>
            <a:ext cx="914400"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867150"/>
            <a:ext cx="838200"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00200" y="333375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8278614" y="25989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rot="5400000">
            <a:off x="7592813" y="9225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rot="5400000">
            <a:off x="6221213" y="14559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rot="5400000">
            <a:off x="4468613" y="14559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rot="5400000">
            <a:off x="2716013" y="25989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rot="5400000">
            <a:off x="8735813" y="20655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rot="5400000">
            <a:off x="4392413" y="36657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p:cNvCxnSpPr/>
          <p:nvPr/>
        </p:nvCxnSpPr>
        <p:spPr>
          <a:xfrm rot="5400000">
            <a:off x="4468613" y="36657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Straight Connector 43"/>
          <p:cNvCxnSpPr/>
          <p:nvPr/>
        </p:nvCxnSpPr>
        <p:spPr>
          <a:xfrm rot="5400000">
            <a:off x="2335013" y="31323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rot="5400000">
            <a:off x="3020813" y="20655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rot="5400000">
            <a:off x="2944613" y="20655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rot="5400000">
            <a:off x="8812014" y="158928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rot="5400000">
            <a:off x="8812013" y="20655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rot="5400000">
            <a:off x="8431013" y="48087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rot="5400000">
            <a:off x="3630413" y="41991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rot="5400000">
            <a:off x="3554213" y="41991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rot="5400000">
            <a:off x="6678413" y="31323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rot="5400000">
            <a:off x="8735813" y="41991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rot="5400000">
            <a:off x="8659613" y="41991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a:xfrm rot="5400000">
            <a:off x="8735814" y="284658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rot="5400000">
            <a:off x="8354813" y="4808737"/>
            <a:ext cx="284560" cy="777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5943600" y="5010150"/>
            <a:ext cx="838200"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478013" y="4808737"/>
            <a:ext cx="284560" cy="77787"/>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25381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3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par>
                                <p:cTn id="23" presetID="3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fltVal val="0"/>
                                          </p:val>
                                        </p:tav>
                                        <p:tav tm="100000">
                                          <p:val>
                                            <p:strVal val="#ppt_w"/>
                                          </p:val>
                                        </p:tav>
                                      </p:tavLst>
                                    </p:anim>
                                    <p:anim calcmode="lin" valueType="num">
                                      <p:cBhvr>
                                        <p:cTn id="32" dur="1000" fill="hold"/>
                                        <p:tgtEl>
                                          <p:spTgt spid="26"/>
                                        </p:tgtEl>
                                        <p:attrNameLst>
                                          <p:attrName>ppt_h</p:attrName>
                                        </p:attrNameLst>
                                      </p:cBhvr>
                                      <p:tavLst>
                                        <p:tav tm="0">
                                          <p:val>
                                            <p:fltVal val="0"/>
                                          </p:val>
                                        </p:tav>
                                        <p:tav tm="100000">
                                          <p:val>
                                            <p:strVal val="#ppt_h"/>
                                          </p:val>
                                        </p:tav>
                                      </p:tavLst>
                                    </p:anim>
                                    <p:anim calcmode="lin" valueType="num">
                                      <p:cBhvr>
                                        <p:cTn id="33" dur="1000" fill="hold"/>
                                        <p:tgtEl>
                                          <p:spTgt spid="26"/>
                                        </p:tgtEl>
                                        <p:attrNameLst>
                                          <p:attrName>style.rotation</p:attrName>
                                        </p:attrNameLst>
                                      </p:cBhvr>
                                      <p:tavLst>
                                        <p:tav tm="0">
                                          <p:val>
                                            <p:fltVal val="90"/>
                                          </p:val>
                                        </p:tav>
                                        <p:tav tm="100000">
                                          <p:val>
                                            <p:fltVal val="0"/>
                                          </p:val>
                                        </p:tav>
                                      </p:tavLst>
                                    </p:anim>
                                    <p:animEffect transition="in" filter="fade">
                                      <p:cBhvr>
                                        <p:cTn id="34" dur="1000"/>
                                        <p:tgtEl>
                                          <p:spTgt spid="26"/>
                                        </p:tgtEl>
                                      </p:cBhvr>
                                    </p:animEffect>
                                  </p:childTnLst>
                                </p:cTn>
                              </p:par>
                              <p:par>
                                <p:cTn id="35" presetID="3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 calcmode="lin" valueType="num">
                                      <p:cBhvr>
                                        <p:cTn id="39" dur="1000" fill="hold"/>
                                        <p:tgtEl>
                                          <p:spTgt spid="28"/>
                                        </p:tgtEl>
                                        <p:attrNameLst>
                                          <p:attrName>style.rotation</p:attrName>
                                        </p:attrNameLst>
                                      </p:cBhvr>
                                      <p:tavLst>
                                        <p:tav tm="0">
                                          <p:val>
                                            <p:fltVal val="90"/>
                                          </p:val>
                                        </p:tav>
                                        <p:tav tm="100000">
                                          <p:val>
                                            <p:fltVal val="0"/>
                                          </p:val>
                                        </p:tav>
                                      </p:tavLst>
                                    </p:anim>
                                    <p:animEffect transition="in" filter="fade">
                                      <p:cBhvr>
                                        <p:cTn id="40" dur="1000"/>
                                        <p:tgtEl>
                                          <p:spTgt spid="28"/>
                                        </p:tgtEl>
                                      </p:cBhvr>
                                    </p:animEffect>
                                  </p:childTnLst>
                                </p:cTn>
                              </p:par>
                              <p:par>
                                <p:cTn id="41" presetID="5" presetClass="entr" presetSubtype="1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heckerboard(across)">
                                      <p:cBhvr>
                                        <p:cTn id="43" dur="500"/>
                                        <p:tgtEl>
                                          <p:spTgt spid="33"/>
                                        </p:tgtEl>
                                      </p:cBhvr>
                                    </p:animEffect>
                                  </p:childTnLst>
                                </p:cTn>
                              </p:par>
                              <p:par>
                                <p:cTn id="44" presetID="5" presetClass="entr" presetSubtype="1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checkerboard(across)">
                                      <p:cBhvr>
                                        <p:cTn id="46" dur="500"/>
                                        <p:tgtEl>
                                          <p:spTgt spid="34"/>
                                        </p:tgtEl>
                                      </p:cBhvr>
                                    </p:animEffect>
                                  </p:childTnLst>
                                </p:cTn>
                              </p:par>
                              <p:par>
                                <p:cTn id="47" presetID="5" presetClass="entr" presetSubtype="1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checkerboard(across)">
                                      <p:cBhvr>
                                        <p:cTn id="49" dur="500"/>
                                        <p:tgtEl>
                                          <p:spTgt spid="35"/>
                                        </p:tgtEl>
                                      </p:cBhvr>
                                    </p:animEffect>
                                  </p:childTnLst>
                                </p:cTn>
                              </p:par>
                              <p:par>
                                <p:cTn id="50" presetID="5" presetClass="entr" presetSubtype="1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heckerboard(across)">
                                      <p:cBhvr>
                                        <p:cTn id="52" dur="500"/>
                                        <p:tgtEl>
                                          <p:spTgt spid="36"/>
                                        </p:tgtEl>
                                      </p:cBhvr>
                                    </p:animEffect>
                                  </p:childTnLst>
                                </p:cTn>
                              </p:par>
                              <p:par>
                                <p:cTn id="53" presetID="5" presetClass="entr" presetSubtype="1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checkerboard(across)">
                                      <p:cBhvr>
                                        <p:cTn id="55" dur="500"/>
                                        <p:tgtEl>
                                          <p:spTgt spid="37"/>
                                        </p:tgtEl>
                                      </p:cBhvr>
                                    </p:animEffect>
                                  </p:childTnLst>
                                </p:cTn>
                              </p:par>
                              <p:par>
                                <p:cTn id="56" presetID="5" presetClass="entr" presetSubtype="1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checkerboard(across)">
                                      <p:cBhvr>
                                        <p:cTn id="58" dur="500"/>
                                        <p:tgtEl>
                                          <p:spTgt spid="38"/>
                                        </p:tgtEl>
                                      </p:cBhvr>
                                    </p:animEffect>
                                  </p:childTnLst>
                                </p:cTn>
                              </p:par>
                              <p:par>
                                <p:cTn id="59" presetID="5" presetClass="entr" presetSubtype="1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checkerboard(across)">
                                      <p:cBhvr>
                                        <p:cTn id="61" dur="500"/>
                                        <p:tgtEl>
                                          <p:spTgt spid="42"/>
                                        </p:tgtEl>
                                      </p:cBhvr>
                                    </p:animEffect>
                                  </p:childTnLst>
                                </p:cTn>
                              </p:par>
                              <p:par>
                                <p:cTn id="62" presetID="5" presetClass="entr" presetSubtype="1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checkerboard(across)">
                                      <p:cBhvr>
                                        <p:cTn id="64" dur="500"/>
                                        <p:tgtEl>
                                          <p:spTgt spid="43"/>
                                        </p:tgtEl>
                                      </p:cBhvr>
                                    </p:animEffect>
                                  </p:childTnLst>
                                </p:cTn>
                              </p:par>
                              <p:par>
                                <p:cTn id="65" presetID="5" presetClass="entr" presetSubtype="1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checkerboard(across)">
                                      <p:cBhvr>
                                        <p:cTn id="67" dur="500"/>
                                        <p:tgtEl>
                                          <p:spTgt spid="44"/>
                                        </p:tgtEl>
                                      </p:cBhvr>
                                    </p:animEffect>
                                  </p:childTnLst>
                                </p:cTn>
                              </p:par>
                              <p:par>
                                <p:cTn id="68" presetID="5" presetClass="entr" presetSubtype="10"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checkerboard(across)">
                                      <p:cBhvr>
                                        <p:cTn id="70" dur="500"/>
                                        <p:tgtEl>
                                          <p:spTgt spid="45"/>
                                        </p:tgtEl>
                                      </p:cBhvr>
                                    </p:animEffect>
                                  </p:childTnLst>
                                </p:cTn>
                              </p:par>
                              <p:par>
                                <p:cTn id="71" presetID="5" presetClass="entr" presetSubtype="1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checkerboard(across)">
                                      <p:cBhvr>
                                        <p:cTn id="73" dur="500"/>
                                        <p:tgtEl>
                                          <p:spTgt spid="46"/>
                                        </p:tgtEl>
                                      </p:cBhvr>
                                    </p:animEffect>
                                  </p:childTnLst>
                                </p:cTn>
                              </p:par>
                              <p:par>
                                <p:cTn id="74" presetID="5" presetClass="entr" presetSubtype="1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checkerboard(across)">
                                      <p:cBhvr>
                                        <p:cTn id="76" dur="500"/>
                                        <p:tgtEl>
                                          <p:spTgt spid="47"/>
                                        </p:tgtEl>
                                      </p:cBhvr>
                                    </p:animEffect>
                                  </p:childTnLst>
                                </p:cTn>
                              </p:par>
                              <p:par>
                                <p:cTn id="77" presetID="5" presetClass="entr" presetSubtype="1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checkerboard(across)">
                                      <p:cBhvr>
                                        <p:cTn id="79" dur="500"/>
                                        <p:tgtEl>
                                          <p:spTgt spid="48"/>
                                        </p:tgtEl>
                                      </p:cBhvr>
                                    </p:animEffect>
                                  </p:childTnLst>
                                </p:cTn>
                              </p:par>
                              <p:par>
                                <p:cTn id="80" presetID="5" presetClass="entr" presetSubtype="1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checkerboard(across)">
                                      <p:cBhvr>
                                        <p:cTn id="82" dur="500"/>
                                        <p:tgtEl>
                                          <p:spTgt spid="50"/>
                                        </p:tgtEl>
                                      </p:cBhvr>
                                    </p:animEffect>
                                  </p:childTnLst>
                                </p:cTn>
                              </p:par>
                              <p:par>
                                <p:cTn id="83" presetID="5" presetClass="entr" presetSubtype="10"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checkerboard(across)">
                                      <p:cBhvr>
                                        <p:cTn id="85" dur="500"/>
                                        <p:tgtEl>
                                          <p:spTgt spid="51"/>
                                        </p:tgtEl>
                                      </p:cBhvr>
                                    </p:animEffect>
                                  </p:childTnLst>
                                </p:cTn>
                              </p:par>
                              <p:par>
                                <p:cTn id="86" presetID="5" presetClass="entr" presetSubtype="10" fill="hold"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checkerboard(across)">
                                      <p:cBhvr>
                                        <p:cTn id="88" dur="500"/>
                                        <p:tgtEl>
                                          <p:spTgt spid="52"/>
                                        </p:tgtEl>
                                      </p:cBhvr>
                                    </p:animEffect>
                                  </p:childTnLst>
                                </p:cTn>
                              </p:par>
                              <p:par>
                                <p:cTn id="89" presetID="5" presetClass="entr" presetSubtype="1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checkerboard(across)">
                                      <p:cBhvr>
                                        <p:cTn id="91" dur="500"/>
                                        <p:tgtEl>
                                          <p:spTgt spid="53"/>
                                        </p:tgtEl>
                                      </p:cBhvr>
                                    </p:animEffect>
                                  </p:childTnLst>
                                </p:cTn>
                              </p:par>
                              <p:par>
                                <p:cTn id="92" presetID="5" presetClass="entr" presetSubtype="10" fill="hold"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checkerboard(across)">
                                      <p:cBhvr>
                                        <p:cTn id="94" dur="500"/>
                                        <p:tgtEl>
                                          <p:spTgt spid="54"/>
                                        </p:tgtEl>
                                      </p:cBhvr>
                                    </p:animEffect>
                                  </p:childTnLst>
                                </p:cTn>
                              </p:par>
                              <p:par>
                                <p:cTn id="95" presetID="5" presetClass="entr" presetSubtype="10"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checkerboard(across)">
                                      <p:cBhvr>
                                        <p:cTn id="97" dur="500"/>
                                        <p:tgtEl>
                                          <p:spTgt spid="55"/>
                                        </p:tgtEl>
                                      </p:cBhvr>
                                    </p:animEffect>
                                  </p:childTnLst>
                                </p:cTn>
                              </p:par>
                              <p:par>
                                <p:cTn id="98" presetID="5" presetClass="entr" presetSubtype="10" fill="hold"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checkerboard(across)">
                                      <p:cBhvr>
                                        <p:cTn id="100" dur="500"/>
                                        <p:tgtEl>
                                          <p:spTgt spid="62"/>
                                        </p:tgtEl>
                                      </p:cBhvr>
                                    </p:animEffect>
                                  </p:childTnLst>
                                </p:cTn>
                              </p:par>
                              <p:par>
                                <p:cTn id="101" presetID="5" presetClass="entr" presetSubtype="10" fill="hold" nodeType="with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checkerboard(across)">
                                      <p:cBhvr>
                                        <p:cTn id="103" dur="500"/>
                                        <p:tgtEl>
                                          <p:spTgt spid="63"/>
                                        </p:tgtEl>
                                      </p:cBhvr>
                                    </p:animEffect>
                                  </p:childTnLst>
                                </p:cTn>
                              </p:par>
                              <p:par>
                                <p:cTn id="104" presetID="31"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1000" fill="hold"/>
                                        <p:tgtEl>
                                          <p:spTgt spid="39"/>
                                        </p:tgtEl>
                                        <p:attrNameLst>
                                          <p:attrName>ppt_w</p:attrName>
                                        </p:attrNameLst>
                                      </p:cBhvr>
                                      <p:tavLst>
                                        <p:tav tm="0">
                                          <p:val>
                                            <p:fltVal val="0"/>
                                          </p:val>
                                        </p:tav>
                                        <p:tav tm="100000">
                                          <p:val>
                                            <p:strVal val="#ppt_w"/>
                                          </p:val>
                                        </p:tav>
                                      </p:tavLst>
                                    </p:anim>
                                    <p:anim calcmode="lin" valueType="num">
                                      <p:cBhvr>
                                        <p:cTn id="107" dur="1000" fill="hold"/>
                                        <p:tgtEl>
                                          <p:spTgt spid="39"/>
                                        </p:tgtEl>
                                        <p:attrNameLst>
                                          <p:attrName>ppt_h</p:attrName>
                                        </p:attrNameLst>
                                      </p:cBhvr>
                                      <p:tavLst>
                                        <p:tav tm="0">
                                          <p:val>
                                            <p:fltVal val="0"/>
                                          </p:val>
                                        </p:tav>
                                        <p:tav tm="100000">
                                          <p:val>
                                            <p:strVal val="#ppt_h"/>
                                          </p:val>
                                        </p:tav>
                                      </p:tavLst>
                                    </p:anim>
                                    <p:anim calcmode="lin" valueType="num">
                                      <p:cBhvr>
                                        <p:cTn id="108" dur="1000" fill="hold"/>
                                        <p:tgtEl>
                                          <p:spTgt spid="39"/>
                                        </p:tgtEl>
                                        <p:attrNameLst>
                                          <p:attrName>style.rotation</p:attrName>
                                        </p:attrNameLst>
                                      </p:cBhvr>
                                      <p:tavLst>
                                        <p:tav tm="0">
                                          <p:val>
                                            <p:fltVal val="90"/>
                                          </p:val>
                                        </p:tav>
                                        <p:tav tm="100000">
                                          <p:val>
                                            <p:fltVal val="0"/>
                                          </p:val>
                                        </p:tav>
                                      </p:tavLst>
                                    </p:anim>
                                    <p:animEffect transition="in" filter="fade">
                                      <p:cBhvr>
                                        <p:cTn id="109" dur="1000"/>
                                        <p:tgtEl>
                                          <p:spTgt spid="39"/>
                                        </p:tgtEl>
                                      </p:cBhvr>
                                    </p:animEffect>
                                  </p:childTnLst>
                                </p:cTn>
                              </p:par>
                              <p:par>
                                <p:cTn id="110" presetID="5" presetClass="entr" presetSubtype="10" fill="hold"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checkerboard(across)">
                                      <p:cBhvr>
                                        <p:cTn id="1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hững-Lá-Thuyền-Ước-Mơ-Nhạc-Thiếu-Nhi-Vui-Nhộn-_online-video-cutter.com_ (1).avi">
            <a:hlinkClick r:id="" action="ppaction://media"/>
          </p:cNvPr>
          <p:cNvPicPr>
            <a:picLocks noGrp="1" noRot="1" noChangeAspect="1"/>
          </p:cNvPicPr>
          <p:nvPr>
            <p:ph idx="1"/>
            <a:videoFile r:link="rId1"/>
          </p:nvPr>
        </p:nvPicPr>
        <p:blipFill>
          <a:blip r:embed="rId3"/>
          <a:stretch>
            <a:fillRect/>
          </a:stretch>
        </p:blipFill>
        <p:spPr>
          <a:xfrm>
            <a:off x="-4572000" y="-959644"/>
            <a:ext cx="18288000" cy="7715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533400" y="-41672"/>
            <a:ext cx="8229600" cy="688182"/>
          </a:xfrm>
          <a:noFill/>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100" b="1">
                <a:latin typeface="Times New Roman" pitchFamily="18" charset="0"/>
                <a:cs typeface="Times New Roman" pitchFamily="18" charset="0"/>
              </a:rPr>
              <a:t>Thứ Sáu ngày 18 tháng 10 năm 2024</a:t>
            </a:r>
            <a:br>
              <a:rPr lang="en-US" sz="3100" b="1">
                <a:latin typeface="Times New Roman" pitchFamily="18" charset="0"/>
                <a:cs typeface="Times New Roman" pitchFamily="18" charset="0"/>
              </a:rPr>
            </a:br>
            <a:r>
              <a:rPr lang="en-US" sz="3100" b="1" u="sng">
                <a:solidFill>
                  <a:srgbClr val="990000"/>
                </a:solidFill>
                <a:latin typeface="Times New Roman" pitchFamily="18" charset="0"/>
                <a:cs typeface="Times New Roman" pitchFamily="18" charset="0"/>
              </a:rPr>
              <a:t>Tiếng Việt</a:t>
            </a:r>
          </a:p>
        </p:txBody>
      </p:sp>
      <p:pic>
        <p:nvPicPr>
          <p:cNvPr id="4" name="Picture 8" descr="POINSET3"/>
          <p:cNvPicPr>
            <a:picLocks noChangeAspect="1" noChangeArrowheads="1"/>
          </p:cNvPicPr>
          <p:nvPr/>
        </p:nvPicPr>
        <p:blipFill>
          <a:blip r:embed="rId3"/>
          <a:srcRect/>
          <a:stretch>
            <a:fillRect/>
          </a:stretch>
        </p:blipFill>
        <p:spPr bwMode="auto">
          <a:xfrm>
            <a:off x="7313614" y="4225528"/>
            <a:ext cx="1754187" cy="860822"/>
          </a:xfrm>
          <a:prstGeom prst="rect">
            <a:avLst/>
          </a:prstGeom>
          <a:noFill/>
          <a:effectLst>
            <a:outerShdw dist="71842" dir="2700000" algn="ctr" rotWithShape="0">
              <a:srgbClr val="808080"/>
            </a:outerShdw>
          </a:effectLst>
        </p:spPr>
      </p:pic>
      <p:pic>
        <p:nvPicPr>
          <p:cNvPr id="27652" name="Picture 18" descr="POINSET2"/>
          <p:cNvPicPr>
            <a:picLocks noChangeAspect="1" noChangeArrowheads="1"/>
          </p:cNvPicPr>
          <p:nvPr/>
        </p:nvPicPr>
        <p:blipFill>
          <a:blip r:embed="rId4"/>
          <a:srcRect/>
          <a:stretch>
            <a:fillRect/>
          </a:stretch>
        </p:blipFill>
        <p:spPr bwMode="auto">
          <a:xfrm rot="5400000">
            <a:off x="7842250" y="-101600"/>
            <a:ext cx="1200150" cy="1403350"/>
          </a:xfrm>
          <a:prstGeom prst="rect">
            <a:avLst/>
          </a:prstGeom>
          <a:noFill/>
          <a:ln w="9525">
            <a:noFill/>
            <a:miter lim="800000"/>
            <a:headEnd/>
            <a:tailEnd/>
          </a:ln>
        </p:spPr>
      </p:pic>
      <p:pic>
        <p:nvPicPr>
          <p:cNvPr id="27653" name="Picture 18" descr="POINSET2"/>
          <p:cNvPicPr>
            <a:picLocks noChangeAspect="1" noChangeArrowheads="1"/>
          </p:cNvPicPr>
          <p:nvPr/>
        </p:nvPicPr>
        <p:blipFill>
          <a:blip r:embed="rId4"/>
          <a:srcRect/>
          <a:stretch>
            <a:fillRect/>
          </a:stretch>
        </p:blipFill>
        <p:spPr bwMode="auto">
          <a:xfrm>
            <a:off x="0" y="0"/>
            <a:ext cx="1295400" cy="1028700"/>
          </a:xfrm>
          <a:prstGeom prst="rect">
            <a:avLst/>
          </a:prstGeom>
          <a:noFill/>
          <a:ln w="9525">
            <a:noFill/>
            <a:miter lim="800000"/>
            <a:headEnd/>
            <a:tailEnd/>
          </a:ln>
        </p:spPr>
      </p:pic>
      <p:pic>
        <p:nvPicPr>
          <p:cNvPr id="27654" name="Picture 18" descr="POINSET2"/>
          <p:cNvPicPr>
            <a:picLocks noChangeAspect="1" noChangeArrowheads="1"/>
          </p:cNvPicPr>
          <p:nvPr/>
        </p:nvPicPr>
        <p:blipFill>
          <a:blip r:embed="rId4"/>
          <a:srcRect/>
          <a:stretch>
            <a:fillRect/>
          </a:stretch>
        </p:blipFill>
        <p:spPr bwMode="auto">
          <a:xfrm rot="-5400000">
            <a:off x="-51793" y="3923705"/>
            <a:ext cx="1232297" cy="1157288"/>
          </a:xfrm>
          <a:prstGeom prst="rect">
            <a:avLst/>
          </a:prstGeom>
          <a:noFill/>
          <a:ln w="9525">
            <a:noFill/>
            <a:miter lim="800000"/>
            <a:headEnd/>
            <a:tailEnd/>
          </a:ln>
        </p:spPr>
      </p:pic>
      <p:sp>
        <p:nvSpPr>
          <p:cNvPr id="14" name="Cloud Callout 13"/>
          <p:cNvSpPr/>
          <p:nvPr/>
        </p:nvSpPr>
        <p:spPr>
          <a:xfrm>
            <a:off x="533400" y="1657350"/>
            <a:ext cx="3048000" cy="762000"/>
          </a:xfrm>
          <a:prstGeom prst="cloudCallout">
            <a:avLst>
              <a:gd name="adj1" fmla="val 40592"/>
              <a:gd name="adj2" fmla="val 1170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6"/>
          <p:cNvSpPr txBox="1">
            <a:spLocks noChangeArrowheads="1"/>
          </p:cNvSpPr>
          <p:nvPr/>
        </p:nvSpPr>
        <p:spPr bwMode="auto">
          <a:xfrm>
            <a:off x="0" y="1657350"/>
            <a:ext cx="3810000" cy="646331"/>
          </a:xfrm>
          <a:prstGeom prst="rect">
            <a:avLst/>
          </a:prstGeom>
          <a:noFill/>
          <a:ln w="9525">
            <a:noFill/>
            <a:miter lim="800000"/>
            <a:headEnd/>
            <a:tailEnd/>
          </a:ln>
        </p:spPr>
        <p:txBody>
          <a:bodyPr wrap="square">
            <a:spAutoFit/>
          </a:bodyPr>
          <a:lstStyle/>
          <a:p>
            <a:pPr algn="ctr">
              <a:spcBef>
                <a:spcPct val="50000"/>
              </a:spcBef>
            </a:pPr>
            <a:r>
              <a:rPr lang="en-US" sz="3600" b="1">
                <a:solidFill>
                  <a:srgbClr val="FFC000"/>
                </a:solidFill>
                <a:latin typeface="Times New Roman" pitchFamily="18" charset="0"/>
                <a:cs typeface="Times New Roman" pitchFamily="18" charset="0"/>
              </a:rPr>
              <a:t>Vận dụng</a:t>
            </a:r>
          </a:p>
        </p:txBody>
      </p:sp>
      <p:sp>
        <p:nvSpPr>
          <p:cNvPr id="18" name="Oval 17"/>
          <p:cNvSpPr>
            <a:spLocks noChangeArrowheads="1"/>
          </p:cNvSpPr>
          <p:nvPr/>
        </p:nvSpPr>
        <p:spPr bwMode="auto">
          <a:xfrm>
            <a:off x="609600" y="2343150"/>
            <a:ext cx="8153400" cy="1828800"/>
          </a:xfrm>
          <a:prstGeom prst="ellipse">
            <a:avLst/>
          </a:prstGeom>
          <a:solidFill>
            <a:schemeClr val="bg2"/>
          </a:solidFill>
          <a:ln w="25400" algn="ctr">
            <a:solidFill>
              <a:srgbClr val="385D8A"/>
            </a:solidFill>
            <a:round/>
            <a:headEnd/>
            <a:tailEnd/>
          </a:ln>
        </p:spPr>
        <p:txBody>
          <a:bodyPr anchor="ctr"/>
          <a:lstStyle/>
          <a:p>
            <a:pPr algn="ctr"/>
            <a:endParaRPr lang="en-US" sz="3200" b="1">
              <a:solidFill>
                <a:srgbClr val="FF0000"/>
              </a:solidFill>
              <a:latin typeface="Times New Roman" pitchFamily="18" charset="0"/>
              <a:cs typeface="Times New Roman" pitchFamily="18" charset="0"/>
            </a:endParaRPr>
          </a:p>
          <a:p>
            <a:pPr algn="ctr"/>
            <a:r>
              <a:rPr lang="en-US" sz="3600" b="1" smtClean="0">
                <a:solidFill>
                  <a:srgbClr val="FF0066"/>
                </a:solidFill>
                <a:latin typeface="Times New Roman" pitchFamily="18" charset="0"/>
                <a:cs typeface="Times New Roman" pitchFamily="18" charset="0"/>
              </a:rPr>
              <a:t>Trò chơi: Ai nhanh hơn.</a:t>
            </a:r>
            <a:endParaRPr lang="en-US" sz="3600" b="1">
              <a:solidFill>
                <a:srgbClr val="FF0000"/>
              </a:solidFill>
              <a:latin typeface="Times New Roman" pitchFamily="18" charset="0"/>
              <a:cs typeface="Times New Roman" pitchFamily="18" charset="0"/>
            </a:endParaRPr>
          </a:p>
          <a:p>
            <a:pPr algn="ctr"/>
            <a:endParaRPr lang="en-US" sz="3200" b="1">
              <a:solidFill>
                <a:srgbClr val="FF0000"/>
              </a:solidFill>
              <a:latin typeface="Times New Roman" pitchFamily="18" charset="0"/>
              <a:cs typeface="Times New Roman" pitchFamily="18" charset="0"/>
            </a:endParaRPr>
          </a:p>
        </p:txBody>
      </p:sp>
      <p:sp>
        <p:nvSpPr>
          <p:cNvPr id="11" name="Rectangle 10"/>
          <p:cNvSpPr/>
          <p:nvPr/>
        </p:nvSpPr>
        <p:spPr>
          <a:xfrm>
            <a:off x="1676400" y="971550"/>
            <a:ext cx="6477000" cy="646331"/>
          </a:xfrm>
          <a:prstGeom prst="rect">
            <a:avLst/>
          </a:prstGeom>
        </p:spPr>
        <p:txBody>
          <a:bodyPr wrap="square">
            <a:spAutoFit/>
          </a:bodyPr>
          <a:lstStyle/>
          <a:p>
            <a:r>
              <a:rPr lang="en-US" sz="3600" b="1">
                <a:solidFill>
                  <a:srgbClr val="0070C0"/>
                </a:solidFill>
                <a:latin typeface="Times New Roman" pitchFamily="18" charset="0"/>
                <a:cs typeface="Times New Roman" pitchFamily="18" charset="0"/>
              </a:rPr>
              <a:t>“Vua tàu thủy” Bạch Thái Bưởi</a:t>
            </a:r>
            <a:endParaRPr lang="en-US" sz="36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9B45ED8-4930-58BD-BC34-F0D07333BE2E}"/>
            </a:ext>
          </a:extLst>
        </p:cNvPr>
        <p:cNvGrpSpPr/>
        <p:nvPr/>
      </p:nvGrpSpPr>
      <p:grpSpPr>
        <a:xfrm>
          <a:off x="0" y="0"/>
          <a:ext cx="0" cy="0"/>
          <a:chOff x="0" y="0"/>
          <a:chExt cx="0" cy="0"/>
        </a:xfrm>
      </p:grpSpPr>
      <p:sp>
        <p:nvSpPr>
          <p:cNvPr id="3" name="Subtitle 2">
            <a:extLst>
              <a:ext uri="{FF2B5EF4-FFF2-40B4-BE49-F238E27FC236}">
                <a16:creationId xmlns="" xmlns:a16="http://schemas.microsoft.com/office/drawing/2014/main" id="{F149BB9C-2D3F-7DBB-0C07-8FA86FA14254}"/>
              </a:ext>
            </a:extLst>
          </p:cNvPr>
          <p:cNvSpPr>
            <a:spLocks noGrp="1"/>
          </p:cNvSpPr>
          <p:nvPr>
            <p:ph type="subTitle" idx="1"/>
          </p:nvPr>
        </p:nvSpPr>
        <p:spPr/>
        <p:txBody>
          <a:bodyPr/>
          <a:lstStyle/>
          <a:p>
            <a:endParaRPr lang="en-US"/>
          </a:p>
        </p:txBody>
      </p:sp>
      <p:pic>
        <p:nvPicPr>
          <p:cNvPr id="19" name="Picture 18">
            <a:extLst>
              <a:ext uri="{FF2B5EF4-FFF2-40B4-BE49-F238E27FC236}">
                <a16:creationId xmlns="" xmlns:a16="http://schemas.microsoft.com/office/drawing/2014/main" id="{44F64620-DD26-80F1-2A52-F996FC95ED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0196" y="820952"/>
            <a:ext cx="857066" cy="608969"/>
          </a:xfrm>
          <a:prstGeom prst="rect">
            <a:avLst/>
          </a:prstGeom>
        </p:spPr>
      </p:pic>
      <p:sp>
        <p:nvSpPr>
          <p:cNvPr id="6" name="câu hỏi">
            <a:extLst>
              <a:ext uri="{FF2B5EF4-FFF2-40B4-BE49-F238E27FC236}">
                <a16:creationId xmlns="" xmlns:a16="http://schemas.microsoft.com/office/drawing/2014/main" id="{5B34426F-E7BE-6A6E-E648-BFF5B4C22785}"/>
              </a:ext>
            </a:extLst>
          </p:cNvPr>
          <p:cNvSpPr/>
          <p:nvPr/>
        </p:nvSpPr>
        <p:spPr>
          <a:xfrm>
            <a:off x="838200" y="361950"/>
            <a:ext cx="7848600" cy="905039"/>
          </a:xfrm>
          <a:prstGeom prst="roundRect">
            <a:avLst/>
          </a:prstGeom>
          <a:solidFill>
            <a:srgbClr val="FFFF00"/>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r>
              <a:rPr lang="en-US" sz="3200" b="1" smtClean="0">
                <a:ln w="22225">
                  <a:solidFill>
                    <a:srgbClr val="B73C26"/>
                  </a:solidFill>
                  <a:prstDash val="solid"/>
                </a:ln>
                <a:solidFill>
                  <a:srgbClr val="FF0000"/>
                </a:solidFill>
                <a:latin typeface="Century Gothic" panose="020B0502020202020204"/>
              </a:rPr>
              <a:t>Nhân vật được nhắc đến trong bài học tên thật là gì?</a:t>
            </a:r>
            <a:endParaRPr lang="en-US" sz="3200" b="1">
              <a:ln w="22225">
                <a:solidFill>
                  <a:srgbClr val="B73C26"/>
                </a:solidFill>
                <a:prstDash val="solid"/>
              </a:ln>
              <a:solidFill>
                <a:srgbClr val="FF0000"/>
              </a:solidFill>
              <a:latin typeface="Century Gothic" panose="020B0502020202020204"/>
            </a:endParaRPr>
          </a:p>
        </p:txBody>
      </p:sp>
      <p:sp>
        <p:nvSpPr>
          <p:cNvPr id="14" name="câu 1a">
            <a:extLst>
              <a:ext uri="{FF2B5EF4-FFF2-40B4-BE49-F238E27FC236}">
                <a16:creationId xmlns="" xmlns:a16="http://schemas.microsoft.com/office/drawing/2014/main" id="{12CEB8FF-1631-CB07-1D1B-77B1A254332B}"/>
              </a:ext>
            </a:extLst>
          </p:cNvPr>
          <p:cNvSpPr/>
          <p:nvPr/>
        </p:nvSpPr>
        <p:spPr>
          <a:xfrm>
            <a:off x="304801" y="1885950"/>
            <a:ext cx="4038600" cy="116041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342900"/>
            <a:r>
              <a:rPr lang="en-US" sz="2400">
                <a:solidFill>
                  <a:srgbClr val="0070C0"/>
                </a:solidFill>
                <a:latin typeface="Century Gothic" panose="020B0502020202020204"/>
              </a:rPr>
              <a:t>a.</a:t>
            </a:r>
            <a:r>
              <a:rPr lang="en-US" sz="2400">
                <a:solidFill>
                  <a:srgbClr val="7030A0"/>
                </a:solidFill>
                <a:latin typeface="Century Gothic" panose="020B0502020202020204"/>
              </a:rPr>
              <a:t> </a:t>
            </a:r>
            <a:r>
              <a:rPr lang="en-US" sz="2400" smtClean="0">
                <a:solidFill>
                  <a:srgbClr val="0070C0"/>
                </a:solidFill>
                <a:latin typeface="Arial" panose="020B0604020202020204" pitchFamily="34" charset="0"/>
                <a:cs typeface="Arial" panose="020B0604020202020204" pitchFamily="34" charset="0"/>
              </a:rPr>
              <a:t>Vua Tàu Thủy</a:t>
            </a:r>
            <a:r>
              <a:rPr lang="en-US" sz="2400" smtClean="0">
                <a:solidFill>
                  <a:srgbClr val="7030A0"/>
                </a:solidFill>
                <a:latin typeface="Arial" panose="020B0604020202020204" pitchFamily="34" charset="0"/>
                <a:cs typeface="Arial" panose="020B0604020202020204" pitchFamily="34" charset="0"/>
              </a:rPr>
              <a:t>.</a:t>
            </a:r>
            <a:endParaRPr lang="en-US" sz="2400">
              <a:solidFill>
                <a:srgbClr val="7030A0"/>
              </a:solidFill>
              <a:latin typeface="Arial" panose="020B0604020202020204" pitchFamily="34" charset="0"/>
              <a:cs typeface="Arial" panose="020B0604020202020204" pitchFamily="34" charset="0"/>
            </a:endParaRPr>
          </a:p>
        </p:txBody>
      </p:sp>
      <p:sp>
        <p:nvSpPr>
          <p:cNvPr id="16" name="câu 1c">
            <a:extLst>
              <a:ext uri="{FF2B5EF4-FFF2-40B4-BE49-F238E27FC236}">
                <a16:creationId xmlns="" xmlns:a16="http://schemas.microsoft.com/office/drawing/2014/main" id="{53E4C11E-B072-68A0-9622-7BC6E440B42A}"/>
              </a:ext>
            </a:extLst>
          </p:cNvPr>
          <p:cNvSpPr/>
          <p:nvPr/>
        </p:nvSpPr>
        <p:spPr>
          <a:xfrm>
            <a:off x="283780" y="3262810"/>
            <a:ext cx="4152928" cy="14478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342900"/>
            <a:r>
              <a:rPr lang="en-US" sz="2400">
                <a:solidFill>
                  <a:srgbClr val="0070C0"/>
                </a:solidFill>
                <a:latin typeface="Century Gothic" panose="020B0502020202020204"/>
              </a:rPr>
              <a:t>c.</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Nguyễn Ngọc Ký. </a:t>
            </a:r>
            <a:endParaRPr lang="en-US">
              <a:solidFill>
                <a:srgbClr val="0070C0"/>
              </a:solidFill>
              <a:latin typeface="Arial" panose="020B0604020202020204" pitchFamily="34" charset="0"/>
              <a:cs typeface="Arial" panose="020B0604020202020204" pitchFamily="34" charset="0"/>
            </a:endParaRPr>
          </a:p>
        </p:txBody>
      </p:sp>
      <p:sp>
        <p:nvSpPr>
          <p:cNvPr id="18" name="câu 1 d">
            <a:extLst>
              <a:ext uri="{FF2B5EF4-FFF2-40B4-BE49-F238E27FC236}">
                <a16:creationId xmlns="" xmlns:a16="http://schemas.microsoft.com/office/drawing/2014/main" id="{9ABF1F34-962D-3344-EFB0-902BB13B9875}"/>
              </a:ext>
            </a:extLst>
          </p:cNvPr>
          <p:cNvSpPr/>
          <p:nvPr/>
        </p:nvSpPr>
        <p:spPr>
          <a:xfrm>
            <a:off x="4572000" y="1885950"/>
            <a:ext cx="4419600" cy="10902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342900"/>
            <a:r>
              <a:rPr lang="en-US" sz="2400">
                <a:solidFill>
                  <a:srgbClr val="0070C0"/>
                </a:solidFill>
                <a:latin typeface="Arial" panose="020B0604020202020204" pitchFamily="34" charset="0"/>
                <a:cs typeface="Arial" panose="020B0604020202020204" pitchFamily="34" charset="0"/>
              </a:rPr>
              <a:t>b. </a:t>
            </a:r>
            <a:r>
              <a:rPr lang="en-US" sz="2400" smtClean="0">
                <a:solidFill>
                  <a:srgbClr val="0070C0"/>
                </a:solidFill>
                <a:latin typeface="Arial" panose="020B0604020202020204" pitchFamily="34" charset="0"/>
                <a:cs typeface="Arial" panose="020B0604020202020204" pitchFamily="34" charset="0"/>
              </a:rPr>
              <a:t>Trần Đại Nghĩa.</a:t>
            </a:r>
            <a:endParaRPr lang="en-US" sz="2400">
              <a:solidFill>
                <a:srgbClr val="0070C0"/>
              </a:solidFill>
              <a:latin typeface="Arial" panose="020B0604020202020204" pitchFamily="34" charset="0"/>
              <a:cs typeface="Arial" panose="020B0604020202020204" pitchFamily="34" charset="0"/>
            </a:endParaRPr>
          </a:p>
        </p:txBody>
      </p:sp>
      <p:sp>
        <p:nvSpPr>
          <p:cNvPr id="20" name="câu 1 b đúng">
            <a:extLst>
              <a:ext uri="{FF2B5EF4-FFF2-40B4-BE49-F238E27FC236}">
                <a16:creationId xmlns="" xmlns:a16="http://schemas.microsoft.com/office/drawing/2014/main" id="{7E4F5209-E1E4-83F0-45FC-D56998E28F83}"/>
              </a:ext>
            </a:extLst>
          </p:cNvPr>
          <p:cNvSpPr/>
          <p:nvPr/>
        </p:nvSpPr>
        <p:spPr>
          <a:xfrm>
            <a:off x="4644961" y="3262810"/>
            <a:ext cx="4325619" cy="14478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342900"/>
            <a:r>
              <a:rPr lang="en-US" sz="2400">
                <a:solidFill>
                  <a:srgbClr val="0070C0"/>
                </a:solidFill>
                <a:latin typeface="Century Gothic" panose="020B0502020202020204"/>
              </a:rPr>
              <a:t>d. </a:t>
            </a:r>
            <a:r>
              <a:rPr lang="en-US" sz="2400" smtClean="0">
                <a:solidFill>
                  <a:srgbClr val="0070C0"/>
                </a:solidFill>
                <a:latin typeface="Arial" panose="020B0604020202020204" pitchFamily="34" charset="0"/>
                <a:cs typeface="Arial" panose="020B0604020202020204" pitchFamily="34" charset="0"/>
              </a:rPr>
              <a:t>Bạch Thái Bưởi. </a:t>
            </a:r>
            <a:endParaRPr lang="en-US" sz="2400">
              <a:solidFill>
                <a:srgbClr val="0070C0"/>
              </a:solidFill>
              <a:latin typeface="Arial" panose="020B0604020202020204" pitchFamily="34" charset="0"/>
              <a:cs typeface="Arial" panose="020B0604020202020204" pitchFamily="34" charset="0"/>
            </a:endParaRPr>
          </a:p>
        </p:txBody>
      </p:sp>
      <p:pic>
        <p:nvPicPr>
          <p:cNvPr id="5" name="âm thanh sai">
            <a:hlinkClick r:id="" action="ppaction://media"/>
            <a:extLst>
              <a:ext uri="{FF2B5EF4-FFF2-40B4-BE49-F238E27FC236}">
                <a16:creationId xmlns="" xmlns:a16="http://schemas.microsoft.com/office/drawing/2014/main" id="{B88E828D-F3CD-FED6-81AB-689B0084C1B6}"/>
              </a:ext>
            </a:extLst>
          </p:cNvPr>
          <p:cNvPicPr>
            <a:picLocks noChangeAspect="1"/>
          </p:cNvPicPr>
          <p:nvPr>
            <a:videoFile r:link="rId2"/>
            <p:extLst>
              <p:ext uri="{DAA4B4D4-6D71-4841-9C94-3DE7FCFB9230}">
                <p14:media xmlns:p14="http://schemas.microsoft.com/office/powerpoint/2010/main"/>
              </p:ext>
            </p:extLst>
          </p:nvPr>
        </p:nvPicPr>
        <p:blipFill>
          <a:blip r:embed="rId7" cstate="print"/>
          <a:stretch>
            <a:fillRect/>
          </a:stretch>
        </p:blipFill>
        <p:spPr>
          <a:xfrm>
            <a:off x="425509" y="368796"/>
            <a:ext cx="365522" cy="274142"/>
          </a:xfrm>
          <a:prstGeom prst="rect">
            <a:avLst/>
          </a:prstGeom>
        </p:spPr>
      </p:pic>
      <p:pic>
        <p:nvPicPr>
          <p:cNvPr id="8" name="âm thanh đúng">
            <a:hlinkClick r:id="" action="ppaction://media"/>
            <a:extLst>
              <a:ext uri="{FF2B5EF4-FFF2-40B4-BE49-F238E27FC236}">
                <a16:creationId xmlns="" xmlns:a16="http://schemas.microsoft.com/office/drawing/2014/main" id="{41F0FD9F-FC19-1A4D-BF76-E0B8DF6FEE83}"/>
              </a:ext>
            </a:extLst>
          </p:cNvPr>
          <p:cNvPicPr>
            <a:picLocks noChangeAspect="1"/>
          </p:cNvPicPr>
          <p:nvPr>
            <a:videoFile r:link="rId2"/>
            <p:extLst>
              <p:ext uri="{DAA4B4D4-6D71-4841-9C94-3DE7FCFB9230}">
                <p14:media xmlns:p14="http://schemas.microsoft.com/office/powerpoint/2010/main"/>
              </p:ext>
            </p:extLst>
          </p:nvPr>
        </p:nvPicPr>
        <p:blipFill>
          <a:blip r:embed="rId7" cstate="print"/>
          <a:stretch>
            <a:fillRect/>
          </a:stretch>
        </p:blipFill>
        <p:spPr>
          <a:xfrm>
            <a:off x="1351866" y="-280698"/>
            <a:ext cx="365522" cy="274142"/>
          </a:xfrm>
          <a:prstGeom prst="rect">
            <a:avLst/>
          </a:prstGeom>
        </p:spPr>
      </p:pic>
      <p:pic>
        <p:nvPicPr>
          <p:cNvPr id="9" name="âm thanh sai">
            <a:hlinkClick r:id="" action="ppaction://media"/>
            <a:extLst>
              <a:ext uri="{FF2B5EF4-FFF2-40B4-BE49-F238E27FC236}">
                <a16:creationId xmlns="" xmlns:a16="http://schemas.microsoft.com/office/drawing/2014/main" id="{02D6C03F-3476-D039-48E7-43B40D1E3AFC}"/>
              </a:ext>
            </a:extLst>
          </p:cNvPr>
          <p:cNvPicPr>
            <a:picLocks noChangeAspect="1"/>
          </p:cNvPicPr>
          <p:nvPr>
            <a:videoFile r:link="rId2"/>
            <p:extLst>
              <p:ext uri="{DAA4B4D4-6D71-4841-9C94-3DE7FCFB9230}">
                <p14:media xmlns:p14="http://schemas.microsoft.com/office/powerpoint/2010/main"/>
              </p:ext>
            </p:extLst>
          </p:nvPr>
        </p:nvPicPr>
        <p:blipFill>
          <a:blip r:embed="rId7" cstate="print"/>
          <a:stretch>
            <a:fillRect/>
          </a:stretch>
        </p:blipFill>
        <p:spPr>
          <a:xfrm>
            <a:off x="3510196" y="-350421"/>
            <a:ext cx="365522" cy="274142"/>
          </a:xfrm>
          <a:prstGeom prst="rect">
            <a:avLst/>
          </a:prstGeom>
        </p:spPr>
      </p:pic>
      <p:pic>
        <p:nvPicPr>
          <p:cNvPr id="10" name="âm thanh sai">
            <a:hlinkClick r:id="" action="ppaction://media"/>
            <a:extLst>
              <a:ext uri="{FF2B5EF4-FFF2-40B4-BE49-F238E27FC236}">
                <a16:creationId xmlns="" xmlns:a16="http://schemas.microsoft.com/office/drawing/2014/main" id="{827230FF-AB43-57DC-CE0B-9F0BB18C838A}"/>
              </a:ext>
            </a:extLst>
          </p:cNvPr>
          <p:cNvPicPr>
            <a:picLocks noChangeAspect="1"/>
          </p:cNvPicPr>
          <p:nvPr>
            <a:videoFile r:link="rId2"/>
            <p:extLst>
              <p:ext uri="{DAA4B4D4-6D71-4841-9C94-3DE7FCFB9230}">
                <p14:media xmlns:p14="http://schemas.microsoft.com/office/powerpoint/2010/main"/>
              </p:ext>
            </p:extLst>
          </p:nvPr>
        </p:nvPicPr>
        <p:blipFill>
          <a:blip r:embed="rId7" cstate="print"/>
          <a:stretch>
            <a:fillRect/>
          </a:stretch>
        </p:blipFill>
        <p:spPr>
          <a:xfrm>
            <a:off x="2278222" y="-333439"/>
            <a:ext cx="365522" cy="274142"/>
          </a:xfrm>
          <a:prstGeom prst="rect">
            <a:avLst/>
          </a:prstGeom>
        </p:spPr>
      </p:pic>
      <p:pic>
        <p:nvPicPr>
          <p:cNvPr id="21" name="sai-mat-roi.mp3">
            <a:hlinkClick r:id="" action="ppaction://media"/>
          </p:cNvPr>
          <p:cNvPicPr>
            <a:picLocks noRot="1" noChangeAspect="1"/>
          </p:cNvPicPr>
          <p:nvPr>
            <a:audioFile r:link="rId3"/>
          </p:nvPr>
        </p:nvPicPr>
        <p:blipFill>
          <a:blip r:embed="rId8"/>
          <a:stretch>
            <a:fillRect/>
          </a:stretch>
        </p:blipFill>
        <p:spPr>
          <a:xfrm>
            <a:off x="4419600" y="2419350"/>
            <a:ext cx="304800" cy="304800"/>
          </a:xfrm>
          <a:prstGeom prst="rect">
            <a:avLst/>
          </a:prstGeom>
        </p:spPr>
      </p:pic>
      <p:pic>
        <p:nvPicPr>
          <p:cNvPr id="22" name="sai-mat-roi.mp3">
            <a:hlinkClick r:id="" action="ppaction://media"/>
          </p:cNvPr>
          <p:cNvPicPr>
            <a:picLocks noRot="1" noChangeAspect="1"/>
          </p:cNvPicPr>
          <p:nvPr>
            <a:audioFile r:link="rId3"/>
          </p:nvPr>
        </p:nvPicPr>
        <p:blipFill>
          <a:blip r:embed="rId9"/>
          <a:stretch>
            <a:fillRect/>
          </a:stretch>
        </p:blipFill>
        <p:spPr>
          <a:xfrm>
            <a:off x="4419600" y="2419350"/>
            <a:ext cx="304800" cy="304800"/>
          </a:xfrm>
          <a:prstGeom prst="rect">
            <a:avLst/>
          </a:prstGeom>
        </p:spPr>
      </p:pic>
      <p:pic>
        <p:nvPicPr>
          <p:cNvPr id="23" name="sai-mat-roi.mp3">
            <a:hlinkClick r:id="" action="ppaction://media"/>
          </p:cNvPr>
          <p:cNvPicPr>
            <a:picLocks noRot="1" noChangeAspect="1"/>
          </p:cNvPicPr>
          <p:nvPr>
            <a:audioFile r:link="rId3"/>
          </p:nvPr>
        </p:nvPicPr>
        <p:blipFill>
          <a:blip r:embed="rId9"/>
          <a:stretch>
            <a:fillRect/>
          </a:stretch>
        </p:blipFill>
        <p:spPr>
          <a:xfrm>
            <a:off x="4419600" y="2419350"/>
            <a:ext cx="304800" cy="304800"/>
          </a:xfrm>
          <a:prstGeom prst="rect">
            <a:avLst/>
          </a:prstGeom>
        </p:spPr>
      </p:pic>
    </p:spTree>
    <p:custDataLst>
      <p:tags r:id="rId1"/>
    </p:custDataLst>
    <p:extLst>
      <p:ext uri="{BB962C8B-B14F-4D97-AF65-F5344CB8AC3E}">
        <p14:creationId xmlns:p14="http://schemas.microsoft.com/office/powerpoint/2010/main" val="549865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869" fill="hold"/>
                                        <p:tgtEl>
                                          <p:spTgt spid="21"/>
                                        </p:tgtEl>
                                      </p:cBhvr>
                                    </p:cmd>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withEffect">
                                  <p:stCondLst>
                                    <p:cond delay="0"/>
                                  </p:stCondLst>
                                  <p:childTnLst>
                                    <p:animClr clrSpc="rgb" dir="cw">
                                      <p:cBhvr>
                                        <p:cTn id="15" dur="2000" fill="hold"/>
                                        <p:tgtEl>
                                          <p:spTgt spid="20"/>
                                        </p:tgtEl>
                                        <p:attrNameLst>
                                          <p:attrName>fillcolor</p:attrName>
                                        </p:attrNameLst>
                                      </p:cBhvr>
                                      <p:to>
                                        <a:srgbClr val="00B0F0"/>
                                      </p:to>
                                    </p:animClr>
                                    <p:set>
                                      <p:cBhvr>
                                        <p:cTn id="16" dur="2000" fill="hold"/>
                                        <p:tgtEl>
                                          <p:spTgt spid="20"/>
                                        </p:tgtEl>
                                        <p:attrNameLst>
                                          <p:attrName>fill.type</p:attrName>
                                        </p:attrNameLst>
                                      </p:cBhvr>
                                      <p:to>
                                        <p:strVal val="solid"/>
                                      </p:to>
                                    </p:set>
                                    <p:set>
                                      <p:cBhvr>
                                        <p:cTn id="17" dur="2000" fill="hold"/>
                                        <p:tgtEl>
                                          <p:spTgt spid="20"/>
                                        </p:tgtEl>
                                        <p:attrNameLst>
                                          <p:attrName>fill.on</p:attrName>
                                        </p:attrNameLst>
                                      </p:cBhvr>
                                      <p:to>
                                        <p:strVal val="true"/>
                                      </p:to>
                                    </p:set>
                                  </p:childTnLst>
                                  <p:subTnLst>
                                    <p:audio>
                                      <p:cMediaNode vol="100000">
                                        <p:cTn display="0" masterRel="sameClick">
                                          <p:stCondLst>
                                            <p:cond evt="begin" delay="0">
                                              <p:tn val="1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6"/>
                                        </p:tgtEl>
                                        <p:attrNameLst>
                                          <p:attrName>fillcolor</p:attrName>
                                        </p:attrNameLst>
                                      </p:cBhvr>
                                      <p:to>
                                        <a:schemeClr val="accent2"/>
                                      </p:to>
                                    </p:animClr>
                                    <p:set>
                                      <p:cBhvr>
                                        <p:cTn id="23" dur="2000" fill="hold"/>
                                        <p:tgtEl>
                                          <p:spTgt spid="16"/>
                                        </p:tgtEl>
                                        <p:attrNameLst>
                                          <p:attrName>fill.type</p:attrName>
                                        </p:attrNameLst>
                                      </p:cBhvr>
                                      <p:to>
                                        <p:strVal val="solid"/>
                                      </p:to>
                                    </p:set>
                                    <p:set>
                                      <p:cBhvr>
                                        <p:cTn id="24" dur="2000" fill="hold"/>
                                        <p:tgtEl>
                                          <p:spTgt spid="1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869" fill="hold"/>
                                        <p:tgtEl>
                                          <p:spTgt spid="22"/>
                                        </p:tgtEl>
                                      </p:cBhvr>
                                    </p:cmd>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8"/>
                                        </p:tgtEl>
                                        <p:attrNameLst>
                                          <p:attrName>fillcolor</p:attrName>
                                        </p:attrNameLst>
                                      </p:cBhvr>
                                      <p:to>
                                        <a:schemeClr val="accent2"/>
                                      </p:to>
                                    </p:animClr>
                                    <p:set>
                                      <p:cBhvr>
                                        <p:cTn id="32" dur="2000" fill="hold"/>
                                        <p:tgtEl>
                                          <p:spTgt spid="18"/>
                                        </p:tgtEl>
                                        <p:attrNameLst>
                                          <p:attrName>fill.type</p:attrName>
                                        </p:attrNameLst>
                                      </p:cBhvr>
                                      <p:to>
                                        <p:strVal val="solid"/>
                                      </p:to>
                                    </p:set>
                                    <p:set>
                                      <p:cBhvr>
                                        <p:cTn id="33" dur="2000" fill="hold"/>
                                        <p:tgtEl>
                                          <p:spTgt spid="18"/>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5869" fill="hold"/>
                                        <p:tgtEl>
                                          <p:spTgt spid="23"/>
                                        </p:tgtEl>
                                      </p:cBhvr>
                                    </p:cmd>
                                  </p:childTnLst>
                                </p:cTn>
                              </p:par>
                            </p:childTnLst>
                          </p:cTn>
                        </p:par>
                      </p:childTnLst>
                    </p:cTn>
                  </p:par>
                </p:childTnLst>
              </p:cTn>
              <p:nextCondLst>
                <p:cond evt="onClick" delay="0">
                  <p:tgtEl>
                    <p:spTgt spid="18"/>
                  </p:tgtEl>
                </p:cond>
              </p:nextCondLst>
            </p:seq>
            <p:video>
              <p:cMediaNode vol="80000">
                <p:cTn id="36" fill="hold" display="0">
                  <p:stCondLst>
                    <p:cond delay="indefinite"/>
                  </p:stCondLst>
                  <p:endCondLst>
                    <p:cond evt="onStopAudio" delay="0">
                      <p:tgtEl>
                        <p:sldTgt/>
                      </p:tgtEl>
                    </p:cond>
                  </p:endCondLst>
                </p:cTn>
                <p:tgtEl>
                  <p:spTgt spid="5"/>
                </p:tgtEl>
              </p:cMediaNode>
            </p:video>
            <p:video>
              <p:cMediaNode vol="80000">
                <p:cTn id="37" fill="hold" display="0">
                  <p:stCondLst>
                    <p:cond delay="indefinite"/>
                  </p:stCondLst>
                  <p:endCondLst>
                    <p:cond evt="onStopAudio" delay="0">
                      <p:tgtEl>
                        <p:sldTgt/>
                      </p:tgtEl>
                    </p:cond>
                  </p:endCondLst>
                </p:cTn>
                <p:tgtEl>
                  <p:spTgt spid="8"/>
                </p:tgtEl>
              </p:cMediaNode>
            </p:video>
            <p:video>
              <p:cMediaNode vol="80000">
                <p:cTn id="38" fill="hold" display="0">
                  <p:stCondLst>
                    <p:cond delay="indefinite"/>
                  </p:stCondLst>
                  <p:endCondLst>
                    <p:cond evt="onStopAudio" delay="0">
                      <p:tgtEl>
                        <p:sldTgt/>
                      </p:tgtEl>
                    </p:cond>
                  </p:endCondLst>
                </p:cTn>
                <p:tgtEl>
                  <p:spTgt spid="9"/>
                </p:tgtEl>
              </p:cMediaNode>
            </p:video>
            <p:video>
              <p:cMediaNode vol="80000">
                <p:cTn id="39" fill="hold" display="0">
                  <p:stCondLst>
                    <p:cond delay="indefinite"/>
                  </p:stCondLst>
                  <p:endCondLst>
                    <p:cond evt="onStopAudio" delay="0">
                      <p:tgtEl>
                        <p:sldTgt/>
                      </p:tgtEl>
                    </p:cond>
                  </p:endCondLst>
                </p:cTn>
                <p:tgtEl>
                  <p:spTgt spid="10"/>
                </p:tgtEl>
              </p:cMediaNode>
            </p:video>
            <p:audio>
              <p:cMediaNode vol="80000"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audio>
              <p:cMediaNode vol="80000" showWhenStopped="0">
                <p:cTn id="41"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audio>
              <p:cMediaNode vol="80000" showWhenStopped="0">
                <p:cTn id="42"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19C588AF-8F4D-D0B3-416F-E07D3151D0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0196" y="820952"/>
            <a:ext cx="857066" cy="608969"/>
          </a:xfrm>
          <a:prstGeom prst="rect">
            <a:avLst/>
          </a:prstGeom>
        </p:spPr>
      </p:pic>
      <p:sp>
        <p:nvSpPr>
          <p:cNvPr id="6" name="câu hỏi">
            <a:extLst>
              <a:ext uri="{FF2B5EF4-FFF2-40B4-BE49-F238E27FC236}">
                <a16:creationId xmlns="" xmlns:a16="http://schemas.microsoft.com/office/drawing/2014/main" id="{3F856AB6-4D3B-960E-2FF2-D0251A53F854}"/>
              </a:ext>
            </a:extLst>
          </p:cNvPr>
          <p:cNvSpPr/>
          <p:nvPr/>
        </p:nvSpPr>
        <p:spPr>
          <a:xfrm>
            <a:off x="609600" y="438150"/>
            <a:ext cx="7924800" cy="954042"/>
          </a:xfrm>
          <a:prstGeom prst="roundRect">
            <a:avLst/>
          </a:prstGeom>
          <a:solidFill>
            <a:srgbClr val="FFFF00"/>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r>
              <a:rPr lang="en-US" sz="3200" b="1" err="1">
                <a:ln w="22225">
                  <a:solidFill>
                    <a:srgbClr val="B73C26"/>
                  </a:solidFill>
                  <a:prstDash val="solid"/>
                </a:ln>
                <a:solidFill>
                  <a:srgbClr val="B73C26">
                    <a:lumMod val="40000"/>
                    <a:lumOff val="60000"/>
                  </a:srgbClr>
                </a:solidFill>
                <a:latin typeface="Century Gothic" panose="020B0502020202020204"/>
              </a:rPr>
              <a:t>Bạch</a:t>
            </a:r>
            <a:r>
              <a:rPr lang="en-US" sz="3200" b="1">
                <a:ln w="22225">
                  <a:solidFill>
                    <a:srgbClr val="B73C26"/>
                  </a:solidFill>
                  <a:prstDash val="solid"/>
                </a:ln>
                <a:solidFill>
                  <a:srgbClr val="B73C26">
                    <a:lumMod val="40000"/>
                    <a:lumOff val="60000"/>
                  </a:srgbClr>
                </a:solidFill>
                <a:latin typeface="Century Gothic" panose="020B0502020202020204"/>
              </a:rPr>
              <a:t> Thái </a:t>
            </a:r>
            <a:r>
              <a:rPr lang="en-US" sz="3200" b="1" err="1">
                <a:ln w="22225">
                  <a:solidFill>
                    <a:srgbClr val="B73C26"/>
                  </a:solidFill>
                  <a:prstDash val="solid"/>
                </a:ln>
                <a:solidFill>
                  <a:srgbClr val="B73C26">
                    <a:lumMod val="40000"/>
                    <a:lumOff val="60000"/>
                  </a:srgbClr>
                </a:solidFill>
                <a:latin typeface="Century Gothic" panose="020B0502020202020204"/>
              </a:rPr>
              <a:t>Bưởi</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là</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người</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như</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thế</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nào</a:t>
            </a:r>
            <a:r>
              <a:rPr lang="en-US" sz="3200" b="1">
                <a:ln w="22225">
                  <a:solidFill>
                    <a:srgbClr val="B73C26"/>
                  </a:solidFill>
                  <a:prstDash val="solid"/>
                </a:ln>
                <a:solidFill>
                  <a:srgbClr val="B73C26">
                    <a:lumMod val="40000"/>
                    <a:lumOff val="60000"/>
                  </a:srgbClr>
                </a:solidFill>
                <a:latin typeface="Century Gothic" panose="020B0502020202020204"/>
              </a:rPr>
              <a:t>?</a:t>
            </a:r>
          </a:p>
        </p:txBody>
      </p:sp>
      <p:sp>
        <p:nvSpPr>
          <p:cNvPr id="14" name="câu 1a">
            <a:extLst>
              <a:ext uri="{FF2B5EF4-FFF2-40B4-BE49-F238E27FC236}">
                <a16:creationId xmlns="" xmlns:a16="http://schemas.microsoft.com/office/drawing/2014/main" id="{62EF0DDE-8F94-F1F1-8ED0-091901CF412E}"/>
              </a:ext>
            </a:extLst>
          </p:cNvPr>
          <p:cNvSpPr/>
          <p:nvPr/>
        </p:nvSpPr>
        <p:spPr>
          <a:xfrm>
            <a:off x="609600" y="1885950"/>
            <a:ext cx="3429000" cy="74109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US" sz="2400">
                <a:solidFill>
                  <a:srgbClr val="0070C0"/>
                </a:solidFill>
                <a:latin typeface="Century Gothic" panose="020B0502020202020204"/>
              </a:rPr>
              <a:t>a. Thông </a:t>
            </a:r>
            <a:r>
              <a:rPr lang="en-US" sz="2400" err="1">
                <a:solidFill>
                  <a:srgbClr val="0070C0"/>
                </a:solidFill>
                <a:latin typeface="Century Gothic" panose="020B0502020202020204"/>
              </a:rPr>
              <a:t>minh</a:t>
            </a:r>
            <a:r>
              <a:rPr lang="en-US" sz="2400">
                <a:solidFill>
                  <a:srgbClr val="0070C0"/>
                </a:solidFill>
                <a:latin typeface="Century Gothic" panose="020B0502020202020204"/>
              </a:rPr>
              <a:t>, </a:t>
            </a:r>
            <a:r>
              <a:rPr lang="en-US" sz="2400" err="1">
                <a:solidFill>
                  <a:srgbClr val="0070C0"/>
                </a:solidFill>
                <a:latin typeface="Century Gothic" panose="020B0502020202020204"/>
              </a:rPr>
              <a:t>cần</a:t>
            </a:r>
            <a:r>
              <a:rPr lang="en-US" sz="2400">
                <a:solidFill>
                  <a:srgbClr val="0070C0"/>
                </a:solidFill>
                <a:latin typeface="Century Gothic" panose="020B0502020202020204"/>
              </a:rPr>
              <a:t> </a:t>
            </a:r>
            <a:r>
              <a:rPr lang="en-US" sz="2400" err="1">
                <a:solidFill>
                  <a:srgbClr val="0070C0"/>
                </a:solidFill>
                <a:latin typeface="Century Gothic" panose="020B0502020202020204"/>
              </a:rPr>
              <a:t>cù</a:t>
            </a:r>
            <a:r>
              <a:rPr lang="en-US" sz="2400">
                <a:solidFill>
                  <a:srgbClr val="0070C0"/>
                </a:solidFill>
                <a:latin typeface="Century Gothic" panose="020B0502020202020204"/>
              </a:rPr>
              <a:t>, </a:t>
            </a:r>
            <a:r>
              <a:rPr lang="en-US" sz="2400" err="1">
                <a:solidFill>
                  <a:srgbClr val="0070C0"/>
                </a:solidFill>
                <a:latin typeface="Century Gothic" panose="020B0502020202020204"/>
              </a:rPr>
              <a:t>yêu</a:t>
            </a:r>
            <a:r>
              <a:rPr lang="en-US" sz="2400">
                <a:solidFill>
                  <a:srgbClr val="0070C0"/>
                </a:solidFill>
                <a:latin typeface="Century Gothic" panose="020B0502020202020204"/>
              </a:rPr>
              <a:t> </a:t>
            </a:r>
            <a:r>
              <a:rPr lang="en-US" sz="2400" err="1">
                <a:solidFill>
                  <a:srgbClr val="0070C0"/>
                </a:solidFill>
                <a:latin typeface="Century Gothic" panose="020B0502020202020204"/>
              </a:rPr>
              <a:t>bản</a:t>
            </a:r>
            <a:r>
              <a:rPr lang="en-US" sz="2400">
                <a:solidFill>
                  <a:srgbClr val="0070C0"/>
                </a:solidFill>
                <a:latin typeface="Century Gothic" panose="020B0502020202020204"/>
              </a:rPr>
              <a:t> </a:t>
            </a:r>
            <a:r>
              <a:rPr lang="en-US" sz="2400" err="1">
                <a:solidFill>
                  <a:srgbClr val="0070C0"/>
                </a:solidFill>
                <a:latin typeface="Century Gothic" panose="020B0502020202020204"/>
              </a:rPr>
              <a:t>thân</a:t>
            </a:r>
            <a:endParaRPr lang="en-US" sz="2400">
              <a:solidFill>
                <a:srgbClr val="0070C0"/>
              </a:solidFill>
              <a:latin typeface="Arial" panose="020B0604020202020204" pitchFamily="34" charset="0"/>
              <a:cs typeface="Arial" panose="020B0604020202020204" pitchFamily="34" charset="0"/>
            </a:endParaRPr>
          </a:p>
        </p:txBody>
      </p:sp>
      <p:sp>
        <p:nvSpPr>
          <p:cNvPr id="16" name="câu 1c">
            <a:extLst>
              <a:ext uri="{FF2B5EF4-FFF2-40B4-BE49-F238E27FC236}">
                <a16:creationId xmlns="" xmlns:a16="http://schemas.microsoft.com/office/drawing/2014/main" id="{7FF87531-1339-D392-0FEE-E0B0F8C5D163}"/>
              </a:ext>
            </a:extLst>
          </p:cNvPr>
          <p:cNvSpPr/>
          <p:nvPr/>
        </p:nvSpPr>
        <p:spPr>
          <a:xfrm>
            <a:off x="533400" y="3028950"/>
            <a:ext cx="3435593" cy="70239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US" sz="2400" err="1">
                <a:solidFill>
                  <a:srgbClr val="0070C0"/>
                </a:solidFill>
                <a:latin typeface="Century Gothic" panose="020B0502020202020204"/>
              </a:rPr>
              <a:t>b.</a:t>
            </a:r>
            <a:r>
              <a:rPr lang="en-US" sz="2400" err="1">
                <a:solidFill>
                  <a:srgbClr val="0070C0"/>
                </a:solidFill>
                <a:latin typeface="Arial" panose="020B0604020202020204" pitchFamily="34" charset="0"/>
                <a:cs typeface="Arial" panose="020B0604020202020204" pitchFamily="34" charset="0"/>
              </a:rPr>
              <a:t>Chịu</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khó</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thích</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đi</a:t>
            </a:r>
            <a:r>
              <a:rPr lang="en-US" sz="2400">
                <a:solidFill>
                  <a:srgbClr val="0070C0"/>
                </a:solidFill>
                <a:latin typeface="Arial" panose="020B0604020202020204" pitchFamily="34" charset="0"/>
                <a:cs typeface="Arial" panose="020B0604020202020204" pitchFamily="34" charset="0"/>
              </a:rPr>
              <a:t> du </a:t>
            </a:r>
            <a:r>
              <a:rPr lang="en-US" sz="2400" err="1">
                <a:solidFill>
                  <a:srgbClr val="0070C0"/>
                </a:solidFill>
                <a:latin typeface="Arial" panose="020B0604020202020204" pitchFamily="34" charset="0"/>
                <a:cs typeface="Arial" panose="020B0604020202020204" pitchFamily="34" charset="0"/>
              </a:rPr>
              <a:t>lịch</a:t>
            </a:r>
            <a:r>
              <a:rPr lang="en-US">
                <a:solidFill>
                  <a:srgbClr val="0070C0"/>
                </a:solidFill>
                <a:latin typeface="Arial" panose="020B0604020202020204" pitchFamily="34" charset="0"/>
                <a:cs typeface="Arial" panose="020B0604020202020204" pitchFamily="34" charset="0"/>
              </a:rPr>
              <a:t>.</a:t>
            </a:r>
          </a:p>
        </p:txBody>
      </p:sp>
      <p:sp>
        <p:nvSpPr>
          <p:cNvPr id="18" name="câu 1 d">
            <a:extLst>
              <a:ext uri="{FF2B5EF4-FFF2-40B4-BE49-F238E27FC236}">
                <a16:creationId xmlns="" xmlns:a16="http://schemas.microsoft.com/office/drawing/2014/main" id="{AE6EEBE8-C295-4EEC-C162-4C0946A70236}"/>
              </a:ext>
            </a:extLst>
          </p:cNvPr>
          <p:cNvSpPr/>
          <p:nvPr/>
        </p:nvSpPr>
        <p:spPr>
          <a:xfrm>
            <a:off x="5181600" y="3028950"/>
            <a:ext cx="3733800" cy="70239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US" sz="2400">
                <a:solidFill>
                  <a:srgbClr val="0070C0"/>
                </a:solidFill>
                <a:latin typeface="Arial" panose="020B0604020202020204" pitchFamily="34" charset="0"/>
                <a:cs typeface="Arial" panose="020B0604020202020204" pitchFamily="34" charset="0"/>
              </a:rPr>
              <a:t>d. </a:t>
            </a:r>
            <a:r>
              <a:rPr lang="en-US" sz="2400" err="1">
                <a:solidFill>
                  <a:srgbClr val="0070C0"/>
                </a:solidFill>
                <a:latin typeface="Arial" panose="020B0604020202020204" pitchFamily="34" charset="0"/>
                <a:cs typeface="Arial" panose="020B0604020202020204" pitchFamily="34" charset="0"/>
              </a:rPr>
              <a:t>Có</a:t>
            </a:r>
            <a:r>
              <a:rPr lang="en-US" sz="2400">
                <a:solidFill>
                  <a:srgbClr val="0070C0"/>
                </a:solidFill>
                <a:latin typeface="Arial" panose="020B0604020202020204" pitchFamily="34" charset="0"/>
                <a:cs typeface="Arial" panose="020B0604020202020204" pitchFamily="34" charset="0"/>
              </a:rPr>
              <a:t> ý </a:t>
            </a:r>
            <a:r>
              <a:rPr lang="en-US" sz="2400" err="1">
                <a:solidFill>
                  <a:srgbClr val="0070C0"/>
                </a:solidFill>
                <a:latin typeface="Arial" panose="020B0604020202020204" pitchFamily="34" charset="0"/>
                <a:cs typeface="Arial" panose="020B0604020202020204" pitchFamily="34" charset="0"/>
              </a:rPr>
              <a:t>chí</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dũng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cảm</a:t>
            </a:r>
            <a:r>
              <a:rPr lang="en-US" sz="2400">
                <a:solidFill>
                  <a:srgbClr val="0070C0"/>
                </a:solidFill>
                <a:latin typeface="Arial" panose="020B0604020202020204" pitchFamily="34" charset="0"/>
                <a:cs typeface="Arial" panose="020B0604020202020204" pitchFamily="34" charset="0"/>
              </a:rPr>
              <a:t>, </a:t>
            </a:r>
          </a:p>
        </p:txBody>
      </p:sp>
      <p:sp>
        <p:nvSpPr>
          <p:cNvPr id="20" name="câu 1 b đúng">
            <a:extLst>
              <a:ext uri="{FF2B5EF4-FFF2-40B4-BE49-F238E27FC236}">
                <a16:creationId xmlns="" xmlns:a16="http://schemas.microsoft.com/office/drawing/2014/main" id="{A1BA15E9-02B1-94DD-4123-8D10CA13088E}"/>
              </a:ext>
            </a:extLst>
          </p:cNvPr>
          <p:cNvSpPr/>
          <p:nvPr/>
        </p:nvSpPr>
        <p:spPr>
          <a:xfrm>
            <a:off x="5105400" y="1885950"/>
            <a:ext cx="3810001" cy="75920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US" sz="2400">
                <a:solidFill>
                  <a:srgbClr val="0070C0"/>
                </a:solidFill>
                <a:latin typeface="Century Gothic" panose="020B0502020202020204"/>
              </a:rPr>
              <a:t>c. </a:t>
            </a:r>
            <a:r>
              <a:rPr lang="en-US" sz="2400">
                <a:solidFill>
                  <a:srgbClr val="0070C0"/>
                </a:solidFill>
                <a:latin typeface="Arial" panose="020B0604020202020204" pitchFamily="34" charset="0"/>
                <a:cs typeface="Arial" panose="020B0604020202020204" pitchFamily="34" charset="0"/>
              </a:rPr>
              <a:t>Thông </a:t>
            </a:r>
            <a:r>
              <a:rPr lang="en-US" sz="2400" smtClean="0">
                <a:solidFill>
                  <a:srgbClr val="0070C0"/>
                </a:solidFill>
                <a:latin typeface="Arial" panose="020B0604020202020204" pitchFamily="34" charset="0"/>
                <a:cs typeface="Arial" panose="020B0604020202020204" pitchFamily="34" charset="0"/>
              </a:rPr>
              <a:t>minh, </a:t>
            </a:r>
            <a:r>
              <a:rPr lang="en-US" sz="2400" err="1">
                <a:solidFill>
                  <a:srgbClr val="0070C0"/>
                </a:solidFill>
                <a:latin typeface="Arial" panose="020B0604020202020204" pitchFamily="34" charset="0"/>
                <a:cs typeface="Arial" panose="020B0604020202020204" pitchFamily="34" charset="0"/>
              </a:rPr>
              <a:t>có</a:t>
            </a:r>
            <a:r>
              <a:rPr lang="en-US" sz="2400">
                <a:solidFill>
                  <a:srgbClr val="0070C0"/>
                </a:solidFill>
                <a:latin typeface="Arial" panose="020B0604020202020204" pitchFamily="34" charset="0"/>
                <a:cs typeface="Arial" panose="020B0604020202020204" pitchFamily="34" charset="0"/>
              </a:rPr>
              <a:t> ý </a:t>
            </a:r>
            <a:r>
              <a:rPr lang="en-US" sz="2400" err="1">
                <a:solidFill>
                  <a:srgbClr val="0070C0"/>
                </a:solidFill>
                <a:latin typeface="Arial" panose="020B0604020202020204" pitchFamily="34" charset="0"/>
                <a:cs typeface="Arial" panose="020B0604020202020204" pitchFamily="34" charset="0"/>
              </a:rPr>
              <a:t>chí</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và</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giàu</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nghị</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lực</a:t>
            </a:r>
            <a:r>
              <a:rPr lang="en-US" sz="2400">
                <a:solidFill>
                  <a:srgbClr val="7030A0"/>
                </a:solidFill>
                <a:latin typeface="Arial" panose="020B0604020202020204" pitchFamily="34" charset="0"/>
                <a:cs typeface="Arial" panose="020B0604020202020204" pitchFamily="34" charset="0"/>
              </a:rPr>
              <a:t>.</a:t>
            </a:r>
          </a:p>
        </p:txBody>
      </p:sp>
      <p:pic>
        <p:nvPicPr>
          <p:cNvPr id="21" name="sai-mat-roi.mp3">
            <a:hlinkClick r:id="" action="ppaction://media"/>
          </p:cNvPr>
          <p:cNvPicPr>
            <a:picLocks noRot="1" noChangeAspect="1"/>
          </p:cNvPicPr>
          <p:nvPr>
            <a:audioFile r:link="rId2"/>
          </p:nvPr>
        </p:nvPicPr>
        <p:blipFill>
          <a:blip r:embed="rId7"/>
          <a:stretch>
            <a:fillRect/>
          </a:stretch>
        </p:blipFill>
        <p:spPr>
          <a:xfrm>
            <a:off x="4419600" y="2419350"/>
            <a:ext cx="304800" cy="304800"/>
          </a:xfrm>
          <a:prstGeom prst="rect">
            <a:avLst/>
          </a:prstGeom>
        </p:spPr>
      </p:pic>
      <p:pic>
        <p:nvPicPr>
          <p:cNvPr id="22" name="sai-mat-roi.mp3">
            <a:hlinkClick r:id="" action="ppaction://media"/>
          </p:cNvPr>
          <p:cNvPicPr>
            <a:picLocks noRot="1" noChangeAspect="1"/>
          </p:cNvPicPr>
          <p:nvPr>
            <a:audioFile r:link="rId2"/>
          </p:nvPr>
        </p:nvPicPr>
        <p:blipFill>
          <a:blip r:embed="rId8"/>
          <a:stretch>
            <a:fillRect/>
          </a:stretch>
        </p:blipFill>
        <p:spPr>
          <a:xfrm>
            <a:off x="4419600" y="2419350"/>
            <a:ext cx="304800" cy="304800"/>
          </a:xfrm>
          <a:prstGeom prst="rect">
            <a:avLst/>
          </a:prstGeom>
        </p:spPr>
      </p:pic>
      <p:pic>
        <p:nvPicPr>
          <p:cNvPr id="23" name="sai-mat-roi.mp3">
            <a:hlinkClick r:id="" action="ppaction://media"/>
          </p:cNvPr>
          <p:cNvPicPr>
            <a:picLocks noRot="1" noChangeAspect="1"/>
          </p:cNvPicPr>
          <p:nvPr>
            <a:audioFile r:link="rId2"/>
          </p:nvPr>
        </p:nvPicPr>
        <p:blipFill>
          <a:blip r:embed="rId9"/>
          <a:stretch>
            <a:fillRect/>
          </a:stretch>
        </p:blipFill>
        <p:spPr>
          <a:xfrm>
            <a:off x="4419600" y="2419350"/>
            <a:ext cx="304800" cy="304800"/>
          </a:xfrm>
          <a:prstGeom prst="rect">
            <a:avLst/>
          </a:prstGeom>
        </p:spPr>
      </p:pic>
    </p:spTree>
    <p:custDataLst>
      <p:tags r:id="rId1"/>
    </p:custDataLst>
    <p:extLst>
      <p:ext uri="{BB962C8B-B14F-4D97-AF65-F5344CB8AC3E}">
        <p14:creationId xmlns:p14="http://schemas.microsoft.com/office/powerpoint/2010/main" val="38266056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1" presetClass="mediacall" presetSubtype="0" fill="hold" nodeType="withEffect">
                                  <p:stCondLst>
                                    <p:cond delay="0"/>
                                  </p:stCondLst>
                                  <p:childTnLst>
                                    <p:cmd type="call" cmd="playFrom(0.0)">
                                      <p:cBhvr>
                                        <p:cTn id="10" dur="5869" fill="hold"/>
                                        <p:tgtEl>
                                          <p:spTgt spid="21"/>
                                        </p:tgtEl>
                                      </p:cBhvr>
                                    </p:cmd>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withEffect">
                                  <p:stCondLst>
                                    <p:cond delay="0"/>
                                  </p:stCondLst>
                                  <p:childTnLst>
                                    <p:animClr clrSpc="rgb" dir="cw">
                                      <p:cBhvr>
                                        <p:cTn id="15" dur="2000" fill="hold"/>
                                        <p:tgtEl>
                                          <p:spTgt spid="20"/>
                                        </p:tgtEl>
                                        <p:attrNameLst>
                                          <p:attrName>fillcolor</p:attrName>
                                        </p:attrNameLst>
                                      </p:cBhvr>
                                      <p:to>
                                        <a:srgbClr val="00B0F0"/>
                                      </p:to>
                                    </p:animClr>
                                    <p:set>
                                      <p:cBhvr>
                                        <p:cTn id="16" dur="2000" fill="hold"/>
                                        <p:tgtEl>
                                          <p:spTgt spid="20"/>
                                        </p:tgtEl>
                                        <p:attrNameLst>
                                          <p:attrName>fill.type</p:attrName>
                                        </p:attrNameLst>
                                      </p:cBhvr>
                                      <p:to>
                                        <p:strVal val="solid"/>
                                      </p:to>
                                    </p:set>
                                    <p:set>
                                      <p:cBhvr>
                                        <p:cTn id="17" dur="2000" fill="hold"/>
                                        <p:tgtEl>
                                          <p:spTgt spid="20"/>
                                        </p:tgtEl>
                                        <p:attrNameLst>
                                          <p:attrName>fill.on</p:attrName>
                                        </p:attrNameLst>
                                      </p:cBhvr>
                                      <p:to>
                                        <p:strVal val="true"/>
                                      </p:to>
                                    </p:set>
                                  </p:childTnLst>
                                  <p:subTnLst>
                                    <p:audio>
                                      <p:cMediaNode vol="100000">
                                        <p:cTn display="0" masterRel="sameClick">
                                          <p:stCondLst>
                                            <p:cond evt="begin" delay="0">
                                              <p:tn val="1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6"/>
                                        </p:tgtEl>
                                        <p:attrNameLst>
                                          <p:attrName>fillcolor</p:attrName>
                                        </p:attrNameLst>
                                      </p:cBhvr>
                                      <p:to>
                                        <a:schemeClr val="accent2"/>
                                      </p:to>
                                    </p:animClr>
                                    <p:set>
                                      <p:cBhvr>
                                        <p:cTn id="23" dur="2000" fill="hold"/>
                                        <p:tgtEl>
                                          <p:spTgt spid="16"/>
                                        </p:tgtEl>
                                        <p:attrNameLst>
                                          <p:attrName>fill.type</p:attrName>
                                        </p:attrNameLst>
                                      </p:cBhvr>
                                      <p:to>
                                        <p:strVal val="solid"/>
                                      </p:to>
                                    </p:set>
                                    <p:set>
                                      <p:cBhvr>
                                        <p:cTn id="24" dur="2000" fill="hold"/>
                                        <p:tgtEl>
                                          <p:spTgt spid="1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869" fill="hold"/>
                                        <p:tgtEl>
                                          <p:spTgt spid="22"/>
                                        </p:tgtEl>
                                      </p:cBhvr>
                                    </p:cmd>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8"/>
                                        </p:tgtEl>
                                        <p:attrNameLst>
                                          <p:attrName>fillcolor</p:attrName>
                                        </p:attrNameLst>
                                      </p:cBhvr>
                                      <p:to>
                                        <a:schemeClr val="accent2"/>
                                      </p:to>
                                    </p:animClr>
                                    <p:set>
                                      <p:cBhvr>
                                        <p:cTn id="32" dur="2000" fill="hold"/>
                                        <p:tgtEl>
                                          <p:spTgt spid="18"/>
                                        </p:tgtEl>
                                        <p:attrNameLst>
                                          <p:attrName>fill.type</p:attrName>
                                        </p:attrNameLst>
                                      </p:cBhvr>
                                      <p:to>
                                        <p:strVal val="solid"/>
                                      </p:to>
                                    </p:set>
                                    <p:set>
                                      <p:cBhvr>
                                        <p:cTn id="33" dur="2000" fill="hold"/>
                                        <p:tgtEl>
                                          <p:spTgt spid="18"/>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5869" fill="hold"/>
                                        <p:tgtEl>
                                          <p:spTgt spid="23"/>
                                        </p:tgtEl>
                                      </p:cBhvr>
                                    </p:cmd>
                                  </p:childTnLst>
                                </p:cTn>
                              </p:par>
                            </p:childTnLst>
                          </p:cTn>
                        </p:par>
                      </p:childTnLst>
                    </p:cTn>
                  </p:par>
                </p:childTnLst>
              </p:cTn>
              <p:nextCondLst>
                <p:cond evt="onClick" delay="0">
                  <p:tgtEl>
                    <p:spTgt spid="18"/>
                  </p:tgtEl>
                </p:cond>
              </p:nextCondLst>
            </p:seq>
            <p:audio>
              <p:cMediaNode showWhenStopped="0">
                <p:cTn id="36"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audio>
              <p:cMediaNode showWhenStopped="0">
                <p:cTn id="3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audio>
              <p:cMediaNode showWhenStopped="0">
                <p:cTn id="38"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353A7BB-0CC4-67E1-8858-AC710AEAA632}"/>
            </a:ext>
          </a:extLst>
        </p:cNvPr>
        <p:cNvGrpSpPr/>
        <p:nvPr/>
      </p:nvGrpSpPr>
      <p:grpSpPr>
        <a:xfrm>
          <a:off x="0" y="0"/>
          <a:ext cx="0" cy="0"/>
          <a:chOff x="0" y="0"/>
          <a:chExt cx="0" cy="0"/>
        </a:xfrm>
      </p:grpSpPr>
      <p:sp>
        <p:nvSpPr>
          <p:cNvPr id="3" name="Subtitle 2">
            <a:extLst>
              <a:ext uri="{FF2B5EF4-FFF2-40B4-BE49-F238E27FC236}">
                <a16:creationId xmlns="" xmlns:a16="http://schemas.microsoft.com/office/drawing/2014/main" id="{9D56F49A-C39A-6970-9E15-D8AA528A00D7}"/>
              </a:ext>
            </a:extLst>
          </p:cNvPr>
          <p:cNvSpPr>
            <a:spLocks noGrp="1"/>
          </p:cNvSpPr>
          <p:nvPr>
            <p:ph type="subTitle" idx="1"/>
          </p:nvPr>
        </p:nvSpPr>
        <p:spPr/>
        <p:txBody>
          <a:bodyPr/>
          <a:lstStyle/>
          <a:p>
            <a:endParaRPr lang="en-US"/>
          </a:p>
        </p:txBody>
      </p:sp>
      <p:pic>
        <p:nvPicPr>
          <p:cNvPr id="19" name="Picture 18">
            <a:extLst>
              <a:ext uri="{FF2B5EF4-FFF2-40B4-BE49-F238E27FC236}">
                <a16:creationId xmlns="" xmlns:a16="http://schemas.microsoft.com/office/drawing/2014/main" id="{8B51C72E-EE3C-A532-9C5A-A42A557ADB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0196" y="820952"/>
            <a:ext cx="857066" cy="608969"/>
          </a:xfrm>
          <a:prstGeom prst="rect">
            <a:avLst/>
          </a:prstGeom>
        </p:spPr>
      </p:pic>
      <p:sp>
        <p:nvSpPr>
          <p:cNvPr id="6" name="câu hỏi">
            <a:extLst>
              <a:ext uri="{FF2B5EF4-FFF2-40B4-BE49-F238E27FC236}">
                <a16:creationId xmlns="" xmlns:a16="http://schemas.microsoft.com/office/drawing/2014/main" id="{A0BD1A45-EF69-F42A-717C-5389D8C08F97}"/>
              </a:ext>
            </a:extLst>
          </p:cNvPr>
          <p:cNvSpPr/>
          <p:nvPr/>
        </p:nvSpPr>
        <p:spPr>
          <a:xfrm>
            <a:off x="838200" y="514350"/>
            <a:ext cx="7563534" cy="905039"/>
          </a:xfrm>
          <a:prstGeom prst="roundRect">
            <a:avLst/>
          </a:prstGeom>
          <a:solidFill>
            <a:srgbClr val="FFFF00"/>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r>
              <a:rPr lang="en-US" sz="3200" b="1" err="1">
                <a:ln w="22225">
                  <a:solidFill>
                    <a:srgbClr val="B73C26"/>
                  </a:solidFill>
                  <a:prstDash val="solid"/>
                </a:ln>
                <a:solidFill>
                  <a:srgbClr val="B73C26">
                    <a:lumMod val="40000"/>
                    <a:lumOff val="60000"/>
                  </a:srgbClr>
                </a:solidFill>
                <a:latin typeface="Century Gothic" panose="020B0502020202020204"/>
              </a:rPr>
              <a:t>Nêu</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tên</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một</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số</a:t>
            </a:r>
            <a:r>
              <a:rPr lang="en-US" sz="3200" b="1">
                <a:ln w="22225">
                  <a:solidFill>
                    <a:srgbClr val="B73C26"/>
                  </a:solidFill>
                  <a:prstDash val="solid"/>
                </a:ln>
                <a:solidFill>
                  <a:srgbClr val="B73C26">
                    <a:lumMod val="40000"/>
                    <a:lumOff val="60000"/>
                  </a:srgbClr>
                </a:solidFill>
                <a:latin typeface="Century Gothic" panose="020B0502020202020204"/>
              </a:rPr>
              <a:t> con </a:t>
            </a:r>
            <a:r>
              <a:rPr lang="en-US" sz="3200" b="1" err="1">
                <a:ln w="22225">
                  <a:solidFill>
                    <a:srgbClr val="B73C26"/>
                  </a:solidFill>
                  <a:prstDash val="solid"/>
                </a:ln>
                <a:solidFill>
                  <a:srgbClr val="B73C26">
                    <a:lumMod val="40000"/>
                    <a:lumOff val="60000"/>
                  </a:srgbClr>
                </a:solidFill>
                <a:latin typeface="Century Gothic" panose="020B0502020202020204"/>
              </a:rPr>
              <a:t>tàu</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của</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Ông</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Bạch</a:t>
            </a:r>
            <a:r>
              <a:rPr lang="en-US" sz="3200" b="1">
                <a:ln w="22225">
                  <a:solidFill>
                    <a:srgbClr val="B73C26"/>
                  </a:solidFill>
                  <a:prstDash val="solid"/>
                </a:ln>
                <a:solidFill>
                  <a:srgbClr val="B73C26">
                    <a:lumMod val="40000"/>
                    <a:lumOff val="60000"/>
                  </a:srgbClr>
                </a:solidFill>
                <a:latin typeface="Century Gothic" panose="020B0502020202020204"/>
              </a:rPr>
              <a:t> Thái </a:t>
            </a:r>
            <a:r>
              <a:rPr lang="en-US" sz="3200" b="1" err="1">
                <a:ln w="22225">
                  <a:solidFill>
                    <a:srgbClr val="B73C26"/>
                  </a:solidFill>
                  <a:prstDash val="solid"/>
                </a:ln>
                <a:solidFill>
                  <a:srgbClr val="B73C26">
                    <a:lumMod val="40000"/>
                    <a:lumOff val="60000"/>
                  </a:srgbClr>
                </a:solidFill>
                <a:latin typeface="Century Gothic" panose="020B0502020202020204"/>
              </a:rPr>
              <a:t>Bưởi</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mà</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em</a:t>
            </a:r>
            <a:r>
              <a:rPr lang="en-US" sz="3200" b="1">
                <a:ln w="22225">
                  <a:solidFill>
                    <a:srgbClr val="B73C26"/>
                  </a:solidFill>
                  <a:prstDash val="solid"/>
                </a:ln>
                <a:solidFill>
                  <a:srgbClr val="B73C26">
                    <a:lumMod val="40000"/>
                    <a:lumOff val="60000"/>
                  </a:srgbClr>
                </a:solidFill>
                <a:latin typeface="Century Gothic" panose="020B0502020202020204"/>
              </a:rPr>
              <a:t> </a:t>
            </a:r>
            <a:r>
              <a:rPr lang="en-US" sz="3200" b="1" err="1">
                <a:ln w="22225">
                  <a:solidFill>
                    <a:srgbClr val="B73C26"/>
                  </a:solidFill>
                  <a:prstDash val="solid"/>
                </a:ln>
                <a:solidFill>
                  <a:srgbClr val="B73C26">
                    <a:lumMod val="40000"/>
                    <a:lumOff val="60000"/>
                  </a:srgbClr>
                </a:solidFill>
                <a:latin typeface="Century Gothic" panose="020B0502020202020204"/>
              </a:rPr>
              <a:t>biết</a:t>
            </a:r>
            <a:r>
              <a:rPr lang="en-US" sz="3200" b="1">
                <a:ln w="22225">
                  <a:solidFill>
                    <a:srgbClr val="B73C26"/>
                  </a:solidFill>
                  <a:prstDash val="solid"/>
                </a:ln>
                <a:solidFill>
                  <a:srgbClr val="B73C26">
                    <a:lumMod val="40000"/>
                    <a:lumOff val="60000"/>
                  </a:srgbClr>
                </a:solidFill>
                <a:latin typeface="Century Gothic" panose="020B0502020202020204"/>
              </a:rPr>
              <a:t>?</a:t>
            </a:r>
          </a:p>
        </p:txBody>
      </p:sp>
      <p:sp>
        <p:nvSpPr>
          <p:cNvPr id="14" name="câu 1a">
            <a:extLst>
              <a:ext uri="{FF2B5EF4-FFF2-40B4-BE49-F238E27FC236}">
                <a16:creationId xmlns="" xmlns:a16="http://schemas.microsoft.com/office/drawing/2014/main" id="{C1F65FFF-A8CD-13C8-C39B-1EA04363363A}"/>
              </a:ext>
            </a:extLst>
          </p:cNvPr>
          <p:cNvSpPr/>
          <p:nvPr/>
        </p:nvSpPr>
        <p:spPr>
          <a:xfrm>
            <a:off x="228598" y="2038350"/>
            <a:ext cx="4267200" cy="82808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US" sz="2400">
                <a:solidFill>
                  <a:srgbClr val="0070C0"/>
                </a:solidFill>
                <a:latin typeface="Century Gothic" panose="020B0502020202020204"/>
              </a:rPr>
              <a:t>a. </a:t>
            </a:r>
            <a:r>
              <a:rPr lang="en-US" sz="2400" err="1">
                <a:solidFill>
                  <a:srgbClr val="0070C0"/>
                </a:solidFill>
                <a:latin typeface="Arial" panose="020B0604020202020204" pitchFamily="34" charset="0"/>
                <a:cs typeface="Arial" panose="020B0604020202020204" pitchFamily="34" charset="0"/>
              </a:rPr>
              <a:t>Tàu</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Hồng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Bàng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Lạc</a:t>
            </a:r>
            <a:r>
              <a:rPr lang="en-US" sz="2400">
                <a:solidFill>
                  <a:srgbClr val="0070C0"/>
                </a:solidFill>
                <a:latin typeface="Arial" panose="020B0604020202020204" pitchFamily="34" charset="0"/>
                <a:cs typeface="Arial" panose="020B0604020202020204" pitchFamily="34" charset="0"/>
              </a:rPr>
              <a:t> Long, Quang Trung, </a:t>
            </a:r>
            <a:r>
              <a:rPr lang="en-US" sz="2400" err="1">
                <a:solidFill>
                  <a:srgbClr val="0070C0"/>
                </a:solidFill>
                <a:latin typeface="Arial" panose="020B0604020202020204" pitchFamily="34" charset="0"/>
                <a:cs typeface="Arial" panose="020B0604020202020204" pitchFamily="34" charset="0"/>
              </a:rPr>
              <a:t>Trưng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Nhị</a:t>
            </a:r>
            <a:r>
              <a:rPr lang="en-US" sz="2400">
                <a:solidFill>
                  <a:srgbClr val="0070C0"/>
                </a:solidFill>
                <a:latin typeface="Arial" panose="020B0604020202020204" pitchFamily="34" charset="0"/>
                <a:cs typeface="Arial" panose="020B0604020202020204" pitchFamily="34" charset="0"/>
              </a:rPr>
              <a:t>. </a:t>
            </a:r>
          </a:p>
        </p:txBody>
      </p:sp>
      <p:sp>
        <p:nvSpPr>
          <p:cNvPr id="16" name="câu 1c">
            <a:extLst>
              <a:ext uri="{FF2B5EF4-FFF2-40B4-BE49-F238E27FC236}">
                <a16:creationId xmlns="" xmlns:a16="http://schemas.microsoft.com/office/drawing/2014/main" id="{AC6C7FC7-DA39-8A16-5B8C-D0ED0C62BA0D}"/>
              </a:ext>
            </a:extLst>
          </p:cNvPr>
          <p:cNvSpPr/>
          <p:nvPr/>
        </p:nvSpPr>
        <p:spPr>
          <a:xfrm>
            <a:off x="228598" y="3028950"/>
            <a:ext cx="4191000" cy="97395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US" sz="2400">
                <a:solidFill>
                  <a:srgbClr val="0070C0"/>
                </a:solidFill>
                <a:latin typeface="Century Gothic" panose="020B0502020202020204"/>
              </a:rPr>
              <a:t>b.</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Tàu</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Hồng</a:t>
            </a:r>
            <a:r>
              <a:rPr lang="en-US" sz="2400">
                <a:solidFill>
                  <a:srgbClr val="0070C0"/>
                </a:solidFill>
                <a:latin typeface="Arial" panose="020B0604020202020204" pitchFamily="34" charset="0"/>
                <a:cs typeface="Arial" panose="020B0604020202020204" pitchFamily="34" charset="0"/>
              </a:rPr>
              <a:t> Hà, </a:t>
            </a:r>
            <a:r>
              <a:rPr lang="en-US" sz="2400" err="1">
                <a:solidFill>
                  <a:srgbClr val="0070C0"/>
                </a:solidFill>
                <a:latin typeface="Arial" panose="020B0604020202020204" pitchFamily="34" charset="0"/>
                <a:cs typeface="Arial" panose="020B0604020202020204" pitchFamily="34" charset="0"/>
              </a:rPr>
              <a:t>Lạc</a:t>
            </a:r>
            <a:r>
              <a:rPr lang="en-US" sz="2400">
                <a:solidFill>
                  <a:srgbClr val="0070C0"/>
                </a:solidFill>
                <a:latin typeface="Arial" panose="020B0604020202020204" pitchFamily="34" charset="0"/>
                <a:cs typeface="Arial" panose="020B0604020202020204" pitchFamily="34" charset="0"/>
              </a:rPr>
              <a:t> Long, </a:t>
            </a:r>
            <a:r>
              <a:rPr lang="en-US" sz="2400" err="1">
                <a:solidFill>
                  <a:srgbClr val="0070C0"/>
                </a:solidFill>
                <a:latin typeface="Arial" panose="020B0604020202020204" pitchFamily="34" charset="0"/>
                <a:cs typeface="Arial" panose="020B0604020202020204" pitchFamily="34" charset="0"/>
              </a:rPr>
              <a:t>Trưng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Trắc</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Trưng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Nhị</a:t>
            </a:r>
            <a:r>
              <a:rPr lang="en-US" sz="2400">
                <a:solidFill>
                  <a:srgbClr val="0070C0"/>
                </a:solidFill>
                <a:latin typeface="Arial" panose="020B0604020202020204" pitchFamily="34" charset="0"/>
                <a:cs typeface="Arial" panose="020B0604020202020204" pitchFamily="34" charset="0"/>
              </a:rPr>
              <a:t>. </a:t>
            </a:r>
            <a:endParaRPr lang="en-US">
              <a:solidFill>
                <a:srgbClr val="0070C0"/>
              </a:solidFill>
              <a:latin typeface="Arial" panose="020B0604020202020204" pitchFamily="34" charset="0"/>
              <a:cs typeface="Arial" panose="020B0604020202020204" pitchFamily="34" charset="0"/>
            </a:endParaRPr>
          </a:p>
        </p:txBody>
      </p:sp>
      <p:sp>
        <p:nvSpPr>
          <p:cNvPr id="18" name="câu 1 d">
            <a:extLst>
              <a:ext uri="{FF2B5EF4-FFF2-40B4-BE49-F238E27FC236}">
                <a16:creationId xmlns="" xmlns:a16="http://schemas.microsoft.com/office/drawing/2014/main" id="{90C1F60F-13FF-1B7E-58D8-0A1DCE267F55}"/>
              </a:ext>
            </a:extLst>
          </p:cNvPr>
          <p:cNvSpPr/>
          <p:nvPr/>
        </p:nvSpPr>
        <p:spPr>
          <a:xfrm>
            <a:off x="4876800" y="2038350"/>
            <a:ext cx="4114800" cy="84471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US" sz="2400">
                <a:solidFill>
                  <a:srgbClr val="0070C0"/>
                </a:solidFill>
                <a:latin typeface="Arial" panose="020B0604020202020204" pitchFamily="34" charset="0"/>
                <a:cs typeface="Arial" panose="020B0604020202020204" pitchFamily="34" charset="0"/>
              </a:rPr>
              <a:t>c. </a:t>
            </a:r>
            <a:r>
              <a:rPr lang="en-US" sz="2400" err="1">
                <a:solidFill>
                  <a:srgbClr val="0070C0"/>
                </a:solidFill>
                <a:latin typeface="Arial" panose="020B0604020202020204" pitchFamily="34" charset="0"/>
                <a:cs typeface="Arial" panose="020B0604020202020204" pitchFamily="34" charset="0"/>
              </a:rPr>
              <a:t>Tàu</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Hồng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Bàng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Lạc</a:t>
            </a:r>
            <a:r>
              <a:rPr lang="en-US" sz="2400">
                <a:solidFill>
                  <a:srgbClr val="0070C0"/>
                </a:solidFill>
                <a:latin typeface="Arial" panose="020B0604020202020204" pitchFamily="34" charset="0"/>
                <a:cs typeface="Arial" panose="020B0604020202020204" pitchFamily="34" charset="0"/>
              </a:rPr>
              <a:t> Long, </a:t>
            </a:r>
            <a:r>
              <a:rPr lang="en-US" sz="2400" err="1">
                <a:solidFill>
                  <a:srgbClr val="0070C0"/>
                </a:solidFill>
                <a:latin typeface="Arial" panose="020B0604020202020204" pitchFamily="34" charset="0"/>
                <a:cs typeface="Arial" panose="020B0604020202020204" pitchFamily="34" charset="0"/>
              </a:rPr>
              <a:t>Trưng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Trắc</a:t>
            </a:r>
            <a:r>
              <a:rPr lang="en-US" sz="2400">
                <a:solidFill>
                  <a:srgbClr val="0070C0"/>
                </a:solidFill>
                <a:latin typeface="Arial" panose="020B0604020202020204" pitchFamily="34" charset="0"/>
                <a:cs typeface="Arial" panose="020B0604020202020204" pitchFamily="34" charset="0"/>
              </a:rPr>
              <a:t>, Lê </a:t>
            </a:r>
            <a:r>
              <a:rPr lang="en-US" sz="2400" err="1">
                <a:solidFill>
                  <a:srgbClr val="0070C0"/>
                </a:solidFill>
                <a:latin typeface="Arial" panose="020B0604020202020204" pitchFamily="34" charset="0"/>
                <a:cs typeface="Arial" panose="020B0604020202020204" pitchFamily="34" charset="0"/>
              </a:rPr>
              <a:t>Lợi</a:t>
            </a:r>
            <a:r>
              <a:rPr lang="en-US" sz="2400">
                <a:solidFill>
                  <a:srgbClr val="0070C0"/>
                </a:solidFill>
                <a:latin typeface="Arial" panose="020B0604020202020204" pitchFamily="34" charset="0"/>
                <a:cs typeface="Arial" panose="020B0604020202020204" pitchFamily="34" charset="0"/>
              </a:rPr>
              <a:t>. </a:t>
            </a:r>
          </a:p>
        </p:txBody>
      </p:sp>
      <p:sp>
        <p:nvSpPr>
          <p:cNvPr id="20" name="câu 1 b đúng">
            <a:extLst>
              <a:ext uri="{FF2B5EF4-FFF2-40B4-BE49-F238E27FC236}">
                <a16:creationId xmlns="" xmlns:a16="http://schemas.microsoft.com/office/drawing/2014/main" id="{B14067A5-ED97-832C-1FAD-F7E514C99BF0}"/>
              </a:ext>
            </a:extLst>
          </p:cNvPr>
          <p:cNvSpPr/>
          <p:nvPr/>
        </p:nvSpPr>
        <p:spPr>
          <a:xfrm>
            <a:off x="4789712" y="3028950"/>
            <a:ext cx="4267200" cy="95317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2900"/>
            <a:r>
              <a:rPr lang="en-US" sz="2400">
                <a:solidFill>
                  <a:srgbClr val="0070C0"/>
                </a:solidFill>
                <a:latin typeface="Century Gothic" panose="020B0502020202020204"/>
              </a:rPr>
              <a:t>d. </a:t>
            </a:r>
            <a:r>
              <a:rPr lang="en-US" sz="2400" err="1">
                <a:solidFill>
                  <a:srgbClr val="0070C0"/>
                </a:solidFill>
                <a:latin typeface="Arial" panose="020B0604020202020204" pitchFamily="34" charset="0"/>
                <a:cs typeface="Arial" panose="020B0604020202020204" pitchFamily="34" charset="0"/>
              </a:rPr>
              <a:t>Tàu</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Hồng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Bàng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Lạc</a:t>
            </a:r>
            <a:r>
              <a:rPr lang="en-US" sz="2400">
                <a:solidFill>
                  <a:srgbClr val="0070C0"/>
                </a:solidFill>
                <a:latin typeface="Arial" panose="020B0604020202020204" pitchFamily="34" charset="0"/>
                <a:cs typeface="Arial" panose="020B0604020202020204" pitchFamily="34" charset="0"/>
              </a:rPr>
              <a:t> Long, </a:t>
            </a:r>
            <a:r>
              <a:rPr lang="en-US" sz="2400" err="1">
                <a:solidFill>
                  <a:srgbClr val="0070C0"/>
                </a:solidFill>
                <a:latin typeface="Arial" panose="020B0604020202020204" pitchFamily="34" charset="0"/>
                <a:cs typeface="Arial" panose="020B0604020202020204" pitchFamily="34" charset="0"/>
              </a:rPr>
              <a:t>Trưng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Trắc</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Trưng</a:t>
            </a:r>
            <a:r>
              <a:rPr lang="en-US" sz="2400">
                <a:solidFill>
                  <a:srgbClr val="0070C0"/>
                </a:solidFill>
                <a:latin typeface="Arial" panose="020B0604020202020204" pitchFamily="34" charset="0"/>
                <a:cs typeface="Arial" panose="020B0604020202020204" pitchFamily="34" charset="0"/>
              </a:rPr>
              <a:t> </a:t>
            </a:r>
            <a:r>
              <a:rPr lang="en-US" sz="2400" err="1">
                <a:solidFill>
                  <a:srgbClr val="0070C0"/>
                </a:solidFill>
                <a:latin typeface="Arial" panose="020B0604020202020204" pitchFamily="34" charset="0"/>
                <a:cs typeface="Arial" panose="020B0604020202020204" pitchFamily="34" charset="0"/>
              </a:rPr>
              <a:t>Nhị</a:t>
            </a:r>
            <a:r>
              <a:rPr lang="en-US" sz="2400">
                <a:solidFill>
                  <a:srgbClr val="0070C0"/>
                </a:solidFill>
                <a:latin typeface="Arial" panose="020B0604020202020204" pitchFamily="34" charset="0"/>
                <a:cs typeface="Arial" panose="020B0604020202020204" pitchFamily="34" charset="0"/>
              </a:rPr>
              <a:t>. </a:t>
            </a:r>
          </a:p>
        </p:txBody>
      </p:sp>
      <p:pic>
        <p:nvPicPr>
          <p:cNvPr id="5" name="âm thanh sai">
            <a:hlinkClick r:id="" action="ppaction://media"/>
            <a:extLst>
              <a:ext uri="{FF2B5EF4-FFF2-40B4-BE49-F238E27FC236}">
                <a16:creationId xmlns="" xmlns:a16="http://schemas.microsoft.com/office/drawing/2014/main" id="{6061424D-0FE9-F1A2-DBF4-62F5389FED19}"/>
              </a:ext>
            </a:extLst>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425509" y="368796"/>
            <a:ext cx="365522" cy="274142"/>
          </a:xfrm>
          <a:prstGeom prst="rect">
            <a:avLst/>
          </a:prstGeom>
        </p:spPr>
      </p:pic>
      <p:pic>
        <p:nvPicPr>
          <p:cNvPr id="8" name="âm thanh đúng">
            <a:hlinkClick r:id="" action="ppaction://media"/>
            <a:extLst>
              <a:ext uri="{FF2B5EF4-FFF2-40B4-BE49-F238E27FC236}">
                <a16:creationId xmlns="" xmlns:a16="http://schemas.microsoft.com/office/drawing/2014/main" id="{5D31103C-FBA8-87CB-05DD-88296710FE5A}"/>
              </a:ext>
            </a:extLst>
          </p:cNvPr>
          <p:cNvPicPr>
            <a:picLocks noChangeAspect="1"/>
          </p:cNvPicPr>
          <p:nvPr>
            <a:audioFile r:link="rId5"/>
            <p:extLst>
              <p:ext uri="{DAA4B4D4-6D71-4841-9C94-3DE7FCFB9230}">
                <p14:media xmlns:p14="http://schemas.microsoft.com/office/powerpoint/2010/main" r:embed="rId4"/>
              </p:ext>
            </p:extLst>
          </p:nvPr>
        </p:nvPicPr>
        <p:blipFill>
          <a:blip r:embed="rId10" cstate="print"/>
          <a:stretch>
            <a:fillRect/>
          </a:stretch>
        </p:blipFill>
        <p:spPr>
          <a:xfrm>
            <a:off x="1351866" y="-280698"/>
            <a:ext cx="365522" cy="274142"/>
          </a:xfrm>
          <a:prstGeom prst="rect">
            <a:avLst/>
          </a:prstGeom>
        </p:spPr>
      </p:pic>
      <p:pic>
        <p:nvPicPr>
          <p:cNvPr id="9" name="âm thanh sai">
            <a:hlinkClick r:id="" action="ppaction://media"/>
            <a:extLst>
              <a:ext uri="{FF2B5EF4-FFF2-40B4-BE49-F238E27FC236}">
                <a16:creationId xmlns="" xmlns:a16="http://schemas.microsoft.com/office/drawing/2014/main" id="{E29C6483-3325-BD27-A9A9-92DE04098DB6}"/>
              </a:ext>
            </a:extLst>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3510196" y="-350421"/>
            <a:ext cx="365522" cy="274142"/>
          </a:xfrm>
          <a:prstGeom prst="rect">
            <a:avLst/>
          </a:prstGeom>
        </p:spPr>
      </p:pic>
      <p:pic>
        <p:nvPicPr>
          <p:cNvPr id="10" name="âm thanh sai">
            <a:hlinkClick r:id="" action="ppaction://media"/>
            <a:extLst>
              <a:ext uri="{FF2B5EF4-FFF2-40B4-BE49-F238E27FC236}">
                <a16:creationId xmlns="" xmlns:a16="http://schemas.microsoft.com/office/drawing/2014/main" id="{B15A4A6E-D2B0-6FF6-A875-CCB71F19F2D8}"/>
              </a:ext>
            </a:extLst>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2278222" y="-333439"/>
            <a:ext cx="365522" cy="274142"/>
          </a:xfrm>
          <a:prstGeom prst="rect">
            <a:avLst/>
          </a:prstGeom>
        </p:spPr>
      </p:pic>
      <p:pic>
        <p:nvPicPr>
          <p:cNvPr id="21" name="sai-mat-roi.mp3">
            <a:hlinkClick r:id="" action="ppaction://media"/>
          </p:cNvPr>
          <p:cNvPicPr>
            <a:picLocks noRot="1" noChangeAspect="1"/>
          </p:cNvPicPr>
          <p:nvPr>
            <a:audioFile r:link="rId6"/>
          </p:nvPr>
        </p:nvPicPr>
        <p:blipFill>
          <a:blip r:embed="rId11"/>
          <a:stretch>
            <a:fillRect/>
          </a:stretch>
        </p:blipFill>
        <p:spPr>
          <a:xfrm>
            <a:off x="4419600" y="2419350"/>
            <a:ext cx="304800" cy="304800"/>
          </a:xfrm>
          <a:prstGeom prst="rect">
            <a:avLst/>
          </a:prstGeom>
        </p:spPr>
      </p:pic>
      <p:pic>
        <p:nvPicPr>
          <p:cNvPr id="22" name="sai-mat-roi.mp3">
            <a:hlinkClick r:id="" action="ppaction://media"/>
          </p:cNvPr>
          <p:cNvPicPr>
            <a:picLocks noRot="1" noChangeAspect="1"/>
          </p:cNvPicPr>
          <p:nvPr>
            <a:audioFile r:link="rId6"/>
          </p:nvPr>
        </p:nvPicPr>
        <p:blipFill>
          <a:blip r:embed="rId11"/>
          <a:stretch>
            <a:fillRect/>
          </a:stretch>
        </p:blipFill>
        <p:spPr>
          <a:xfrm>
            <a:off x="4419600" y="2419350"/>
            <a:ext cx="304800" cy="304800"/>
          </a:xfrm>
          <a:prstGeom prst="rect">
            <a:avLst/>
          </a:prstGeom>
        </p:spPr>
      </p:pic>
      <p:pic>
        <p:nvPicPr>
          <p:cNvPr id="23" name="sai-mat-roi.mp3">
            <a:hlinkClick r:id="" action="ppaction://media"/>
          </p:cNvPr>
          <p:cNvPicPr>
            <a:picLocks noRot="1" noChangeAspect="1"/>
          </p:cNvPicPr>
          <p:nvPr>
            <a:audioFile r:link="rId6"/>
          </p:nvPr>
        </p:nvPicPr>
        <p:blipFill>
          <a:blip r:embed="rId12"/>
          <a:stretch>
            <a:fillRect/>
          </a:stretch>
        </p:blipFill>
        <p:spPr>
          <a:xfrm>
            <a:off x="4419600" y="2419350"/>
            <a:ext cx="304800" cy="304800"/>
          </a:xfrm>
          <a:prstGeom prst="rect">
            <a:avLst/>
          </a:prstGeom>
        </p:spPr>
      </p:pic>
    </p:spTree>
    <p:custDataLst>
      <p:tags r:id="rId1"/>
    </p:custDataLst>
    <p:extLst>
      <p:ext uri="{BB962C8B-B14F-4D97-AF65-F5344CB8AC3E}">
        <p14:creationId xmlns:p14="http://schemas.microsoft.com/office/powerpoint/2010/main" val="645027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4"/>
                                        </p:tgtEl>
                                        <p:attrNameLst>
                                          <p:attrName>fillcolor</p:attrName>
                                        </p:attrNameLst>
                                      </p:cBhvr>
                                      <p:to>
                                        <a:schemeClr val="accent2"/>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869" fill="hold"/>
                                        <p:tgtEl>
                                          <p:spTgt spid="21"/>
                                        </p:tgtEl>
                                      </p:cBhvr>
                                    </p:cmd>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withEffect">
                                  <p:stCondLst>
                                    <p:cond delay="0"/>
                                  </p:stCondLst>
                                  <p:childTnLst>
                                    <p:animClr clrSpc="rgb" dir="cw">
                                      <p:cBhvr>
                                        <p:cTn id="15" dur="2000" fill="hold"/>
                                        <p:tgtEl>
                                          <p:spTgt spid="20"/>
                                        </p:tgtEl>
                                        <p:attrNameLst>
                                          <p:attrName>fillcolor</p:attrName>
                                        </p:attrNameLst>
                                      </p:cBhvr>
                                      <p:to>
                                        <a:srgbClr val="00B0F0"/>
                                      </p:to>
                                    </p:animClr>
                                    <p:set>
                                      <p:cBhvr>
                                        <p:cTn id="16" dur="2000" fill="hold"/>
                                        <p:tgtEl>
                                          <p:spTgt spid="20"/>
                                        </p:tgtEl>
                                        <p:attrNameLst>
                                          <p:attrName>fill.type</p:attrName>
                                        </p:attrNameLst>
                                      </p:cBhvr>
                                      <p:to>
                                        <p:strVal val="solid"/>
                                      </p:to>
                                    </p:set>
                                    <p:set>
                                      <p:cBhvr>
                                        <p:cTn id="17" dur="2000" fill="hold"/>
                                        <p:tgtEl>
                                          <p:spTgt spid="20"/>
                                        </p:tgtEl>
                                        <p:attrNameLst>
                                          <p:attrName>fill.on</p:attrName>
                                        </p:attrNameLst>
                                      </p:cBhvr>
                                      <p:to>
                                        <p:strVal val="true"/>
                                      </p:to>
                                    </p:set>
                                  </p:childTnLst>
                                  <p:subTnLst>
                                    <p:audio>
                                      <p:cMediaNode vol="100000">
                                        <p:cTn display="0" masterRel="sameClick">
                                          <p:stCondLst>
                                            <p:cond evt="begin" delay="0">
                                              <p:tn val="14"/>
                                            </p:cond>
                                          </p:stCondLst>
                                          <p:endCondLst>
                                            <p:cond evt="onStopAudio" delay="0">
                                              <p:tgtEl>
                                                <p:sldTgt/>
                                              </p:tgtEl>
                                            </p:cond>
                                          </p:endCondLst>
                                        </p:cTn>
                                        <p:tgtEl>
                                          <p:sndTgt r:embed="rId8" name="applause.wav"/>
                                        </p:tgtEl>
                                      </p:cMediaNode>
                                    </p:audio>
                                  </p:sub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6"/>
                                        </p:tgtEl>
                                        <p:attrNameLst>
                                          <p:attrName>fillcolor</p:attrName>
                                        </p:attrNameLst>
                                      </p:cBhvr>
                                      <p:to>
                                        <a:schemeClr val="accent2"/>
                                      </p:to>
                                    </p:animClr>
                                    <p:set>
                                      <p:cBhvr>
                                        <p:cTn id="23" dur="2000" fill="hold"/>
                                        <p:tgtEl>
                                          <p:spTgt spid="16"/>
                                        </p:tgtEl>
                                        <p:attrNameLst>
                                          <p:attrName>fill.type</p:attrName>
                                        </p:attrNameLst>
                                      </p:cBhvr>
                                      <p:to>
                                        <p:strVal val="solid"/>
                                      </p:to>
                                    </p:set>
                                    <p:set>
                                      <p:cBhvr>
                                        <p:cTn id="24" dur="2000" fill="hold"/>
                                        <p:tgtEl>
                                          <p:spTgt spid="1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869" fill="hold"/>
                                        <p:tgtEl>
                                          <p:spTgt spid="22"/>
                                        </p:tgtEl>
                                      </p:cBhvr>
                                    </p:cmd>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8"/>
                                        </p:tgtEl>
                                        <p:attrNameLst>
                                          <p:attrName>fillcolor</p:attrName>
                                        </p:attrNameLst>
                                      </p:cBhvr>
                                      <p:to>
                                        <a:schemeClr val="accent2"/>
                                      </p:to>
                                    </p:animClr>
                                    <p:set>
                                      <p:cBhvr>
                                        <p:cTn id="32" dur="2000" fill="hold"/>
                                        <p:tgtEl>
                                          <p:spTgt spid="18"/>
                                        </p:tgtEl>
                                        <p:attrNameLst>
                                          <p:attrName>fill.type</p:attrName>
                                        </p:attrNameLst>
                                      </p:cBhvr>
                                      <p:to>
                                        <p:strVal val="solid"/>
                                      </p:to>
                                    </p:set>
                                    <p:set>
                                      <p:cBhvr>
                                        <p:cTn id="33" dur="2000" fill="hold"/>
                                        <p:tgtEl>
                                          <p:spTgt spid="18"/>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5869" fill="hold"/>
                                        <p:tgtEl>
                                          <p:spTgt spid="23"/>
                                        </p:tgtEl>
                                      </p:cBhvr>
                                    </p:cmd>
                                  </p:childTnLst>
                                </p:cTn>
                              </p:par>
                            </p:childTnLst>
                          </p:cTn>
                        </p:par>
                      </p:childTnLst>
                    </p:cTn>
                  </p:par>
                </p:childTnLst>
              </p:cTn>
              <p:nextCondLst>
                <p:cond evt="onClick" delay="0">
                  <p:tgtEl>
                    <p:spTgt spid="18"/>
                  </p:tgtEl>
                </p:cond>
              </p:nextCondLst>
            </p:seq>
            <p:audio>
              <p:cMediaNode vol="80000">
                <p:cTn id="36" fill="hold" display="0">
                  <p:stCondLst>
                    <p:cond delay="indefinite"/>
                  </p:stCondLst>
                  <p:endCondLst>
                    <p:cond evt="onStopAudio" delay="0">
                      <p:tgtEl>
                        <p:sldTgt/>
                      </p:tgtEl>
                    </p:cond>
                  </p:endCondLst>
                </p:cTn>
                <p:tgtEl>
                  <p:spTgt spid="5"/>
                </p:tgtEl>
              </p:cMediaNode>
            </p:audio>
            <p:audio>
              <p:cMediaNode vol="80000">
                <p:cTn id="37" fill="hold" display="0">
                  <p:stCondLst>
                    <p:cond delay="indefinite"/>
                  </p:stCondLst>
                  <p:endCondLst>
                    <p:cond evt="onStopAudio" delay="0">
                      <p:tgtEl>
                        <p:sldTgt/>
                      </p:tgtEl>
                    </p:cond>
                  </p:endCondLst>
                </p:cTn>
                <p:tgtEl>
                  <p:spTgt spid="8"/>
                </p:tgtEl>
              </p:cMediaNode>
            </p:audio>
            <p:audio>
              <p:cMediaNode vol="80000">
                <p:cTn id="38" fill="hold" display="0">
                  <p:stCondLst>
                    <p:cond delay="indefinite"/>
                  </p:stCondLst>
                  <p:endCondLst>
                    <p:cond evt="onStopAudio" delay="0">
                      <p:tgtEl>
                        <p:sldTgt/>
                      </p:tgtEl>
                    </p:cond>
                  </p:endCondLst>
                </p:cTn>
                <p:tgtEl>
                  <p:spTgt spid="9"/>
                </p:tgtEl>
              </p:cMediaNode>
            </p:audio>
            <p:audio>
              <p:cMediaNode vol="80000">
                <p:cTn id="39" fill="hold" display="0">
                  <p:stCondLst>
                    <p:cond delay="indefinite"/>
                  </p:stCondLst>
                  <p:endCondLst>
                    <p:cond evt="onStopAudio" delay="0">
                      <p:tgtEl>
                        <p:sldTgt/>
                      </p:tgtEl>
                    </p:cond>
                  </p:endCondLst>
                </p:cTn>
                <p:tgtEl>
                  <p:spTgt spid="10"/>
                </p:tgtEl>
              </p:cMediaNode>
            </p:audio>
            <p:audio>
              <p:cMediaNode vol="80000"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audio>
              <p:cMediaNode vol="80000" showWhenStopped="0">
                <p:cTn id="41"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audio>
              <p:cMediaNode vol="80000" showWhenStopped="0">
                <p:cTn id="42"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533400" y="-41672"/>
            <a:ext cx="8229600" cy="688182"/>
          </a:xfrm>
          <a:noFill/>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100" b="1">
                <a:latin typeface="Times New Roman" pitchFamily="18" charset="0"/>
                <a:cs typeface="Times New Roman" pitchFamily="18" charset="0"/>
              </a:rPr>
              <a:t>Thứ Sáu ngày 18 tháng 10 năm 2024</a:t>
            </a:r>
            <a:br>
              <a:rPr lang="en-US" sz="3100" b="1">
                <a:latin typeface="Times New Roman" pitchFamily="18" charset="0"/>
                <a:cs typeface="Times New Roman" pitchFamily="18" charset="0"/>
              </a:rPr>
            </a:br>
            <a:r>
              <a:rPr lang="en-US" sz="3100" b="1" u="sng">
                <a:solidFill>
                  <a:srgbClr val="990000"/>
                </a:solidFill>
                <a:latin typeface="Times New Roman" pitchFamily="18" charset="0"/>
                <a:cs typeface="Times New Roman" pitchFamily="18" charset="0"/>
              </a:rPr>
              <a:t>Tiếng Việt</a:t>
            </a:r>
          </a:p>
        </p:txBody>
      </p:sp>
      <p:pic>
        <p:nvPicPr>
          <p:cNvPr id="4" name="Picture 8" descr="POINSET3"/>
          <p:cNvPicPr>
            <a:picLocks noChangeAspect="1" noChangeArrowheads="1"/>
          </p:cNvPicPr>
          <p:nvPr/>
        </p:nvPicPr>
        <p:blipFill>
          <a:blip r:embed="rId3"/>
          <a:srcRect/>
          <a:stretch>
            <a:fillRect/>
          </a:stretch>
        </p:blipFill>
        <p:spPr bwMode="auto">
          <a:xfrm>
            <a:off x="7313614" y="4225528"/>
            <a:ext cx="1754187" cy="860822"/>
          </a:xfrm>
          <a:prstGeom prst="rect">
            <a:avLst/>
          </a:prstGeom>
          <a:noFill/>
          <a:effectLst>
            <a:outerShdw dist="71842" dir="2700000" algn="ctr" rotWithShape="0">
              <a:srgbClr val="808080"/>
            </a:outerShdw>
          </a:effectLst>
        </p:spPr>
      </p:pic>
      <p:pic>
        <p:nvPicPr>
          <p:cNvPr id="27652" name="Picture 18" descr="POINSET2"/>
          <p:cNvPicPr>
            <a:picLocks noChangeAspect="1" noChangeArrowheads="1"/>
          </p:cNvPicPr>
          <p:nvPr/>
        </p:nvPicPr>
        <p:blipFill>
          <a:blip r:embed="rId4"/>
          <a:srcRect/>
          <a:stretch>
            <a:fillRect/>
          </a:stretch>
        </p:blipFill>
        <p:spPr bwMode="auto">
          <a:xfrm rot="5400000">
            <a:off x="7842250" y="-101600"/>
            <a:ext cx="1200150" cy="1403350"/>
          </a:xfrm>
          <a:prstGeom prst="rect">
            <a:avLst/>
          </a:prstGeom>
          <a:noFill/>
          <a:ln w="9525">
            <a:noFill/>
            <a:miter lim="800000"/>
            <a:headEnd/>
            <a:tailEnd/>
          </a:ln>
        </p:spPr>
      </p:pic>
      <p:pic>
        <p:nvPicPr>
          <p:cNvPr id="27653" name="Picture 18" descr="POINSET2"/>
          <p:cNvPicPr>
            <a:picLocks noChangeAspect="1" noChangeArrowheads="1"/>
          </p:cNvPicPr>
          <p:nvPr/>
        </p:nvPicPr>
        <p:blipFill>
          <a:blip r:embed="rId4"/>
          <a:srcRect/>
          <a:stretch>
            <a:fillRect/>
          </a:stretch>
        </p:blipFill>
        <p:spPr bwMode="auto">
          <a:xfrm>
            <a:off x="0" y="0"/>
            <a:ext cx="1295400" cy="1028700"/>
          </a:xfrm>
          <a:prstGeom prst="rect">
            <a:avLst/>
          </a:prstGeom>
          <a:noFill/>
          <a:ln w="9525">
            <a:noFill/>
            <a:miter lim="800000"/>
            <a:headEnd/>
            <a:tailEnd/>
          </a:ln>
        </p:spPr>
      </p:pic>
      <p:pic>
        <p:nvPicPr>
          <p:cNvPr id="27654" name="Picture 18" descr="POINSET2"/>
          <p:cNvPicPr>
            <a:picLocks noChangeAspect="1" noChangeArrowheads="1"/>
          </p:cNvPicPr>
          <p:nvPr/>
        </p:nvPicPr>
        <p:blipFill>
          <a:blip r:embed="rId4"/>
          <a:srcRect/>
          <a:stretch>
            <a:fillRect/>
          </a:stretch>
        </p:blipFill>
        <p:spPr bwMode="auto">
          <a:xfrm rot="-5400000">
            <a:off x="-51793" y="3923705"/>
            <a:ext cx="1232297" cy="1157288"/>
          </a:xfrm>
          <a:prstGeom prst="rect">
            <a:avLst/>
          </a:prstGeom>
          <a:noFill/>
          <a:ln w="9525">
            <a:noFill/>
            <a:miter lim="800000"/>
            <a:headEnd/>
            <a:tailEnd/>
          </a:ln>
        </p:spPr>
      </p:pic>
      <p:sp>
        <p:nvSpPr>
          <p:cNvPr id="14" name="Cloud Callout 13"/>
          <p:cNvSpPr/>
          <p:nvPr/>
        </p:nvSpPr>
        <p:spPr>
          <a:xfrm>
            <a:off x="533400" y="1657350"/>
            <a:ext cx="3048000" cy="762000"/>
          </a:xfrm>
          <a:prstGeom prst="cloudCallout">
            <a:avLst>
              <a:gd name="adj1" fmla="val 40592"/>
              <a:gd name="adj2" fmla="val 1170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6"/>
          <p:cNvSpPr txBox="1">
            <a:spLocks noChangeArrowheads="1"/>
          </p:cNvSpPr>
          <p:nvPr/>
        </p:nvSpPr>
        <p:spPr bwMode="auto">
          <a:xfrm>
            <a:off x="0" y="1657350"/>
            <a:ext cx="3810000" cy="646331"/>
          </a:xfrm>
          <a:prstGeom prst="rect">
            <a:avLst/>
          </a:prstGeom>
          <a:noFill/>
          <a:ln w="9525">
            <a:noFill/>
            <a:miter lim="800000"/>
            <a:headEnd/>
            <a:tailEnd/>
          </a:ln>
        </p:spPr>
        <p:txBody>
          <a:bodyPr wrap="square">
            <a:spAutoFit/>
          </a:bodyPr>
          <a:lstStyle/>
          <a:p>
            <a:pPr algn="ctr">
              <a:spcBef>
                <a:spcPct val="50000"/>
              </a:spcBef>
            </a:pPr>
            <a:r>
              <a:rPr lang="en-US" sz="3600" b="1">
                <a:solidFill>
                  <a:srgbClr val="FFC000"/>
                </a:solidFill>
                <a:latin typeface="Times New Roman" pitchFamily="18" charset="0"/>
                <a:cs typeface="Times New Roman" pitchFamily="18" charset="0"/>
              </a:rPr>
              <a:t>Vận dụng</a:t>
            </a:r>
          </a:p>
        </p:txBody>
      </p:sp>
      <p:sp>
        <p:nvSpPr>
          <p:cNvPr id="11" name="Rectangle 10"/>
          <p:cNvSpPr/>
          <p:nvPr/>
        </p:nvSpPr>
        <p:spPr>
          <a:xfrm>
            <a:off x="1676400" y="971550"/>
            <a:ext cx="6477000" cy="646331"/>
          </a:xfrm>
          <a:prstGeom prst="rect">
            <a:avLst/>
          </a:prstGeom>
        </p:spPr>
        <p:txBody>
          <a:bodyPr wrap="square">
            <a:spAutoFit/>
          </a:bodyPr>
          <a:lstStyle/>
          <a:p>
            <a:r>
              <a:rPr lang="en-US" sz="3600" b="1">
                <a:solidFill>
                  <a:srgbClr val="0070C0"/>
                </a:solidFill>
                <a:latin typeface="Times New Roman" pitchFamily="18" charset="0"/>
                <a:cs typeface="Times New Roman" pitchFamily="18" charset="0"/>
              </a:rPr>
              <a:t>“Vua tàu thủy” Bạch Thái Bưởi</a:t>
            </a:r>
            <a:endParaRPr lang="en-US" sz="360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Firewrk5">
            <a:hlinkClick r:id="rId3" action="ppaction://hlinksldjump"/>
          </p:cNvPr>
          <p:cNvPicPr>
            <a:picLocks noChangeAspect="1" noChangeArrowheads="1"/>
          </p:cNvPicPr>
          <p:nvPr/>
        </p:nvPicPr>
        <p:blipFill>
          <a:blip r:embed="rId4">
            <a:lum bright="28000" contrast="2000"/>
          </a:blip>
          <a:srcRect/>
          <a:stretch>
            <a:fillRect/>
          </a:stretch>
        </p:blipFill>
        <p:spPr bwMode="auto">
          <a:xfrm>
            <a:off x="3581400" y="2286000"/>
            <a:ext cx="2514600" cy="1657350"/>
          </a:xfrm>
          <a:prstGeom prst="rect">
            <a:avLst/>
          </a:prstGeom>
          <a:noFill/>
          <a:ln w="9525">
            <a:noFill/>
            <a:miter lim="800000"/>
            <a:headEnd/>
            <a:tailEnd/>
          </a:ln>
        </p:spPr>
      </p:pic>
      <p:pic>
        <p:nvPicPr>
          <p:cNvPr id="24580" name="Picture 4" descr="Firewrk5">
            <a:hlinkClick r:id="rId3" action="ppaction://hlinksldjump"/>
          </p:cNvPr>
          <p:cNvPicPr>
            <a:picLocks noChangeAspect="1" noChangeArrowheads="1"/>
          </p:cNvPicPr>
          <p:nvPr/>
        </p:nvPicPr>
        <p:blipFill>
          <a:blip r:embed="rId4">
            <a:lum bright="28000" contrast="2000"/>
          </a:blip>
          <a:srcRect/>
          <a:stretch>
            <a:fillRect/>
          </a:stretch>
        </p:blipFill>
        <p:spPr bwMode="auto">
          <a:xfrm>
            <a:off x="6629400" y="1657350"/>
            <a:ext cx="2514600" cy="1657350"/>
          </a:xfrm>
          <a:prstGeom prst="rect">
            <a:avLst/>
          </a:prstGeom>
          <a:noFill/>
          <a:ln w="9525">
            <a:noFill/>
            <a:miter lim="800000"/>
            <a:headEnd/>
            <a:tailEnd/>
          </a:ln>
        </p:spPr>
      </p:pic>
      <p:pic>
        <p:nvPicPr>
          <p:cNvPr id="24581" name="Picture 5" descr="Firewrk5">
            <a:hlinkClick r:id="rId3" action="ppaction://hlinksldjump"/>
          </p:cNvPr>
          <p:cNvPicPr>
            <a:picLocks noChangeAspect="1" noChangeArrowheads="1"/>
          </p:cNvPicPr>
          <p:nvPr/>
        </p:nvPicPr>
        <p:blipFill>
          <a:blip r:embed="rId4">
            <a:lum bright="28000" contrast="2000"/>
          </a:blip>
          <a:srcRect/>
          <a:stretch>
            <a:fillRect/>
          </a:stretch>
        </p:blipFill>
        <p:spPr bwMode="auto">
          <a:xfrm>
            <a:off x="609600" y="1485900"/>
            <a:ext cx="2514600" cy="1657350"/>
          </a:xfrm>
          <a:prstGeom prst="rect">
            <a:avLst/>
          </a:prstGeom>
          <a:noFill/>
          <a:ln w="9525">
            <a:noFill/>
            <a:miter lim="800000"/>
            <a:headEnd/>
            <a:tailEnd/>
          </a:ln>
        </p:spPr>
      </p:pic>
      <p:pic>
        <p:nvPicPr>
          <p:cNvPr id="28677" name="Picture 6" descr="BAR"/>
          <p:cNvPicPr preferRelativeResize="0">
            <a:picLocks noChangeAspect="1" noChangeArrowheads="1"/>
          </p:cNvPicPr>
          <p:nvPr/>
        </p:nvPicPr>
        <p:blipFill>
          <a:blip r:embed="rId5"/>
          <a:srcRect/>
          <a:stretch>
            <a:fillRect/>
          </a:stretch>
        </p:blipFill>
        <p:spPr bwMode="auto">
          <a:xfrm>
            <a:off x="0" y="1191"/>
            <a:ext cx="9144000" cy="119063"/>
          </a:xfrm>
          <a:prstGeom prst="rect">
            <a:avLst/>
          </a:prstGeom>
          <a:noFill/>
          <a:ln w="9525">
            <a:noFill/>
            <a:miter lim="800000"/>
            <a:headEnd/>
            <a:tailEnd/>
          </a:ln>
        </p:spPr>
      </p:pic>
      <p:pic>
        <p:nvPicPr>
          <p:cNvPr id="28678" name="Picture 7" descr="BAR"/>
          <p:cNvPicPr preferRelativeResize="0">
            <a:picLocks noChangeAspect="1" noChangeArrowheads="1"/>
          </p:cNvPicPr>
          <p:nvPr/>
        </p:nvPicPr>
        <p:blipFill>
          <a:blip r:embed="rId5"/>
          <a:srcRect/>
          <a:stretch>
            <a:fillRect/>
          </a:stretch>
        </p:blipFill>
        <p:spPr bwMode="auto">
          <a:xfrm rot="5400000" flipH="1">
            <a:off x="6488907" y="2531268"/>
            <a:ext cx="5181600" cy="119063"/>
          </a:xfrm>
          <a:prstGeom prst="rect">
            <a:avLst/>
          </a:prstGeom>
          <a:noFill/>
          <a:ln w="9525">
            <a:noFill/>
            <a:miter lim="800000"/>
            <a:headEnd/>
            <a:tailEnd/>
          </a:ln>
        </p:spPr>
      </p:pic>
      <p:pic>
        <p:nvPicPr>
          <p:cNvPr id="28679" name="Picture 8" descr="BAR"/>
          <p:cNvPicPr preferRelativeResize="0">
            <a:picLocks noChangeAspect="1" noChangeArrowheads="1"/>
          </p:cNvPicPr>
          <p:nvPr/>
        </p:nvPicPr>
        <p:blipFill>
          <a:blip r:embed="rId5"/>
          <a:srcRect/>
          <a:stretch>
            <a:fillRect/>
          </a:stretch>
        </p:blipFill>
        <p:spPr bwMode="auto">
          <a:xfrm rot="5400000" flipH="1">
            <a:off x="-2525910" y="2527102"/>
            <a:ext cx="5170884" cy="119063"/>
          </a:xfrm>
          <a:prstGeom prst="rect">
            <a:avLst/>
          </a:prstGeom>
          <a:noFill/>
          <a:ln w="9525">
            <a:noFill/>
            <a:miter lim="800000"/>
            <a:headEnd/>
            <a:tailEnd/>
          </a:ln>
        </p:spPr>
      </p:pic>
      <p:pic>
        <p:nvPicPr>
          <p:cNvPr id="28680" name="Picture 9" descr="POINSET2"/>
          <p:cNvPicPr>
            <a:picLocks noChangeAspect="1" noChangeArrowheads="1"/>
          </p:cNvPicPr>
          <p:nvPr/>
        </p:nvPicPr>
        <p:blipFill>
          <a:blip r:embed="rId6"/>
          <a:srcRect/>
          <a:stretch>
            <a:fillRect/>
          </a:stretch>
        </p:blipFill>
        <p:spPr bwMode="auto">
          <a:xfrm>
            <a:off x="3175" y="1191"/>
            <a:ext cx="1104900" cy="825103"/>
          </a:xfrm>
          <a:prstGeom prst="rect">
            <a:avLst/>
          </a:prstGeom>
          <a:noFill/>
          <a:ln w="9525">
            <a:noFill/>
            <a:miter lim="800000"/>
            <a:headEnd/>
            <a:tailEnd/>
          </a:ln>
        </p:spPr>
      </p:pic>
      <p:pic>
        <p:nvPicPr>
          <p:cNvPr id="28681" name="Picture 10" descr="POINSET2"/>
          <p:cNvPicPr>
            <a:picLocks noChangeAspect="1" noChangeArrowheads="1"/>
          </p:cNvPicPr>
          <p:nvPr/>
        </p:nvPicPr>
        <p:blipFill>
          <a:blip r:embed="rId6"/>
          <a:srcRect/>
          <a:stretch>
            <a:fillRect/>
          </a:stretch>
        </p:blipFill>
        <p:spPr bwMode="auto">
          <a:xfrm rot="5400000">
            <a:off x="8176420" y="-135731"/>
            <a:ext cx="828675" cy="1100137"/>
          </a:xfrm>
          <a:prstGeom prst="rect">
            <a:avLst/>
          </a:prstGeom>
          <a:noFill/>
          <a:ln w="9525">
            <a:noFill/>
            <a:miter lim="800000"/>
            <a:headEnd/>
            <a:tailEnd/>
          </a:ln>
        </p:spPr>
      </p:pic>
      <p:sp>
        <p:nvSpPr>
          <p:cNvPr id="24587" name="WordArt 11"/>
          <p:cNvSpPr>
            <a:spLocks noChangeArrowheads="1" noChangeShapeType="1"/>
          </p:cNvSpPr>
          <p:nvPr/>
        </p:nvSpPr>
        <p:spPr bwMode="auto">
          <a:xfrm>
            <a:off x="1066800" y="228600"/>
            <a:ext cx="7543800" cy="1771650"/>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3366FF"/>
                  </a:solidFill>
                  <a:round/>
                  <a:headEnd/>
                  <a:tailEnd/>
                </a:ln>
                <a:solidFill>
                  <a:srgbClr val="FF0000">
                    <a:alpha val="50195"/>
                  </a:srgbClr>
                </a:solidFill>
                <a:effectLst>
                  <a:outerShdw dist="45791" dir="2021404" algn="ctr" rotWithShape="0">
                    <a:srgbClr val="9999FF"/>
                  </a:outerShdw>
                </a:effectLst>
                <a:latin typeface="Arial"/>
                <a:cs typeface="Arial"/>
              </a:rPr>
              <a:t> Kính chúc quý thầy cô sức khoẻ </a:t>
            </a:r>
          </a:p>
          <a:p>
            <a:pPr algn="ctr"/>
            <a:r>
              <a:rPr lang="en-US" sz="3600" kern="10">
                <a:ln w="12700">
                  <a:solidFill>
                    <a:srgbClr val="3366FF"/>
                  </a:solidFill>
                  <a:round/>
                  <a:headEnd/>
                  <a:tailEnd/>
                </a:ln>
                <a:solidFill>
                  <a:srgbClr val="FF0000">
                    <a:alpha val="50195"/>
                  </a:srgbClr>
                </a:solidFill>
                <a:effectLst>
                  <a:outerShdw dist="45791" dir="2021404" algn="ctr" rotWithShape="0">
                    <a:srgbClr val="9999FF"/>
                  </a:outerShdw>
                </a:effectLst>
                <a:latin typeface="Arial"/>
                <a:cs typeface="Arial"/>
              </a:rPr>
              <a:t>và hạnh phúc !</a:t>
            </a:r>
          </a:p>
        </p:txBody>
      </p:sp>
      <p:sp>
        <p:nvSpPr>
          <p:cNvPr id="24588" name="WordArt 12"/>
          <p:cNvSpPr>
            <a:spLocks noChangeArrowheads="1" noChangeShapeType="1"/>
          </p:cNvSpPr>
          <p:nvPr/>
        </p:nvSpPr>
        <p:spPr bwMode="auto">
          <a:xfrm>
            <a:off x="914400" y="2686050"/>
            <a:ext cx="7543800" cy="742950"/>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3366FF"/>
                  </a:solidFill>
                  <a:round/>
                  <a:headEnd/>
                  <a:tailEnd/>
                </a:ln>
                <a:solidFill>
                  <a:srgbClr val="FF0000">
                    <a:alpha val="50195"/>
                  </a:srgbClr>
                </a:solidFill>
                <a:effectLst>
                  <a:outerShdw dist="45791" dir="2021404" algn="ctr" rotWithShape="0">
                    <a:srgbClr val="9999FF"/>
                  </a:outerShdw>
                </a:effectLst>
                <a:latin typeface="Arial"/>
                <a:cs typeface="Arial"/>
              </a:rPr>
              <a:t> Chúc các em chăm ngoan,học giỏi !</a:t>
            </a:r>
            <a:endParaRPr lang="en-US" sz="3600" kern="10">
              <a:ln w="12700">
                <a:solidFill>
                  <a:srgbClr val="3366FF"/>
                </a:solidFill>
                <a:round/>
                <a:headEnd/>
                <a:tailEnd/>
              </a:ln>
              <a:solidFill>
                <a:srgbClr val="FF0000">
                  <a:alpha val="50195"/>
                </a:srgbClr>
              </a:solidFill>
              <a:effectLst>
                <a:outerShdw dist="45791" dir="2021404" algn="ctr" rotWithShape="0">
                  <a:srgbClr val="9999FF"/>
                </a:outerShdw>
              </a:effectLst>
              <a:latin typeface="Arial"/>
              <a:cs typeface="Arial"/>
            </a:endParaRPr>
          </a:p>
        </p:txBody>
      </p:sp>
      <p:pic>
        <p:nvPicPr>
          <p:cNvPr id="28684" name="Picture 13" descr="Bauernbar"/>
          <p:cNvPicPr>
            <a:picLocks noChangeAspect="1" noChangeArrowheads="1"/>
          </p:cNvPicPr>
          <p:nvPr/>
        </p:nvPicPr>
        <p:blipFill>
          <a:blip r:embed="rId7"/>
          <a:srcRect/>
          <a:stretch>
            <a:fillRect/>
          </a:stretch>
        </p:blipFill>
        <p:spPr bwMode="auto">
          <a:xfrm>
            <a:off x="34925" y="4030266"/>
            <a:ext cx="8991600" cy="742950"/>
          </a:xfrm>
          <a:prstGeom prst="rect">
            <a:avLst/>
          </a:prstGeom>
          <a:noFill/>
          <a:ln w="9525">
            <a:noFill/>
            <a:miter lim="800000"/>
            <a:headEnd/>
            <a:tailEnd/>
          </a:ln>
        </p:spPr>
      </p:pic>
    </p:spTree>
    <p:custDataLst>
      <p:tags r:id="rId1"/>
    </p:custData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2000" fill="hold"/>
                                        <p:tgtEl>
                                          <p:spTgt spid="24579"/>
                                        </p:tgtEl>
                                        <p:attrNameLst>
                                          <p:attrName>ppt_w</p:attrName>
                                        </p:attrNameLst>
                                      </p:cBhvr>
                                      <p:tavLst>
                                        <p:tav tm="0">
                                          <p:val>
                                            <p:fltVal val="0"/>
                                          </p:val>
                                        </p:tav>
                                        <p:tav tm="100000">
                                          <p:val>
                                            <p:strVal val="#ppt_w"/>
                                          </p:val>
                                        </p:tav>
                                      </p:tavLst>
                                    </p:anim>
                                    <p:anim calcmode="lin" valueType="num">
                                      <p:cBhvr>
                                        <p:cTn id="8" dur="2000" fill="hold"/>
                                        <p:tgtEl>
                                          <p:spTgt spid="24579"/>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repeatCount="indefinite" fill="hold" nodeType="afterEffect">
                                  <p:stCondLst>
                                    <p:cond delay="0"/>
                                  </p:stCondLst>
                                  <p:childTnLst>
                                    <p:set>
                                      <p:cBhvr>
                                        <p:cTn id="11" dur="1" fill="hold">
                                          <p:stCondLst>
                                            <p:cond delay="0"/>
                                          </p:stCondLst>
                                        </p:cTn>
                                        <p:tgtEl>
                                          <p:spTgt spid="24580"/>
                                        </p:tgtEl>
                                        <p:attrNameLst>
                                          <p:attrName>style.visibility</p:attrName>
                                        </p:attrNameLst>
                                      </p:cBhvr>
                                      <p:to>
                                        <p:strVal val="visible"/>
                                      </p:to>
                                    </p:set>
                                    <p:anim calcmode="lin" valueType="num">
                                      <p:cBhvr>
                                        <p:cTn id="12" dur="2000" fill="hold"/>
                                        <p:tgtEl>
                                          <p:spTgt spid="24580"/>
                                        </p:tgtEl>
                                        <p:attrNameLst>
                                          <p:attrName>ppt_w</p:attrName>
                                        </p:attrNameLst>
                                      </p:cBhvr>
                                      <p:tavLst>
                                        <p:tav tm="0">
                                          <p:val>
                                            <p:fltVal val="0"/>
                                          </p:val>
                                        </p:tav>
                                        <p:tav tm="100000">
                                          <p:val>
                                            <p:strVal val="#ppt_w"/>
                                          </p:val>
                                        </p:tav>
                                      </p:tavLst>
                                    </p:anim>
                                    <p:anim calcmode="lin" valueType="num">
                                      <p:cBhvr>
                                        <p:cTn id="13" dur="2000" fill="hold"/>
                                        <p:tgtEl>
                                          <p:spTgt spid="24580"/>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repeatCount="indefinite" fill="hold" nodeType="afterEffect">
                                  <p:stCondLst>
                                    <p:cond delay="0"/>
                                  </p:stCondLst>
                                  <p:childTnLst>
                                    <p:set>
                                      <p:cBhvr>
                                        <p:cTn id="16" dur="1" fill="hold">
                                          <p:stCondLst>
                                            <p:cond delay="0"/>
                                          </p:stCondLst>
                                        </p:cTn>
                                        <p:tgtEl>
                                          <p:spTgt spid="24581"/>
                                        </p:tgtEl>
                                        <p:attrNameLst>
                                          <p:attrName>style.visibility</p:attrName>
                                        </p:attrNameLst>
                                      </p:cBhvr>
                                      <p:to>
                                        <p:strVal val="visible"/>
                                      </p:to>
                                    </p:set>
                                    <p:anim calcmode="lin" valueType="num">
                                      <p:cBhvr>
                                        <p:cTn id="17" dur="2000" fill="hold"/>
                                        <p:tgtEl>
                                          <p:spTgt spid="24581"/>
                                        </p:tgtEl>
                                        <p:attrNameLst>
                                          <p:attrName>ppt_w</p:attrName>
                                        </p:attrNameLst>
                                      </p:cBhvr>
                                      <p:tavLst>
                                        <p:tav tm="0">
                                          <p:val>
                                            <p:fltVal val="0"/>
                                          </p:val>
                                        </p:tav>
                                        <p:tav tm="100000">
                                          <p:val>
                                            <p:strVal val="#ppt_w"/>
                                          </p:val>
                                        </p:tav>
                                      </p:tavLst>
                                    </p:anim>
                                    <p:anim calcmode="lin" valueType="num">
                                      <p:cBhvr>
                                        <p:cTn id="18" dur="2000" fill="hold"/>
                                        <p:tgtEl>
                                          <p:spTgt spid="24581"/>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51" presetClass="entr" presetSubtype="0" fill="hold" grpId="0" nodeType="afterEffect">
                                  <p:stCondLst>
                                    <p:cond delay="0"/>
                                  </p:stCondLst>
                                  <p:childTnLst>
                                    <p:set>
                                      <p:cBhvr>
                                        <p:cTn id="21" dur="1" fill="hold">
                                          <p:stCondLst>
                                            <p:cond delay="0"/>
                                          </p:stCondLst>
                                        </p:cTn>
                                        <p:tgtEl>
                                          <p:spTgt spid="24587"/>
                                        </p:tgtEl>
                                        <p:attrNameLst>
                                          <p:attrName>style.visibility</p:attrName>
                                        </p:attrNameLst>
                                      </p:cBhvr>
                                      <p:to>
                                        <p:strVal val="visible"/>
                                      </p:to>
                                    </p:set>
                                    <p:animEffect transition="in" filter="fade">
                                      <p:cBhvr>
                                        <p:cTn id="22" dur="1155" decel="100000"/>
                                        <p:tgtEl>
                                          <p:spTgt spid="24587"/>
                                        </p:tgtEl>
                                      </p:cBhvr>
                                    </p:animEffect>
                                    <p:animScale>
                                      <p:cBhvr>
                                        <p:cTn id="23" dur="1155" decel="100000"/>
                                        <p:tgtEl>
                                          <p:spTgt spid="24587"/>
                                        </p:tgtEl>
                                      </p:cBhvr>
                                      <p:from x="10000" y="10000"/>
                                      <p:to x="200000" y="450000"/>
                                    </p:animScale>
                                    <p:animScale>
                                      <p:cBhvr>
                                        <p:cTn id="24" dur="1845" accel="100000" fill="hold">
                                          <p:stCondLst>
                                            <p:cond delay="1155"/>
                                          </p:stCondLst>
                                        </p:cTn>
                                        <p:tgtEl>
                                          <p:spTgt spid="24587"/>
                                        </p:tgtEl>
                                      </p:cBhvr>
                                      <p:from x="200000" y="450000"/>
                                      <p:to x="100000" y="100000"/>
                                    </p:animScale>
                                    <p:set>
                                      <p:cBhvr>
                                        <p:cTn id="25" dur="1155" fill="hold"/>
                                        <p:tgtEl>
                                          <p:spTgt spid="24587"/>
                                        </p:tgtEl>
                                        <p:attrNameLst>
                                          <p:attrName>ppt_x</p:attrName>
                                        </p:attrNameLst>
                                      </p:cBhvr>
                                      <p:to>
                                        <p:strVal val="(0.5)"/>
                                      </p:to>
                                    </p:set>
                                    <p:anim from="(0.5)" to="(#ppt_x)" calcmode="lin" valueType="num">
                                      <p:cBhvr>
                                        <p:cTn id="26" dur="1845" accel="100000" fill="hold">
                                          <p:stCondLst>
                                            <p:cond delay="1155"/>
                                          </p:stCondLst>
                                        </p:cTn>
                                        <p:tgtEl>
                                          <p:spTgt spid="24587"/>
                                        </p:tgtEl>
                                        <p:attrNameLst>
                                          <p:attrName>ppt_x</p:attrName>
                                        </p:attrNameLst>
                                      </p:cBhvr>
                                    </p:anim>
                                    <p:set>
                                      <p:cBhvr>
                                        <p:cTn id="27" dur="1155" fill="hold"/>
                                        <p:tgtEl>
                                          <p:spTgt spid="24587"/>
                                        </p:tgtEl>
                                        <p:attrNameLst>
                                          <p:attrName>ppt_y</p:attrName>
                                        </p:attrNameLst>
                                      </p:cBhvr>
                                      <p:to>
                                        <p:strVal val="(#ppt_y+0.4)"/>
                                      </p:to>
                                    </p:set>
                                    <p:anim from="(#ppt_y+0.4)" to="(#ppt_y)" calcmode="lin" valueType="num">
                                      <p:cBhvr>
                                        <p:cTn id="28" dur="1845" accel="100000" fill="hold">
                                          <p:stCondLst>
                                            <p:cond delay="1155"/>
                                          </p:stCondLst>
                                        </p:cTn>
                                        <p:tgtEl>
                                          <p:spTgt spid="24587"/>
                                        </p:tgtEl>
                                        <p:attrNameLst>
                                          <p:attrName>ppt_y</p:attrName>
                                        </p:attrNameLst>
                                      </p:cBhvr>
                                    </p:anim>
                                  </p:childTnLst>
                                </p:cTn>
                              </p:par>
                            </p:childTnLst>
                          </p:cTn>
                        </p:par>
                        <p:par>
                          <p:cTn id="29" fill="hold">
                            <p:stCondLst>
                              <p:cond delay="9000"/>
                            </p:stCondLst>
                            <p:childTnLst>
                              <p:par>
                                <p:cTn id="30" presetID="42" presetClass="entr" presetSubtype="0" fill="hold" grpId="0" nodeType="afterEffect">
                                  <p:stCondLst>
                                    <p:cond delay="0"/>
                                  </p:stCondLst>
                                  <p:childTnLst>
                                    <p:set>
                                      <p:cBhvr>
                                        <p:cTn id="31" dur="1" fill="hold">
                                          <p:stCondLst>
                                            <p:cond delay="0"/>
                                          </p:stCondLst>
                                        </p:cTn>
                                        <p:tgtEl>
                                          <p:spTgt spid="24588"/>
                                        </p:tgtEl>
                                        <p:attrNameLst>
                                          <p:attrName>style.visibility</p:attrName>
                                        </p:attrNameLst>
                                      </p:cBhvr>
                                      <p:to>
                                        <p:strVal val="visible"/>
                                      </p:to>
                                    </p:set>
                                    <p:animEffect transition="in" filter="fade">
                                      <p:cBhvr>
                                        <p:cTn id="32" dur="1000"/>
                                        <p:tgtEl>
                                          <p:spTgt spid="24588"/>
                                        </p:tgtEl>
                                      </p:cBhvr>
                                    </p:animEffect>
                                    <p:anim calcmode="lin" valueType="num">
                                      <p:cBhvr>
                                        <p:cTn id="33" dur="1000" fill="hold"/>
                                        <p:tgtEl>
                                          <p:spTgt spid="24588"/>
                                        </p:tgtEl>
                                        <p:attrNameLst>
                                          <p:attrName>ppt_x</p:attrName>
                                        </p:attrNameLst>
                                      </p:cBhvr>
                                      <p:tavLst>
                                        <p:tav tm="0">
                                          <p:val>
                                            <p:strVal val="#ppt_x"/>
                                          </p:val>
                                        </p:tav>
                                        <p:tav tm="100000">
                                          <p:val>
                                            <p:strVal val="#ppt_x"/>
                                          </p:val>
                                        </p:tav>
                                      </p:tavLst>
                                    </p:anim>
                                    <p:anim calcmode="lin" valueType="num">
                                      <p:cBhvr>
                                        <p:cTn id="34" dur="1000" fill="hold"/>
                                        <p:tgtEl>
                                          <p:spTgt spid="245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data:image/png;base64,iVBORw0KGgoAAAANSUhEUgAAAfQAAAF3CAYAAABT8rn8AAAAAXNSR0IArs4c6QAAIABJREFUeF7snQeYFFX29n/d1bl7EsOQBRQTCCqGNaw5YlzjmsMaVl1z2lXXv2nNuua06JrWiGFdRUUBRQkCZgUVFVFA8sTOXdXV33NuVc30DIME3edzh1s+IzPdFe59zz3nPefcc2/50IdGQCOgEdAIaAQ0Av/zCPj+53ugO6AR0AhoBDQCGgGNAJrQ9SDQCGgENAIaAY1AF0BAE3oXEKLugkZAI6AR0AhoBDSh6zGgEdAIaAQ0AhqBLoCAJvQuIETdBY2ARkAjoBHQCGhC12NAI6AR0AhoBDQCXQABTehdQIi6CxoBjYBGQCOgEdCErseARkAjoBHQCGgEugACmtC7gBB1FzQCGgGNgEZAI6AJXY8BjYBGQCOgEdAIdAEENKF3ASHqLmgENAIaAY2ARkATuh4DGgGNgEZAI6AR6AIIaELvAkLUXdAIaAQ0AhoBjYAmdD0GNAIaAY2ARkAj0AUQ0ITeBYSou6AR0AhoBDQCGgFN6HoMaAQ0AhoBjYBGoAsgoAm9CwhRd0EjoBHQCGgENAKa0PUY0AhoBDQCGgGNQBdAQBN6FxCi7oJGQCOgEdAIaAQ0oesxoBHQCGgENAIagS6AgCb0LiBE3QWNgEZAI6AR0AhoQtdjQCOgEdAIaAQ0Al0AAU3oXUCIugsaAY2ARkAjoBHQhK7HgEZAI6AR0AhoBLoAAprQu4AQdRc0AhoBjYBGQCOgCV2PAY2ARkAjoBHQCHQBBDShdwEh6i5oBDQCGgGNgEZAE7oeAxoBjYBGQCOgEegCCGhC7wJC1F3QCGgENAIaAY2AJnQ9BjQCGgGNgEZAI9AFEPDZtl3qAv3QXdAIaAQ0AhoBjcBajYAm9LVa/LrzGgGNgEZAI9BVENCE3lUkqfuhEdAIaAQ0Ams1AprQ12rx685rBDQCGgGNQFdBQBN6V5Gk7odGQCOgEdAIrNUIaEJfq8WvO68R0AhoBDQCXQUBTehdRZK6HxoBjYBGQCOwViOgCX2tFr/uvEZAI6AR0Ah0FQQ0oXcVSep+aAQ6QcDn85HP57Ftm2g0SrFYpFQqEQgEyGazyPeRSISGhgaqq6vx+/3qfDnC4XC7O8o95Hz5kaNQKBAMBjXuGgGNwK8EAU3ovxJB6GZoBP4bCAj5ChELUafTaUKh0HIkLAQun8u5qVQKwzAU+cthWVYrgct95CgncXEO9KER0Aj8OhDQhP7rkINuhUbgv4KARORySETe2NioonAh4Uwmo0hevo/H4+r38iOXyynils+9iNz7XkhePpcfTej/FbHpm2oE1ggBTehrBJu+SCPwv4GARNXy01lq3DRN9bmQt6Td5RCClx+J2OVfj7TLCd87RyL5jo7A/wYqupUaga6JgCb0rilX3SuNgELAi66TySQVFRUqMheCTyQS6l9JsVdWVrJw4UJ69+7dilpzc7M6xyN5+VfIX+7nReXlv2u4NQIagf//CGhC//8vA90CjcB/DQEhcEmpCwl75C4RufwuRW+SPpd0vBzyuxS6xWKxTtsjEb3cxyN2OUmn3P9rotM31gisNgKa0FcbMn2BRuB/BwGvyn3ixIncc889HHnkkayzzjqK0LfffnvVkZaWFkXSUgi322678cYbb6joXQ6J7Lt3797aYa+yXUfn/ztjQLd07UFAE/raI2vd07UQAYmqZT5cIvXTTjuNBx54gB9//JHLLruMnj17qp9hw4Zx8MEHc9RRRyHnDx8+nMWLF6vPBwwYwJAhQ+jXr19rFF8e0cs8uj40AhqBXwcCmtB/HXLQrdAI/FcQkEjaS6vvvvvuPPHEE4wcOZKvvvqKHj16qHS8ROXbbbcdl19+OTNnzmSHHXZg7ty5bL755io6l6jeS697S9vkOimO04T+XxGbvqlGYI0Q0IS+RrDpizQC/xsIyBz3smXLFHl76XWZI3/11Vf5/PPPOeaYY9RStpqaGhWdy49E8/Pnz1eE7pG2FM9JSl7m3+UQQvc2mvnfQEK3UiPQ9RHQhN71Zax7uBYjIJvJSLW6VxDXp08fFixYoArh5DMhcO+QJWhC7rJrnBwSfQtpC8HLsrYffvhBpeDlkDXt4gToori1eHDprv/qENCE/qsTiW6QRuCXQ0BIe9GiRfTq1UsVuHnkLoVwEmV7xC3ELjvGSeW7kLTMu3upetkiViJ1bxmbtwROrtWE/svJSt9JI/BzEdCE/nMR1NdrBH7FCHTc5c1LmQthezvFCSlLNO6dK+QuZC4pdo/UJVKXa8uXtHkbz/yKu6+bphFYqxDQhL5WiVt3dm1DwFteJhvFSERevmOczItL1O39W46Nt3ucELq305x3L4/4vT3g1zZMdX81Ar9WBDSh/1olo9ulEfgFEPDmvyUCb2pqUnPkkjKX6NtbfuY9Rj6XQ3aUk0NS7d4b2rxqdknVy3y6RPg65f4LCEjfQiPwCyKgCf0XBFPfSiPwa0Og/G1rsimMHELG3ty3l1L3om75Ww4he/ldfoTA5Voh+KqqKvW996KXX1t/dXs0AmszAprQ12bp675rBDQCGgGNQJdBQBN6lxGl7ohGQCOgEdAIrM0IaEJfm6Wv+64R0AhoBDQCXQYBTehdRpS6IxoBjYBGQCOwNiOgCX1tlr7uu0ZAI6AR0Ah0GQQ0oXcZUeqOaAQ0AhoBjcDajIAm9LVZ+rrvGgGNgEZAI9BlENCE3mVEqTuiEdAIaAQ0AmszAprQ12bp675rBDQCGgGNQJdBQBN6lxGl7ohGQCOgEdAIrM0IaEJfm6Wv+64R0AhoBDQCXQYBTehdRpS6IxoBjYBGQCOwNiOgCX1tlr7uu0ZAI6AR0Ah0GQQ0oXcZUeqOaAQ0AhoBjcDajIAm9LVZ+rrvGgGNgEZAI9BlENCE3mVEqTuiEdAIaAQ0AmszAprQ12bp675rBDQCGgGNwBoj4PP5fvLaUqm0xvdekws1oa8JavoajYBGQCOgEVjrEdCEvtYPAQ2ARkAjoBHQCHQFBDShdwUp6j5oBDQCGgGNgEbgV4aATrn/ygSim6MR0AhoBDQCGoE1QUAT+pqgpq/RCGgENAIagbUegZUVva0sJf9LA6gJ/ZdGVN9PI6AR0AhoBNYKBDShrxVibutku0UNHVYwlHxQ8pWQj1vPK5X93gErdbl7Yrtr1hBTn3pW+2UXK1tk0XGRhtN6nP+XfVl+H+9jeV6H09TfNj5swcK9hb8E8uPeWt236C//3ofPdp9ahmGHrqwYlZ/AeA2hXOPLOuK2ujcqlXVa4VzWN+/vNiA7ubuL++o+15OkGsPeKFrZ4PEe4slatbWENy5a27CCcdRZG39Kv1Y0Hr37ONh30uhOxkencnLPK29Dx7v91HVrhnn7qxz819x+tNqAzmTn3rujLreHzIe0odUGyBD86ZVcZZB7o3f5h6+aXijlbwfIip7d0fa09kHZ35Jzm5Kvnd0p+aHgE/sEfvcn4Mq8qD6X0Vt2dBg3cstW2/cTwvbu0qavP62nndnWVtWybXtV1fCXGH9rzT06FU5HpP0lLF8JW5lER/jejyK0ssMjPI/nPCUuHzSrC66QuV9uvMpM2PEJogjuj8u/XrOXMwKuQjgGpMwDELL2+cgLqbvnhICApZjeaZsBeQOK7vcR+bzgtiVoYxuCYHujsiIsVqZgHUmxvfFfnhpXYrt+UiTlPsvqys6BUDBTlKguF6Mjv6l/S2VEKWthFUBlUmn1nkAM15ocJfwU8bcjlJXhUS4neWxAZNlxrW7Hm6zA6VhOxzrq10/cR2HvGnMHyfbH8o5r++89+IwOjqdCuay9KzKuKxuHqyIPubfoREdboMbAKtgPPz6k/T4nsmjvlbtmQdmdMqfBEFm1yswHsg5byM0jf5cAOxvbHW2c87dy51u7uyI97tyu+PG5g9eRp9u0DuDJd8Ey/TBzRXViKGSQL2QIxSIKRxmHgYwFRhAMP5avSDJgkFVtLBLDT5UYIxuazAzJQgGz6MPnMwgYBkEjQCgYJBSAgKuLloX6W/pqqYdAwHD+Lhbdz8080XCYUtHG53eUMZtMEa1ItAtqPDmUy0PpeVl/dcp9VTRnDc5ZzvHvTLP9JUzXqLQaYjdo6MygeIJU+uS2yTPia9BERKF9nsauzBJ3fICyIsoatGYZ5COvbR0J3fNw20Xe6iQftuEjq1RGcTdhGfSma63EYAQgY4BwvHwflQg+74IQKmIrq+pgsiID6jV/pV7zKmZI2sGxsoeuSDidRECrJ0fHHHoOWbkzqLx+BUgHU9iZp7W6sncbaftEZsYvT+jOsGgPcSdtbEfoK2NO927l0eSKCH1FcJQ/olNCd9vtDut2TmZn92z9bA3Hj/SlnNA9W9DqNJch6BFeuY7K8wPlNsBruIe/mxnzdFruL4SubJuKA9sI3bu/RK6eHpbrYzmZOw6nF7x4PWifffT02evCigjdXxJSLyNzl9S96+W50tSSZSsnJxwQq1ee/Sth2nlaiiaG36BarI9PSLtEjiIzmhbQmE2RWdaEVd9CKFXAELKvjEA0gmWCbZUwCwUKuTyFfB4zX6BoWdhWkWFDh9K7Vy/69O4jp7ceyse2IWg4DngumycSCqu+5DIZIvEYxVwBIxxqy8q6zlX7bKYm9NWzmWt4dmeZvOVu5StRLEu5ewN9hazkCbQjoa+hQXAGdjnFOUr1k7ax3ZdlKtuhbZ0RervovFzr/T5Mw6cIWzAICmF7EbqyOj7SfhCOl++F8MPyh1gaCfHccGRVYVghf/3sG6zZYFnVx3a8e6v8RIaddsq9szvGOpNtOwdrdZvvE4eifYRe7jiV365jHz1CdES3cgRWlkpd1aaX30dNF5Uparmh78yhVs8o0w/Xn20XRbVrxxo6SqvTFzfoK8vM/AScndgPydJJhK7iwlYxOA0X4nBSy84hTmKrY94aVZR10o3UPcLp2I92RO49S82dLS//5cZLZw6diM8uSy9555TJyLZt/H4VujjNkeDcKjoOhYTK/hLFkkkmEFDZpqbGpcz99juS9U0qlO6x/gAqKivpW9mNConcxS75oCFgYuIngaGCDGXOXJtWnnD69ttvmTt3LgsXLiQUCjFgQH8GrDuQbt26EQkFSTY309zYxHoDB6gW2qatHIam+kaqa2uWG1sdMyY6Ql9VbfmZ562Kl+/wqTN0lyO7zp7vcq/nDcspP8sgqwe3b+nKTGu7s1tHcZl3XTat1aqzK+qf8vTdawM+LPfmMk+lFMez+gFI+XyK0OUUScnH5Dp1bXujvFpi8+7f8aKf9GhW6wn//ZPL87vlwnF/d6ZE2kdNnu1WKe/yMGq1W9vBGVzt6x35dXT+OrvNLymS9s/rcOfVUQDv3FXpQDvCbGXINUGs7RqXQNfUfjhU6gyU1kyfqxPOdE55Crv9tKATrbus77WoPHNfNpfeGo13itcqDsDODKrHoOXFNo7n0Xrk8wXCEQmNfWSzOQxJi4ckAQ+ZZJpYMASRIF+3LGXMO2+RS2bYboutGLrehtiWRTqfIx6JUhuKOUqkPCibZNiv8JE7GZZD5m0jua24IplKUlVVpZq0pH4pn3z6CQ2NDay/wQYM33Q4hutqJFMpqhIJJYeiaRMI+DHzJkG3rV6H1AxpO2x1hP7zlKjD1d7Y+Sk70O67cg/flUyrWSwf2x1vWOZ9dowSfk6HvKK8Mp38yduVN8txJjp0qEyZyqOh8uinVf9EI4ru4A84c7lyS3VfLxMnnxmQ8TkRuhwyPyVRerC8sKCDIq9yJ36JKOqXuMeaCFEJw5VIJ20onxbtzGzKJcaKwqk1ac/qXqMIyS1I8uxw2QD7KVjL9W5VObj1fh0VcnXbXX7+yh5eJqLlHlOu02vYBk/HWvWrM9Is142yoEBF4EgNT1vtTlsznBu1jRunseVNdmogOqT0PMIp689yuHs39QzfyvRnhd6cTclvqR54pziRuFNmJlRnWpYyUQEj7NacQCqXxh8wSASiLJ47nykfTGd+IcWWO2zLkH4bqoDB+5FuSATuF+OTzavUfVHm3hMh9SSxQ+6Mn+qxmDPHLDrjWnIDBbtA0bYJBoIUinnmzZvLd9/PoaGhiS232Jq+vfupufeg36BoFQn4/QT8PoqWjaGyC+3LG9r7j+3B0XPoa6hIrQTo4tlZSlB91WG8txeGU5CihuCKFLFj+5bz0H5eBzozqCvSr479EeJ15uA7aO+KSL2jYoolsdwPhaWFvCV7LB95mTjFOpBXhO74wCot787/+b1JuzWFYWXGZGX3/bnXr+z+K/m+1SHrzLNstQTOTVqNcascflaJ+0+3rCMunRllIXS/Qyit+tTx9xXUNKgx4hVBrUQGHtl5/NE+w9uxTHwVBeI+v9Ozy/v6U4T/SxL6GtgPUV1nZqtDlKf+7tjwNqL0iF6oJuTp6sr0oGP7PPxcJ74z+bdi+xOEXvSb2E7YrGJdZ/LAKRR1Vl9IJO0jXzJZ1thIvLKSSCDK7AVzmPzOJLpHq9hi663o1rcPeUokUw1UBMLUReIESz7ylomsJQ/5DPWvB4ttgGmDnZdEvZPp9Bk+/H4ffqN9Rixv5bBsk0googhevk3l0yRTGcaOe5twOMrOO+1EXbfujvMA/PjjAtbp22eF/nqbA6MJfRU1dtVO84i4I6GviMyX5z6Zw3I95J9S/rLmLBcUr+J1HXukqkLLUp7lBq9Te9yhiEtx7Qo8dKX0Hat9PbJ2G+L3InT52x3Jcjsni+5VZruG2+8YHsf4OwZI0lV+0ayO/V+hAehEpp0YotWZr13Ruas2ehzXe2W2cEX3UgbZ1xadtBk15wpnzrJsKY7gUm5Y5cE/p6rSa5jIqmMnVkborkGX5YgdCb380nIyLsfBK4TqrKK8zdg5V3jjuv0Ki+UppDOdbfdMl8nK2+fNaarndNTjlellh8LyVR4z7onL2ZKVPc+7rqwi3UuEeelijwqlMsIbHs6YkeVpbTXpQpLyvap3KZN/xza1082OpO7zqaycl0Yurztqxbgz/WgVsI0Qeomi2xqhS2+W31v94aMxmaSiokLR/uwf5/Lya68Sr6xgv332oypWQVjNn7fV56gEvQV2Nou/IqoygzksFWUHiuLE+DGsEqWSj0DMUHUGnmqpCF0WAkjFm6xgsouEAxLvO56PtFWwlpYKhrmiTXMyxVvjxjN4440ZPnRTzKKlonUpzAsYjsfTaptdGbbxjib01dWbnzy/s8DI1fsVRuflBscr1lilIroOpO4ZkTXtkGMM29bBlxs+zxC29qWMoL3Bq0hVMgwdDEn7SmKndeWneL9LqsrvrBdR2iSK7Sm3U03r5a/KLGlZCa8YGJWPd9lEtWNlRq1sjt9rWGsgW7b8pjNMlYFzn6GuKWvvmspgdeVe/hxHfo6BaE9dngFwC548XDr+K50ItGG+un1Q48WrACp39joJ/DuNkpcrumrrRTu6XYG/oLrT0WnsMATKg2DBun3xl0tU7mAvv1/HYdSZU6CqzMsC/I7ndCbbct1Qo3pNvbkOwlrdcdRORxVmzuDwCF3WLrTLlLVWtPso+qWA1Wm4nLfcqkcXvHLsV6SXcq+2ortO5N/hXu1snkprO9WxisjVYHAjA9dhTGcKRBMhljUmee3NN8iaeXbcZWcG9OtH2jKJBYLq+ULEgZJNxLIJKy9Hlsv6VT69KEW5ahbQ1zrdF5LHliBrg+nFFH53FZ+/zU+2ijYhuQ9SCZ8nFDAI+mVtQYl80SJlmkQjceYumKdIfegmm7DtlltTkM+DwdaMZJnZa2dvvRqsVn3R69BX14y1P1/SMNlsVqVjIqr4ou3IZLNEo1EKsrZBvNmAU4whh3hw+XyeSCSq/k5nssRjzu/ZnHwexiwWkSpNmV/xlMa0ihSLRQzDIBCQGNXhMMsqIrsWSUWnVEmW2wmlqmLM3A/VMo5SCcNfnlgrUbJtJ+r1uU+zXVUTz9y2ledY8vsIBkPtKETu7bVJ7mtZlpOmCgZaM+dev8uddDXMTYtgIKD0R6ipqJRTFMfnLIiSxhZkwaYorA3JJMSjsv4E/H5KPse7dn2CNuNiQy6Xc2RSZnFEcYslZ72n4GHLPJXgJdGuXcJq/c7BRlJukUCwDU/xml0gvVmBjgZJyVdhXlI4eI/3zvP+VliUwCgTlnRXsPSuNU2TmCyPkTWqPl+rzJTci0V8hTxG0MECkZdaF+z9+JFtJmQJjVpz7I0/Nc3hLAeUCMm03XZ2Qi7SHm/cSHO98RcIBAgafoqmqcac33CWr5klZ3zKHKVT/ytyldJiwS3gYlFyKo0FG8NQcYu345Z81urkehiuREXlmkwmQzQWI5PPEQlHyFsFQoEQxVIRv5KB8+M5FmpcuSl7wdaQ9UOuLsl4suwifr+h9DToa9MnL2qVoZgzCwTDIfLyDBmzPr/CWtYjB2Q8WbZSPEP0VMa3Gs4lfGWAFktO371qbJk/9Y5coUAkJNGdXFvCcAtYLdsZCwFZNig6r3TWuUrsiMjGK/ySzwoyj1y0icgSqFb7I+pkI1kyyywQjkUoWAV1H5Grmck4UaLfHSSZLMQTFLMZjIqE2uipOZ0iEZfV2W1tlhyazANLv1UbAzKX5jxL2RzDKwPzYtblffByR0BkI4caY+5iDjXMxZmQx5qybqwIAZnN9mFnnbUy/oi7LMaAhQsbeP3NMXSr685ue+5OOCpydVRG1oKL+uQt8NtFYlL57gwAR5/EZAedolzZK6M+3UDfeHfiRZjz5WxmLV1CVtpl+Fm8eDHNzU307t2LoZsMYcMB/cgWLBKyEL1sLXyx4BS9KbmEAmraI2flKZoWzz33HAf97nfEIlFnTbvfsfGO87z8/gLLFZVqQl+JtVjJ157h9fbsTafTBEUQoZAybPK5EJz8rRTTJWk5RxGGaarz84UCfhmhkoaSDQ6MAKYtqRchRSePI0Tb0Rt2Eq7t93uTT4q24wx47ZLnyhGWtY5unxyj5VNrJ+V5YSEudXERy7QISJtVFNxm1YV4hfRMS1JdohTO3FJAlL+T4hoxPuVHeaGW3ECMoHeUB9gqjSa4SbNzpqNkqj3i8aQgbFAKGJSicRUtlISIhTQEo7LKfSEOwUEMqRCfKJ5HxOKgRAxxHdpSZl5lr5McswkoF0cI2sbKFxQ+kXC41biacm+XkBQZuT9en0QyQgoiu/JsjveZ/OuNCblGDJ4QQmeHg49j/GXNrCFjRqUJbMjnhEGgstJh4JIYOdnRwjEH4sT4fS7pFhwHU/AQpzMcjWD4/GTzOXVvaU88Hm9ts4wTGZPyuayV9Q5xNiSKkENwK8haXsMZ1/KTs3JEAhEsHIdCsHSkXXJR7Vy5lLzcH9GNFR0OntJ/cSJNAmHH0XQcsYIqiIpFYuosb2ahXdZHxrXhLLuziuJ2OONcnFbRNPncm1+W8VWyHOKOBB0HT/qcNPOEguGyRC+K1GWcSEGT0mmXkGVsqGiwtRbEm/H1xp/jDAvOYi88mXjE6OmYyFL1ybUHuXxeEZ4QQLnDbJWKBGRNtauXcp1aH120HRsl5Oo0SDl3ppnH5yupQEGNJellcxpiCcgWIBxRS7kyyRZyBlR2q0aeoWyNOJzu+A0ZbQ6wjG+JNuV5XqAg40T6KLaoYyako6w9rVEyLeSVrMVJ90hOMmZWLk9AxqXU2RRACtczGYjGYNq0L3j/g/fZa+892WCDPhQskCGVTpvEwkG1PFYRu0TVoi4lMJuaCfqDThChPBwfi9LLyIT8VCd6kMsn+fi1Ceyxy56YlTFk1i/vJhPDPpjx9WymvTeViniMww4+mKhkz2WDGb9T0OsNUsssYob9WP4S4urWNzeSSiZ5c8wbnHzyyaqPYs88J7Idobs+uSb0FZqHNfuibbA65qU1KvQEp5YhOIUVfolE3egVQ/I0JUyrQDDUZojajIhPEbpENR6hKG9fKbFUQFrKCAlBCQm0RtWr0Q1RNtnlSEhCDJ3cW7mu4mELQauw1VKbJsjADsrOCLJmXCJ16Y/fudY5SlhFS5GqqswU4yXppg4GuT1pO0UnzmaFYkgCiqicO5YwShbJBYv55O1JVNp+fpw9hwP+cDx0rwEzA1VxbL94uIJISUWsYnS9Nqj+KFJzm1hW1ettV2rn80oOyjkJBvAbAdeQOySusFHZAi/Kawv4VeTrRiBOi1s3QW0nBTWf5hpg+df721fmzHQUmxhJIUyJNsV58rI78rlgpO4nUUTGYsazz5GoqWLgVltAXS1k0lBVgZlJEayqRDaAcYqfHJJyfhwykd56LlXezBMOthG2PCOTyzgRXyCEWTQJGkGaWpqoqqxSqGdTKUU+sqbXFOL3i3PXRuoemXgG2LYtbHEWfX6V6ZHflRMkVrUsOm3Fw52f7Wj4lbzE+KYySn+UlXYJWTm54hiXpd87JXQFYtvYcHSvLXIUh87Rtva78IkDJRGv9LWkMgyiMhIp2kSDbQ6zM5BLymkSvyscjbZWWgupO2PKFu9bOdTeIXrkRKR+pVPl33UcJ8o2iBNWkkyTM3aVTy4OnRtMOHO4ZbUErSsKfJC3KRYKGImIVLg67C7jNZVyem2EmT95Kp9/OoOcbbPTiBHUDt7YmappLWhzpOPJWH4vH7/lNk0wFfshbRX3zisCKzOX7Uheln3FYrFWW+OFLiLjVCZDPJYgmc8SCkcdX7+ofH0lkw8+m8VTTz7NqaeczIB+fSjkMvSsqWh14GWDKtwNqgTDNHnsgE1VOKxwSX32BQu/nk24MkH/ETtjB328Om0ig9YdRG8jTk1ND0w/zFlcrzKxNZUxNd8uI7EhmeGF555jz933YGC/vqqfIgWVjfM21JDHSw1MwK/wEodNnOcHHniAHXfckc2HbdqKq1MPUxahewpRtkpEyUBH6B1VZDX/9vkomAWldEJkbYYICrkcIfFqJYLyviu3TEULAn5KVsGJIN0IVAaxEQgQjUSVQivC9lhJpQrbcqNCYiqqcNN2XlSurjEM5fFPRYQ6AAAgAElEQVSJwVUZATcdLm2Uv32SUnSoQdm1fFaivCJhmQZQ5F7W7lZtddc1K4MpKWpLOQLytYqSJOXvlXnKrb39Dj1gytK6QjRqm8Uyu+qYFFtKUFTBTcC0GXXnfbz04GN0T1Rw/sUXsu5O20P3Csx8GhIJtXWsEIRK6Lb3GLBzOUXUKj1PiULRUpv5CAFJ9iPgpQzc/ilj6EbnIhNnakIMj/y45sQuUSqYinBDovwqF+h2rHVOuSz1LdGmm5lRfXVT1NKmgkTWkko3DCVz75AUpUQxgWCQpsZGZy2r36+cKyEwuZ9U+M965kWs+iZeHP2yKvi5/o7b6LPjbx3LYfgo2Sam309RIlHlLHmRp1NUKK6klcupsZbOpInH4uTyOTU+JNtUWVHZmmHwHAuPZCS1KobZTRK1prCzkj4slVTkKk6RE507Y6x1DlvpQVlBg4w1cci86FXJy938w53SbMXGvVQVVZZvmyUOm0xBRMKt24C2G3YqPe0916EQVfgka30lkpZIU6VPDSxs8mZBORtC3pJ+Dkvo540vby7CHXJ5yW6YFjEJC1XILyGZm+JuN7bcbAaWcj6jMrKKTgZJpafF0Vd6Y6loPVA2jWdLeln6IM6LjDdxLMSBlfa740Vlltxpo1Aw1Go/lNMqUwvljkMqRyASdyEqYZckS+gyh6S6rRKFWbM5/oijMfxBDj/mWPY69BBivXtRikdJFjIqPe+XqF7Gb3lmyW2PBBzedEwml1X4SlW3QCSPCshzyndiKbMPjifVZlNVv9wpGUdPxVGV7YcdTGWLVtHTZdkcSxsaee+99zhg//3pHgmpc6SnomGFfJqKcIRiMkcwCVTHFdsWZUdKCsjEZ3H+Qv5930P0NWI88OBINtl3V0647AJaYgH69OlHIm3jK5QoBIKEK2KqPzIzKG1Ua8jtEgsXLmLmzJlst8221FYl3G12oZAqEoq4W8QZ0OI6fPFolJxpMm/ePN5++21OcaN0zz5qQl9Nbl7d0x2b5BC6pHklilKRsynE5pCwpLOF8IIxV9GFNEUZhQgUoYtRc+drytlI7WIk1sL1AJQhkQlWOdcldbUtqmsAWq2dTNSVpbk9A1HeOXEC5JxQCJmnk9S6Sud5IYoXpQsJyRyptF0MnkTmhk+RoZyaK+QwAk66vVXtPINnWti5vHNtx/CqVWlloaah5rH9qirFj+2zMUX9gobyaH0y39ucwfpyNtdc+lcWLFvMQy+/AAN7UjCzhGIVmIKJGF01RyxZhaLrSLj4KMfE/b3cuIqcZBJZzhcshfhl9z6ZkxNDVDaNoOATXExnPlgZXs/pcdOqrRCX4y/nejJSaUyxKi5xixy871xCc7wbiYzK5CrXlZG9OkeulQi9oZnijJnc++BIvp03l8uvv5Ye2/4G0kknaq2qKHM42pbzqOyDVXTS+9L/sucVJOqW8SnXe2NFfpdMjTgT4iSp8Su4Op+LM2eEgvjcrSplBEraW+3SJXBJNOrtAaQIz82mSPToRefuvuDlGRU15stk1uoHqBUWYkVVrE6+sZ5wtxoVhYVkjte21NSQ4WaI1C1URr18lx3JRlluBkf0xpF762bb5TqjdMOt6ZCx6uEluVQZN94YV5bdidZFx+10Cn88rpyrollAFlkFZN9u5cyI0+qGk/KsXM55okfi5a/ZUGNKxlL76ZhiMolRUeFcJ/lmb568nBgd38WZb5Z/vVoKGftS1afCRhmLApIboefykMxw/XkX8dUnMzjrzHP5zZFHynyTs1+p+BCivgoX137JWFHicMev8vJNJ1vid+yGN6UlOm5n88RDESfl35HIXb9LPi/mcipXFow6NUZFy1TZSRlvGbl/KEQ6L/uhV5DCoj7Zwj0P/IMTTzyR7jU1SBauT7wKK58iYfgIGwa5ZUuJVPUAS8axYA5WsESLnabC7ycoOfQF9Xzxr+e4/x8P0G+nLfnLw/djRcU1NfDLnENBbKhjM7L19USrqxX+qWQLsYoK5RiOfv11dt55FxKuHRQ7Wcw7dTvePNCy+gZq67qpaveKioSC8Mmnn2b//fen0pWtjtBXl53X4HyP0L3IRWVTCgVV8BORweeRW7myl5NbPisb90I46CixGEwx8Kowo4idzznGQLmjbhq8/Hr5TJwCFeka7UnA9fKVAZD7yo8MKs/jFSUUYxkOk1cGqERYsgnqWfJdWdTpuYiSHpcYzzXaRRWdu5309nb2rvessKrAWwG4QogSoXtlpiqqdIxKwbCRmbjc4mVEEzVOOenSZYy6/x56Dl6PnU/8PUTVtg5uRCT4uIbVmzIof6zKTRaxC3k1XxYUwyTzi14BjDKW7lsTvD5JRJzNKpxUgZCkozvKtAMZOsTvOlSCtZrMk4yHW4ugDJX7ey7rGODWKYHy9IUjn1I+j0+UWoy9yNgjWfldDLRl8vY995Iu5Nn/8MNhQD/nPHm2iuKEpNxXRSgZyXee8ybf+WQjafIyl55ItEWVHUUmY62jcyhjJJmBRIXTBzG0kqWJyziTRxdVdOZgUlaoUI6h4CPt86JTuY84uOIYSxpSCkW95EfZciu5pSJ0MbzKMrrVhap2wKAo8/mhoJoG8OoaliuKU88RHXKJXJw+ZXGliMzRK1VoqkhUmEWIS34VIlTVZCDty2YcTEU2phC8W3si8pHo2cvZmwUV+QeiEXUbeZS1tIlAXOoeXOddHIyOdQPl48mTiyJnd5zJWBZdlukjmRZTueesMwUm2R8hcHHAPKdErlX2IkihKU2opkrlxPxBl9hLllTXkZq3gAdvvZNTjzmRxPCtnD7L1EK3akpBmY7JE/em6eTe5btOeg6IZClkDIpc3LGusmSUiIrchRS9zaW8vpXn7h2j6vTJq6ERvVDrw8V+CKE6Y932+UmaBe4ZOZLTzjyTZDpFXbySXDZJd8mciEzTKbfGRMZOEaK1anK7JFvAGiVSxRQRKUa0AjDrex679CpOOPVk2HgdSj0rScfCJGJVsLQAUoDXLS7VdI4uetjLcyJhmuqX8f38+Wy+xVbKgZOpl3jUtedSrGo6tSmShRO1bG5JUllVocbGJ59+Rp9+feleW9s6laEj9DUg6dW5RDm9rtJIyt3hDHeOswQp2cggEsWnFNzJzZWampXnJhWjyjqI8gixy2AVBfVIRQhYFEAMuVyvFN5NYYvRUCTrbzMYMqDkKDcGYqjSaadQyiN4MRheBKDI3YctUZRUOstI8lKoorzpjHOuKJS0S5Gg9FH86xJBVb0pkXjWmRKQdqqoSRwENxJQzkEHVFt5S4xKGNJOqp/KuBMlGCXydk554rFgRM0Tk5ToMAwtDdCrGmIlWnJpKgJRZ3MbMVrK/Rfg0w7eosSCozzPi7w8o60ISAy03zlfsK90iUl9V3AMvRsVkDedZ3hkJO0VOXiOlEfSbvFhu0hKMJfPvRSstEmuE6LwJndFzkqebZXICrXmZqiqcqr75RByFydD2iVtLKQgGpKlEc5nQpBCsC1JqKp2l/KoHVycwiZVAOU6M2oSOg0VTuSjDu/e8q+0WUheDnm+PNv7V74XByoYdTBXuLoOhDh+EoAEg2r7TBXNOxPNINXSIhuRpapCcq23InIXXO9eapy4g6dsW1FvyZUhfTGlcCvlREpiSKsSTu1AwomKhdC9vbw9npDMhNJTkZ/IQLAX+asaEZWTdR1ruafryHi6p5jY2znEdSJEx2Ju6lrkIDoo58h9RGdkWkXuG3Pvr6qrLbXkk6KcJ9kWyyFdOYQMvayMV4rtOWiejOQZytFws3Uewcvz5Lnyt7ytSw7lfLiOhtcPNR6lyE1si0TbNi2ZZgyjRIU4ykKyC5c48701PdxxE3SzWDYtFIlLMaXpZg2l3+Xj19PxZIvj9EjQomTs1FnIuT5pl5BqOaG3Ordu1O6VtsvngqP0WTIicojd8IVh/iLo2xcaG7njnrv403nnKUfQL2NXCFxwra9Xski+/TZ/PuMMhq63HmeOHAmDB2OFA6TTKXy+IhWxMD5F/EWZCHfm2LMt0DMOdZVOnYEZZNZ9z/LYnfdSu2EfLnz4AQdrcewqE64DUoJEnPcmTmS7XXZV7lsynSYRr1DkroqUpd9miaDYWNfXluBKtntd2tCgpr0qxSZ1VuWuHCgn7VRuXvUcegeuWZ0/vf2OJciRAjCZM49EZUtAH8n5C5g67m2a5i5gy622ZN3hQ2lYvJRZE6apudcNdvoNfbbYDJqaeevFF2ia+71KB4UCAdJi+Gpq2Gq33em5/gaOoZHoctEiZr7/Ad9/8y1WwSIcizF0yy2ob1hG/cIFFJqaCAuZGn6SQR8pH+ywx94MHDwUAhHmTp3OZ9OnkU8nCYScF54M3XN31t9sONFgFDOXJ+RFc0uX8vHbE5g2bhyxcJjBWwxn6733gj691ADKmjZRGfwUKFl5fEJ2MkCXNfDNtA/47suvyYrxDocwSjZxWf5lFQkVS1h+aV+YrBRaGQGsvEm/RBUbDRtC9y2HQG2lU16mDJsN9U1Mu/M+UvMXqDnF7ptuxCZnHO8otirGdYk2leTbWTOZ/dHHMG8RiZKPUCTC4nyGTPdqNtpmazb7zbbKmMz4cDofvTuR7kUfVjaPUVfLBkOHseHGQ0BSZxL+iUucyjB35lfM/ngmjUuXqVcqBv0lonaRaLGk+iORTsoIkpYaIyT1b1AbCqssTaJvD+bNmQNLGukWiak0ZUMuh9G9jh7rr8fwPXdl7tdf8eWHH9H4w1ziOZNYKIgVCKjtbsO1dWy3046MHzsGO51kYHUNi+f9SEW3OhbnUvQYtiG7HrCPakNm/o+8MuoFKiMxkk0tyqj132QjigUTe0kLhUX1BJozRGU+2+8jZUBjVYwRxxxBsGcdNDYx+pEnCFg2TZkk8dpqgtVxRhywP1RWKazfuvN+CrkCvQYPYvMDDiT/0QwmvzuJxmyaHUbsSc/fbOFMnUhhl5C2TJkIgafSzPnqK76bMYPUwkVEcqYaa1lZ9ilLnXw+otEwfbt3Y72B/aled13o0dNxEo2AU4ClUrw2JZ/sDeYjaNn8+NpbTHt1jFPxXRHlwIvOdcqJqypVWtavnBenQE5NFImxFgIXh6Rg8vGYMcybP49FDcvwhQKE43EqExVsMGAQg9Zfn8hGG0gxDHO/mcXnH3xAZu6P1PiDVPoMUnmTTEUl1QMGsMM+I5TejX3+OZZ8M5v1K6rV/LxsE7qkkCU8qD9b7LoLvdcb5Dj2lszPG7C4ga/fmsAHM2dgBENUxuMUZclYoUCF+3quVC6PGQxixGIU3Gmw/nU9GDRoXSZMnayWNfpyeYJSdxAMsDDZTMV6/dnjwAPU1MnHU97ju/c/IlKwqI7Fld8kBW7ZcITBu+3GwE2HOfPwznoIAqUCpUWL+fKdicwcO4EKI0xd335sedJJ0L2bItVCMOAk+HIWi7/4gpkffUj93HlE8ibRUAgr6Cflt6lebyDb7bE78boeqt9SlyB7q0v24IfPZ/L5mHFUFEyismrGZ5MJ+jFVbY+h0vndImG22HxTQhtv6Dj8Ecfh/fyzz/nyncl0X7iUDWt78vWc+Xzy3RwGbb8dg7YcztA991DB0oLPPmbCy/9hQCSmdOfT96bw3vi36FNZw+/+dDp9zvojxVAAo5BxTH9Liq/GjOXHL2fjS+fx5UwWNi6hZvAAttpzJ+q2Gg4teZ4/5c98MfkDSrEgR558HKZh05huwR/wkyoWCNZ1Y1EuS6miksOOPZ5wRQ2lgoUvGlYrmyTXKTbXKPnJNCeJVVao6dmQfF8w1Vy81FDIahMlF5e1O74WVxP66jD2Ss91FkZKoCTTSiXxjENSMS7RbYFr9jmI6IImdtxrd7a95VLSH3/OyEPPVkp5/ltPENpsIyiGmf/mOJ64+Dx65DJkFi0mHY5y2v0jqd5pV+jVg+Z0jqp4SBmWzPT3eeP5Fxkz5g1OOfMstt57b3ItjSTnfsd9l11K96XNEAlQ3How2xx/LOtutwvd6voTKIVh9kJ+nDaVaeNfY/rH73DCpedRt8du2HU9iAdqnCjbtogKkS5ayBV77UWPhiaCpklLKMDFE96CAetAOEHOMlS2vISpjIAUp0SLBciY/Ov0s/lh5iw2GT6cTFWcnlUJijM+5avRr9HfCNFgwvA/nsUXhRyNpRx10RgzXnyVP5x3JoMuOIGMFBjaYcLythZJ8U2azK2HHMom8UqSS5vxb7g+h019i4LPJhSvUYRRypn4wj6W/jiL1IcfMuUvf4Nvf8AfjhDeelM2uOQsiuuvx0brDlGVyAvnfsuCD95n1nMv8t7kKZz/8EPUrrcRVbXrOFFARNKEJqTyfP3aBG4+4xJ+f/BBpONFwsECAwPwxiOP0N300WL66L/P77DW6UdjFArJFlo++JS63nUcfeNlzProIyZdfSdVzVnq0y0khgxh+3POp3qr4dRuNJDGxkXMGj+BJRMmMeep56kLhfmiuYFTr72O3jvsir+mgm++eJ8pzz1D/bi3qSz6CNT2Zfcz/0R4r53psfEmFFsaSGQKLJj2MV9NnsbzTzzFyZecR83uW9C9Z3cWjXuPKQ89RfP7n1INpKwUOxxzFN1G7Mc6B+xLxkwRMyLYr7/HK4/8i0/nfMnmI3Zi2AG7su62W8oaNDDD3L/V3pi5AoOP3Ic9L/0LjJ/KLeddSL3P4saXnoGNBkB1gqRadx5Te12rzYPMIvWzvsJevIDxDz3MNy+PoVdVNalElPW33ZpQXQ0zPn6f7OyviEspnd/grOtvIXzIUcqhXZzMU10ZJqw8OItms0BVyc/ow45jyVuTiOOnOeTjD/ffTHD/PR0ZhhNYeb+as06LcZTArqURmpsY8+e/MOP96fzQ0sy6m2/Kpr/dhmhNFQVxEr7+nq8mfEA6nePPf7+B3nvvgpVZyrzPP2fqfQ+z4O2J9JUZnuoe7PLXa2DoMHpstakqr/7w9VdJTn2fr+7+J90tiyXFLNuechyRA/ag+29+Q7fqPs6sUr7gRM0tKa7ffXeMAf1YZ/31CZpFNqrpxjfjxrL0m29UsWQ6GGTrQw5jiSwBC/hJL6vnhylTufq2W0jnmpk+aSLTX/g31cEQ9dkMu598AvE9dmDo3nspR2bO9GmEPvmSf996J/6WNFnTotdmmzHirDOIbL8VVl0PwoZEgpIGMZWzyqIFXLnHnvRuaCZUEP0Pcp7o/8D+EK0gWTQIGRCWpM+SRcyePoXZ49/m/YefoFdVFXOtJH+47grC22xOYv31SSR6qFftyt4aYVnaKI7VsnoWvDOFyY88TNPUiRSLOewNB9Btw8FUVPam8bt5FL/9hsbvZ9N3YD+OueZy+P1BZENhGhqTLHjnHT654Roi8xaRTBsEB2zAPpdfSnTIRtRuvAH4TJrmz2bRp58w6eHH8Te3cNI99zD66uuY/tYULrn9VmK/30edJ1nIRU8+x7M33k3YF6VQ3Z3dDz2MSLdufD1rJh9PGkdz/UJqe9fw579eDr0G8dJZf+HLj7/l0vvug3w9UyaM4b03xxBIRJjnK3DUxRdSuclQBmy8KaHqvlCSKUELYgFlu2TioZDJqd3q5GhuaaaysoqWZEsrmasVJG6iqrMyg+WSn7rKfaWs/RMnOBBbeTfTrQpk3HmmjMnTJ5zOkvHTOfvSi/CfdhD8uISHtzlCFXccN/VZSuv2xEcFLG2AMS/x0J9OZ0ApgK9bHXvcfR/svBvUJFiUzNKrUlJ3WVjayNMXXETeMDjx+uud9KpKuTbx6gknUpgwlQI2PU84iF1uvRHitRRKcdTORllgYT1fPjGS9z4ax0mP/0Ol/nOxbuTU0ixDGUZ/YyMN48bxwhVX0mvhYnypJKlEmBEXn0/1eWdjG1H8oYS8q4Bw2CZbTGMFg6h3CjVlGHvJX+kRr2Kzc8+Bakl7Z+CZJ3n5yquobEhjdO/Bjv8eDUOGQMBSkeGrZ1zIpjttxzrnHUNTJEqCCgI5SWvnefWsM6n8Ygb1H3xED6IsSVRx0MvPwG+3dVJuaoMJmWOTteONGPPn8ulxZ5Kc9L56xeGgow+l/z9uIROTtx1HnJcpWCloaWb2LX9nypQpHPf4Y9BDlC7hppqLlAoZfLbB1y++yUfPvMmRN98EPSRUbIHZX/LcYYcT/DFJtLKava++CQ7+HdTF1Zz03LsfYuaXn7LPyJuhoZFPTriAH999j2Vk2eqY49jkjruhWxU5f1GRlC+VZukTzzL2wkupME0au1dz/NvvQDAOveqgUM/Hd9zMZ3feSyRj0mOLbdn1X0+pJXzZ6koiktOQaYGFjeQmTuWxO+/htHtvobBJLaFEDOYsggVNjDrkaBKpFCV/gd47bs8Wjz+pVipQV0UgV4AlJZ44/GjScR+njXoY29eMv7YKMnnIRXj/mAuYPuk99r/xIgYccSh838Bde+1LJh7kkonjoKczHjOqVwaBgk3Mq9uQmoGWembcficf3vcwYatIpns3TnrvHSimVVZk6S03Mebhx4mFwjTX9OKksZNgnX7k3QJzI9dCUJhEQvbv53H7Lruyc1Utc7/4HH+4ktqDd+W3d9wEtRJJSh1LnMULl9Kzdw8nDf3dbP5z/rkUPv+UxpYm9r7wAgacdAJExYmTqQEfpIowv4Ub/3gGR1x8DusevDdELOXkfnXLvXz9zItULmsgW1XDPhOnwcABFKNOFiBg5uCjzxm10wjqCmmsijh7Xvt/cNTB2HW91eIlK2cTEtIUe9HYwB2HHMSxV1xO9112dki+uYX666/n3eeeV6nZ2IAB7Pv6686UikzVNLdw414juOS6v8EO28DkyTx/wV9Iz1tAtK47vx/1BGy7KabUx2CRkIzfnEWMPugIGr/5jsoePRl+5OH0P/N06JbAqupGWq1/METrVK1K/fjxjLriCvouWYYvnSSZCLP3xedTe/7ZFPxR/OEEpsz8iJOkUtSNpF54iRcuuIyoVaDQu5pjXxkFfWsp1fSQGXNZt0JBVtGoTYfAJwZk4VIWPfoIE264hnDIZlH/HpzxzkSZW4KGFHP+eimfvPaamgb4vJDh/K8+pdSnD8mkSaVV4PndtyH43Q8EQr3ov9sIht18HdRUqmjezLYQDEtRbTNNj4/ihUcf4+TXX6Zl7Hhuue52/vbySzCgGzQt5b3b7+CdR54k1FTgd0cez6Crr3OmukIBmj/7SAVUj59/Fou/+oJwyeacG25l8effMn7qDI6+4w7oGcN68Rn+efkVKrUeGNSb88a94Yyp2j5gytSU1OxILVOQQtAmVyoQ8oXU6gNZuy+H1GPJqpoZM2aw+aabtS4LXtWdAHXK/efwuVutk8/LZgdSQCPV0rIW21RzQxOuv42xd/yT614cBdtLNO7joU1GUF1by2ETn6FUEcZnh0HmmZKLeXTnnej13RLS+Njoj2cw9LproaaajHjCFDAkTfj9Um487AiOuOQ81j30IKe0RtID6SZGHXks1puT1bzaeqcewba33gSxGvLFIMGspFmlkrbEtHtvZvyU0Vz2/LPgr4RIjCbyRANh5XHTlOY/Z5/PsGCY2A8/8PGkt7AqQxQ2GsihY1+FYAKMKpBzVSm6VHtKtbgNi5fy2vU3sE7ffgw77RQ1eLEL8PKLPHHRRRgLmsjWxDnpzfEwbDPHGORtxv/5KvoO2ZANTjmUVEWMBHEM2VCmKckV223DNWefzsvX3khdxuB7qVo9/Th2vuVG8Ecg6NbYy+ZQRoZgvpl3DjpaRW4+X4BNjz6SDe+9BStaiT8j1dZSTCMyytJ8y21MnTqVvUc9DXFJK7uV3XFJuUstgJ8Jj41i7uQZHC/yqJQ1+RllBG7bbDiDCwbFQIK9r7mZ4IEHQveEmitueeQZprzzNiMeul226mL2ISez8L3pLPZnGXTEIWz+j/uwpL5C0v0yXZHPk3r6GUZf8GfiRYvvgj7OnTodeqzjzL2azXxx4994/7Y7VMrcGLY5h742xmlzNEixkHGWvWUtrAlTuOX8S7j0ledgcDenaEcKeJryLLn6Zl75x330DUZZEPBx4vNP4d9zJwqGScjykR77AVeffzEX3HwNvfbZCcIlJeZSPkvYDPPNtQ9w3933cMXox6jZejgk4aptdiBQU8nlb70JcUPtDGdHqsiYRSr9IVU4rSy4eL6FFN/efS9T7rgfXzpHuraW06e/CwmptTBh9FgeO/o01qus5tOWFGf9Zzxstz2l2oB6QU++fiFVFVWQDfDhPfcw7bVnOHWvPXny6hvpU9ePGf4sF7zwNGy5mfPQSA35VMHZTzttMvPSy3nnwftYN+CjYqNB7PDwQzB0E2dVgNQIiFPkC6lsxN9OOoW9TzmWLffcEV/Ehz+XY84NdzFt5MMYSxeTqavmhFmfkgobZMNhAsUiNVIfMXseL+22L7Gly8hEDQ4aeS8cuC/EKqHgeiaSupDUXqqZSw8/hAvuvIO6TTZ2SD6V4vu/Xc/4Rx9XK2ZiG6zPcW+NdWpC1DJLP1fttz9XXXIZbDqM9NuTefSkc4jnshhVNRw3+kUYNojGqEE4FCNm5mFePc/tvi8t339PMRRjxwvOYPDFFziZjGiQJHkiwTBBmTNuSvPyORcwLBwmOud7Ppr0FmaVo/+Hd9R/sZ/ilGebyf7nFZ4+8yKMTIpi7xpOencs9KmTBfhQkpoPw9kBUeyVcsIt5SguuusePrj9ZtLJBn4cUMcF06eDZBRlKm3Uszz3f1dRnbOYncly2r+fx7f7niCZyESUyfvvRP2Hn1CM1LLp0ccx6LbrKcm0p6phMKFxiax9pP7Gu5j67jvYG/Vj4rdfcd0ddxMcNswJNr6bwy37/Y5aI8BSX5G/jB4NG25CoVAgEw0za8YnbLN+f/j4E27Z//esE4iS9/uJDBvCXjdeQ802W6halGUvvsToy6/HSGdpSYQ58+03oXcdyKtXi9J/t84kJBsMOf/JGJX0utR0yF4PsmNWL/MAACAASURBVGKquamJBQsWMHyzzTWh/yx+Xu2LnQg9b8oaclUSp0JFv5nF8BnMHPUyj//1em565ikY2letgnxy35OpqK7hwMdvpVAVl5lAglJMkV/GvNtv58O/3aXW/TatswEnvSIeZG/M6gpy6Xoq/BHm3vZPnn/mGS544wW1sQrRSqeIZvGP/OuEk6mYMoOQ30+PI/Zhq2uvgu69KAXC+ERRJYrNl5j24F288vrTXPv8CxDupeYYi3Ep5pMdEfKwuIk/j9iPm++6G+b/wKgLzyFkmPwYsjnz9Zdg+PZQTLgVwc6SD3E+1SsG8zmWTHibeHUl8aGDVfpVpgoKLz7PIxdeQEUyRapbLSe98QaBjYdgLVtGIFLFsrHvUdmzJ6HfDCWDpUjLV7BYNvo1HrnhOi5+/klmX30ds54fR8Yq0TB4Hf7471FQ24NSLKZqq0yziBXKEDVzvLjLvhQ+mkE0Gmej3x3Ixrdei13THb/tFp1JX1uaWHjtDUyZOoVDxQhWdXOKlKRWLiKEbqsXT8ye+inp7+vZdP+9KdKC4RNCr+fKIUMZUpB58zCH3TmS2GGHQtQt0Js+g4avZ9Ht8H0VSby3y0E0zPyEFn+R/gfvy28ffwSk4rXgc4p7sEk/9TRjL/s/akIBPjHTnPvxJ1DXT+GHneGz6//GrJEPURGN8UOPOk57cxxU9lBRhGXkCKhtrkrkJk7nr4f9gb9PngAbd8M0CgQlop09F/J+XjzkSOwf5tEsFeC/3YqThPiFYLIFLjvgaAauM5A/PnQv6XQ9/h7dVMZHvo5kbb57/D/cf+89XPniP0n07wN5g1uOP4lEVRVn3HOXKmiUnfv80UoKpk1ECt9kXMiL11ONakOgGXffywf3PEQwZxHaYCMOf+5fsG6NY1xfGc/DR51EdwK0VPfg2GdfhJ22wZR1wn4ZapIpkHStj3t/fzj7/WEfBm42hKcP+gOxop9vcy0c+pcLGHjO6WpcNxQNuikHQL2Zg7//5rcMxKKmAnY75ww4+zy1OZEq3JMZnlRGzVVLm2dN/xRfn1r6bdQPv+xQlkwz62+38d7IhwlnWjAH9uT4zyazCJN4vI6oVLC3NMHsH3h8txEkki00GUVOuv8eOPRQJ2OArCRwdx8RB8eyeOa+e9n7xBNIdKvFX8pgNCf55srrmfDQI6qgr3LzYRz+7L+gT2+yUkyNwaRnR7HDlltB//4w5UMePeKPdMvbLKbAqS9JADGcQjykoI83NkPGZuxBR+Cbu4S5LU0MP+dkhv/lYsch9pcoJWQ1QAkaTaX/l+67PzeI/v/wHc9edA5hfwf9t1399xy1xiXUjxnDy3+5inA2R7IiyGlvvQH9ejpFmHZU1fG0rW91l842Z5lx/Q3MfPB+7GKa1LANOPXFFyFW66waf38ad+13AOuFK2kMBjnutVdho8EQiEFzI+8fsS/zpk0lS5yhRx/HZiNvIxn0UyErUtRUTw5mf0/mqVd48rFHOfDqC+i507bQu69TlJnOMvHyK1XWpVTM02/ETowQecVraJDGxmNMmvouB267OXw/n8e33ZvemSL1qTR7XnY+tVedR0pexUqGeU+/yEt/upTKrElD2M/5H0xR/bdlA6VSlIDal8E5ZEMhtS+G2vUxSEuy2XFUgSlTJjNs2DAqEonWnT51hL7a5LwmFzgbjcgbc2zZIEYKokSFilJcZrDo05l88vzrjDjheBjYXUV7s//xAqFojHWOP4BMKKyW0VbIai1zKXz0MS/tfwxVySLfl/zsetE5DLziXGffcklX5uCOHfZj7/32ZfBV52EqwoliyMBMNvHScX/AGPe+Kibrd9yBbP7361Ulq10hkQH45Q0DNnz56EO8+spTXDTqeQhKBCdaL5XYeWi2mTHyUZ58bTQ3vPS8SpH+84B9iH//HS35AluddypbXHkjWDVQ6VPLWGWFR4uQYLZAT9mmqSDFcLJJhp8UARLZFpLPP8/IM/5EXdGipbYbp7z9NsUNNkKGuFoLnpOKfnf3BxGFkJivxG2HHsYWQzZglysugvc+4B+HnU6PQIwlIZNjbr2OxFGH0SJRiESRWam8t1VKcuwu+xD65gfSuRybH3Mkfe65xanY9tYLSZ+zOebfeBPjJ4znhNdfIpuoUtuTypEtWYR9fkVkajuolhLEfMp5wUrDsmXcs+VW9G5qUjbw2IefInLoIeRjzvXhjCwps0gXW4iHo0zY/xgWvzsJf8Jg098fxEZ/v5VioYghNQDyHkYzT/rJpxh1zpnEsJkdDnHZ3O+hpju5Qp6I3+ST669j5u33Eg+F+LZXDy6aPAX8UUhESBlF8qSpLQXITpvBlSOO4eb3pkBPP3QTIpGpIIn+Csy990FevvEOesUSNNlFfn/OGVSeegIL3niTG/7veu5+8knYcqhKgct2l7miSYURIWjbLJv4AdPef4+9zz6OkixztEzeGTOOKAF+u9feztyTT3Ysk22E3fdzSiW0vGezmINcim9uuY1pf79fTalke/bhD+9LP1KQiNF07S1MevIpMkUT/+DBHPbvV8hXV6oCT0E2Ksn8goX13BSuv/IKrhj/qMr7vn/uVUwe9QqJHt1JbLw+Rz7zGNRWkVMk6ieSg2/++SSj/+9qfMkl0DfAea++BOttKjVOVCZERwpqrbghW502yQqPMPm4oWr6goUsvlSeJdfcxuQH/0nEypIb2JOD33/bWR1BiOySeqKyZG/2bG7aYisG965jgZ3jj7fchP/AgyBSBb6Icn6bVSVAgTr8ZFKyMqHS2d0Yk3AmSf0lf2Pag4+rbU5z6/dn3zdexOrWnQJBtbOiWq0sS14zzfDplzxxyB+oyJosjvr445j/wOZDaLHyaj10QLIGDUme3HEPit9+T4oSO/75AoZdcin44w7xVbr632jx+UOP8eRrr3Ljv5+DZIOj/3O+I1kosPW5p7K56H/R0X+ZFvaJ3bCyLH15NM+eczHhdJZMRZhzP5gKVbKEUVa/xJxln+7WcJZsRiNTASmL+n8+wqMX/Yna6hj1/Xtz4VvvSINgaRP1jz7E6IdGkq5fxnq77sKIpx6jVFGFLxyHRfW8ut9uZD6T6ZYeDD7qKIbcfyMtkYByesx8nqWL5zGgrjczr7qdae9O5KTXn4WCrPypdRzNVJ4Htt+RxNJlpPIpdvjTiQy9/K8QiGPKdGcBPpw+ia16V9OvsobPjj+LL8e8RhUJ+h60D8OevIPGWICaosmyJ1/kuRPPpUfJIFUZ5YTPP3AydrINuBGn5HPW4asshSnbbftVcWIoGCGdSakNucSBmzljBltusaWznbW7FFAT+prw82peowyWCnxL5NVbg4rIClMRm+x2JptKRCTi7dbNIQOJkmT9olSSd4+Qlg3/bYj5IVxswLdkETMvvJIvXxiDJUy/3noc+ek4zEKSYLQaa8on/PWok7nplf/A4F4UK6so5Z09smms5+kjjyfwznS19eCgYw9hmMwlyrayFZWkmi0q1Jp0+PC+u3njlVFc9sqrYFSi2NDIQT4Dy3Jc+7vD2e1Pp7P9cUeoyHDcJRfR/NzzZJc0k12/N6eOfQd6baCquqWQWfSiseBM5deUSuRl+Us8RtIqYATiVMmytzFv8tRJJ1Gdz7IoHuWkiRMx1x+kCkPS2SzdwzWKJ9UulWo5rAXzvuPcESO486H7YbvNVNr4qd1+D3N+JJtrYsB+u7HHs4+RCsrMn49ATnaskjmzNG/vth/WzK9osbNsdsQRrH//36G6Sq3o8VbCGPkM8++4g9HjXuf0sa+wLJwgoO4kHFsgLgqWNwlLZJGVFVcmVrRIpS1ZjGWM3OG3rG8XmNuU5IDb/0HtsceyIGASTMTolsphRENkDVTG4Lk9DqZl0hTicYMNd9+FLa6+RmUXVA1Ac1I5Qck3xzLtupsJlYp86M9x/ocyP7seKbNAolRg2uVX8MXf76YiEuWH9fpz4aTJYPmRcLMlUCRJkp4EaJr0GTcdcBK3jH8bNuxOspTEihhUyZ7jTU0wZwGjL76C79+ayDqVlaoYbK9HH+TO885l+I67stNVVzobjNRUqmLHfLFA1Aiql1ewZBlFO4+/T7VauiS73csUj5HJUhGK4VMvyTCwTJGFrMt2l6uJI+QS+uybbuPj20cSzftI1vXkyDtvIx318cOsL3j31r9jLVnIkB22ZrcHR8LA9WmUd2TE4jRnG6iJ2sTyfkYfcym+YpH9HrtWthuDlydyw9En07tHTxaZeS556hHYaVusaISCWSSWD/HWn69g4Uuvkm7+kbk1aa79dDpUrkMxWIUhfVPrxqVwSbImebXcqqC2JrAI5lJqX9Hc9Xcx4b5/UMo00ty9giPfGQtVNRCtlp2WHEd09rfcf+jBVIf81IfhtNtuJXjAwRCqhGKQtGmTVkv1/YRLRSI+g3p5r3bQTzHfSO90loY/X8eMx55Ruzx+FQ9w4vefsSxgUCiGCRkhaiOSwRKnNwXvTGLkPkfTqxSgPhHgDw/cA9v/VjlIqrR8yWK1fOu1U88g9kM9i/NZNjz7BIb/9f+gWC1eEvjF2RJHNc81Bx3O7n86nd+K/hczjP/LRbSI/i9tJjeoNye5+p8Rp1j8t0KSqM9m/qjnGXX2n6ksWDSH/Vz48XSoq4ZQFJViMUIq6JYgwPaXCAqhL00x5777eOPWa0lUhEkN6MfvzzyPSLgnjXPm8dQNV9O/KsZGGw5i8xuvhaEbYsVkFYzB0gmTmXbB2diffUkw3J0NDj2EwfdfTzYulTIBlTL3hXyELIspl93CjI8+5o/PjHQym5KZEKdt7mIe2e9ArEXzqR3Qm61OPJL+55wDdphMLK4y5dLNJ+6+ldOOOooPTjyLxeMmURdMsLhXNw74dAKlmIEvlaLhied488Kr6W2EWRS0OeLdN2HdXmr/jxLyTgNnL38hdAlkhKsLtrxQy9EhecmXvOBlnX791Bbistqi9bW2K9rLowNn6Tn01STx8tOdCES9YYSUTCFjknAWWyJ7G8mO1mFZJ1vyKe8vEooSsNXbdsn5TTI+H7GQDLwS8VAeI9cIUz/g4SNPoc/iHOlgmN3+dRM1e+4ExThjLrmKVEuGw+67kyxJjLqeyIanMndHQz1PHH0SFRM+VZs9DDr2QNa98SqokKUe8sY3CEmokbGYfN/dTHj9P/z15ZfJ+OMYFQbh5CJnTePoCfzfNTdy7RtvQncpCrFoHvc675x1DvbcRSww4Pi77iJx4p9oDBgqsJepTzPo2EIJkG0zjR0OuanaMIYozgv/4V+nHI0k0uoxOO7jjx3lDNhk/x977wElZZm17V71Vs7VuZucVQzoKGIAs5gTIjo6JsyKEZ1vzAHzmMOYMIsRIwiiooAgEgQFBMmxc6ycq87a+61Wv3POOn4z85+1/jPHWqtWN3SFNzzPDve+972FPIXJ5pTNowS+dJIv75/Ejh+Wc94Lz0BQhDFsbH/geWY99jTOaCvJujLO/+wj7HvsRTZv1xnGOj+4rZNZJ55O65Il2INeBo87kT89ejcRb7lKQ8odsEphOBJl2+OP8OFXM7h6zkwa7B6sagokoU0RNBwYmSyG9MqX9EsE9rWK4d7WwNO770bvTJyUYWXcM6/CuDMoBq06fcmjA5aLRKS3tauD6WdfAst+JNlaT70IjOyyK80OD9GChVwmS5kNBmRzuNetZJCnnI0VHs77YiYM3MkkQkW7+Om2O9j85Av4vV627dSfs4UoZfWZXQ1uyfdESrRA8zfLePz0K7n3kxmwcw3hXBh7KISFLG5ZK7EMfDybVyZcQ1UsimEpMHD0Ycxat5YrX3kFRKs7GCAjBSGbqfSmhXTJrqTGK7UVe44o0n5jTtsS02OIDKk48XyRdKag7Uly3eT8DFcRQ5xiOsnaBx/jpydeJJi1silbxL/zLjRYCjRs38xBferw2gv03GMQO198CfTdCapqZPGanAYZZLm9jRdPuYoLrrgKThhuZv87Onn75DPIdIVpSyQ48OwzGDHpVvN9bj90FVlx/e1sfu1dQgGDNWVdXPrd11DVn4zVRyTajsfjVgnnVDpBQOrodjsxRAUyj0fKYpkisTsfYc7Tz2JkEsTdDnb0GcDSti7sTj8Bj5dcuIP9+/Sk5fuF1LkctHsMJjz5OJaTxoJdUABT/CjnNzsuc4ksXrdd2+nN2eR5PIkwsStvYelLL6m5ae/Zk1PXLiHlFdqpVasXZg9+AizNNH/xOZ+fdz0DDQ/ft7VQ1b8fzQUn9ZEYBVFoy8TZf+c+bFjyI3u6vUpwC557Ikfcez+dVOGwG3hTrRpEF2bO47Y7S/u/PAD2LJEvZjJvwlUUt/66/93nX06nXXYLuLJJLLkMbW9NZfp1t1JrdVBfSHHBd3OhTpIZQQEEAjdUdlnspWEUsUiNO55n9R13sG7qG7Q0N9Ia8FIzdC+SSSeJtg76eyyEd2ziossuhoP2h5H7EpX2PRys+2QaXf94msS332PkPQwdcwo7PXsfSEeQ4TFLKNYU1kyBlQ9O1vGkV3/xHrisxCMpvFY3/LSRR0eNosJjZUu4hQnPPkb5UcdA9SCyOQtdxSKBgIVl879gF/L8/MQLfP/eB+zqrqHN62PsisUm8TedJPfeB7x95d8w0jEifi+XLl8IdWXq0PN5gd0FtTQTilKujoz7iaeSeF0ekqkk7e3tyj8S+e8/HPq/4Zz/lbeqoRM40W6QNMSJp/EXDNXcFjazBxf2WByX20ckGcfvC6rTEYhVXm8XeFpslESstjzZyA68RpGXRo+h/+IdpPJpWkbuxLkCfa1r4ZbTzuS6h+6n/JjDIShM4gL5dB6/iJEk47x+5niMzxZhz+bY+S8nsscj94LHoRsqjRWnQNtdcb6Z/AILPp/B36a+TyoY0kPwR7ar6MPsa26ipT3On59/zWwZCzqgdQfTRh+Gs76ZWBEqjxrNQW9OJeXxa3eXhJ0S12hClohhsRUoyAjLYg4/bixtUfjkU6ZdeD593E6aPC6OmjsH+vSgKIQad4BE1q66LRK0e2IZLPkUjxxzJMcdMoqdJlyuE4/UAq5v5IWTx1CT6KDNyHHYw/fT77zzFM4symx2cX6Nbcw571JaFi0mXkix21ljGP7U/YTtfnVSgbwdp5DEUinanniYD7/6jIvmzCRsMw2F8k1TEUKiaV+wEO+K4S4PKZoiMZGrU1qfEjw/bHdqop04yoMc8+gLcPRxxIU85XdjlZ5Sh52MpYgjFmHGuHPZOnMadR4nB518IuXnjoeefU0ClvQAN24nseg7vrr9LiKJCO01Ia5cIhlkOUjJJBZhy133sOrhJ3ScZ+teu/EXqScKjOswCOfDeHxeDSLrZy/iH+P/i3s+/AR6+pV5LtWWRC5Gpc2GRWrQ29v5+rIryS9dRDzcSr1h49jrrqHfjX81hTi8fmIFiwY+brkg3Q5dFn06gvSAyYCeBHZlyfuzYqhKql0i6yqT+0RLXr5Xhn84JZCS/u846x56gmX3PYVLMt66HpzxzTwTqhd05dOpPH//JFxWC1s7IoydeBu7XHwx5MJQ6YVslE0ffcYHd73A9c9Mhn7l5vu6Evzw1xtZv3Q5OcNCIuDjglly/mWmyEtnnp9uuo+GV98nkttKcUAVY+fMBG8d2fIaFUpKkVL9A5e0YEqwLv37UjoSnKKQ1ECo7bYH+fa5FwkWMuTKghz+3vtQWW0q1olYVDwCq39i2rXXkI120uWzM/7xR+H4k8AiqbAw1aUmA0mRK3U4iXak8FW4iEswbMsQiLbRcf0klj3/shIMvQfuz8gZb9PhCxAwfBQTYJd955beuWYi877mgzGXEupKUKgpZ8xNt8Ahx5hcA53gmIVIE7OunEB45TqKlWXUXDqOQyZNol1BfyiLmvt/1jU30tIa4+znXzPLD1KuadnBp6MPw1XfrMco+/+AN6cS95mDTtz5FJZ0ms433uOjK/5Gnd1Jg5Fj/PJvzXJPubSWSqhpVrzkoUGzlhFzrH3gAZY/8wTOfI5Mnz6cPvNLSIt6oB2+m82Hf7+X8PrNdDkcHHjLjQy/cDxzV/zIQT168dX4i+icsxArHvY+50z6PH2ntoUhXBlpH5aBEBlYcd/zzJs3jwkfvULWJxr3FtyCbm3cwZMjR1FhLRCx5xlx1Xj2uuY6KIZUAyEto1MzWQKOJAtfmYxt5jxav1pIriOGY8hOnDD3a3Occ0s9XTNnMeP2+8l2dREuc3PVkm+gtoyCU7hSrl/EPuXUi/kssXgUX6BMR/66nS4dASyDaKQfXUcAp1M4S2JDf0Du/4qH/iffY44aNR1yxmaOlXCWxMciJf0e0WiTIRpFQ3TKLWa2I8ISEqWp7KiZlnYWEnhcFpzE2PjiFJZceCu9rR5W+XJcMvl5upauZsqsz7li1sdmtirjQ6XGorOtzfrkQyeeSt3qeiLtbez8l+M59O93QchPl84ic+CX6L4zxvdvvceMN6Zw64yZFEIhPQV7eJuqsN08fCQ+RzlxSyVdqTzeoBNn5w72yLZTlcooEhkrDzJuyfcUAuUYvlB3yKm6Mlab5ImSvUnsKbrfWUKS1r7+Bu9MvAZ/IUWT28n4H1ZARVVJflWa+D1q6xLa5gTMmct9fz4dl90gYSmSq6ollUhja2lnkNWgd6qLZDFDeo/dGTNtmkkwE0U8sTDxDJ8cdQrRpcuwGgV2H3cCu0rbmlMG0gSwS490WIRF8rRMuovZ387jz3M/V4gyIkJ6dicO6VRQxTBR/bITtdiIZDMaPAXEuG9r4KF99mKIkWZbe4aLXnkN55hxRG0FLE43DtGZ71b3i8aVkNT63Xxc7gJ9R45gb8mElf1akhU1ckTfe4epE68nn8wSH1TL1Z9/ASGB7Hzq0L+//gZS02fR3NhM0y4Dufzb+epEEgVzdKhE/UYiweavl/D6Dfdz+yuvw659lHkushmy1NKFCJWGHUsiTfjDj/n42mtwJBI0uhxcK10P+w0n5/IQ125wkyvnFLE0M30sSfOK7GhJrVAYXlJKKs3+NtMPIQaKQIj5nfI5MRL4JZ/PpPjpkadZcOuDVPsCtPet4YJPPzYVtoSNH2sjLeWZa24j15UlWdaLq4TLsVffUlkoyosTrmP5vBVUecrpamxhSG0dyR3bCeTzDK6uoqOzk+2pOFe98AScdTyZQhpHosjal6cy9/pJ9LIatPoTnLvgG6jbg4LHSVK6QkvHKlmnoy2Gw+2jkE9h+KQOJE4xTv2kR/nu2RdxJzqhupJjF8yCnjVmYFYKAli6jLdP/wvOeIyw28p5Tz8Jxx1nXk2bwL0lj1ZSWtVgwGMhaxX0KkxtJs6aq27kh1emqKGPDerLXxZ/TcQapBgtEJRAUwNpUZeLEp49m7dOvoCqvEFzuZPLX38F9hlh3i9pmxLyXayLKceeiGddIymHnR6XncHBk+4wP7OYIRhvVsb9bSMOwmsvoz3lpWDzYHUUcHXuYFi2nepkRrYW8VCQMUu+J1VRTrEsRDrRSchipe2Vt5lz0/0qjrS5mOTyn783S4u+MlrSKfxObWwlnUtRbhNY3GT5L3j4ITY+/hTuRJJIXR0XLFwIQhArispjgvjUD3n1kr/itvpZ5/Nz05TXWWfNsvdef2L6AYfi3dpASyLNXhedxZDHbqTd48CFjFg10VKjpYPmqXP54N2pXPvJa+QDErhbcYuKXCzLo3vuQ69EioZ0F8MnXcUBV04AVy0ZMwRV5Mugk/LOFqYefjquzQ105TPY9tyDM7TTxA3RTho++ZT3r79VWe5dAQc3LZpLzu8iF6ymWLCRSmTx+8zRr+GOdhUh64rFyYs9slrViYuQzG9HUf8Buf+TTvnfefmvDr2IzFiQxaMypMKhKulOC11GhTUshrJ0zankZru6ma2b/04K4VlcYb6NisZ2PjzkNLxbW4g6LRxw3HEs3bidwceMZue/XUXRLmpZRVMnWwyp1NJI8+z4S4h++g3lXg+1R+/Pcf94yJRRdQtn3EU2EsFj8zP/8X+wYPqn/Ne0T0nYbdgcBo5UJ21vvcabr7zKVY8+DzGP6UwibSZrb/lXfDZxInUFOxtSefa8+24GSq2pNBBFyB02j8DmkueklVTswI1bWPyiGDf1XV6ZeDXuXJwtuQL/tWQZDBhcGqIiTtNjWn6xptEYX195HTQ2cOiN15nSkXKtumdxfzmL126+iYEhHz+n0lzw9ltwxKEk8jntvQ3G07w/7nwsK9aQaWtm6NGHsseU55DBxO35Il5FFkSHPEnjHfewdt06Dnl1smpUaxFfFeqE6GMOlhBiYdKq5kedpk+K/TsaeXC/4fRLRejKwtnPv4p7zGm0FFI4vSG8ZM1SiLxpRzMbbriRJR+/i+EpsO9ZY+k/6S4oKzf7/kQ6NR4l9ul0pt94M8nOMB09y5n44cew854mGzfRybbnnuPD6++kj9dBe49eXCgO3WGQDXixUSDa2k4gVEHs+9XcMOZ8nlm4CCrcpO1FcqWJc5LxOcjhSsVpmfUFr437M9WGQby6ksukq2KXQcTtgv4IrciuhGxp5bWX/LfEHyKRaQjHQda64BlyLSWaUz11HeJMziYAf0k+vDRBT4JVVzTGz0+/wLe3P6T96ZtrPNz47ddQU2luCAmWlq3mjUPH0dtRwboMHDnhYvrdeDFY07BiBTePv4hL77yH3oOGmghFU4vyCGjv0HqokUvRp89gLLsN4pD3niNny2FzeGieOZdZF9+Er6WNiCXMeW+8CQedDAEnGRe05bOE0zH6esrwJCG9YRtt6Tg9d+5PupDAabPT8OAzfP73xyhLxHEP6cvoRTMh5CYcTRF0SctiUdvW3j7kKGhvJeFxMn7yc3D8cSb0L8GPVD1Ikc2kKLN5KGTyiuoIIhsnji8XY/uNk1j22hQS8QTJgX0Zv/Qb0vYgznxpmInsFSHEuTOkFnzHO2MuwpvIsDVoZeK0qbDPXhQd8fHQLAAAIABJREFUTlPpV8muUf4x4mACGxqxB8sYdO357H391cS95VqmMZo30fTRe7r/r7vpXggMAovHJID6LLDsKz6fOJEepf0/7O676X/d1RTEKYU7KBelxHc+4cPL/4Yrk6bRAVeuXQZ9yugw3MRV5cIc4pQrpPEWCzgzSTxOC4sff4yf73sITzxJayjEZUuXKt8FtwHRRlizjmnnXk+uLcV2T5C9zjmLAyecj+H18M3xpxFftpJIvkDZYSM48oNn1KY1Rduo9deqOqAza+Pjq+5g88YtXDPtDYpOg/pop6pT0hbmvb9cQHHBUjLWPFXnHctR99wJRpC41aPkuxwpBOOyxCJMGToKZ2sXmy0pjr7lb+x29XVEHE6CxTxb3vmATybehj9foN6a5ZYVS6A6QNLwkCtadTa93LZkPK4jXkUWfO6C+dTU1NKnd2/c0t6nj9KURxHMKiWGf2To/46n/h++18y2u4ePdIvr6uBrhDAi/+P9JYsXzXSzS0nMoGQ9avFKUGbCK6P7BIpKEsqmWHvTvXzz+HMqMpLCwWaPjzukr3F3kYK1mYNbBEoUhnRXOwTdLH70Cebc+Th1Pj/Z/hWMn/Ii9Ko1JVLFKYjhTRV5+i/n0SMY4pSnHjcNoXjLznYmnzmWXNDFpS+8DIZUu6XdRPqyIhCu5/vLrqDhy6XIpOTcqFGc/d47JhMuECCNjfZkFw5HHrdVDImhhDdXyoonlaM44yMev/ISBPRuzhW5ad4SGLITebdVYXBn0UqqK4ZHWLGNLUwcPop7b78V5+nHyuBvUGMpJBrJJOLMHHcm9as3UV5dzoATj2PPJx6hpZjD8FRSSY7FN01i7oOPMdDuoG6Xwez/8VtQ4SfnNIhZDW2Lc7Y289rZlzB0wE7sc/PNUCMtNiJ/J7Cy3I3SZLt8gZy/jGQxj6OQwynSoU1NPHPIwfRsayGJhVP/8TK2cacRkY4nixMbcYIS5TVEoWDnxzGn0bpyOQVfkeABezHijdd0ZrXF79PEVPTI219/m08n3kjIZmV7mYcrVqwEqwsqRJM9wg8vTWb1w09h2dZGS8rO1XPmwp5DtCZoDs4wJ6B88fTzfPTCmzwtDt1vp+iwkE7nFALPksEnuvzZLMU583nztLMoz+Zp8jg5/+OpsMtA1YCXmp/oG2hFSEjqJeRJ5GjlurhEIlSXv92cuKUO3RTDypTmr+v2kIFsOqs7j0syymiMLQ89xXd3P4rHsNIxuJrz5n+hQiBdzfWEqkPw5TdMPv4cqo0g28pCnHPvbQTGHQ0drWz5+5N8v2Y1p86YSsFlpWiItHBW1d+kJtL+6DMsnzqD1o1baXc4mLD0c9i1P2npo09ZeG7fYyhv7CCV7OCESy8jdOu9eoIxdxZLwKeSnEJhcjTHWfDuR2xoqefcW6QMkVc98OUPPs3il95QtKrZBZf9NJ/OkBeXo1KKS9DWBdtbeOvgo/DHErTbi5z7zBMwboyWvmRugoTfsrpk8KfsPruOgBVBdSikOzCScZpuupP5k1/WCYLZAX0Zu/gbcEpdWKRATUU3bBJwJmHBYqaedAHeSJIdPgsXzfgA9t6diMi9W53YO1qxh5PMOv08nGvq2RhrY+hfL2f/SbfSkslTLd0fne28efF5WCr9/PmBh8FaaRorCdBK+3/ZZVfQ2L3/R47irKnvmrLU8kylSb35AS9fOoGBnmridSFO+fANGNqHdhVNkWxXcEKLcvBECMlWFM35OMueeJzFd06ismgQrajk/IWLQca6irRfUVj8K7h7vxMps7rY4vRy+l13sM+E8dp2uubuB5n5xDMEfEHcQ/pw1uypuuYzMjY6VEGmqQOHv5oXz7+KyppaTrrzBhXTMaURChBJ0PrOx3x65d+ocNrYUengsu++AYffRMY0mJY5CllYtJT3x40nm0zwkyfHqQ/cw7ALL6c9naXSYmHHS2/y2bW3U2Wxst2SYsKqJRpQd8pMDodfCabSrOayGNTv2My8r2Zz0MiDqCyvpCIkwb26coXcZZSuTEL8w6H/D53x/7qXidRrCc+UDy0N/0hL6Uryr+5hvcKCN2SgvYm4/eLQRQ1NSBqSIeSyVNrseBNdsG4djx03hsExg854hurTTmL0s0+aCZFHyFopLCLMIAtO2lfcBu0zv2TaVXdgae0kU+bioptvgNFHmCM0kzKAxELTwkX8/f4HePiRh2H3XUtMWGl+XMyjV1/Otc8/BLsNBX+Voqqq0S69nOE2eP0d5t71ODari0+7mrl39ix1AMmAj7zHqzVUK2myhaTW9oPuMkhJ2pGAOTN55LLxVNgKFL0hznvvcxg4kIgvS9piUCWWoyOs9dvNUz/m5dvv564vPoNefqQhS7TNnRKYiEhGczvfXXIt4eWriLS2Ea4s58Jv50H/PkRwYk2EMeYs5MXLrqRXMkVXVxdn3X079rPG6WaWdqxsNknjqlU8fvEErr/ur9SNPV37ZYXg5pJ6bi5lDlkoDbDB6TX15SWoEMW+Det49thj6N/RQSpvcPikh/BdeAGUO5X9n0q1UyEtU9Jv1Rpj5Zlns2npfPHt9DniYPZ+/XUIeMjZ89hEHSyRh7c/5MNLrqDG7WVOMsxNGzZBVQ9wWchbw1hzce7deRj9E3ZyHVb2P+FUBt1/K/hlyIaIysTI1W/huhtuYOwJYznosktV2CdnsyoRXIM/KSUI6hCNw4zPefuCy/AWsrT6PYwXh77XUJPEFJeBKw7yfqsS6W0CWhhKSVMjI7pf2oJc6goQk63GqFSFkmslDl+Mdyaawi1cDhFS6Qqz7v5HWPHES+pINrhyjF+60FzHfkFp4mx96ll+fPp14pEEzX16cM1br0CfWkhnmHnQcey033AG3PNX4n16EsMgS4ResqsSKZizmMmnnU8gkcVd2YPeF49jz1uuU3SGVAHe+ZyX/+tWiukoHdkc10+dBnvvCSoklC7VFhxSA2PqX2/B17OGo//rWhBdgmyW1qdeZsptd1FVLODbbSdOmi+Qq5d8wY5VNAxau6A9ylsjRlFtWEiXeTn27tvhpOO1PJK3GCQ0ExcyaJwyoYNmi3gEodISnMDQUfJ3P8AXz72AQwbc9OvDEbLXBMkpqyyhIMJGlZ78GMyczdvjLsZbyBDx+Tjrk3dg+O4UfR7BAXALz6ctyvSDjia3YSMFi4fhN19J7wvOhlrRxzBg8XLuOmsc1z7zAP4D91d9g4zoBAi8/9v9f6e5/2eEm7nny89hn31NdTvh23w2m7cvmYgllaTZbeWq9SsgYCev/dVWc4hepohLiIqCfomYj1Fk3VNP8MWku+jp9WDp2Y+TPpllkj0lje3cyLbpHzH9/ifwekJssLm46dWXcf9J5lNYVCVv0tnn445lcXm9nH7tZVSNOQHKBLIXcpKD+o9mcM9td3HfU08QPGw/CkYOIyAdACW7vbmeT04/l5blP5D22LhCkKqhu5n7QEdVm7MIttw1iW/ffo+M00rvsUcx8opLmbFhO7V1vdi/Zy+6pn/J9Ctvxsh2QaiSM4V0WRcg43OTN9w6p33ewvls3LieoYMHMGq//SlzBUqzAgvkhVQq0/EMmTGvQtx/OPT/dY769z9JAmtBIsWYGVKAU+1HU2RF/iZcHYXVS7VHHaykEoslhy5ZjcrF2olbDcLpIjVOC7R3YnXlmXbVNax9fRreUBXnv/w8roNHqmOzaMtKWgcBaNggSm1CfGnqpPn+l1jy5odsat2M0+HjsGOPY/CBI0h47CzbupGvly5SbfCbX3+xxMazQ1ucLbfdx5xZMzhvyRfKbJWaZt7jI5dK44wIm9YKP23mo0OPJWi42eossvO4E9jvcVGjc+m6T2ZSeIVhKpmiFAQlDZG2rI4ILJjFUzdcQaGrFbsrwGUvfAwHHwzVFhqibfSQvlIp0CdzfHTeJXidAY687x7oXwU2YWZJ4BIz4fCOOHw0m8lXXsoutiDthsHBd91N8Kwzzb5PZWLF2PbkE3z62GOkw+30Hbg7PXfbnf4H7Ecx6GPFmlV8Nvdz9j3yQMb9VaL2OpJFGxnDJv4Tpzg+Je0kTYUvh5t8Mqe9ourQN6/j0SMOp7ajg/7V/djvlvvhhBNNEpBboOfSBLnmhGboy88+l62LFqnfHTByFENfeM1kYJcJ7bUAjV0UXn6TGXfcRBArzZ4AY0X6tc8QyESgt0RyEeJT3mbK9fdQl6zE7SzDP3QQexy0H+7qCtZvW8cnKxfSlEvw9xdfgboawpYcNqcHb0KU2CQgypuqcU2d8OMq5l1zFc3heqLBEOOnvw+7DjbZja1xqK5SjyzEbMnCRejKdOiSxeocUVIlvq45/0qU/U2kSpr/pHoivC1t9BZ1MGmFa25kx+tvsfDR54iE6ymrHciYp58FZ1CRntTSeUx+/CGyDQ0knXbG3HsnO59zlmoL8NV8PrrmVk4Wmd6D9yTqyJNz2nEbFlwCK8eT0BZhzthzCC9fS9riJDpsEBd8/pGIFEAgBOEsnVPe4uXXXyAVjmALF/iroDMHD4de4iyLsGYD4dmLmfzUc5xwzpkMufIyMMxgJPnK23wl3IR4mEjIz5+1E2GwKBGZFygSg/Xr+cfoUVRbXNST4mqB3MeMMTNsCSr8BnFbkfZCFyFDiIwGRrKIU5TRpEgtQerfH+KzlyYTI0rdoH049tPpOr1LhZrs0ibaRZnQ3YUL8tUCFkyYSGv7dizlNZz0zmswdKA5zERUBiV427SDby+8guQPa3G4PIyacBlcfKE5iChdJPrgU0x98zXOnz8dKjz63rzd+d/3/+rNfHhIaf+7iuwx5iT2vu1O7YiQUkns1deYPukhvFYrKyMt3LT+Z/N4Zf9I+65M9RMvJSWSnpVmwNzaSdfrr/DhI5MwRDI2UM1FDz8Pvt7m+vt+Fs8//RDp9lbSHg9Dx53BsROvV1W/YjaBxZ7j4/vuZ+v0uaR+3ka13cvRRx9D7bBdtT147bLVLPt5Lf7B/Tj+2cfNFt2UECyFb2OQjmdwCplz9RpmTbyBHT+uIiUCNg88QOCII01CamsHnVPe5vkH7sNb5mXwqBEcdd0E2G0PbW9rb2xh27ffkPxuGfVTPsIaj5KpLmPkFeP5qdzFFquFlq4E5T16sd8hI6nuUa3cnoDVoyOii4WcKsVJh4XYl27N9kxGiLWmENYfkPvv++N/+xWyfwU+0zqj/CK2TBKRkrKh1s51GpiplGWShMShF80MXWc350nnCiofKi+zRkql4nw70UXf8sRF11Ldsx8XvfkmSZcHZ4VKSpCVHndxpLmi8qoSlgxBOaD1nSTf/IAfVixn8eJF+m1tqYSKJFirKzj2z+MYec6fwScN5CJtauXlKyYSm7tMo+aN9hSn3XIdB17wF5MZr5lPls8efpJvXp5Cj3CKGo+HzR2NxCp8OIbvyYV33UnNLkP1PCOtDQREcS3nkIPinQeeYPn8OcTrV1Hs2sHeQ/rS1hLD8Axkfc7CobdeydjzTsXa3qqa7tfuO5KQK0jc7sPdfyDHXXYx+x5/hLkR80nNYJ675Eo2fPEtgx1ujPrNGL4ATdV92e/sCzhMGO9lAptnoGEzfL+Ijye/zLJvllJWXourupb19Tuo7dODI844mb3GHAkD+pMvimSJQzRR9OEVFTW5PxTJJTLYRDO/AHPfm8YL99yFo7ORwR4bvbJZGho6aHTVYfQexMGnn8JJF50FlU7yXW0smj6b5267i775HKFMVuG2hN3LBgKcd9cd7HfOsaxesogXb7iZmrYOapsaceRzNDkchP2VeAcP5/r3J0OwQDbZiF0yoe9+4ut732D5Nz9QEF1oI08mn6ZsUC/6HLI3p9x0A7h95CJhinW1SvbySXot66O1ldmTX2HNh5/RvnIVftL07tePpR0NNHvtFPr34oZb7mD3/UebC9dvaC+9XBZx4bLMBTgUvEL+ntDSivl3M0M3oXcHhilv0CX9kuaY2PkfvssHr71I5KfV9ItmGFBRzbZYmLzdT7EQIJXOkclF6D+oJ4cdOZKdZIrcTkM0A/7+jTd54rr/YpjFS9RikBw1gvs/eKuUZUnZK0H9/K958a47ia5ax36V/WnrjLLJY6e9zMfkOSJL64e4oCFxHaYx9dHHqJ+3HGe+yM8Nm3FW+DF8TsItHezdayd233UY+551BuwxlKZ5X/He5Jeo/2IeA3x+vAEHqztbsez1J4za3tz1zGsa9P5t9FEUmusZLI0n0XaKdWWsjkawDd6Vq2+axJC991U7EbZ0YfN7aI20UBuoE1yJjvVNvPv4UzQs/Bbblg2EClkG9B/AonUbyfcbhKVvP8796/XsNGpPckaeXGsD95/6F+LLVuCMdzF86K6sqt9Bk91GzcEHc8tkCdoLvPr3B1j98UdYtm1nt7JqWhpaaS8YeAcN5pw7b+Pd198kOud7aisrWGeNc8SE8Rxz3RU0RyPU+Ct0/8985Em+eWkKdZFf938mFKD3iFGcc+XljL/gz/gzSXayOIi2tVM9bChzN21gr1NO5drb7gFF68xWTtXksOf59p13+Pjhp3G1N2Pp2kIo5Kc+UWTgkH1p2RAmK21t3gT+cjtHjz6M3Q45mOygITj7Dy6N35UFltQe+w2vvM/GGXNoWPijyuU22fL4Kiops3g5/vQzqLzgLCgTCdq0aftsRRK5HEWLG51nFmmHrZtJz1vAm2+/x8+JFGGZopjKagnT2tDIAcP34sjTTsB96EFmcCj6FNj4Yc4CJj90D9Yt2+jbHKbC4aDeyNAYcFJ+5MFccvsd9KjpLVUJJd/LXhC+lFCVDdFxN8z6+q8Ps4Zu/Ga+/B8O/d9217//AaraWXLoPlO9UyWL5f+lW0IdurLgTKUsaWGS9hh16Jrg5EhZcqQ1m/ErPG+RD5SUP9uuaf+Oz2fj9JVRdcjRWguXflXJhgvJmLa8KIZrg/WZDmpcfgIC4ct8Zelr6Wgj0t5JJpOlsm9/cxSl1KItBtG2Nvx1VaQKCVOeU5TQlKUb1f7zjY3b6d2rP8mOCEFZvGKnYzEzy0rHTSU4yZZdfiWNJQpizAv4HGafrGbo3cxoOVeHZNedOkRG4VznIFNwwQ2diSwhexRDauWSPcrs86reOjrbI8prMi8jkSLS2UAPYRTL/GmHbEPJ6BvNels6AE4ZyFFC2mx5rHIxO+tVq1690prNZFN57D16QM9qU45UYDurk5RA46J85jJHqAdk4xULWnu1ubxqi8SXBiTqUogxYj5zneCrgEItSN1Zis6yz51ZChYJ3yQ5jGOTBSGzxIXH4KqAXEDFsyQYE6Al3tiEr0wG2YTN1qdgJaRk8IxkUJCuEdn0LsqkYh+PYxg9zKCptZ54pANvVaU5WlJ6suU82uJQVqE96lL3jkaieh8zMr8+GyFUFP140dEXIproiRoK3adEcjUSoTrlBm9AldJkcI86Z2mmkLUt912Ej7RVQwafl/aKpUjWKvm7LGHDlAIWdqS83qeDBMgV49jEqAsa01APA/uQaIrgcfczZXclkxYSVjYsrCFw+GhsaKZOxrsKd0EJhFlzRrdcXClvahuYTMcLm0IrEkC0yxfbzbY/OU6Pl876FiWh4RHmd7vJrG9L6IjcZFymGeSxBtz4BdZ2yD4RYQUbBauh42TLRY+gQz5fSJxS5jIHaqhgjMglaseKXJckhBsUbi7ERD63BxA09bwjpfnkZUVSliQ2Qz7DRjxRIOi0k2wK45bygIiqS508EgFfmQ6ZUbTLZy11Gsg8bXPWgGLZcqFjYZNz4QiapR65fjoFRSehmANwhEAreycrfxMqZcIccyuBl5yvHHvISzSbxOX2k+je/3Ke3ftflNZk/wvCmJA+1nJwyOcLolXqDomGoXdf4jkDj6MMi7CElTAp4mwJigFpDy3gknUkkr+FdhPOTMkCqzBJuWKvgibTnbZWXc/NHXF8df3IZ4r43AbRSAdBYZmL3RMkMBrTeQHbHGmC1TUE3XUmMuW00B6NUCFEVEuRjnhYyavmWoXYjs1U1gZAyp2i3La9DZe3nNb2MBWV5aYCpcD0MiVPjtnu12l+3dc3lw5jE4Mvx6CCHGjLcNxqw7AEcGcFYSzVoGS/FzMqvCTAut6eUkAso7WVamo3//ZHDf33/fD/sleIcxVUWRaEV4qHqgFu2nR16LJalOEujqNI1iLGzoTc7cUiRUuesJpQN0bOpcGm8CcUogwJXi8GTLy8ZJwuCg4HbV0pykMifiIYqDi/PARddJRIePZYp85UDmdjOCWDVS0vgXEMReZlMWbiKRzBIPF0nKLXIUP8CMqBCw2/xAGQZE4Rg1LjaDSTw+4y8zS75O7y3bJ5xUA6XCIR/ouqqqVQVMTZareoc7RLadSSJScOPRvH6RQnFSCesiqRVuyI3ZLCyIaxdEYVNmzLGThcXmxps5ogXWn6EJKe1UJYWPWGBQedRONhgt4Bai3C4l9FFly61/LtlFkt2ItpLEJFFzUv2dx6jqJ7LgcnULYYUKHpmOiKlPxl70qGYLEbKtkYk9jFMGvCMns6H2vFVuEib0mblYVMCJ+0JJVKLPFcFJvXpdPeJIyzKW0wi12ci8VLsihcc7UzRMIJQkERaEmST7Zhd4uOlOS4MrnNLmJ9pMpNZnQ020iVXUbduilkCrgddtpb66mtlIlsGTW0qfYuXN5K9XQikmILBvW7ZO642WmdIyj3MZXAJg5BHh67BqcCobtk6p4YIIndXFKjNs9bW9e6W62kLqt1pW6H8SsSpacof+te/yJAHrSTMwrEi1G8Kvsp/A+IG2K0vPh0/ZmfkU1FsPls2o5nEeEjoYomwwTdQjsTx20jHrXgLdp4/dKb2bJ6FeNuOJ+dTj4EfEUiRRGG0SPW6CqeyuNyeczjF7hCnGS1h0Q6jsflI9LWTkBqrjYL0XQCu8yytziIZ3Pk7E46CmnchlMzOb8EQIbEnRFsbuGHi9SLAyNvaH3YLlr+GqJLQJEmhSHSNMQSBXq4q0yDIYvTLzYhT64gTwuZnBWPy6pcBS1ZFWMmGVSukwQXGbuuVeHOxZN53CI9bzVIFkV+Wcx+jng2TKU9qEoKmc4CDo8hiqzYhEIjwaVRJE4CEUqWCoLTITs5TyzeRZVNRG/yWgYqOh36/3JmzpIaZiSdx+4SGllR17JZksqC009apJ7dwmCXmQESiJiiFKbStB8DO15BiJJFsrYiebdBRNkXgoTlcCZjok5j7m27EGxd2PJucz6DkSKXjeC122ne0YSvl+xzxQ3V7sodjra36NhRbfQWe+ks0mEVsi34s3m8di9hXfc2jbXlvZliFovF3r3kNLjIF7o0qXBowchJNprB7gsQiXQpWTedT+CVgEnHoEpQaDYZGTqkT84nrQJf2sYmqoge4cbrLEXTvpqTf82kQ6ZhF+UvArnLsQmBsQQPlspXMg9dyHFimLph+N9zXn8oxf3eFfp/+LvYLBUE09YQ84VKVi35i+6ecyWlyqYrtbKpIpo4dNmG+iKZAGYzx3p2PyVaFQ8sm0Pr5DYK2sZQCrhlgSrD3mTfiUOVNztEJ1hciG7y3yZPsnRKB1CKCfNGQbNq0ftyZAxcIttZErqRnaKBv3yfBJcyRMBqqExrQAxrOo/FZtU9JHGA+AXhj5Wq+mYHklQU7KYipnSDWY0iuVwKm1W4rla6omk8AWfpOPMYxbwGEMWiobVsScbkeKSVVmycdOmpdr60+cgITfk9Hcbj9BBLZPB5RMABGpo6qKkt12lGslELuQx21ZO2UExnsIiCmY5aF8ETp0K9DqdNSfTdPMPSx5s91Mk0brd5nLLlUokEfo9Dz6UoG9nqNCvG3QtC6APpDA63Q98fTSQIeDx0drZSLVmz8pvNiod8XjwWIyi1RkuBcGcrwTJxtxay+QJOaflJpErBQU6Niscqzt9GNpvDY7fpNc9nsljtdvLCXpdgR+6lnJDTSjyZweUxjyVZyCvEZy2q2roamGIihcVnDs6Qc/WJtxDDkylo5q7XXvuNSl0dVguFaELbhmTwTFHUyJw28pmc8kfs8rssXzlT+VKbDJPL4nDb6Qp3URYMUIwnsLglEJR1av9lYJ+8J5PNUTBkvYnJtpBTg1fALlK8pR0g92nDF/N57/Lrscei5HqWcdvcGTr7JC/rVANZCQAkHDA0wNaLHk5p5lpMxfWYcZl0PnmK3KbFblNmeTqTweEw5TolO/d7RF5Y9pe5z9LZJDa7A6vFRjyexCsDXbQlS0CELNJIIA4pLWvaIq1dUarU6ZRqFzoMLKdBvtNp1yFvciiSlGdSCTw+cQqi1iMX3nzKpdRbUErpZPtLbJpM5zR4Vui2BBKYjPkChrPEzi21zJoFETOe1bjBnEWkegNiirrjsGype8dW0s4QM/PLe+X9EteUbI7cvLxmCwVdV1p8scgdk2M2kwmbMvlN46XVH13h5vpX2V3VNZATMtP4YtFqbidLgXgmht/hYkdjgxLQRJ65kC3g0PkZpr0zjYXYQ/kM0x7KX8TSiKJnrgRfd9sn89Wm8JFeDz0e8+bo5dUTlmtnvqao51c0OzrkC+RvJTerdl3napQGzuh5yP9JOUrybDn/31zA3/iDku/+v3iZ/6kD/z+/8Q+H/m849P+vv1U2i2wseUiPqIA8YjEKqSKGy0JBVfBMh57MJnHaRRRBhD6FBF5Uh+LyyQtM5y/7Uj/L3AelCEcUJQtYBVfuhma7L5wmcVKEMCNU2XgmAFV6Yfdu06ji18+T77UK471k2OKJOF5Rw8uk1Zm5hZlbeotAWKlkEn8gQCYlmZMQwm3m0AOxSHIM4jDEMv7mIXah+xyySlixki/kVL3J43aTK+TUwch2zyXT2Fxuwh1deH0BbALJloyXBDx6TX4TfJttKTKIwYy+uw82k0ricDvJpFPYnXZSmaQem7zEI2UFMTmCfhim3ny3Meg+TnUskh2IU8zkcMgUtpw4d4N8Xu70xHzNAAAgAElEQVRXFpfA8sIZTJjqVJrw5osYOi3w12P5RTChVNorZLMYgmbII58nEY+rqpWy/H65WKaH6T6l7p/ZbAaHTJzKy0Q/qxKtbKXpZqqeXMhTKBR+0a/+9dRMJ9utliWIidPh+GVgRXLNeu47+mSChSJ1++7BmS89owIPeY/wIQQPEXcu6IKdWGs75RJMCbAVi2MTwph4MAl8pX3QMHTtyE95SB1Wfpcsqfv75TzT6bRK2v7yWo3gJU2zaruRw2UGfvLoDIe1t1gGbjgFhu2WSesOLqTFTwY7CR5js+l3Cqv91wv4m0VYWtByvdTtlL4km8ricWtoRiKWxCMtZOI7RMdc9ogEcZEo2VyegLRGiehPaVSCrEkJGuWeWQ0LkWhUhU1iMSnPmCIw3bdWfhYEYi+KbKuZDIuwlV3GJv9ywL8uof/pb4rmmLfhv3+MnKcGIRYS+TROq5P6ph30qKrRuQLFbA5DN5WZKP3xMK/AHw79/8croWCRhjABWQUuzOGV2lrBoJDKYIjhV/a8ONyCqbZl2InH4viEkS4Zr4bbpVC9ZAhNz156ykYvGRW1DAJxK2Sb1xGxhjg+NTAl76c/ShlJdxoi90ezhRLuJOptkrLL2wpFUumktqvII9zZSbCsTD+/q7NTHbvT6yWXTCo8aqbEJafUfd8llVSBHkkpBUI2MeRiOl0y8nksLifJSAS3X7LobqcnKY4ck5WcZNDS4iJ5ZDqjTlhmk1u6jXOxQFtzE5V1dRQyKQyng3wiidXtJhWP69m7/V5SQnSUrFeyxYSQHrt7jjXqMFu7Chbz/ljtZHMZsuRwelzqKM3AyKLXVpy3EGtEfeq3j2wuSz6f/+X/U5kMTkf3a351xd2fFY1H8Eu7VTGvzs2uiEB3ZCYokUExL7BtHL9A+/kcab3PFnWE4XCYsmAZiWQcn9tLc3OTCmkU5Xp3B1J6zUsP+X+dwpvCKf3R/+3gRUPeTi6RwCbBRDIDq9eR374N67Ch0KNSEYnWRAyPt4JEIUPA8JKIRSmTufFazjflUHe0NVFRUY49VyCbSOEVlUH94u5WRY38zH5mmZMuBKq8uRbk95wEeU4nmUQChxyL0E9SKXO2daGAV2Rgu5GwrIme/IK+Cbwg91MYzBIFdweTsv7k/OV6qKP9jbPUqK1UB+v2tN1OULPa0v6Sn7KnuiNJ+anyofJeg3wyhVX2gDzlGGSPy/fJ3tCArbQGikWy8Th2QbNKe6KQSmHIv03IsRTxWjQb/1cfv+fQTe0tyZotNDU3UhUqxy8CLNLiJcchAeS//vX/6mH/b/u+Pxz6/7a35v/9AxO4WEB3SR1i0SghlVs0TNxZMopSEVQY1I7uFFONSKkvT1Eoycp+NfD/Pcz+TZ1a1ddkmpUECqX6v2R3v92Mv0Tpvy0NCMadMjNBwTGTwpT7jZPqxuHT0holZCVh5UtNr1t1SVKUZMlo5ZSIp8Y5mcQihq474JBTCYexBIMm6a4UJJheQIys1JRNY5vt7MAuf5c6gsAXhl2HgggvQe2hHIsYPjHOJREX/R4JRhx2Uu3tuCoEei8ZpKxMhZLe91KPuGGhq7mZkAjdlIIGIW7p+El5ihqZkKkEz7ZKQFUg3tWFNxSikE6rw7bLeRaLJKNR3H4/2WTSNM6SdXYHOGZMbx6z3B+F7lNmVirnp/frNwGQHL88FB2RwCKNoRO0HGTiMRzigCWg09KQGOFStiujUOVfpTWkjkKIWFYrhUgEw+ejEA5jyPWTayf3Rb5LfnY7GlkDqvduJR8OYxUnq7T7jFlaEHEdEQPyeylYBf0w6cTZSAK7x6/EN50+JqUkS5F0CRWSYkkhKUGWsCFl9HHJkf428JP7KNdC1pQ47lgUh6gXdsvcZjOkRH9b/m61ksuY90CmffllElsR2hsbqaipJR+NYRVnL07QTHPN66lkE7u5dksO1NwbpSy9e49pIGvCv3rfHC5Sbe24pHVM1ppe/9JGkmsm9zwWM+u0Qm7tDgzkmsmekrZMuc5yLIaFTEeHGaDIZ8lx6RouwUvdnBMhx0kQ4ZXWLwfF7taQf8Fk/Z5Dl5KFxWIjlU8R7uwi5PUTdHuxyH0SmMIqHJd/4Yv/Q9/yh0P/D72x/6PTEpZ9tot0Js7KZT/g93gJBgK0tLRgc9iIJWMYNguJRJxiQeQ+C/gdbnw2J26LnWwyRVCyslxOM0KBDBWGs9twOJ3K1JReSrfbpZm0ZIxBf0BfHxej7nRolqPJ9y/PAkUt7pkbVgyjwK7yWS6PWzO+YChEfWMDhgQHLjdWh0P7NeUzA36/ZoYbN26koqKCVCJJZUUFnZK9+wP6eTKmULIol9PB9s2b6FVXh9/vp0s+OxiktbWV2roa1QQXeL6lrZWdd96FzZs3UygWqa6uVhjV4wtidfkJRxJqJwXaLy8vw26zUSjkaW1tUUdWyAu5RYQ1JHPOUFZWRv2OHWQKBer69SOVy9LW2kJIasv5PPlcjprKSlKJFDkZ3ypOPF/UFsWscBcwFHYPx7vI2bK4pNUqHKa2tlbPXWZob9++nX79+mG1WvXZ1tamP0OhkN5fuR4huR7JDIVsXs8zGAwo3Crvr+3Rg21bNuv1WLv2Z4YMGaLXTEoOXp+HrVu3UlZRpSp/RcNKIBhk6/Zt9OjZk65ImJra2l++UxyblCnqt+8gFAziLMHvsXBYZ7u7HHaF0eW69+zZUydOyfvlfXI+mulL65fA0qW1Just1tpBucVO3969aezs0LppsLoajz/AiuU/Uu4L0auyFmdZBRt/+AF30EekkKYrn6Yx1kFlbS29qnrQ1tSK07CxfctWnZjmsFixWgy9n3Kv3B4PHV2dOhc+mkxQXlVJwWohGg3jcFopKwvR0tqK0+XE5/Pp9ZO153F7aG5qoqu9AyGKepxCN7TgcblJRGO65lxuc63279uPDevXs8tOO2tpSFuWigW6ujrNEoOWiEzWsyAw+UJB/ZnN7iQvXAuHHbegByVnL1MH5X1yvcwygIVkKm2yuh3mv2W/ClgvyIJA7fl8To+9paVZ97BwZmQ/m2UHGWiS1Xvx3Xff6fofuMseDB11FEVhhf2Lj99z6KlCDothozPaSSGXx+/ymA5dTr5E7vjDof968f9w6P/iQvyPeJtFqozSS5Fl3pzZ+NxuKirK2FG/HYvNIBwNE4lHqSwvx2G1Em5po8zlwVU0qPD48DpdauRlw8tTHLbaHkMmzknyJ7CrQ42DGAvx3OKYpZYqBlkyNqvThcUiIK6Zz1mknprLUchl1bGLE5TPFgMmDr3byX6/fBmVdT2Y+dUcTh57GnPmzOGAAw7gxx9+YMuWLRx11FGsWrWKDevWc9CoUTQ1NlFRXq7fu2nTJvr27atBSrnfS0VZiMbGRp1FLC1b/fr3ZeSokWRyWQ0Uaut6sG7dOm3/e2PKmxx66KEMHjyY75YuZ+ieI/hmwXccd+wxfLfwW/baaxjr160lm0oyfPg+zJzxKeVlIT2HgM9HOp2hqqqKjvZ2wvE4e44YwWtvTuHaa67m/anvcfFFFyH16vUihiHZiD9IS2Ozjt5NC8RcNCgvq2TTxs0sWbaIgTv10fp3NBrVa3DqqacycOBApk+fzhVXXMH8+fP55ptv2HnnnSkvL2f58uX6c8SIEVSEynDbZL62TSc9icMUByJBj/y+YMF8+vXrq5+92267sWXrZnW6RxxxuBr1cDSOOxBi45ZtnHDiCTz8yCNccPFFfPX11xx62KGsXrOGgHAX0mklmolzE0e2z957s27tOtxOB80N9eyx+25MmzaNMWPGaCByxBFHmBmvwrvSPu6jo6MDm92u926PPfbQf8+YNp2zTjsdu93Blh07WPrjDxx+xJGsWrGKeGcEr9VJvK2TUCCI0+3CFfJT0b8nXfkUX3+/kLFnnsnWjdupClVSGSrju28WaBeCcCKqyso1AJT10tDUyIrVP3HQ4Yfy0/q1FG0Gazdu4NLLL2HC5Zdw0UUXEo3F9DrJGtp3333Zc9gwamqq+WnFSl56YTIj9z+Afr37UFVewdJFi9myaTNnnflnIpEwr776KqePG8cHU9/nisuuUGcuAZc4dK/bY+4pddAm0p0v5PUeiU+TueC9e/fR9dTZ0U5tdRW5bEaPpUePOl3P4sClFCAOXUpEbq9X50DIfXFaDFx2h97X3n16s2njRkKhoMLb8lMRiUwanyAfhZwG59OmfaLrY68DDmXwqGMpGr9Bw/5Jw/h7Dl1Iu9L8uaN+h95Hceheu9PM0EsliD8c+h8O/Z9cdv+ZL5f2JbM1LsXsWTMIBn3U1VaxeetGrA4b0UScbdu3adbgtNpo2rKNXXr3UyEOey6PqwRLJpJJM+uV/nqnQ6FHq91qZq2ZtP50OZ2atUoWLUilZC9WgWplRKfVjs0wtA3NEIeezZLPpDWz7Wb/JGXEoMejmVoqnWH2nK/Zfa+96YgmmTN/AcOHD2fXoUN58MEHOfnEk+jfv79me88+8wwnnnAiDfX16px79erFrFmzOOyww9i4bh3hjhYO2G+EGtCBgwbw1VezOeDAA3F7Pfz8889EYlF8fj8tLa306z+Ae++7n6uvvobhw/dlxueziWcttLR1cvhhh7Jp43p233VnFsyfSzGX5ajRRzB92sfU1dWx0+DBLF68hD333JPXXn2Na6+9jqaWVpauWMGAgQPVeY4aeSA9e9SpEf/qi9n4fX58Xj/r161n0MAhxGIJrIaDESP2Z+3adcyd8xUDB/SkX99e6rCnTJnCVddco1yCjz76iMrKSo475xw+fukl9ttvP82q3nnnHc0M9957b/oPHMh7H7zPkJ12ZseOHZrBy3VTRCWVZPkPy9V5y78lEFu8eDGrVq3k4osvZsmSJaz4YSW777oni79bwt9uupHrJk7k9rvu5PU33mDUQaPUoZ900kk8/thjjBo5imgkwsB+/VmyeDHRcITTThvLth1blGAo90QQhaOPPlqdS3lFBe+//74ejyA0QnwctueeegxnnHEGsViMF15+mSsmXsvGbdvU6X6/bDmnnHwK381fyEEj9ldm9KSbb+Xcv5xNe2cHFpeDfQ4+gPdnTdfpnHuP2I8vZ83h4AMOpn/vPkx7/0MsmTyRtg5qKirp36cv9fX1HHn0USz6filrNq6nokcNh4w+gvc//ohjjj2KaydM4N577tYAQ9Z9S3MzRx55JMlEXBGJ3r16MeW117FZDP489jTN0BcvXMiWTZv02rS3t/LFF19owLR963bGnTaO8lCZIi5CwJMg2KR2lFo8ZPKgzC1XIqGg4m4N7gRN6NenN1WV5aRTsh8lQLOqQ1/+w49EY3F2HzaMQYN3UnZ9Jp8nFAgQ7eykR02NBkqCiMz7Zh5DhgzG5XLqz3Q2pcG4Xzge6QTl5SGmfzoNh9PBXgceTs/hoymKbO2/+Pg9hy419EQuzfoN6xXFCLi92tCpNfQSd+APh/6HQ/8Xl99/1tu0TUOmWxk55sz6lLKQV9u91m/4GbvLQSJlEmgSsQTzvvyaFYuWcOaJJ7P3LkMJOZ3aopIrFmlobGTrtq0mS9bvo1fvXvTs3ZNgWUjZ4+IcpMwlhnrN6p9U5MTn9VIoWjj4iKPUsYtOu13YttLOl82QS6eUONWdLUog4AsEdIZ0LJFgxqxZHHr4aBYvW0FNXS/N8M495xxCwZAa1c8//5xLLrmEN6dM4bhjjlWDJdnWkUccwUsvvcTYsWP5dPonBLwuDj54FCtW/shBB43iyaee5MKLLtAMccWqlQzfd1+ef/4Frrz6apqaW7n3vgd49pnnWL9+g6pIvfPBNE4+dSwtTQ04bBYGD+pPOhklEQ3T3FjPoIH9taXp/anv06dPX2pr61i69HvGjTudn1av0Wsg2fGQwYOYOvU9bp90FxvX/My8ufM49NDDmDt3Hi2tbRx19LFs2LiZTZu3cvgRo4lEYmzetIGRI/bB7bQrNPzYY49x5plnsmLFCkUQ3n33XSZOnMjKlSsVChY0RQIagbQlwx47bhyfffEFI0eN0lnREtQcdNBB6rwbGurZvGUTp5xyst63bdu2kctlWbHiR0477TSampqIRxM6EvK7hUu4/e5JPPbww0y4+ireefdd6nrUsaO+ntGjRzPtk0/Yd/i+mqEXc3m992tWr+H0M07j8Scf5djjj2XGjBmcddZZ6oAEKpagY+WqVQwaNIiVK1Zoxinf+9HHHzNu3DgNDF95awoHH3cMzeEOvl+2jEFDhhCLRIlHogzq04+qYIg3XnqFyy66SMsRgoScOG4My1avJJpJccjo0Uyf8SUH7j+SMl+AD99+l9rySsKt7Up0lC4AOZZhe+3JqnU/8+3Sxfz1lpvI2wyeeOZpLr/0Mq67YgL333Ovri8pxUhZZswpJytalc9kWL92HeXBEA/edz8TLruMLRs20KdnL9rb2ti2dYu2p7ncLpYtXcaRR47G5/HRq1dvHA6nXgsJwsynsMtNSrg4dHGyUhd3Wj1MvPZ6+vbpzd/+eoOy1WWKm9/vY82aNSxYsIBjjz2Wisoqvl24iJa2Nvb60z707tuXzo4OqgSR275NA+yv58zR1wrkLiWzmTM/5aRTZI57Qbsj2jtaqKmp4rPPZ+Jw2Bm6z0gGHzKGotEtEvHP28ffc+hSYAqnYqz5eQ277jKUgFMmC0obwh8O/f/uav8Buf/za/A/5h3SKaqNr4U0X332MQMH9iLc1UI40q6ZaTgSpWevvixasJiVy1bQ2djE/bfeRkhY2kIMslp5Z+pUBg4Zwr77jcDtcdPc2sKqNT8pW3vIzkMU3pW6bHt7G7O//JLx552nrUfpZAq7y8OzL73KiSefjFOIN7ksiUiY6rJyMok4lRXlmsnJQwA2ab1JpNNE4wkNNjLZAslEHqfL8wuUn0lnFLKUmqA8f169hl133VVrvoMHDVJDK79LhtrS3MjadT9RU1Op0LK0iWn9vEctgWCATVs2a1mgvLKSyqpqVq/+mcamViqranDYnZRVVpPDSlY4AVGZOp/Dbi3S1d5CIZukd68eNDXUm1xni4HNZteedYFKpa0sm85qxrp102YGDRpIR3ubQtQ9evVQBysZSKiigsaWFmW4+0NlONwe3D6fKudt3bKZXtU1WgPt06cPP/30k8Lt4gjk31KbHTBggMLA3bV0yWzFOcr5Wy0W1q1ao7KT4vDkIfV14QF4vB42bNig7Xpy/wSlGNC/n352S6v5GpvTjTtUzk8/r2Xorrsy++uvNIsW2Hz4iH3ZvmOHBit1Ug9PpfXaSt12zz2GqTNpbGwgn0sxYEB/vv32Wy2DSGli/fr1HLD//uokxaHKscnACvlucfQ9e/XSDHblmtX4qyuUuCf0zmwhx9oN69l99930mrodDg4cvi+tjU2EOzpVt6H/oIE0NjexedtWDjzscLa2dxIoq8Dv9vDDku9p3d6gzuK40Uez6NuFeq2kZj502O5sa6hn2Ih92LR9K01trZSHylnx3VLK/SHsDgfDhg0jEY8pe15Y+nU1taxbs4Z4JEKPmlrSiQSpWEw5Ek31DapC2N7VzpixY8jlhESXw25zEomK+JKL9vYORSfk+oiTdXsEKbGxdOli9t77TyTjKWbP/Ipv5y3QctPRRx1JXQlyF97LP55+mgkTJug1DIXKaGxq5ue169mydTvH/x/svXeUJAd9NXq7QuccZ3py2Nk0G7RaJRQRIgiBwIANNmAMyAj4sDEmB2MDIhjbcBzB2ASTg4SEJCShLLRC2tUmSRtndndy7py7qrvqO/fXuwL7vXf8kOw/EDvnzJkN0z3dVTV1f+GGl79cRvdOpypTtc997q/x1re+FdF4rLPqcDhw620/gaZruPCi8+FyaQhHgyiWcnh4189l9z+0aQc2XvmaZwXo/DlnuH9Pa/HEdKsjW6NOv9lu4eATBzG+abOM3NmhNypVeEQFcla29quAdBbQnzPw/Ou/ETGmYbqT1cTP7vwxhge7UCouo1LOo1ZviGHG/MIKNo6N45Yf3YLc0gr+6W8+j9LqMlIhP2656SacmJ7BO971LiHsFCtl0U/XmnV84CMfxje//S1MTZ3C+vVjeMtb3owvfuEL0vXoqirOTsVyBfuPHMO3vvNd/Mk734F2s4Gw1wvd0XFlrZQoeQp3AJ2OWGK2QlMPEw2actDZqqVC05ydkaRlSxfKGxj1vOw0yYwlSHIlQDAg2DfqDSGHcYTYprezo41YIgZVdSBXyMHv98Hr9wrRqae/H/WGAafLA9smKYnyMAW5fBGNpgl/MCREpWo5j3q1CKdmQ1dstE3aWZpSuLCAcXu84lZGYT8fx2Nr1JvoS6bgaFNe5hQCEqcZ9UZNpF+6yyUFTL1lCuucFp2VRkM07wR1Ss5Y6RB0CXrHjx+XrwRF7um59+fYnZ03O3QeFwIUv4cJdGQueDWXgA0fw7GxdJZCHOwQ/fhndvSbN2/C9PSUjIFZNCwsziOW7JKskUgiKR18urcHM7OzAgZDI8PyMwjoqVQK+WxO+BA8/olYXJ6zWioi7PcgHAzIaNtDfb9hyutgEcARPWV3BEeeV147/B6eVylQNEUmNqFYBHfdew+G1o9iYXUJ4VgE1VpFyJBFKgp0J5SWhVgoLEoOXhN8PVsvuAAFp4aZlRX4PV4olo1jTx2Gz+nGhtF1Mhnga3n+lVcikojj2MlJIcaFWGjWqtAVHQ/f9QDGhkaFAHjttS+X4yZEPid19y08umuXEBz5yfxrArzZaGB2ZkbG5t6gGxdcdAFapiUEN8tWZBLEP9OM5uJLLoaiaTg5OSHrr7H1o/I7xf32Iw/twjVXXYMv/s0XZMLz4he+EEG/V3wMjh05gttvuw2f/fRn5DzU6w0kEkm5lv/0T9+N973/A1Jw5woZHD1+FLt2PYL3vvd9Upjwd59TgbmFeXzowx/C333hb+D1OdEwaohEQ3j0sUdQq1dwyVUvQ9/OZzdy/+8AnTt02g1zFXDJ8y6GR6UPngNGrQ6X+E2cBfSzgP7rY99z8hFPG/5bDdz70xsxNBBHubCERq0kHUOz0cLU1CKuuOwq/MdXv4Xjh47i21/7N8yfnIDTMvDOd1yPN7zpzbj6mpdjNZuRMX3DNJBMd+HyF7wMn//bv8KWrVtkDPm5z34GP/rRj1Ci9CQUxNLCIhyahlzDwO/9wZvxH1/9Z3h1HWGfVyQ+ySi79FqHEU3FG1nejo6RLVVbDcNEy7CgWgo0hyY3IBJ1BNj5wSrfIlB2Rpdka3PPSHIWmfy8AdM9LRwNIJtfk+6HXTl3hkyxY4dKUCWgsphg96RqLgkrU1UnAv6Q3PjyRWbAk2GsCojXK3kJ9NTQQqNeEcY7PxwSvqDDobqhOz1wurzw6E5xTKOMjAQ97jw5SiUYkcmsOnVoLidqpgHF5YLmcaNFu1uvFy6vF4ZlI97Ti/nFZRm5s3BR/X6szc7KcTizrojE48JLYMdLHkE6nYbmdErnXeHPpgELJWRkTluWvB92bezg2CGecVFj58k/s+PnSDcZT6FRNdBsmChXKzLGpblPkaNiTZUumkVUMpFAqVhCqVhEb08vZqenpXulygHlUie9TtVgVCpC1OJ1SeMap6bLOSsVitKhiw+3bQtAaYqKVDwBx+kCgA51LcVGxahhdnkBW3Zsw8raihAwSXArZfLoiiZQyxclRrZZrsGTjMO3YQSPHT2ELZvHhaxGgiCBd+PYevz09tuFgNfX3y/XNT/rRhO62yUTrOW5JWRmV/GSF7wYj+1+FC97+ctE2SAFnNuFA/v3IRQIIBYOy86cV8AT+/cjGYtJ1jXBsWU1ML51HCqVDIqGbL6EcqWBdE+/uM6lt2wV2eby9DR27XoYm8c3itKgpyeNyWMT6E/14RN/8ZfYsX07XvHylwn3pFIq4faf/ETkc6///T+QY14slATUA4EQrrvuj/FHb34LNo5vhOZW8G9f/Td43D4BdF7rNFIiL4bXxIuvfjG++73vIMLuvJxHPBHB/Q/ei2w+gyuvfiVGLngxbPo3P9OP/6ZDF9maouHm227G77z8lWJ+xd+odtMQp76zgP6fD/zZDv2ZXojPgcf9Ur5p4Oc/+zGG+mKoFBZh1ErS+bVN7ncJjDoOPXUcD9xzP/7l77+AaimDpZlJvO/PP46//bsbkEh2wbBaSKW7UaxWBIQ+9omPY8PmTXjb9dfjnnvuxne/82187atf7Viok/WsKljO5rBQLOKGz30Ob7/urdi8bh3ioQCWZ+ekCqc/OUe1ptmW8To9r5nCza/s0FtGGw5Krhzs0jUBqzPex+wGeTOngxzHu9xvctxMgI2EI1hcXITP70EwTElSFk6XjmAoIM51DtUBNx3XFAemZ9h59osW1mzZEtZAyS4d4Y4ePYbJEyfQbpvo70thoLcLDouBG20E/aJwli6Nxi0utx+KyoJAQcOw5bkou+mNRpBbWUZvOi0jdzKJvV43Dh85JCuMcCwqx5aA7g0F4fR7Ra5nKwpTL1G1HaI/55iU3TA/6OBG0N23b58UOtw9swMmyYxjbU4rfv8P3ogTJyex/8knpNN/7WtfCx06/voLfw1NV/HGN75RCowjR47gyJHD8jyvetXvyL+RfMeb/Wtf83vymJtvugWRWFTG7gTpvnQ//v5L/yDHnKx7Avu3/uObQhC74rLLEY1E0CYxq1qBP0SNeAWghj1fQJtAAgeyaxl43G7kM1m5ZjrSals6eI6sqYrgmibs9YuHgi8UwP0PP4Arr34hsuU8VopZVOo1WZ+4nS4cPvgU+rt6UMkU5SvHtmvVCqKbx3Bkbhpbxsel4OxJp9GVTEnRQ8XEzp07Rc4o0i2PW8h6LIxoDfvow7/AUNcgdp5zrqwMXvN7r5E1ArkGVHnMzEwjFokgHAjgyYMHZAWQYTHk8wsB1BKv+haGRobg8vhgWg7ki1Wougc9fUNiw9vbNyCmNEUh2VEAACAASURBVLQrnp+agu6kBHFNfgavH6XtwN//3RcxvmkTXvLCF4pXQimfw2dvuAE7zzkHb/7DN0Hl74eiSTZBIp7CO97xTgwNj+AP/+iN0LwKPvChD2Drlu1481uuk2lXMJ5EZnlFSK6veMW1+NjHP4bB4X4EQj5oTgce3vWg/J7svPhKrDv/RZJY9ow//n8AuqLo+PYPvo03vPb14rL+9A6dB/k08/8Z//zn2APPAvpz7IT+em+HmlZmfJt44M4bMdIfQyU7h1a1LFawdltDuWzh2LEZcXv++UMP4UMffC+cahvLi6fwlx/9KN7+tndh+7YdUJgExyiGSBhrhRw+9dlP4/LnX47X/v7rhLD2wx98Hzff9GNMHD0mMri1lWXoPi9W6nV85C//AlddfjkuvfACjI+NSad27MlD6E/3iFyr3aIHvI22raLt0OSrSZl6yxICHbuqM925JBSJn/Rpny56Mbetp0lhYiyrKAJ+uqbA56PrXFt2k0QOo20IQ59+5PSSDkdimJmbx+7H92NtrSCac7fbL4D++N59iMXjqNbKCPrdSMQoM3NioDeFVDwMo1mXn6sycUmldEiD0WbABU1hnLJ6iPjcaFRK4m9+cuI4atUSetNdqFerSCTiqFTLwkfw+H0dMxNdFf260+2GJxSBIxpDsVCQ9xuKJcQEZ2VpSYCYXIGDBw/ik5/8pPw/SXIEKo7gr732Wux+dDdKhRKmp6Zkfxrq6sLf3fAp6fbf8rY/Rm51VRjN7LI5vn/b2/5YiFlf+MIXhK2/bt0YxrfvwHve/We4+qUvRa1Rxytf/bsymfj0Zz6DcCQiBLZUMolP/NVf4bJLLxMwfunLXo5SNotgPAaUch2nXzHSN8XboFGtiTc9CXQWTY7alsjdKsWSgDsBkURDesirbg+yxTzCkTAK5QKOTh7D+vENwoyuGA1UG3UEI2EsL65g0/qNqORKSCe6UCtWMHniJLqGBtC0Oql4mVwW2VxO3hu5IJvHx4V8x/UNryteMyweMqtroqffv/cALr3wEhgNAxMnJoVAODM3jeXlJZSrZXR3d8mEiYXdEwf2SwaArigiyQz4fHDYLQz0d4m+m0WqPxiFpdCoxQlPIIKGaWNs42Y4XW4Z8XPysbi0IN0/fwZlh+SYfPPr30AiFsWLr7oKIwP9Qib9k3e8A+dt34Hrr/tjOXZup1umJGPrNuBd/+dd2Dy+BS+/9mVwehx43wfei/HxbXjTH71VJkfRVDfymZwUba/8nd/BBz/8QaR7u+APeuHyaNj1i59L4NCOi67AuvOu+l8FdI7cWUwT0F/zqlfDr3tE2ioJBmd16P+P2/1ZQP/1EPA59d0MFDDbTeiKgQfvvgnD6QiqmRkBdJfihGK7YJpunDi5iOOTszh5agof/NB7JZOrmF/Ca17zHnz2Y9fj3HPOg+Z2YSWXgT8cgtPnwR+86Q142zuux6WXXSaSpNtvuxU/+sEPcXJiUhjt7FSGN25A0WHh6mt/Fx9+/7swNjiIkb5eyQzf+4vHkIjE4LCov2UEIbPKXWJiYdOdTNFlH6vaDHXpuJwRyM/kCBO0SbchgLBj5d/ZnbfYGXJCIFacFjSHjVDQJwDOcXvLMqG5dKi6IoBertRw34MP4eSpWYRCcTQNC6VyHdVqA4ePHsPwunVIJuOw2w3MzZyAx2nj0ovPw/p1g6jXKsKsLxQrWFjKYHE5i1yR9qAanJ6A3JidmoWh/l64dQ2DfT2Ih4OypY8GA8iuriCZTIjBB3XETo8b3mBA3O8dqgpPJIpCpYZQLC7af460OWYnIJMQd//992PTpk24+IorUMxkRLLGDxKoSJrj+uGH3/m+dMzXXHON2HredtONcqyuvvolUOJx1Obn8I1vfEOIhZdf/RKx773t5h9LsfCuj/8ljJVV3HHnXfL6yJanysEfjeIfvvAFDA4Nih8AiYo33XijjN7XrxvDyLZtEmlnciXBCDsWVSQ/inNZE+VCEX6XB/VKVUar1WIZzVpdzEQYYMQCjSN4TipWq1WMbtyA1ZVleD0u1Bt1zC7MQve6EE93iYUx408Xllbg9fqRy+Qx2DeIaCgiheAvdu2SSQLH6AvLS8IDGd+2FdlCHpvGNwvngNOEzMqqGPHs2/O4GMRw5062fnd3Wsia1O8zVGdhcQEenwf5Qk6KDJLkWKyxuCOQk7dCn4JysQiX5kAlv4KV5SUpUnsGhhGKdsGhe9E/vB5bd5yPQ0ePY+f5F4rLHw1i9u59XFYiv/jFI6IPJy/iwQfux8jgIF73mtegr7sLtmnik3/xcXhdLrzljW+Cm7t5s43MagZDg8N435+/D3/+5+8Vops3oOPLX/mSkDX/7M/eC4fqElth0at7vLj2Fa/El7/yZcnOzRez6OntwqO7H5GR++UvvAYj5175vwroTH1ko3Db7bfh4oueh+5YEg46IdIGmUXgWae4/4RJZwH9OQXRv96bIaAza42J1w/c/SMMdwdRXpmCXa/A7/TCqfqhOELI5Jr4/o9uw0omg0/c8HFU63kUS8t49zvei7e/4Y246PzniflDjftFLzvHAN7/oQ/gjW9+E9zejjHGxz76F/j2t74hGe7U4V57zTUoNGqYLeXwvo98CH/z2c8g6HZDMU0EnC7MnZyC1WyhUWOwhwe60ys5hZaDoK5D0ehEp8FuN2E0a09rdgnULqdLiGLisEUQUFUZx3cssO1OIcB/o9+6aSIY8EHTFRitJu9j8smFJ3fYd951N356589gmDZiiW40miQveeD1cjyv4PEDB7F5y2bY7Tpmp46jryeOq1/0fKSSEaytLuPmm2+Bg69X90J3BaC5glB0n3RhtCB1ergvLmLm5AkM9fVitL8fXbEILtyxA3766Vs02WlJd0htfKIrJT7i1OV7fQG4ghFU8kUhYukcWzNis1yW48FRNz9SPT0Clquzs/L+U5QsLS3JmJ5mOSSa8XicMQfqTDjszk7f6pgGUTJIT3SS9rirF6/4ti0gScc37lyTXSmAlralIhbn5+Hz+xGKRk9HgDqxcPIUekZGUFvLwNvbK/nXZiMLh9MBg0QsFmCGKX/20s3MaKGYyUnXTiD3iGOeJZ267No1J2K9A5hbXJIozaDXg66hQSyemEAkHsXu/Xthu3SxRY2l0/CH2fW2oTg0MfghSe7UsWPistY/PIRH9jwmhWnv0ABiyYTwQniMVhaXBNC740lMHj2GaCAkhQZ12nNLi4ixoIOFldUVmTZs3LxRpjzkKNCoSYJPink0yQcoFsQVMLu2hm2b1sMs52RatbSSRbPlgO4NoVRvwVbdGBzdiFAsiYsuuVQUDxy93//A/SiVi0JQdJP17tZxxx0/xY5t2/D2665DIbMGo1LFg/fei/27H8ef/+m70SKpU9UxNrIOx44cx5f++Uv4wAc+CD+nQ0YRhw8fwoMPPIw/e8/74PEEOiF9Hh+WllfxqU9/Wohx1XoFtUYFA0N9OHT4CdSbVVx0+YswsP3y/1VAJ2+mYtbx2O7H0JvuwbrBYaiWLe+HAS1MfDyrQ//lff8soP96GPic+m4COkdnCmq4767vYiDpQ2n5FBxkm3sicOshrK3W4VC8uOW2OzE7P4ePfOyDqNYKaLWqeHLffux7ZB8++uGPYWFtFQ2rjaENG3DkxATufuBeXP/Ot3dA0gF8/vOfE30uuy6SnUhM84WDODozheMnJvDKl10jDPd6oYhYMIRCJo/jh48jHIrD5fLB6fRLzGbTtNG2HLLr466XOdm04KxWa8LaDgSCCAaC0n2yA3fqdEGrCiuYBC+O5tnB8oYeCYbgdChwChnNRNsyoCg26s2adOocdX/283+Dx3Y/jmR3H6KJbphtFZEYx6TMpW5ieW1Vok/zmQUwfPpFL7gEO8/dipMnJvDznz+MQrHaAW/FDc3pher0CMmHJD+jbaKnrwszMyfhdTnhdWoS96rbbYR9Hpy/bQvGhgcRD4fhYqFC0HY5kSsWRCpHtjqZ8tT1s5si659EIb43jvppFEImNb0AavXOfj0ajYmJTCgUFhCvNxrw+wPylY9jh80VgXgHOBwIBgNCaiS4R8Ih6QppX0uQIgATfMlJ4LFtGqZ0kdQwc/xOK1n+fBYXYv/q9qJeq8PnIa+hCHfAAzXU8enWNVWei2N2yiH5lex0spklDsay0WJwyumbOactzKkvG21RIMTp9rcwLx0wFQvZYgG6zwNTdWAhl0VbU7GSz0s+vYTcQMHm9evhURRMUP4WDqFlW5iem8Hg8JCANHkW3FVz5M5rZWZqCs1qDV2JhBQeZFkz/thod4oeriMCoYBMfyLRiLDwWYwxfZBGM7wGOUmolivY/dijOP+crSitLsBhtZDNFaG7fbjksisRTXZjz94nMHFqBm1Fw4bxrQhF41i3cSNOTE3h8NGjYpQTjkYQCAdxww2fxLrREXzkwx/EwuyMXC8wWvj6V76KSy94HnZs2YaBdB9ciRT+/i/+UngUFz/vIsn51vUOCfIzn/lrvOUtb0MsnoLHGxAC6K23345INIbB4UGZOJAYx+b98JEn4Qt40T+6GVsuufZZAvrpOIdfTVs7HePa5rrMARTrVRw5egRupxPjGzaJVwWvDa5jSL781VDG59QN+hm8mbOA/gwO2nPnIZR8sM+s4fYffwXnbR3EyUN74XFoiPq6USu1YbXdkgt9400/wO7HduFzn/kkNmzcgFNHj0uKFg1cmpaFq1/1ahycmETL6cQtd92B6955PZZWl+D1uzA42APbNnHDpz6J97///TLG5Mh4fnYeD917P17/2tdKGtno4AAKmQwCXj8adRPLKznU6jZSXf1QHC6YhgWP04NyvoiZU6dQrhSxnF+SuNLF+WUU88ytDokNfFcyiSsuvxTpniSKxRyisTDK5RISydRpVjf3oipC/iDqzCv3eWC1m9BUG7VaCYrqwEMP/xw33nwLdJcP+UodwVgXHK4AvMGojNDZKc/MTCIe8YHx1euGe/Cyl1yJWqWEO+68G/lCA6oeguXwoGF2vLRtRxs+nw63iwsBEg7py85OmM54Tfg8GsI+F3TLQLtaRlc4iIvP24kdW7eKtK1uNDrsd2qFmbVN9iLJQTZHkPSNZzAKw0k66WuKS0MhtybjX8q/SIjjSJXxqSLdE0cx7viZ9k0VgQKHynjZX2bdEsS5/202apIZzShQxWGjzRGyg5klXilSWAjwPer0Zlc4LCCB0ZCVAZ+Psr+2vEaGiGgyNmdMCp+Tkj0y/XlM+JNJJuS6xONyyetum21hhksR0TRhGoZ8J8mBLg+nN0CzZULhusTjRqZcxOzqMhSvF6rXA5VySK8XTq8Piu6UYqzGBD1FQdTvx4kTkwKKJK7t27MHAb9XXgvfY39/LyrVipAIu3u6ZJfNVQb13OvGxnHkyASOHD7UsdONRsVGmN4AdC6k7p4uiHwPlEPWmQMP4OD+A5g+dRwvvPxClItZUWPQbGfdyIh4sydTXZg8OSW8iPsefgRXvOgliPX0oVBvolCr4/DxCUkZJKP+a1//Gsq1Et74pjcgmYpj49gYzJqBqaMn8MTuA7j6+S9CT6ILhw4cFDLe+vWjsmqjbLNQyInEkWuh/QeeQHd3D7rTvWJiRFMpgjm9+3WnhmqthGxuBYZRR6GYxVVXvwrD214AG8/UWKaTc9/54NHunP0z2E4wJ1eGipt8MY+DB/bjyiuukIkKiZNUhFDtcDab5WyH/tzB5Gf9TmgtSUD/V5w73odTRw7Ap7qRCPajVqaeWhMG765d9yKbWcDVL7wSF557HmLBOHp6epEv5XB4cgJHZmbR1JxwBAIY3LABLQJjs4poLICx9UMoFjJwuXX84z/+E847/wLs2bcftVIV1171Yoz2D2D25CQS0Qj8brfkrluWiqPHpzE1yzGmB7B1eFw+CYhZmJ6WdLFkVwJaQEepWkGt3ETbsGHU28hlcqiW6Thm4eqXvgCJZBTpnpR4vEdo6Tk0ikg0Id7oTq2jF2a4HMlcfq9TwKpQzOO73/8edj++VwxwbM2NlkOH7gujUGlgLV8WMNy6eQQBj4rFuUm8/nWvgqPdxMz0DO782f2A4kcbPujuCDQnx/oaPB4FPq8DqqMJi7K4iolwMCyEI4eDATcVOJUW/BrgU20ozQbiwQDG12/Atm1b4YyEUKtURJtO9y6XYsnNjcfHtuiZTyBXO4mzDhu1ehluj1MAlmPxYDAs6WPNCmVJGsqlYge85VOToBWCutmyBFi4k2eFZBpNGI0aYLfg0lVoKlnaLSSSsY5MTaJ160imUmBEq8ulo1ItIBg+bf4h/AbehFkMuKAqHtmDtuolaPzRkhDLAtKUcX8nVb3DiWD3y/s+A2najDslUc52SCfcNBoSmEN/dVtXYTqAimmg0jZBM+JuGgZZFsrNBsqcAKgqfMEQvD6/5NnnlpfFbpjacJeqCoO6wiCWcgUOu41g0A9/wIsnDz+FneefiyMTx7BxfBOeOnIYPb2D0BQvSsUq7rvnXlx66aVSaJx7zg7s27sXC7NzuPD8C5Du7obf68PxY8ewurKKDevXo1qpYGlxFo8/+gCuftGVoh1PRiMiO/MK6W1ZOCvj28+BPxrHTXfchXMvvgy2x4fHnziEcLILgWAIqXgSTx16EoFIAAurCxgeHRSmfn9XL+665Q689IoXwaoYyC2tYubESXjcOmLxEMw2Czo/Bnp6xZeBunfTskUCaSuaZKdn8nnhFHC073STV+KAaTYEzKenT+GqF/8O1m974bMEdKa7nznjTE77JaDz33mqeW3QTOqBB+4TrT+vEU75eP3xHD4tv33W98Lf/Cc426H/5p/DZ/UOHCyDlTp+etOXsG1TL04c3ge/5kEiPIBq0ULL7MjB/AENpeIqsiuL6OnqhlfzyRg4kgihWCkiVzew7+gxeBMpJPp7UaqXEU1GsLAwg7XMEnacs1XcxfYfOIh0bx9iiRQyq1kszczD0TJhVitIxaLoSaZQKVYkrXL/gcPYs+8Q3F6OyJkR3pSfSYtYms+43E4UG2XRZHcl0mgbbUwcOyHMX59ErJqIhP2YnTuFVHcSUSGPMSQkIzfjK6+4Ej3dSfleOma1WwZC4QCcTg3zC7P4+je+jqMTkzCFTatjJZNHIBzHao4pWx44HDbCfh0Ku1BHG6/73VejVMjjlpt/IqmeDK1oww3V6YeToTZuF7xuFS7VgmVWJcDFshQZpXs8NMKxoCsmwj4nBtNxDKQS6E8lsTQzA8V2YHTdGBK9PWgSwEiKo+SrUT2tue90vYCG9mmDnbbdQqNRQSQRRT6zJrp5vy+MZrONRr0lmmN/MCCkLgFwgVF21byRdhK96LYnEfYtU4hdnApoEv5ly42V3To168ViGfF4ErlcXkJJ6iyOAm6YrRpsZgaczry3ba5CKEp0deRonIpwCn46+5s/R9YEvCxPqxHYvUnuOiWPZltMWFiM8LixsKhWK7Coz/d5UG7WsZTNoKUpCMSjsHVNctVdfl8n+paJd622TBK4BggH/CjksqINJwDT+6ArFsP89LSEnAwNDci4mQ5qa/k19A32y4RkZn4OrZaFz3/2i3j79e/sKCtsu5P2pzuxtLiIoD+A+bk56SLnZ+cwMjyMgN8vQUEkCN5/391465tfjz2PPozxTRuRZThQISeJe329PTJNiqdo3mMh0t2Db/7wJqSH10H3BzE1v4ht287BYE+/7NNjXTE8eeQJDI8OSZE21NuPQ48fwLkbt2Fu4pQ44NGF0e9l0loLhXIOyUgQRi4vCXOFShW+UASL2Twmp2fRNTAITziMSDKJeHcXeNLrzbpsK+g1cOLEBF7wgmuxfcdLYNvPVIfOwu2XgM4xi3TopxN9WdKdSW9tGBZ+dOMP8YY/eJ1MqbiiYSKe7lDOAvqvIMBZQH9WcPib/mC2RWzOGrjj5n/Flg1pTBzaC7fiRMiTRiHbRCjUJaEomdw8MmsLsMwaRgeGkF8tiA64tycm8ejRdB/u2fUI+jdsRL7ODGoX8uUcetJJzC/MiESMv6D0bXe6fbActJz0ILu6BrNeQ8TrgUdVkV1axsThY8iuFTExMY3xbefDoXqQL9aQyxXgcTsRi0Zgm01kcxkhMPEG3aw1pTMv5GjBasvovNmswuelM1tVdpq6k9aZHpjU19db0jURRM/beQ527NyBeDwmciMypd1el0S0fuSjHxU9OkfSspsOhJAvFAU0VYeFrkQQsXBQJFFkED958BDuvPNepHoG0DABly8oLAV2kQQut+qAiwDWZmypIY55TYPdsoVEPIB0KoyeZBhD3Qn0xKNyTGgX2myacHr8CCZTcIXCAuqUZKmKLfpiq03YI5tPkVUA5YgAd+qQY8Y1R8AflnF3qVhHwB9FpdpEzTCRFzvXLJZW14QItbSyJi5+3ImzQ2dBx/hThnkkEzEkE3HRynOSwVUF9+mjo2MwjRb6+/qxsDgnckByLbw+DQ6FAN0hJyrQ0W4pMA1bFAc+NwG+/bRnOacBkq7XbnVS+CSAgyuFzsjeJIeCGfHUIyvUV9uo1quSRub0ulFtNrBWyMN2aojQOCZ8OiecxjkSPcpFBKcLpLFZYia0vLSEnu40FufmxFJ0qL8fa0tLsvcm/4K+BCqzBtw6bFVBPJXA/icOilnQzu3noVQoC+ufxMVIOCxrAXbq9HHnCP7Avv0dQmabGfGdoBWG0JyzfSsef+wRbFw/itzaKqyWIcVqsZCXwrVYKiKbL6J/ZBQ+ch/Wsth/+Bi2nX8hitUahgZHsH6IznFTMG0DwUgQ/rAP2bVVtBsNOJotZOcWoZlthFweUSgw5lzTHWIS41G5oC4g7PUhUyyhYTtQMtrIMnK4bwDJ/n7Mr2WwYcsWKYaWVrje4pTJJbbAO3dehg0bLvsfB/ROx9755KlmrUdDJ4b+/OEfvkGImkLapHKF18jZJfrTQHQW0H/TMflZvH5258zYVnQTd978FWzd3IvJw/vFLER3hLEwl8djjz2BWCKB4ZE0hkd6US6sodVsopqvYfP6MdRKK+hKp5CrNVBtWZhZW0OciWHhABaW5lCrlZFMRIU05fP5UTct0dueml3AwOCQuHlRSx6jrrhex5N79qKwmkW5UJHxbLFioFCqi/7cHwgKEY6dtN02BUgoLaLv9YnJU5KexhxohWS/dgOhsA/Pv+JiHD78FNayGSgKHbxC0HU/yqUmvF4PSpVVRKIBDA4P45LLL0cgTD1zCW1YEp/KpLGFhTkhMS3Mz8qNl6DDEWkk6INTa+HySy9Ff88oajUL//LPX4fPH0PNsNBWVGH9m5YpoOVSHQjoOvy6Dg/NPrh/9ulwOh3o6o5h/boB9KVjCLpVeBwtAX8Cuq7qqNQMLGULKJk21EAQltONqmnAHzxNfmtZp8HPhmnSzpYZ7ASQlnSatuVALJJEpUzvfsrlfHjgoV9g94EnpeDg3lzRdBittrjwcQTPAkhiNg1TiG006yHJkAQ57uJp3VopZjE2OoK+vgFcdeVVQgwbGOxDrV5EJOJFubKGdpuTCJ4vBZrqhIM+AjTXMVsiNWuZdOOzhZxFACeDnv/HpldSMm2uEAiTmqwFKEFgl85u3snRPwsCTRGLVEr6aMTD6kmOfdtEhcBcr0moyRkDIo7rWQRQ08/8dibcUf3AQBXK06gXp+SMowLaGZ+amsLVL7sGBw49CX8oiMf27Mb6sfUI+vzoTnaJ1wK7b040aGQzNzuLreNb8NCDD8pXWr3S2CiXycqxvOGGG+RYkvH+lS9/Ce9595/I9cDx/P7Hd8Ns1kWlEAxHkCuVsZzLo9ww0NaceGT347jmFa/E8PAoIt6QcA1ypRz8IR9adgtet47syhLsRgPllRV4aNIUDosjodVqwufvXJM+TUHQbsk0wheJYTFfwKmlNWw+7wIMbtyMfMPA/qcOI5bqlgKW55wuj/QAoLXs5i0X4KLLXw3bfqbGMr/cofNPHXpcp/B/GtQdkIkR8w9uvOkmXHb5pTIBopMis2qoXTkL6Gd36M8CBp87DxVANwnobdz1k3/D9i39mJo4BNXWYDbdODGxiELJwLGJScSSfgwP94it6UBPD/zuADSrjbXFkzj33O0oNU043B7sotlKVxJ9wwOoVBh1WpXx2OjIOmSyBWhuP0pVA6atotpoIBoPSTKZ3jIxffQYDu15HFbNwPz0okRDrmRLUgDEUmkxrymU8rIb9/vdwmjOZ/MY6O2TJC+mRkUjQURCXnR3RXHeedsQidChzYH5+QXs2rUHJybn0d+/HrbtEvY31CaWM4uwFBW//8Y/xKVXXglPIIhcqSj2ntxT0+zl1IljQKuB+akTWJ6fwd7dv0C11MbwsB9XXPZ8BHxduP/+x3HnnQcxODKEestGzWzC6ac8zYCuWQi6nAioOnyKDr/iFlZ7266grz+J8fExjA6lEfLpUNt16LYJN8fIMopW0bI1VFpAgetkTwCRdC8iPT2il27RaEOkeex2WzCMGhSFO3ZFfPrprgaLXbEDtXIbHlcUE0en8Y///O9YK1ZF/uXx+UWaRnkUneN4E6VMilGbBFdOJyTdi2NujSz4hpD/YiE/JieOwevxY2R4BNdd9xaJc40ngsjmF9HbG0OjUUS9Xpaihili5EhwPcAdPYlzjWZdpgqcBHCUThKUzBs0HnuS31TY9Hal3ZHqhqa5ZNzdbJCsV5ECg3wBMv/ZhUPtsKMJ4Nz9stsnMc/n9QiIkrlOsK4bBjxhkhYd4rnP7poVRKNWl4Q0dudt24bBOF/YYu7Dcfvc4oJYAgf8PrEqJgRZrY7+nwE0JLjRd57XJP++bmRUvOkX5zsRvtT9E9wXFhYRjyWElMno3dGhQfFUGBsdltfHtUOLpjq0H1ZUuAMh1FotZItl/PCmH+OKy6/EYLpf5IOsdTL5DDSngpZJ2Z8Cq15BwufB/OQEPAQ/po6SvMZ3jgAAIABJREFUc2C1ZGztd+uIenQUczmoXh8m5xZhub04/7LnwxmKoq3qWFzL4dTULJYXlyVCmTa2Ce7XV1ax4/zL0bPx4mdh/fpLrsQZUlzHZeiXHToxnuN2+kLseuRRNIwGnn/l8+V7+J00f1VOG0k9d+7Mz/ydnO3Qn/mx+41/pOzP2QE52rjzln/F9i2DmD55FKpDR7Wk4smnpoShTYOVRFcQufwyjHoRIb8ffV396IpHMX/qiJhNOH0BLKxlEEomJR1J1RySEMWMdTJ8qZmmjrxcayMU60K+0kSlTpvLtvifB1QNj953P+xyFX7NjeW5ZagOJyr1FvoGRxBJpjC7OI/jJ47C5dERCLhRyGbQn+yGU1FF4+vzurBhbBi9vUmEg06EIySaUcNdlUQ2ryeMx/ccwb59R3HoqUkku7vhcAPuoBc1o4WRTZvhDISg+fyy9WVnZtttGI0yGuUcgm4FXrWNcnYFizMn0TKr2L5jM7q7+nHs6DJuvulBNA0/TMsN3R9AsV5GJOWH7ajDpZHopsDTdsBjaQjrAYS8TjhddYyMdGNsHc1O3FBsgrmBoEtD0ONGm4WS4oTqDcLQvJjOFHFodgErlTostweWrsGh6wgG/GKQA9tAo0GSGhnzKnxep3TGqs1zyo42hGbNgQfuewwPPbQH0VSvdP/cl9MzQCVYGwaaZCMpCtxuyuwIplycs2hwySdxk501NfQENoKzS3dhcWEO8UQYY2P9OO/8rQhHXajXGfZTEECnd4Cq6mjTT1388VXR1HO0z525BODYdIINIRpNwOnyweFwyi612eTFqnW6fAdNgtri0c/nkH1rm7BrQ1EVAXAWcpTakdCnOujrr8PFmbPNyQUrFhVtTYNXNPYsPEUgJzJAMuo5li+WSzKxYKFAuSDzB+gFMDUzC7dTQ1csJBGkHrdHSJckpNFdjoE0BPBCPi+mPHSX4/MT0Dl6ZyfPyVKj2cb3v/s9vPjFL0J3KiG8Cl1l5HBN1hxEddn5myamZucwtG4MzVYLZcr/vAGYNROZTFYmYquZFXh8LqyuLKA7HkKrVsC20UEcfOwROIy6SCHpIkcveE4tCJLNRgXRRAyZUgXlZgvDm7fAHYxIgd7bPwSDvJSjE1iYnkNheRVWrYFNw6PwO13Ycv5liIxf+izy0M8AOm+lpzt0ac87BdnpP6LWbIkJzsz8In7wox/i7f/nHXIN0ntA5jVnAf3syP03Ho3/B96AALr81rTx05u+jC3jA5g5dUz2nPm8jf0HJmHabkTiMSiuFqrVLLZsHsPksaMwqqZox/Nr8xgY7IUnEMLRyUmMbtoov4wnT04K2Yy6W113irZ1Za2IaLIf5SZQbljwBUm4qqKcW4ZfUfAfX/oyuvxB+DQX6oUaVMUlYEPWrT8aEd329PwpNM0qgiEvNLuNZq6A7mgMO87ZhvXrhqFrNpy6Dbqkmq2qjN3ZoYn/ujeCek1Bu+XGbbfeg31PHkLFaiLZ14vlfBExdr3pPqzfug0Ol0sKDu6iK4U1KK0qFLOCgWQIxZV5wKxSQIXeoR54PGF87jP/hmqZXX8STm8ctVYb3ogXituEjQpU1OG2LbhNGz7LiZQ/jmTYh+6UhsH+KNLpOHS1jVazBM024IIF1bbg8/jFvcvWfWioLizXW5jLl7FUqSFPgpjTKRa63G3HYyGoUsDkoDga8HpUsaQlODksDbVSCwFPEoefmMJdd/wc8WgvZhe4N19DoViAxnWA3yfaXo7cuTfmLZcMaH7lHp+e+rx/dmRoFkIhn5DjdLKkmYLXqCOfX4XHqyAYcuITn/oQmmYRhsmOsy3abO7aS8WyxIRSpM0OuBMMY0sIDiVwlE/19AwgEIgIoDcNG+VSXch8DMchqHP8TmY2Xytv8DSB4SidnwyP4XiYAMldP8fQAS+Z9SxiW9LFw+lCMZ/vWOZy700wpaFNy5IgEz4neQSP7tkt04tcoSBxtlxBkdw5OjKIbZvWoW1Sw99EOBSW3ABqt0mOvOeee9Df14fxzePiS8+ihVMPBtEsnDqFnp4+LC6tYeL4CVx26cVSgLDIsKplKCTxnc4Vra6uwReNAE4nSpkcfIEAVJcHJqOCoYmbIeWJa9m1zmpDbcPpMDEz+RRG0zEcPbAHMKrwUD5o2bL6ElWDqmB2aV7shFsOFWPjW6H6AlhcyyIcT8rKxWiY0pmT5fnE7j2YPPgUzt+2DalwBKmBDei68KWw1WcqW+v05Z2W/L+Kz06DugOokz/i0lE3W3jv+9+Pv/rUJyXOl905Qf0soJ8duf8PwOFv/lMQ0JsVAy6fhntu+xqGBmNYmDspvybTMyXMzheg6EFYqgO+kI5qLSfELUZSxkNxCZ247NILhRU+Mz8vEZ8LK0sYGOjDzPQpNOpV9KXTOHVyGpruhdsXRUvxIVs2Ee3iSL4It7OORnEFK1PTePCOO+FzKOiOxOFWXKjXDNQaJipMiYpEUG1WUK4WYLbrKJXWkAwHoNaquHDbNoxv3oRoOCCpZxw3OxwNuFwdN1ECumVR5uSHZXng1EI4dWoZ//7N70GPxjCzlkG0qwc1ywE1EEbfujH4olEJmfF4nZibnoBXa8PZrsHRKMBp1eAwqtiwYQRt1cbBJ47jp7c+jkbDBduOIpkeYXsPA01UzRx0ZxPRoIa43wMn80bLBiJ6AN0RH3Zu70EsoiIQcHXG480qFNsQgxlK9CKhKJptoEJPFU8AbX8IS5U6Tq6sIU8Jl8eLeE+PkJ2GBnuxsHAKRqMIj9tGuiuKYMCDUr4It+aDCmZ+T+Ar//Jt7Nh+CZo1wOsKis8AddjU6ZPRTR05u8x4MoFisSQdOicc/CSIsjhiHjwtTm1HSyYZS4srokcnYLNLLBRXUWvm8fG/eh9UZwu604KiWmjbbRmp0wSH4+SJkyfFzIaGOJVKFeVyBU7djWSyC/F4Ct3d/fB6gtCdPtTZja4VUKk05Hs8Prqq0arXI+51NMs5Mz2gGQytT0MBvm9bLH51YpiMpMQ/VljpdNbj8JYFhRDVT//30yNghyLysWK5DFV3ItXdLT76Xp8PP7nlJuze9QDe+54/weDAEGr1qozaeexuvfVWsZR9wZVXivacU4BSLicrC+nSbRu5XBEPPvgItmzZJkRPku2Est1sSsY7jOZp6R6leqYcL54Lxuryg0oEmuuwQCBJjnwBrrh4HWl2HQtTRzDUFcSjD9wFv9Mhenva6rJIbFsKFimh27IV+XIFnmAQbU2XiYU/EkWb1smKIiY/CoutRgMRjwc/+uY3sa6/DwGnExu2Pw/JHS+Grfif1c3w6Tz0//IstoP8iM5snaclWyrjp3fdhZGxdTh3+3aZyLARIKDTBImfPK48l2L9fPrvz+rF/YY9+OzI/TfshP1Pvtxf7dDv++l/YN26LszNnkCt1sLJqQIWlirwh7tF4+sNct9LN7YmWo0GQt6gkH+isZB4dnPf3C9fi3KzzGdWMT87LQS6aCQOjzeMfLkFV7ALZUOF4o7IuFa385ibfFIiPyefeBIDyS4MdKXFGGN6ag5Nsy1dEcecK5kl5AsrAtTFwqqMps8ZGcTGwUF0JRPSiakKrT3p2mXI91G2xvALkqq8vgiMJvOavCiVTNz78OP4zu0/QyjdB380iUrbxsxaHldc/VKR7Lh8HtQbVeSzSyDeehUDHtRRyy3Dp1no6+0GN7wP/fxxPHVwBi3TD6PJwiUGS9WhuhVYKh3XGANrwK85ELBVhDUP+mNp9CeC6E8pCPlteLyd/Te4O9cU+dQcioSK0DnMxbAORUcJCpbKNSyVy6hQlx0MAW63dMkD/WlYVgP1ag4+L+NG/fD7XHDwbthSUSm0cOtN92DPo4fQl16PatGA2lYkD52e8XNzM+IeduLE8Y7Ri22J1lniValOcBHQuYagGY4ucbm5UlY8zMulqnTyHOXSF9+htRBN+PDm634fDt2E6mwDChPzWpJUxk6co+RSlZa2PrjcbgHUBvfidUPy4mkudN7OCxEKxcQx0O3ywwEWGw2RHi6v5eGNJOnRKwUG8+YJ6F6vD8l4EomwH7VqRxZHmSNBncoE7qk5chepGXXMYk5CQOgY4Pxyn0tsNVCrN5EvlkCA6U73SLwoDYCqtQYCHg2f/tQn0Nvbi1e84hW46447he1OkxnmxnM/nkilZCVE9j676+XFRdxxxx3CF7jk4ivQ1ZUW6R935qbRECc+7vpJQvP5uDb6VaDqxANTcidGRZoOzeNBw2hJWA0VE4zxdZglzJ54ElGvhXY1A6dtYml2BoVMAalEN/yBmOQjrKxm5XesZ3AQ3kgYDdtG07bQsGj3GxASqt020NudgtWs4diTB1DKrMHn0tEzOI71F70KtiPwrG9L/59acsUhBT0NhJwuJ46cPIVdj/4Cb3jDG6S7p2BOs+zTssfOy+Ak5ExA09Nxys/6Ff5mPMFZQP/NOE//K6/yVwH9rlu/ii3jgzh16jgy2RJOTRdRKAO+UBcczPv2KwgEdeSyCwj7fXA5yE42xeN52znbZPc6PDosLlJTJydgGQ0cO/wUysUCtmzeikAoibnlIqLd61Bsaqi2dOiqjcrycTy5+yGU11axNj+PvngC6WQKrUYLk5MnJdUsGo8jEA5gcXEW5dIaImEPQkEnkkEP+iIB9FLe5eqAGveabG4I7CSF2TCEBMWbp88XFiBvNBxQFS8mZlZx956ncGI5i4ppIZjshuX2YWjTZtqfSSRnpVaG2azAo7fBnrs37sP8qWPojgZkpNu2VHzn2zeikDXQNknYCkF3BoVopTgdcOgkeDEStAG3YiHqdKEvlsBIdz96o14kgy14XexyKe9i6IhDrGg1Pt52IJlMCaAsZnIoNk2ooTBMpxMLhQKWqjW4enpRFX96IB4Ld3T305MIBd1CDnQzgMPlQa1iYPLIDP79y9+Fzx1HPNIHo9JCdyiKWrEkhiMEg3R3Eq1WU9zyjhw5JIl27Ay5P6eHPVPjLJGQdfTCTerInTrKlbr4f9col9IUVJslxFJBvO9D74alNtFWSOxqCbmM+2gxmbEd8AZ4DG0h2dG+l8ll0im3aShjIZVMIx7rQjLRJZ2620kHN9r5NpAvNbCYK4sHOs8vs74j4RjCYU4mwp1EthYDeBzCIKfEjV8V8vrF6KaT/87xM9n1nS7vjENex7mM3ACnS0Gx2BCCYDzux1q2JuuJSFBHuVCWLADK1uS56J2fSp3mA9iywqhVaiJVE9meoggY53I5KTzcLp+8dkZ7G1RGWG3xJGCxI6S401GxT8ve+I/szg1DSKUWCz+PF02yGB0qjBblkDUo7TLmTjyBeMDGkf2PQDPr6CG/pWpg/95DqNcsXHnZVdg4OIZsJoem1UaWXv30dwj5oXicCCWiyJXzsBwmhkb64dS5dinj2JEnUauWkU6vx84Lfhe2/WwAvfN+SHDtjN7P3Oq4SiFH0RLPBfoHUHFRabfxpa98BX98/fXSmfupQjjdoXe8DH4J6gR2CWH6Lfo4C+i/RSf7v75VAXTijVnFT+/8Jnaeux7HJw5jYTGDpRUTqiuOuqmJaYfusTA42IW5meMS0dhutFHMF1CsFtE/2Id4IiESJHaYpyaPwqXYyCwvwmZUpD+MSLwHpToQTI0iV1OkS2eVf+iRu3DiyT3wahqKmVW4FRXdiQS6U2npgFbXMpLkRWZutZxDrZJFOKBj84Yh7Bgfg8duIkr2sYNytpZo4ylbY5eiapSXsXNUpODw+2mqwgpeg8cdxkKmglVDw9d+cAuml1bgiyWx45JLkas34QqHxQtcglpsE5ZZgWo1ML6uHxOHD2CwJwWVbmWKH1/8239Cu0mPFwvxWDdisaQQqaiP9vhdcLkcYM6K36kgGfShLx5HdySMoG4joNXg1tsy3lednRhY6cho7GK2sDi/CC+NUehs5vehpWtYKZdQNBqwQ0HU/SE06Y0fCIrJS7o7hX17H0MqGUYiHhZWMyVZKlx46P7H8L1v3orB/vXwuqIwyk1E6F7H3SraCJEcWC1iy5YN8mcayZBQtzC/iInJU5iZXUCp3JGTcUzP1xyKBKV7smwVgVAU5XpTGNSzSzMIJQJ4559dD8PRgGHX0VbaUF0aNBKaXJTE6cjkiuKJzvdcq1bFQY1kN42RuAqnKSq6u3rQ09UHt8sr3TsZ+5z6RJNpHJ6cQbZYlWuFIN7XN4Rkolu8yFtGG5FwUNjQHLezUxdTnNMMaQK6YMjpMe0ZTJFQn9PdunjQe52oNyyRRBIfiNuVSkuKJe7dQ0EPlpcz6OqKy/PlciUpUNLppIA0rWAHBnrE0IfPTYZ7NBp8GsCMRhtOj4pGoy1sfZdbkykEnQUVvg6xwm0LmY7ae/Gxtyw0zCZa8uZ0VOrMIqDpC02OWnA6aliaPoThtB+77r0NilHF1vUboVg6dj96EIeeOolEMI6tw2PoTiSRTKdRMZqo0xVQBRayq6gzzyDsgwkTtm6hd6AbmgvIFTKYOHEM69ftwIXnvhp4xoB+em/ewe7Tq5AzqN75R65nVKdTCg5TBioqvnfLLegfGsJF27ZBI2ifBnQ+8lc7chZYci5/iz7OAvpv0cn+fwV0cW+o4967v4ud523EU4cO4NTUIspVF+KpdciVTWGtt+wqxtb3Y27qGNZxtJ4tIpfJyF6bQtBNGzcgl12FSwdqxSx0tBD2klVrYnU1i96B9WjaHmiBNBrwY61sIbO8hMndDyAzM4muRAzFbAbVYkE6q5GRUbg9XuTyBRhmE5VyAY1qEe16ASGvgm2bRrFxtB8utQ2/xy2+7Fy0MQBEF4BqSaeuSKfuRKVWEfMVy+5kk6uqBzNLeVj+BH7288dw4MgxVDh6HB1D1bIQ6+2Fn0lZTo0rStSrBTlO2zaP4eiT+xH0umBUmiivGrj7tnvR25VCMZcX2ROtXMkOZ8fAjpQ2qLSUjQQ8SMeD6I4FEXKp0K0mUiE3TKOGBgllrbZIlNiRM8SEnuUcu5O1HQyH0NWXhqlYmFqcg8Ojo3/rViy2gbqiwef1yQ2f52Hf3j1IJKJIxMIdZzdFQyKawo++/xPs/sUT0NUg7LYLtVwJUaeCnlgIsWgQ8XgIxfwqNm8cRXcqKoBVKZWlS+WIvFYzkS9UsLi4iunpeSyvrMpI1uMLIBJNQnP7sLiaRaFawczSLLoHuvH6614Pw9GEqZiwKCMnK5/EBrGYVVEsVYQ0SVCl4xslYzQM4TqHtrztVht+bwC96T50cYLSslHIFaWjDkUS8Ibi4uDHa4xFRTyRRrq7H8EQR8okyDnF6IWyPnLOxJVOQJ0jd0rldJH9dcxsOoBLUNC4MlEcApJ8baf7SJkc0DegWjUls56SzFAwICQ66ruXltaEec8igABOslww2HFSKxQqCEX8wthfWVlBT3dKPPL5yfNbrtVEmkkGfLVWg8vDqVMnHVCW+xZ5AKpcD7zWRb8v5oD0KTDFfIUrAkpLdVSxPH0YEY+BR+67HTGfC+lYElMTs5g6uSSrp6A7gPraMsaGhzC+bRuC0ZhE0pYaDWTKJUTTKWRKOWSrBcwsz8If9SPaFZF0vFMzJzE2tgOXX/RawH6mO/Qz3fnpO5N052dIDKdbdUWRFUeJ64dAUNQnew8fxk0/uRWf+siHQQU8GQU8R796/p7u83/LGPBnAf23HdClIG7igXu/j3POWYe9+3Zj8uQcanUvuvs2ocWtsWmg2sxheDiN+enjSEUjyC1n5IZmqy3JSd6+bQtWlubg1gDVasJuVjDcm5Z9O2+26zZsR458HVcCDm8Sh08u47Fdj8Bem0c9syyjXhqV0C2L969wJCqMYKeb0Z4OLC3MopRdRtBpYV1/F87ZNAKPy4FolFatOswm/biZ1EUGtAqPUxMmfMusC7GNZC+yqWkuc2Z0vJwtw/JEcOTUHG687XYEE0nMZ3JwhUNweLwY37kDpt0W17hmsyLd/saxYUweO4RCdg1tdmnNIB684xEEPMBgTxxbNq1Df7obSwtLmDxxCtFYquO2pquy0+5NhZCK+WQn74QJh2nI6oKKLIvdue6GQyUQdQCN9pbLS4totZvo7knBUi1ML84gEAtg2+WX4Ui+hGyzhXKxIvvn83eeL57hXo8THrdLOnaThYHixJf+6d9FO18ttxHwx0WCNBQPoFFcQzwWRDwawPk7tyImYTMaFuZnRJJGjXWTUbYNgp4igFStNWXPvbSwKHasjIeltwC7ZQPAE8cOI5AI4bV/9DoYiokmx+1axwS20WqhUmc4SEuc96hzr9drYhTDcBRK8LhC4Waba4dSoSRrg9Hhdejp7pFCJ5fNyWtIpftgtun8Z0jBoahuBMMJRGNd8HlDndAYR2fcLaAugH7GJ56GNHQja8s5YkfH72MR4NSd0JXOuJaOcvS4426bToS0bWXnzqfhMSchj9IxOg1yYk/SIJ35CMws6jgJXlvLiqSOPzmVisvvBKcHllHvqATcLhnp8/i4PB4x2tGp9mAYj6wBqMbnRKhjedo2KU+sQ3Or0FxucHBhO3R5PZZRA8wi5k4cxKahKL7yD3+NtbkpxAMRWIaKZHQAAX8XaqUKWnUaRVWQTHVjw8bN6Osfwkomi7mlZQyOjkLzupEp5bGQXcbU4jS6B9KwVBuGbSDdtx6XXPp7sO1nynLvqGz+MynuPwM6bYAZpkP9PY2PioYhRcfHPvEJvPwlV+Oq88+D+3QXfuYcnplynZFC/jbd4s8C+m/T2f4v71VG7gLoDdxz13ew7ZxR7Nu3B5MnZlEoaogkhqF5oqAKt97Mo7s7gszyDFSrhdJaEQGfR0xparUi+vt6YDQqIrniCF9p1dHfFYej1UaxWMHgyDiWCyZUfxprNQfu3XUAR544jLDZgKNeFkCnA1wyGe8YhSgKWpaNMg02YGFxdkoAcCQdw+aRPmwc7kGjVkCmmBXHr1K+isxqHtUiyVQN6cQi4QC2nzMuTnCMR/V4PXJTqHCcqbnQaDuQrbWQKdXwrR/8EOmhYRybnkGstwcNAFvPO1dCUDwBD1otA+VKAb09XciuLePk5ATCegiP33EAYdWH7ePDOG/bGCyjBLNekeCReCyFtbWyJFnRrS0a8aOnO4hYSEfAY8GtOaDZqoBRuWGibLQk1a1YqaPRZNCniplTU0jEI6Kv70rHMTN/Enuf2INUTwJXvPJaLHI7r9PEJINm3cTOHedhZmZWwJHANdDXJ93s3MwC/uGL/4JUoh9mU0Eq3gen7CBr8CgG0t0JJGIBnLdjM1SHgQBJem0TxUJOxu7tFiVlbRg8vZSQVeqolmsSbbq8tIZSzRDPAPaGzkAQ9//iYdRh4j0ffR8q7RpKraqMcBvMcm+3Rb3QNAikgN9HPkJAigfa1HLLcaZzTUSjqJYqEhMbCoQwQEvSeFKAoFqpyXHieJ38daNFqRNJcWF4fBEp3Nipc2xPKV7HRdDR6dDFgoE7fVMSB6UL5//RzU7rrD6YgkcPBa4sxLJVen1+OITYlkgk0TI7VrLs8Mlg56id0bWMN6WMjs8zNzcnpDkCDItKeqGzcKiWi1AsrgqYFkdgdqFhtmQ3TlBnIiGLCxYajGtlYeVUyYlwd6YHLQMKZZpuN+pN7vx1kRaySIBZEEBXjTU4rQp8KnB4/1OYnlzClk3nY+P682QVZWINh47sxbHDx9GsmehND0jx124B27afC0XXJdO+0qzi8OQxlJtVhOIRqC4Vqf512HLJK56Fscx/D+j0kPAGAmhBEcJeoVZDwOfDz/fux0P33YcPvuPtiPq8cjzPBPmcBfTfYlD7bX7rZ25OsOq4+67vYfs5Yzh4cC9OnJzFypoBb6AbTcsJxelCq11HIkHpzRIa5SKa5Sr6e7tRa5bFh9zndiLs90CDAbNWQsijIUqjk//L3nsAyX1fd56fzjl3T84RORAESZAERVEklVaRylmyLNuyau9key1pfWvJsnS7d3WOZ69tyZJsmaTMIJAiKYqZYAJBEABBIqcZTO6Zns45/fvqvR5QlHfLW7VbEnhldhU4IMJ0o8P//d573+/naxik0jliXUOkiga+2DCHjk2z54HHMdUNeh02rLUqXr+HTCajOdT1ZoNsoUBNLpJOux4UiulVtq4bZvvkECGnmbBbvPKrJAp57C43tUqDfKZIuVChWirjstlUJNbZESYcCiBSb8nqXl5d5cDhl0hlc8hCUEa24xu3snffPuKZDPFshk07LyfY1YXT76ParOP2eTVBbDW5QiQS1n3+2TOnGese44k79+JpWugKOXj/O9+M19Ygm1iikM4Q8IXw+2Pq8xb0aCjko6vTp1GrTkdDSXEBT0Dz3Vs2Jw2zjWylTjKTo1CQZDPaKFK/Rwuu1+fiwtwUR469hDfoZet1u3n0xAmC/YOUizWMpomNG7aysLCko14pBnKh6+nq5cSxU3zv737A2NAkRs2My+LBqBSIehoM9QQJBNxs3bKOSNiDx2khl1lV0EmtXNZRfrlYppAv6l7aovhVE42qQWo5o/5ww2QlmStRqBmqP3hy/z5qVhMf+/VPsVrOEc+ukq0UqRmtdjyrBGsLJMbmIhgMqbCsZTSolCRsRiA1Vpw29RwqilVm39KpO20OhgaG6Ors1LF4o1ajVCyTzZU0mcsXiBGN9eEUJKphwSM+drNgXmVU3e7U12Bk7UJuau+tpdBftD5d/LlcGzTC1eakVC5o6IrNamNpYYFbb72Vro4uctkCG9dv1I5dfvT29mqq3f79L2j62uzsLLlcjst37uS5fc9x00038ZP77lMFvHx+Hnzgx+pnF+HnyNi4RqLK+17scUIyVKhMuayBQ5IXL9GhkWBIx/wynpeDptlip1CUw5GI1qqYqWGlwNLMcWJ+Mysz55TnHnQFCLiilAsG6WSRYMRHqnSBYNhJMZPn5NGTNEqiF2lpcR8aHiObL3PVtddSrFVJF7I8/sxetu1S4Xq/AAAgAElEQVTYTrFSZGTjZYxf887/BbDMawr6qzPyV32DbQufnL4waXiM2+tTyU++3tD3xu995Wv87pe+RGc4rM1FO0SoqQ3Bz3fyPwe9vxq5LhqViyibV9cpr9HjqefhtQK9iw9u7bu+BnrzqpjvdVJI3ujQXycvxKV5GNKVtGjUijz/3CMMDnZy+NB+lpaXSWequH0xaoaTlFws63W8HifUSzQqebXrdHVGaQnVqlykVaswPthPIbVCNrnC6HA/yWRCk9CEwtbZN4THH8Nk9XHm3Bz33vsgmaUVXJUibtl5W23kK2UFXEQ6O8mXiqq6FmWypJn5bC12bV/PaFeYgB18djh67DglnCynciwsLOg4cuZ8HHMTusI2rrxsOxsmJggHRXluo2Y0mYkvsVrI4QkFFc/q83cQT2U4eu4sS9k0H/zMpyi1mhw9fVonEy63kMrMLC+vMDIyQjKVarO/vT46AjEe+/Ej5JaWGekMccvbb6CVX+X8sSN0h8IK5BBAisBJahI2Ymnh9tjaeeh2GZ+28HvdGtBicXp07N6QbPSWSVcEK/ElLXQCjRHKWblapWkyceTYcaLdvXROjFPwe0jXGiSWkyRXMyoKE53A+ekZTBZBuvoZG5ngzh/dxaF9L9IT7sJcNQg4fPjtLagtMD4qrP4BenpibRBPo6pF1ePy4LDasIs9rlLDYTFz/tQprCZDo2YtLTvU3TqFyIqgrVYnUSiQbzaoOWwULS0GN07S8jgpi4DBImPrpnbcLocLjzeAyx/W1LfZ2QvEomFWV5YY7O9TMIvH5cTvcZNOJrWwS3qZXOMbtYYW9EkZCasGxNCpi+zQJT7W548QjnaTL9XJ5EuEo12EO7o0Q16sZ/I4xFMuhLlSsaSoVnFCSPG+2FVrOIwGg5g1p12+yqRCbhJfKxTEXCpN0O3Vzl1uMjGQ8bt01IJ1Xb9+PYuLi1qQRdEu3bnP51NGu6bYmUVfYdJkOgkEinXE1EIn3yNfzK1NCtqdZ07ec26XomR1kiFhOT39FLJFvIEOkglB65qIx2fx+cw0aissL56hrzPM4tQsi+fjbJ3YRtQfpZjNK3CoVMmQKyWo1wtUc1n2P/2MRhmL02B1Nc3uN93AfQ89imG10zM0TMVokink2Lx9M1armY7BCSZ3S4f+Pztyb087fv5fsTe8ppJqLW//vjghGoahz4n8kVQ2y+JygieffZ5f/9wn299F4H+Cg5WXQ8mDa9oDneu3XQtCvWybFk2K7BVBXZuU1H4U7UIvf+81kW8XkXVrMDtD1iprw01lKL6O9vRvFPRLU0lfJ/cqBd3AaJZ59qlHmJwY4qmnHlEwRipTxBfsIJVrkCvUsArIw+nA67RSKaZwWts4RiG3SDqUR8RBTgfUpDuWSFCrIj09oYAWKqcvhM3hVbXw8WNnOLj/EM1CEV+zpn83kc4q0OLEufNs3bGDE6dPEQr7aVSKeGwwOdTFVds2EPNYcRgVgi6bjqovrBRomh0auRmNyEpgSZOm7LQY7u2lOxLDaRMoTolsqci5hVlmluPk61XmllbIi3VrcBh70M9173grI1s2aWF/9KmndPQp3Z/kvlulyzOZWE2ltNOTEBevw8Nj9z3Ksf0HiLltfON3/z2mQoqF0yeopFMM9PQwPj6uHVo6l6XWrOF02ZSu5vG6cNhMOCxiI3dicbjVu262S/a0Q2E4UjQFGKNxrvMLNGWXanORLVV1XVB1OphrVDD7fBotKzqCcLhD2ffLqzLt6FYSmdcT4ND+gzzz6F76QjFCdg/2BkS9Ag1Z5vIdE4yM9uPxOYl2hAkEfBQLRZKJFA6rA4dZ+PKGOhHmps5As0I+u4rU/ZBvkHyhSUV2ukaTrHRy9SqL+SwzmVXe/J53Ec9nFdSTkMNQKkNXpEMPCWJ9k8OUZG/L+FgOL0uS1OZy6CHR53Hjdbk0214mPR5B3SprvT3W7u3s1HFrIZuju6tPJ0Ems4POzj6OvHKS7Tuu4tyFeTp7B+gdHCYQiWJxOHWdI52e2PG8Lq8O0tV3r3AZ+UxId9ZWwEsB0TjXtUIjY3NR4idVwJmlnM6yvLDIrl1X0zE0xNMPPUQ4HNZD4L7nnlfsq9x8Pr/+mhyM0+m0Fu1oLEw2n2Ju7gJOl7zmTX2/HDt2lPXrJ4nHlxgZHdZduYQEZTJpLVJieevu7sYfjhLs7Mdi92vHLYLCdHoJp0toehmW5s/SGQnx8oFXSM4XKCYrvPcd79bJ2eL8OdxuM9MXzqgts5xN0R0JM3f+nI71FxfjvO3fvYfj5y9QM1lI5Aoks1mKtTJDI4NMTIwS6hpi3XXiQ/9fKej/+qXwoq5Bi/oaHlg+h/I8pgpF/uTvvsdvfunf4zCbCbktKpo0NeuaLOfxuH5OCpKCLuE7a8X8tQVdC/KrXXe7mLdlFmto7NccORRyI0z81xT01xNL/o2C/joprZfiYSjPWmAm5iZPPnIf27dt4J49d+gucGlF0ptiYPWRzJS1oEtgRE9XRAt62Gen3qioMlvsa53hAPVCHpcZYuEAiUQcu9OOSbLUReDm9OheM76U4qkn9zE7PYe5WiNqbbEyN8uHPvJR5iTGcmiInzxwP7lC2xttaTXw2E3s2rGZ7RvGcJsbmKpF7CYpXlEKVROVhuza88oJr5aLmnHdISESPT2Qyep+Uka50iWnS0Vy1YoW9LPTMzqqHBibIFUtM7x5Iya/F193F6cvzPDE089gNlnpiHVovGYqmVRfrNfnwef347K7mTo+zZ0/+CHmUp6to/381sc+yGhXDFOlxLGXjijbW0awEnXaoonNbsHuED+yJMLVCUgMqdlCS1CmFrsKgCQ1TC7cF18ft8fN9MyMIkpbdjdWj5/pxWWmk6ucyyfxdnYo+MzvDeB0eujs6mF6Zp5AOKZdsMBpFi/M8cDd99LtC9MTiFJL5/HaDGrlRd71juvZdtkmGs2K7pX9ARGluTSD3OvyUS9LXn0JU7PBysKs2qJkqtOom8jnRevQnh7kSiVywoG3mihZTORMBt2T41j8XqYWFxgeGycYCLN/3z4Kmbzyz33+oArAmkZds82tZpNOI0S8JjoIiWxtSUqa2arKd7VwibdcGOwOJ5vGx6mVyvrvFuGehLfMzS8zMDhGqdLAYvfgkkmAL6C4VOHeW+wOzCp4a3vCxdMt9Daxg9VqVX3unWs0N9mNqyBNXg8hlxlihaxq192sVol1dWHk8pg9HirpNM5AgGoup2rz++97gI9/9nNtHntB0gPbNipHMARloR1msDnNLK/EOXHiOO8QlHIyqSp2KUap1Kp280Lf6+np1oOFFHaxwckhUDCx3khM3lXks1Uy6SxNoRmaZFLQYGHuNBsmxnn8Z0+SXChx7tg0733ne+jpiNGoZynmk1rQuzsjmGoVRvp6efrxR3Wkn05n6R0YxrA5Gdu4mUQuz3x8iamZaTLZJFdfcyUd/RMM73zHL7WgS+GW10YbcMUDt197udWBex57ijNT0/z2Fz6jB1pxj0jXXBBMr08Qt2sdvxZs6dDb3bn8kH5cKIJtyeHPR+7aiL9a1C/+xprwQpy+0qGvXbD171/C+NZ/uRp4o6Bfikr6OrnPnxf0Bg/95E6u2bWDH/7j9+jq6uL0uWlaFhcdvaNkC3Xc3qB2DIP9XeSzK0SDTrK5NNVmS3esWtCLBewSwGFqaUGPRCOKsOzs7aeB2JuCnD87x6MPP0E+W8LVauGqFDBKeW648UZsDilqJqYvTLP/hX3YbWZa9TIeh4XdV+5guK9Td/Muq4lqPquFttG0qK+5JQXALr6olu7TZMcm2MqV+UUFtegF2GTSuMyW7GYddmYWlpQe5wqGWZIoULE1RcN0j43j7+zib777PfU+S6rX2PAwxUKeWCyK0ymJYxZ8ngDp5Tzf+6u/oZlNYq8U+Ng7b6Y34CXsdlEvFnE72wEbInWWBlsmIk1DYDdVjbL0u6XrlIQwOxabU/fpMqI3mg1dH8r4OxyLkhfbTjhCuWWhKsS4msFypUTZa6Nhs5BYXiUcDOuOVyx/Lx89rpcqwbHKnNHncPHwvQ9QXE5hLtdxGWaNae3r9LB1yxjjkyM6bhc8q4yTT508TXxxhdXlJE6rk65oBwO9PfgEOOKTYl9XlXmhamU1VSAeX9Y9Z0P2viJQ8rmxR0J0TY5RtVoY37KZFw4d4sWDh/XxedUbb8LrcStyVopVtVKisyOmxVzWOyIkrFUqWmiloEuMrMPepsJpTnqzycTgoI7chRLndgngRHLr5dAVYn4xwfDoJBabSw9MmksvKnFh04ttzmjhtDuV5iaqdsHFSkGXYBe5H7nES0Fpj9vXDOxrI1pJnjNJjG6pqDY7EcO5g0HK2SyuUFgHt4f3Pc+mTZuwO1xKihOhm2Bg9ffrdbBboF7m8KEXSadTvOWmm1S9LugdOVQsLi5ody46Enm/dQ8OiFdNfee5RIKGBAdhUJdVTc1CNpvX/HmjmScSMTMzfZK+7m4euv8RVhdK2JounBYnLruNt9ywi4MHnmUlscjY0ABdkSDmRl1ZEJKkJgOKVDbPFbvfxOi6jSRllVIpKW9+cWlOQ3/KhoOr3/U5Wqb/Wdva//hCKAeqi3AY6dCVh7+mhRA3RR74yh98gy987rOMDQ3q8+OXA6GuRnJqgX1tg32xoL/GiPgvHsRrglxfW+XXVgM6sn9N4952YvyP/x2/rD/xLwl7bxT0X9Yz/f+D79su6GLOrnLf3bdyw/VX88N/+C6joyMcfuU4yWwFX7iHltVNd98Q6WyG3u4oK/EZ7NYmyytLuMVzbXfgsds0UKRRLJBLJxVy0jfQj8vnxReKsJop0GiamDo/xwv7Duox12cxU12aZbAzSndXJz09XeQKGSYnxrjt1n9g6vx5BYL0dvq54rKtBLxOQh430VBQO3GJcawUyrqX9IZ8mGxm7LLnlyzzquR15zBq9TZFTkhTVquO0RsmE55ggHS+SLXaothssVIq4unuJmm0sIZC9IyM89jTz+guUY7vm9ato1oq0tkR1chP8QBbLQ4aVQt7H3qEZx68n4jdzHDYx5c+/Sms9SqxQJDp81NKApPdqIzRxX7Wagnb3KzJX0atqmNk1E7nVAqaCM9k/Cs1pFjMqxe+ZbdTMFrkDDPxfIne8UnMAT+mqJ+kxLsKVc8pfnwTW7duYWp6Si9+sms1ag0t6A7DzETPAM1skVdeOMjjP72faMDJrqu2sX7jhBLRJHpVDkWRUJSOrj6alQaJ+Kp21JVyCbN4t61yTjNr4tf5+VUWlpOsLCfUJxzr7kYI5GWLCW93JyWbmfFt29h7YD/TCwsEI4IB9qiwrVmvrnX8EI6EyOeyuJ0yWk61gTBiXwwGtSOTFDTpqaQAezw+Bc+I8jsZX2L31dfwnb/9Lrfc8kE6O3p19G6zuYXgjs3hweUO4PD4sTnc2JweFeTVm6LarxMK+NYu1e1mriEjWzl/rVHa2orp9u/JoUN27bJzlcciRd5ss1AVYabdrsI76ZrzqbRS777399/jD/7w6xRzeRWrhTsFnyp2s3aHLzHDItbc/9yzDAz2093dpdY4OVSIult8+R6vHHjyesgSPK8gYuWrCEirjQr5crrNeMdFrdogGPLQaOTwB1pcmD6pNsCHf/oEuZUmYwMbWJhZwtRqsvuaHSwsTJNYWaIjEmLd6DBRn4e+8TFefOQRkqk0hVJVQ4Z2XXc9roCf1XRKp3LZbAqr2WB43TYGt731l1rQX8tll/ez3NqpfC0qLahbzLx47CSPPfwQ/8fvflmnFKL1iPh9QuNpa+pec2tP0tv7dPl5e7FyseZfLOYXy/0vRrPqn391td7etqvz4b8JlvnVXfzfKOi/uuf6dX9P0mHoW7pe5IE9P+LNb9rFj277AZs2beTlYyc5P7uExRnGsLoJxropiXAnFiCXTeCwGcpt94eienFzyEWwUaecSekpWYpzT1+vxj7aXR7SuRKlcp1kIsPpE+dYWVrFKOTx1grY6mXeevNbaBl1Nm+c5Lln95JJLrMwO0WzXmb9+AgjQ/0KqRESnHR14sWVgqmIcPlo2s0UZH8f8qoyRtKZpCuqCB7VatOLgHSrwg4vCIs+EtHORiYPlZaJw2fPMrR1G8cWFumeXM9iJsfho8cpV+qMj4yycXJCffKyfZViJgeGfL5EJl1hoKuX+LlTHHn6CU6/cIYbdg7SHwkz0NlFs97U0bLQ0BQ0Y9TUQmcxt7BbJY9e/l/CN+QCIZ2oeM9F3S3ahoaiQ6tSREUo1YKCxc5sKsfolm0YHg+Hzp/S368WJRjEjslosGH9JKurCfU3y2nEbbdTEUBMvoS3ZaXHH8ZhmCilU5w+doRtW9bT2yfFRZLODC0kZ06d5dzZKRbm4titTtZNrGdiYoLJ8VFsVhFCFpiem+P5I8e1+xWvuwi/vIEg+VoNW8DPyNbN1J0O9jz6MN7OGF2Dgzi9PrVnzc3M0ahWFEAkrHBhlksRE5yuHBxkj3+Rxy3dsija5YfkrouIUAq7HHpqxSK3/fCfeM+738O2Ldux2Zx4PX5VvWcyRTq7+sgXKsRX0iwn0lTrLdy+AIFgWMFF/X19uk6x2+U1FVSoIGDlLdxGr+pjWBNbX+TbS41o+8sFPCOhKY1XwTTS0YfDER3lP/fcPkX39vX1K2xGvk8u1y7+F21y8wuznJ86z2U7tqsXX143mRDIcyF7drfHpcW8jaltMjExvga/MZNKL5MrxvWgWK+K1c6Ox+PAbKngdNWYFWBTRwcP3Pso5YwUuV5oyuHIIJdbZnRkgGeefZrJsVE2rxtnsLuLvvWTZM6e5YUDLxJPrGJ2uFm3aTPLqVVdBXT3dOB22Th/9gQdvWNcftMnaPHL69Dlebr4PrgYuHLxwlpttSitieb+rz/5U973rnexZWJcR+jVShmvEAiV2//fFnVFC62BMi8q3n+R4n+xqK8xC9a+xS9q5vVY90ZBf91Xun8jD/DVgl4r8tgDd3PVFVv58Z23smXrFs5OzXDynABM+siUmlQMM3WjqbAWs6WJxy1dZwuby0MmlaYzGGR1aZFaIa/kKblAS+BGvlzSMWcbeiFDTxur8RQv7DtAfOo8vS4LpnKO3u4YO7dvUUTqwf3P4Hdb6e+OqWVNgiFk3yxnaoddyGp13fP7nW78LYuGbbgCXorNKu6In1y5QMvc0s6mp0tWBDlVVssFPF8sksnlCcaimAXcYnNrZOTZeJx1V+1ipWHQs24DP3vqGY6fOUcwFGH95HoCEr1pEkpZAqNe1U5FugGLzQui4ve68DarhC0tDj35BA6ByRgmwoEQTodT71vFbxZJkBJPsbDfq1oc5Vavy1TBwCadutmq1rtcJqOWKrvHrcK3mt3FfLFC2jAR7BskVa+TadR0TSHRoG32WpOBvi5lbZdLeYxmDbdMT1omXC0zzgas6xvi5edfxCiXWZqbYuuW9ZrUZhPlvYCBLAKPEdKNmeeePUClVKent5+erh5G1k22Q6gbVebnZphZXiUY6VDIUHI1rWS1Qq2O2eumf/06nj5ymK7xMRLlIlWhsEkHLnnjQodr1vE6rJTysvsVpKyhtkAJJrHZrTruls5WDkTSlbvdXrxur34V6IqMOwVtWy4UNEHswoUZbrzhRvbsuZeDL76Ey+3XCfXo6Hq2bb+C8clNBMOd8nKRTGVIpzOcPXtWE9EikZAKAf1itVQffFWLY1mILVLAdWvS9qmr2n1tedloSV69STtmeX2//OUv85WvfIX+/gFNj9uz5x6uu+5NjI+NUywVtTvXA57DQSqd5Oixo7rK2r59G88//zydXR0kEiv09fVqty5FXu5LVj2iEZFflzG81LFcbgWjmdRpUTJRVPGjrJclc8FiK7G8PMfo0Ah77vop+ZQZm0ngQV0qYi0UVhka6uP89DTjYyNcf+0uRSh7o2HJGWbp8EscP3mGoydPccuHP8Kps6fpFG2IePfrJeZnz9M/vJFt13/kl1rQL+oWLnbmr700K6RIkxLgxPHj3HP33fzBV7+Kz+Egm8sS8Qf0miEj8f+eDU3J12sdtxRz/XO/oLJvo4DkM9hGAr2a2r7259p0gp/387/6wvEvpwNvjNx/9a/B6+Ye2wW9CY0yzz58H1s3jbHn7tvZsnkji/FVjp+5QKhrmES2TKZUx+p2aTSmQ0NPqqI1w+70MD8zy4bxcU4fPYpRKfPWG2/UTkOSt6QTltEsFhv5fIVIIIa5ZeHJR/cye+ok1eU51g/2UM5n+PAt74ZGEaelSWJhmtTKAls3rcduNTN7YUq7nM6Obu1yJG7T0TITEYW7iJp8brL1Es6Ql2QhjUksSWWBUEhYyQzLS8sarykPutFq0TswgDcQIhDuZCGZJt1sMrhlC6ZIjMV8gSNnz9PR24/JZNE9uIx2hQCXSiyTTSc0hEYIZ15/BK/TSSkRp9frIojB6tQ5QalRzuQY6hvU/G/Zi8vuz+Vy6A+bMuIlcayspDtaVoWU2AVLa7KQSqyytLjAlm1b8UUjZOsNciYL+0+fwxLpxBnrIlmpqV9eRqE0ajrVcNlMDPZ3K/5TcLlOu1nH+k4J7pC0nUKV3dt38uBd99AZCjI+0g9GBYtZss1lD23T0Xe1IharIA6rl8UFQbw6sch+fmxELUtmm4mFpUVOnp/C6w+yshTXHe7A4AhOn1/9/AUM7NEIs+kUNeHU+3zY3G61KEqxqwnprNXUDAA5AErBrDfaRUx2p1LgtUt1e5TT7vVK1KsI43RzqRfVcMDP/NwsL77wIoV8ngtTF3jf+25hdGScUChKUeKBHT6NX8UsAkQXDpcPl6jbLVb+5m/+hk9+4hN0d4fVT+/3C0QIcpkskUhAf95WwLexsHprGe31idHQRL5as33w+Pa3v80HPvABRkZGiYQiOtFKJlMcOnRYd+yDg4PsuvIqZmbnePrpp9n75BN86tOf0H/7yy+/jNvt0hjbHTt2qIpe/oHSlcuIXX5Pvqp9TQJfSkUctgaNyhL1apG5mVVCgQjNZo2eXqEslkinl5Wud9cdD5BdhUhoAKfdq/dx7bWXk0iukBIHRjrFpz/+Ud2j+/xe5FRXSWVYWk5w+51389nP/xoPPPgAl+/YpnZLUcWvxufxh3rZedMnf+kFXZ/yNWvYRWGcfJYMs5nCGpdf6INf/8M/5OYb38Jl27bRtTYlkZWDXK3kvfIL4+m1tlwEbnKzXJy/X2zBL/4F3Zm3A4X0ULFW+Nv/q7OathXyEt3eKOiX6Il/Pd7tqwW9WtAO/dort3Hvj29n29YtZPMlnn/xZRpWP34JVqkZ1FotnF4HVrsJixLipOv1cvyVo+zcuo2zJ0/SE40SCQao1qsUyyXdqZ4+d15H8x0d3bTqJk18On3iNMdffBFbKUc1s0rQY2fjxDBX79xKNb9KxGfXX5PIxnpVeNdF7YwkxlO44vJhCjq9mDJlPHYnrpCPmrVFupJH+LPegE+7qUMHD+n21e3y6N8TYE20s1PVyaVak3y5QcPmwBTwU3e5yEn3JUEngZCAWdWiqojbWl136EKJk8fj8Th1AiGNbCwYwiWj9NQq3W47lmKR+LkpQm4vzar4mWXI2Y7AlKIlBT3gc2uqlmGq6QVVnpvESkphNOKzrpZK7U6xVtURdjxfINVsYY11ExwcxRKKUTRMzK0k9PvWSnn8HjvmZlWjPft6oiwtzChYZ3lhHkvdwNmy4DYsalszilUWp8+zffOYqp0F/er3OlSEJ/oH2eML4c9p96t+y2Z34XJ7cbqcOD0u6s0qiWSCc1PTjI2Ok0wklV/v9viYXlhUL3rRBKuiGg/4sfj9QtOhKalmVqt26CJ2GxsZYTm+xCk53FUrBIMBcvms7pEHBgaYnFynokE5xElQRyAQolE3CIUiLM4v8OTjj+JxubjxLTewZ88e3v/e9+sYXdwJdruLTLpANNZLoVDH7++gWpfnP0A+L77vTv7sz/6Uz332s/T2drOyvKx6DHnfFPN5QqGQ/lw6ZXm9BTkrq5xapaoWso7uTlbSq/pYvvHH31CL2ksvHVGYzF//9V9z4IUX2b79MqamphUk88ADP1WR3MGDB3X6MDE+pkXyZz97UO9DFOxygJGOXe6n/b6IqQhzenoKv9+nu3Y5PMg+uZRbplaYpVbMEosMKMlPVjk9vRHMlhJOl4Wuzm72P3eEMycTWM0BDQ9KpZL8+hc+hWE2uOOen3Di5An+8x9/g+XFeYZGh0D+ffk8Xn+IO368h/d/4APcddcdSnMcHerh+MsHNdEtFB1g9zs//0st6P/adVNErrJUKhlNHGYLs4sLfPtb3+L//Na3cDmda/hgkSkYal2VsiuTL1l/yc1o1NX1sEYCXsPIr1V0rdUiVjWpJVPS9dqqeEitJAiL46Raw+R0XNKCLm4K4SjITa5vb3Tor8dK+yt6TO2C3lBR3DM//TG7Lt/MvXfdplx2EbAdPTXFqek4dl8MVyiGIZYfp6RlmajUJFGqxMryKhOj40preuxnD7Flw3pCgQCnzpyiq7dXNqSaZ2y2OXDYXVhNdnwuH/GFOE899DDOWkWDI4rZJNVimqsu28iOzROEXBZS8TnGh/uZOX8Wl8OK3Wprpy9ZxJ5WxW12YC+3aNUNWg4LhuxBrQaekB+PX3LQm4qBlQKpnZ3Zqip3ieyUI8F8PEG23KDl8uDr7sARjZBD9nLQtNm1k8/nCxTzBVFLYTQk8U3Gw7IvdmKxWYlGYziEMlbKQzbFgN+Lo1pl5cIMQadHyXVS0AWMIbtyOevL2N3lsKkwzmQXkl6Kzq5e/UBKMp2APURwFQoFiSdWqBgGmXqTvMlKU7owT5BEpcFCMqsTElVjl4R3bsbUqODz2Bjs7ySXkT16TeNDEwtLDMR6mD81TdQdYLJ/RNPfaqUExdwyXrcEyNg0L9xuMetjyGUK2G1eKlUhqtlwOC6OkaAAACAASURBVN14A35iXR1YbCYdGR968SB+r5+e7h4VUkm2dtlosZhN0zsxoV75VK1GQkBBQLSrm+6ePvVkZzM54stxHT9LFyxFPBwOsX79Oh29y8okkVhlNbGqHa44DqanL+gkwO8L6IVs3eQ4r7x8BJ/XS71W5eabbtRiJ9qFaLRTPenP7z/Mzp3Xsbyc5emnD2C0bFxzzfU89tjjbN68ic2bxCveIp/LaRGXxyKvuXTO0hGK510U91JwJSkt4PcrbvjChSlKjRqPPP6YPla5X2G6f/KTn+S2227j6quv4fChl7jqql1MTExqh3/u3DmFzRw5coQPffAWHnn4QTLppCr95fU+e/aMjtNl7VGulPjYxz7K3Nwsp0+fUu/55ZfvUNW7sA2qhSQuc4ZKPoPPI2uP9iooEhFldwGrrcX117+ZwwdPkohLcl8Wvy9CoVjg81/4JGaHhZVsnu99//t87jOfpFYqMDE+isXlFMC9rkayhRKlSpUXDjxPNOQnGnQze/4UdlOD9ZuuYHLnuy9ZQRfFunyOM+WiHtilBj/z3LM88/Qz/KevfY1qvYFbwoA0rc6g1WjilGmYHAKyOdxyyLx4W5MTvRrf2m6+qbUaGihUkc+RxLgWy/jdXh1sNkslLF6X2tUvza2t1pT0PznUy3XljYJ+aV6J18W9qspdPhKtGs89uEeL6b133sr2rVtwODzML6d5ct9L5OomfNEecpUqNo+D/uE+MtkVstk0AW+A6XPnuebKK3nl8GEGenop5HNtOIrsHZ0O9VZnBd3o8uJ2eBR3KnnnTzz4MxbPnqEvFqGcT5NJLGEzVdk8OczunVu56U27OPbSAWbPnyEW8itkRJa0evGWVKm6CbchgqwGJonl9DoxbGaaZrkYZZhfWGBxYRGzyaKedenMBS7iDYdUrDe7vEq2BsGuHiIDPTSdNtK1MjVzi1K9zkoyqSxvAXYIhU5sTZqxbLfh9LjbnmK7Xf33llIBr9FgLBrCVqkQn5rGZ3MpktbUau/ZpKCLStqQi4QcpiwtTbCqNmqEox0UimWdQGiYi92mXnd/KKDBFKlKjWzTTMXpo2h2MpPMMbe8isPhVNuUdOYSjCMrC7fTrB26FPNiSfQDeSaGRtn/5D6GOwbYc9td/OHv/wGNYgajsoxRy2Bq1bSzlxG9Re1YFQq5EmaTg3KliUnsTl6fAnUEz2sWlXsuw7HDLymIZHh4RA9u6XyBmtlCzmjQNT7Oifk5FnNZbIEgQ+MTWG0O5ucXFQ4TicQIxTqYW1ykp7uLjRs3qChNulUZ+1+4cAGv28Ozzz6rBzlJlNu2dbseor7znb/nQx/4AL/7O1/hwx9+D3OzF/j2t77J8eNHqZTLDAwMai56MplnaGiS+fkkmzZfzle++kfEYv1KlfvExz9FJBxUV3JJks7E/eDx6PMvhwMZc8tuXOyRSkq321RsJVGmU1NT/O13/o6Hn3yc/+3Lv8Pb3/52pqenOXDgRV555RUdm8uo/ZZbPsDf/u3f8R9+7z9w1113a276lVdeye23385vfuHX2L/vKTZumNR/q3TgomLv6u7Ur5ISeO+99zI8PMSmzRv115aX43ogkEnC7l3bySXOa0F32IKUChV1Kfh8osyXYXSVt73t7Zw5PY/VFOXAgRMU8lUtAp/+3EfoGuyTnRl//ud/wdtvvpGOaFhZ+qIFaGBiJZnC7vby0CMP6yHD47ThtrXIrQq8Kc/YxDZ2vPljl6ygX0x/lkRDqb5SV2stg+989+8VBvWud75DtSDSVTutZi3qAoGRwiwiUofHvWY+X1PHvYY6q7N1CzQsUBCwvXD11YMioUrQKhmYBUlnFtX8pfGt6e7e1NbfyMFTYF5vFPTXRWm9NA9CC7pRA3OdJ39yB1dftokH9vwz2zZvwuXykS3UOHLyAmfnVrD5Iywm09r9btm+maWVOTLpVbqjHSSW4tz45jfzyktHyKZSXHfddYyMjfLY3ifJygXQYia+nKCvb0C927VSDbfNxeH9B4gL3CW1SnxhVv3mxaxkojfYsm6Yr335S/zkrtvoCHhVPOVxWFXg5VSoiAOjalBMlXQ8LKlQThE02cyUqmVm52dV8CS7zFyuQKFU1t2tEMtivT24Q0HqFgc1i5vO4RE8ET8LqWUS+RSugEepbqI+lm6sUau34zztTu3abSJqcrvVq5tNpmjmCwQtJrq9ToaCAVq5HAtnz+MUupyI9kw2JFhdxveyE5WCJQxuydZaFYpaUAp3WLtbu8ulUZoy2paLhd3loC5Z4YaJisVJ1e6laHKwnK+xkspQLhVx2iy4bWacNplWFLGZG5pC53RaOXz4ELuv3S0vMc1Sk2//wbeo5+tsmdjEru0b8dmLdEYctBol7NaW+swF49uo1KhX6jTq0ik2lCEQigpoyEqlIZG6VV1B5JYTBKSDNQyC0RjJQpG5ZFIta+lmg4VCnr6JCbzRDlbXGPV+t4+QP4TFYmM+saqM7pHhQbo6O1RoKYee+dlZ7bzPnT3LZdsvY2kpzsyFC0xIvG2xxPPP71cU6tmzF5iY6OeLv/Ub+j1sEjhSqxKPx3E4PXi9QR56+Ck+/vHP09U9wv33P8ZSPM3nPvdblEplPG6H/nnx70vH3xbiVVSYJ4VN8aFreeSi/vf5fcqP/69//V9ZWU0wODrGzW9/m6bAffyTn+D977tF/96uXbv0+4s/Xx7LHXfcqV365OSkHhgE4SqkwGxySW2AUtBFGS9FXeKCBcksr11npxz08jq5uCgcFF+2PM7R4R42TkiioSCSfTTrLYxmFa/XjNMp77EiV1xxBRcuLBMOjHDs6DQnTp5TMNKNN1/L1it2UCjVuP+Bn9IZjXDd7mvao/9gkHQqrVQ9gS/tf+EFhoYGsZkNon4nlXyK/GocX6CLq9/22UtX0Nei2to6dKHAQbXRJJ3L8ed/8Zd8+MMf1olhrd7EbWsDegUKJAVeDuLKBhCfuuKD135crM1ChLNA1QLpRh2n1cZKJovf4cZvtWGt6wapTZi7hAVdDjWy9pNri1Al3yjol6aWvi7uVT8ChpzYazx09+1cd+U2Hntgj1q0xGNdqsHMUob9L52kYfOQkx2iz02kM0wyvawpYJdv2crEyCilfJ70apJ8Jsu27ds5ceYUZoedQ8dewe7xaCRjb28/frefguxmrU5OHz3JwX0HdD+dzyaxmhrUyzmcFoOIz8Fvf/5T/OPf/RWf+OB7tZu0NKqE3E4V0HVKSEpdxsNuBZyIuEWKn81pxyNBH5LMlE7rfiyVzmoYS8tqxReLYpG86WadomHG2zVEy+nGsDZZyayQLiZx+Rzqyc5lU1qsNOXK7gSTlUK1QUsQrdLFiK4gU8ZcqdIX8NHldhC2mKin0qzMzOGy2LWgm0xWWibpmsx6kpZiXm9UlS2fbzSV3y7eeJfPp/Ab2dlJwWwYdbr7erC7Pdj9IVpOHxWzm2zDTCJf1/xsm8XQ501gO5ZWHXNL4jYbuJxWYh0RVftmM3k8dh/PPPYsF07OYq6ZMdVMZJfnuGn3BnZftVGyylQc6XfZqJcKmOQq0YR0Kk+t2iLa1cvg8BhNi5l0PoshHHKrhdlTpwl6fRSrNRw+H/FclvlMBn9/L6v1Kr7eHsJ9/bgCQeWt18oNLIaZQirLwmIcm8eDzelUm1okHCK5usKhQy/idjq4/rrdulP+iz//czZt2MjUufMMDQ5x7Nhxerq6CQT8GlgzNzfDm998nSJUHZIzb7cqHlUElPWGiZGR9YxPbiUc6adet+H1xrBYhSwnEahNZTFI9y+dmxRtucJLcW8XUNE9CGhGimhNhY1Clrv3nntZv2EDvQNDRKJRZfxLJroo7c0ms96/4Hqlk96373nVF4goMxKJaDEX69qZU0cZ6g2TiM/rnxsbGyWbzbTv3+XgySef4O1vf5uq2v0BnwpN5efyPWQkH40J7GlawU7mlgu71YGZBh6PCZ+vSamc1knBieNTeJzdWM1+jrxyglAkiMPVYmLdBJs272B6eoZnnt7L2956E3aHg0AoxNPPv0D/8CjPv3hIKYe9PV14nTYGuiLMnTtFOZsgFOnjiht/uaK4f/1C2WYGKL2v2dTpT9UQO22Rs1NTPPPsc/zvX/qidu6J1RTd0bAWcyFbamCT1vB2EIt5TR/8ahy7FHMrpI0WhsXEbDrJ448+jt2w8OsfuQVZauSSsiISkeYl6tAVlNXW5chNGoI3CvrrorRemgehBd0kW6gqP73jH7l+12U89fADTAwN0mqaFOnpCvbwxHOHWEwVqIsXWEIdakVsDrN6xyeHhiik0mQEWYmJLTuv4MgLL/Dks08zMDrCkVMn6O7vpyxWM6cbj9OjGdeteouzJ85y+vhZjHqTUiFLJrmChTpuu4mBrjBf/fJv85mPfITf/eKn8UkKRyWPx9KiItzpWERP1tU6FCtVmnJENYtYz6L7V9njt5pNUquSm12hVKsR7u6md3wMgbCeX1xQQEtsZBPT8WVqRhmX30bdKFCrF/D7HISDXorZjI5YrVYXLbONsuwRHC6wOdXO1co1sFcb9Af9eFtNzFLs8jlKqyk8dvHL2zAMUdbLa2zGWFNIixq5arSo29ykihUtlLvedJ2GxmSKOe3eA2E/c4vzYLVRx0q+DsmiQbZmotS0qvI2EnRSK2ewGBKbWcJll5O67OkNBgYHOHPuLNVKk77uIW77wR2cPHyGqDeG2+LG1izjt2X5tU+8V7v6ci6J32XVgm6Xy1yzhcvuo1ozlA8vgKBivUaxWsbssOK0Wjj6wgF8Ljdd/QPMrayQKJdwdEQo2q2ER4YZ2LiBF4+fYD6+gsftx9w0k1paxd4yq2DL7HZpwXjxwH4Va4lK+YqdO8hn08SXFthz991s3bKFRx96iKuvupp79jzBO99+DVu3bmVpaZGnn93Lb33xC5hNBm95y/VMTZ8hFA4oUEfwpUePnqarZ4j+gUly+SZjY1spllp4vBENiqlXy2ohVPqYiC4tZvX+S4cuwS1SzOX/JY5WYDD33Xcfc7OzJJNJTYkzsDL3msL99a9/nWeffU6Z7P39/XznO9/VSc7WrdvYu3cvH/rQh3jqqafYsGEDA70dPPXoT1TvsLKyokAnKdpWm4UzZ06zefPmNoegWtYCLwcKeTxiYZMils2ncXptCi0y6jb9bMlhzm6r4/M31da2c+dOnn3mAK2Gj4mJbawIn99l5/gpUd6Xef+7P0R/7wC33vpDrrn2ajq7uiiUy/zssSeZ3LSFA4Iv7uunq6uDvq4YXhs8v/dRiullRsY2c9XNn75kHboUUmFTiMiyXKlq6qLU5aRoXiwW7n9QxIYNPv3RD+vnr1Gp4Hc52/RBswmbrMv00mvSMbou5NdIMw0zlK1tW9zpdIof7fkxszNzlFaz/Mk3/wujUZdEGuBzrHEwLsElXDQEcg0RvY1cX+Wg+EZBvwQvxOvnLsWKs1bQ7/ohb7pyO8888gDDvT0YDakjXiqGi6n5JC+8ckq7yX5RwdokI8TKjm2bsTYaFFIp1o1PsBJfZsuWLZybmiKZy3LwlSOabBbt6tIuU07QctExGSJKKWjc6fjIBk4eP8XU+bOcOPYyfp98UAr0d4b4T7//ZT75gXdx0zU7edPOrdjqRcqpOB5rC7eAvgXUYrHrvk+wsXpaFxiLx4PP7Vbmt91iI5vLs5BIqKjP191JwWiSqpRoyS7f08G8HEZsTWKdPizWGs1GDpe9hcthpi7+6bJMMWyY7G5w+HD4wxpYkZNxf6KCqwH94QCWYp7aakJ36EaxjNPiwOkQcpccPAwd17cjOgWW0aRuslKzeikaFgq1KlfsvhaLx0m2nKdqVLE6bcrDl920JN6JfTBdalEzOTG7gjjdDhwWIeKtYJW9fLNKyO/EbGpSKGUZHhliMS4YTyuVssHBfS+z74kDjPVP0iw2MdeKUJrlD7/yRUzNiloFxVlAtYxDgkQqNariAmiYKJTrLCVWWZGAELuNhqlJJrlKly/AQG+fcvPPLy0qSMYn3blRJzA4oDt0q8+P2erUkbC9ZcUpOJm8BIlkePbFF4h1daoXWgRZkiQ2c+E8R19+ifjiAm6nXV/Lgb5+eru7ueV9tyDYVcG17n16r3Lx16+fwOWyMz8/TUdnmEg0pHG30pVt2bqDZ587hMkiWFs/27Zfi9FyEY32sbi4hNMuxVDgPg1V3bvdwgtwaHa63KRDF8W0BLLICXLfvn3ayct7bePGzWB2KHZWCqzcRBwnUBqPx6v7+O9///sKlpGiIcVYdvIyWheRZtjvYvbcS4wO9nDq9EkV3cn3Eb/5o48+wmc+82kWFudVLCjFXO5TLH0i0pN89XKjQt1qYLE7aVYtmhcvBd1EkYDfYHV1nit2Xs4zT7+A0fTS2zOK1e6mUMpxbvo4J48d4+od13LNrmt58Kf3MzY+zq5rrub8zCwvnzhFrLefuaVltm7bzsjIME6rielTr3D6lUPUCmkm11/G9jd9+NIV9FYLo1bBrJheE8VqFYfLrXV5bmVVi/of/dEf8Rtf+AI7Nm1Qop7ZMHDZBI9bVwW7IKnlJgdYy0VhnLhLzFAyQwr4h3v38PDevWqfbBXrvPP6m/jwO95KzNHep1svUdqaFHTZFBSq7cAfEUq+UdBfP9X1V/5I1rZOYKrzs7tuZffObex96H4GujsVKuL2hik1rARi/Txz8AiruTy7b7ie3sFeFuPzrCbi6s/u6ezUHWJ3d49CPYStvrSyQrlRoyWGa4uZcEcnkahYcNxk0jntnGPhLhwmjwaAyG75zjv/meX4osavXr51A3/2n7/Jpz70btytCl/81AdxG2Wmjx2iJ+yhkk22x6EOD4ZwvkV1rkskCPj8hANBTBK5WK2p3UpOshXBcppMnF2OsyIe9e4eFtJF5c17fTYcLgO7XZTmFprVPCtL8wz195NNi6JfRDBu7J4gTn9YR++JhRXs+QYBk4WhjhitYp5KYlWhMlRqmJrgcnqp1iSNrKkfPklqkw5MOsGm2Ua6aibU3U+yVKB7ZFAzxO1+N1VDRHkJsrmc/t1avUWjZccwuzE7/NhcARxOG7XSCmVJv5PQF5t0byEajYq+Pn19PToGjkY6mJmap5CpcPv376Qr1EMuWYBKgZC9yv/9x1+jUc4xd/4UYZ8TS6OGw2yilCtodynAknK1wYX5RU2ZGpkYx+qyc+H8FKdfPsquq65iOZNVq5qro4OsqUXJbmO+kMcRDlMXYIFFFPRWzDWDzEqSeaXQzXPVddcwMz+nxDWZHBZyObVHXXH5dvq7O3Gpha6KzWJl/eQ6KhXpRFbJ5go8/MgjvPd976W7u5OzZ04wOjZIKOQmlRLfvAkJtRFnQ1FiVHM1MHnxuDsZHNqIzREgn5PoVPEpa+VuZ6VLDGqxqGPYi9hZKfYiPJT3m/xcbrf+0w95/y0fxO7w6phadBqy15bJgDznUrRlzP697/4927Zt08OL/JqwFMSDL91UJOCmWYpz+MVnGB4epqurk0Ihp6I4UbvL45d9vtFqqvJeAlpkJZCXQ3I0ymomhcXvVqdDoyL2yQh2i3iuZUQPyytzXLP7ag4dfgWHI0S1YiIc6iC+FMdkqvPSwYN89EMf0c/u7bfdpoPjj3zkIxw5eozZxTiJdIaJdRu57LLL1Ft/9uRRHvzJ3ZoB4LabGZvcxo4bPnpJC7q01PlUCl8kQlFCejxe8hL167STr9Z59PHH1VHwG5//PL0dUX3fhP2SsNdem0sNl9dasNVyvZAnQTIQChaTetwfOnqaH+y5h4roWPJF+kMRnNU6f/r13yMkmQOyu17ztF+Ez8jXi8L3NtDm5//32lTWNU1bewH+apBsuwy8Vjh/caB/0fr+8/9vD/sTqYweFBU/bEhCwRu3f5PPgJo+WmUt6I//+E7etGsnj9x/LyMD/XohlIuw2eFjbjmpeFQRRIn3dmx8RCM9y5Ui99x3Dza7g2uvuwG7w8Mzz72AIb5ro8X0hQu4Pe1C6/F5VYAiYS6yb5WY0JA3gr1mI+CWxC2Ymp5WhfBKfBG/20FP1M8r+/diLqX4D7/xCfyUKCyexVbLYjPKBNwe0ukyWEXdLoErDlXViyhJkrjcNhuGzORNZhoCtjFZWKo39EfeZgeXg1RyGa/Xjs9vJxB0UKmkFcghedHhYIhKQYhuMsZ243EHMZklirWqoBin0cRbLuA3GbhEKGMY1Aslytk8rWodm9mKy+nRdYBknEtsp9FGjmnCWEPwL2YHVZPY7Uz0r5+g6bGTkKS5YEA781Kxqv7iVsOCzSoFyqnEvbz8elXwli0VdvlCIUx2G6vZFKvpVX19YpEATbEF+n0EPT7OnTjDT3/yMy6cm8PnCeIRkaBR55v/8feJBDwszEyRS8R1QtLX1UE5n9VOVcA4oqYXu1+1YTAzv8Ds/Lx6w2ORmI4zDbH52R0UBPZhMtN0e7EGAiRLJRVFyntE3AnUm8Tn5ihmsgT8XoLhgFK4xBUhhVGeHinoS/PTCjoJ+zyEAn4FBB09eoKu3iGqjRYPP7aXm25+hya+dXZ2alhIvSbdcYFGo4DFUsPns1MsF9QnXqtBfDlPy/DR17+BcKifpmHTMBx5ryuoxiRF++cJ3e3tqkmDUSTxTKYA8vvSvP/pn/0Zv/PlL1NpwGoyrcVex+CZnO7fpXBLgb/tn27lmmuuZXZ2Tsf0ctEVaE4sGqVezlIvLNAoZ9SiJt5zEayJKE66cqfLrnY2f9CnIBmxiQZDfqw2qx46WlYzFo+XarWOx+Jqv+daItYSXmAZl8/OFbuv5Ol9z2F1SBiOA78rSLNkkFpKcvzYK3QNxPD4XAT9QQ6+eJCtW7Zr8M3Zs+e5YueVXLZ9OwG/j5V4XC12ycQSg309+DxOrK4IN7z/N3+pLPd/7cKs5Wwt5lazzNciUttpau1iXWvCrbfdrvkBH/rAe/QVLVRFEW5u28xbaEKkSYiLcgKvVXX6Jm6Sx87M8s3v3U4z0EG22sAlscn1MqZUnH/4f75Fnwv8huL419TuUrtlEdYu6Braoj/WPHAXE1n/BaGuTZZvg2/ah8uf/6tl3ScZFPIHqo06VqtNM+l9Xj/5Yo6gx69WSHn/CbfhjYL+b7KUXzwFigdd0JINnthzJ9fu3MGjDz7AxOgIFimGJquecueXVxmemFSMq1xMwuGgUBno6Irx3AvPY3O5yRYqJDNFBkcmVFns9wd56MEH8XnbBDCx/MguuGqyUDVMtAQGY/MwGO7HqEp8ZkthIxKGIYUqm1ymnF5h8dxxqqk53nzZJCFLGUthGXstS2Z5hnI2R8ATpdowU2wZuhtviL3E6VR6m9vazvEWhXmh3mSpVGHVYqMaCFMPBGnK2L5RoFHNIqyJYjFJV1eAyclh8pk0xXwRc8uKFQdWk0uTZqtlKfDt0JOoy0Zl/jx+C3qAEH5ZrVRVhbjDKqNir56c5bDS7gbaRV0FtRoZKglxbiqtlgpweteNY40EyNQqSlUryH01TTQbJmpSxHNlshlh4tc0mU1S5VwWiZEN6kVoYSWh8bCegA+f16UOBqdY8DJJ+jtiDPb0kUqkOX7sNCeOn2Hm7BTORoNv/sevMTrYTz6VIBmfJ7k4j8duIZ9eJRIKqP9ecKWBYAi7w02xXCWTzWvQTSKT1iSuQr2ByeMDudC0zCRKVbISjBMMqivAZDZjNVuwyYVJinyjprhaSXcTe5aMRwWi4/Z42LJpPS5rC1Ojisdu5uAL++nr6cPl9hFP5jh/YVG/3njzO+mI9SnXvVopUClnsFobWEwVzKYSkjDqD7i0KDYNM1arj0LeRKloobt7jLHRrSRzFf29ZkO6bynKsg6R1U277ZLXWdYkMg5vrLHxpdjeccc/c9PNbyPW1avPRds7btH1jLyH5RAgccM/+tGPuG73tYp8Fb+9gHMElSy++pXFaRzkSYpjJJNWMV8wFGjT2jC0gMdXlojGRAQn0a0N7M62OK9ULmIRVb7ZSj5XZKizl3q+hEi05DM3t3QBV9DFze9+K0/vl4Ju1/eyzxbAKEIunufUqROE+nyU60VNHZH3+yc++gmthDJB6+/tJejzMXXunKKEpUwKITGRWNbHt+Xy3Uxe+a5L16FrQV+rmkpra8eitsNX2gU9my/r9eAH//CPDAwO8dabr9fPXypboSPg1DG7xDnJtEoDKaQ6m+2cylX4y7sf4pmZFFmLjwpW/A47rcQsvdY63/jNT7Glt5OIKsvbBb2dxNb2vilyVh6RbmLU26aP7yJu9heQs/9KQZc3VjaTIRASBiUkxSocCJEr5/G7fJw9JQE8DmKxmAor3yjo/9YLerMsqSo89uM7uHrnZTzx8INsmJxUoU1NCF3lGqenZrji2mvVL1ytVajXK2RSSUZHB4lGI4xPrmNmPs6BQ6/QPTCsXY+cJE+fOqUdl0VPmBaaAkaxurC4fbqPFimK1yo0NfmICc3NqRcjh9VMq1qgWczgtzWppxeoJi7gqGVw1jIE7U2KqSVNtSoVGpisTlpOJ00RxxiGIjcrhaImW4l31CcgGYuNZL1JQZCfHV0UXR6ytSo+YdK3JP0qyWWXrcfvNXNh6hRel4OWBMuYhFZn0BQOvWHWIh3w+rBJd9SoUYovYBGxknRyJjn1m3R3L18lEUy483LNkQLenui1u4d6o6lBd06rSz3xZbNBbHQQT1eMiqBVZdzaErFLUwuORIJmC2USqRyFSk0Z+kGB2BgNjXUt1cW658Hp9WK2WZX41qpX6Az5SS8vqeagr7MbvzdIsVjlqaf2cd+ee7jx6qv4zEc/TG9nB9QrVLMpVuZmMMpFUsuL2pWIB9/r8hAKhfG4fXoQEbhLspDj3PIsJbnQS/qZ3UXN5qSIhbLZTlNU1w4ZCcvouK576HbcpPC1RaNgweEEr1dS0CSON0elWiEc8rNudJBiNsXMmZNsWDeB4P0aPwAAIABJREFU3+vj3PkLYHURjHaTKdaw2j1s3ryVZqOh78dqOYfXa8VhN2jWc7RaZVqtio6rnS4PTmeAclmANnJACRONDePx92inLoXcEMG7TFK0RqxFdayN4kMhGaUbuKSdA/Y+9SwbN22lUG6Ryxd1ZWSTlQ+Sbiodv0E+n9Vsd1FUHz36ijLUZXIinAbpqAT847E1yaUSGq3bRt8K0c6rqnYRw4mNT8iCUsyliy+Xi0qQky5eXBGjGzbqVMAka51MHkujqVjhfCmtzo1/94F38dzB55VqKLoYt0SdVsyUkxXOTZ0j0OvH6pTnJEssFOW973oviaUVXJJq53KxtLBAKim8AwnGcVBrVDXWtVwtMb7hci67/kOvg4K+dhFfyzq/WNAvutHk69mpOf7y//0rfv+rX6WnM0Sm2CDssaoQzi0vW1UmfdKyQ8Pk4P7Dx/gv/3g3xfAQK3WZ/rkJe5wUpk+wKebhN979FnZvnCQk1wE5AK7Fqgo46mK6umJi17LV5f2kZX6tO7+Y8vbaQJj/XocuBV3Ei9JgyXW0LpG5jTp2m5Ol5UVmzp5nw+Q6Leg6qn9j5P5vt6LrDr1ZQo6pP7vzdnZfdTlPPfowE2Oj6qFN54pY3V6eePo5Yj29BCMRbn7rjURiEabPnWZhdoZN6yZU4BNfTbOayTMwOqEjzH3P7+fEiROEQyHdYZssDqpNM02rB4cvitklhcGKQ4RjVodeDCX0pFEr4zC3bWsRtwVbPU/UbeLUi09hraYxFZMEHC0sjTKmZpN0Mk+xXCddKpMplykK0U284qY2BEJSxry+wP/H3nsASXJeZ4JfZlZmVmZ50366p8cPxgEDRxjC0YIUzYoitUsZak/SKUQFJeqOp9Puxt7G3i5XVNxJG6G9lShdUCvtiZQoiRQtQCOAIAxhZwYzA4w3PdPTvqvLV2VW2ovvZdcAVGh1obgNAAqhIjp6TE9VTVXW/9773mdgZHMYsNhYGQwyeXR0E52QlhQBCnkLb7n9AJxeDW6/BtuIsDQ/hwptQIMYBjSkQhVpzUClUEApn0cYeOg2G9B8H91GE/1eTzK1KX9i1KfTc8SlLpvJiqEFjVHCgAYQyQRIkxkliGFBF/i+TWOYagn2WBWRbSKVz8PMF9DsOWC/Q/KOGynoeIH8X2UijkOYoS8OWNliBSOTW6AaJmob62g3G+KTvm1qHM21FahBIBnkDDkpFKqot7p4+cRJ3Hn4IHZvnRaXMC3wkU2pCLpthL02GivLgoKodOdjk6ayWKal8NFBb6Pfxhp60Ct5ZCtVKFYWnVBBl0E+KQuKmZWGUFEN9PuuTK8s6Hy+LOi5jIk9e6dRb9RIqBctOzXXdE5jXK7TrsNUYnhOF6EfYNfuG1CojOGl0xfR82IcuOlmmb7JTu93u5LalsvSJz+A6zQQBj0pwEyQ49RsGBmoig3PU+H0Y/QdDSMT+6ClEo94ppXx4KV/f4r59Iy9VUhm05BOM5+8JsQ2Hth/9sU/xQMPvAvpzAh6fU+y3OkgyMk8m7GEzxCGAxgGZW4OThw/ivrGuvjg+0RgUpogUbE/QGNjTVziyuWyTOoxSKqzpXjzZ0mgJORPJIMPT2IcyZ+GbaPreWLQE/QHmB4dQ9Yw0KyvIcIAF6+ex4d+4kfx3NHnYWUsRNROIwPF04A+ML+4gCAdYMv2aVw8dwHbt27DltEJLM0vopQrIPID0WpTA18dKaPT6wjM63oOHNdBcXQr7v2Rn30dC3rCfbiOUQ9jUV81ofNve4MAupnCUz94AT94+hn8L7/2K0KFY2OqR4DFeYMXNX0t4wiNSMUff+v7+NPHXkArN4Em0ohThjhaegvnsd2O8es/82HcuXubTPeE1l/Zjb9S0K9P6Zurm4QPnzT0r5K7yzQ/DI/5m5C75L/TqW4wwIAWxNkc6q0GUoaOp3/wA+zfvRez0zNynVKF8WZB/8dbzxMrBsUTaPYbf/lnuO+u2/HIw9/A+EgVK6trWF3fQMfxESgaRqe2YMvWGbHlpJsXp4D5yxehB4Ewjjk12oUS7njrveizQHU7+AJ3V7QLzZWQMnPo8SCNuOcuQbOKiFUT5VIRRooOZRpMDeJ4lgodpIIezKiPfm0BN2wdxdypI8hpPuA0gUEb8HkY+tBgoOd6UuTadHUTqJQfMgqKAI+TOndTjNvMZNHSDNQjBQMrg1SuIJ7uo2MlrK3OwTYj+G4d7foSJqsFNNdWsaU6hsnKCEayBSg+dfJ9aJSnsZ3mVBck06oQqVQeupYUB42e5aCF6kCKEeNFaUEbh7F88ROt+TF0l5ayETrBQKZ0vVyAkrGgZjMY27oVTgg49JOPgR6hUM/DWqeLJslSUYiSaWDPjp0ojUxgo9HGwvKKwLssmCwWtxy4AVcunEPGMLBt61bZ/zfbfVRHJ4VkNVbKiuRtY3kJERnUKVXeU3XgwKnX4Xe7EjLTWm/A7fZFYshAiJjxq1oAc0cFaiWLwsgY9GwJrqpjozfASr2DjY4LP9aE0CfTYdqGbVoSactDcLRawMhoFlfnL0mAT8owZDVDBvIdtx4WyH/nzCRa9ZqgBITcVzdaSGdKyJVHceTF4yKfZJyueCQRUdHZTvE17SOVCrFr1zTqG3xN+sJSVlVDAlvCkOjAKNywjLQ9KsEvtCbmHp0Hr55KS4En9M5mgHWDLm+E2wltfuY3fwO//MufQhjZooDgFOW6PYlhJafBNNgUMJP8Alyng/n5y3D6bSnwnNrzuaw0DLzfM2fOImvb2HvDHpnSWbBZyDc21uX/Rrib/vo0maHxDN93GgpR7jcyNSX8hFImj3w6jbxliuvfWm0RaxtLqE6U8Pyx56RB4MrI0rIwIgtGnMby2irW+lynbcezP3gGe3fshtdzUaAVcjojDoOlYkGIgLkiJ/kUfF4rzbpM6NM7DuKmez78xivom5Ow+GASQVcBphNrCvD7n/t/YGVs/PRHPyx/l1ZFtCOxw0zNo4xtxQnwW5//Kzw/v4GFMI0wU4brByjoQKa7inRrCX/46X+J7eW8sNyTFm94G+7Qh3Y3xB4TNoZA7pvFnd83QfjrxfyHiXTJ/RGxSlsWwigSmSqRU97zE08/ianxCfEAITpIwiU5G28W9H/EBV1sFShbiwf4+pe+KAX9K3/+Z+I8trS4LNnhXqTAyND7XMHNt92G3bt3il0mC/rLx46iwINmZFSIbku1GrbMbsOJU6fwoY98GL/3e5+VvaSdKcNIFzGILPQCE5FegG6PSE46IzvplGXpqvhDpzh5ex2ogxb0oINyGhgrGFg4fxKW4sNORfB7TfhuH77jSHEkUY2kLIXELE7HjoNuqwWXLGtNg8eks7QFqzKCjqpjueegw+zxXEHsSE+dPomMFSOlODBTHgzVExb9/p07kFZU8WTP8f59ar0HUDiJKZSgqXB8pqfG0kET6ifDmSlezMSmRWm70ZQiGJLY5pPcRk/pCBGDNLwQfq0JQ9XgIsSG00Uqn0Vsm/AUBVt27oKStgTO7nHvN/Cw0uuJc5WSsZEr5DA7MS73zyK9VmsKLM+SRic9ynP279yO2soSMqYhOeKrazV0HA8j41vEmW16cgQ6GzvPQ8iUs24Hcb8HxXUQ95OvzkYD7VodTrsnTF9+8X0NbBU3vv9uoGRDS2fQ9ULUewM0HQ9dL8YgVOBHqkywoR8hn8kJt6BJdz3Px0i1iE5nFdk8PeKLspNvdzqyetm3e4esAGYmquKERh9/2veyQeg6Idp9D5euzKFYzolWOwpiDPpusvqQrHmSBVMSE0pynMH8AV4zXoi0acFK5xCrBTS6WaSMMiwrA9O0oKk83jVADIE0XLo4B8uy5bDkdUXiG8lHv/d7v4tf+dVfw5GjZ5DLM+WMDnN9mIYqjl2BT4MfYvhMvWtgbXURrdYGNC3G+NgIpiYnYWey8AIFV2hCZKWxfds2UT9w2pflTJx4jzNNjja7hPKpj+d0Twva9Y06brztVly8eAk7Z7fh/KmXQTfS3btmcOzY0yhVsjhw4268cPS5pOkJgaxRQEbPw9JyqDUaOHXlLMamxnHhzHmMlitYX1jBLQdvxFi5IrtZNqZr66sIGeNrGzAyabT7XbQ6LVSnduHWt5PlnkTOvta3ZKodTuiJDWqyvebEnHzn2jClJb92fKIyLv79pz+Nd77rnXjwHfdL088GiZ9r+mSwoG/EwCc/81mcb/mopwrQClV0el1YkYtx9JBuLeILv/3vUFAC2CmyFoacJH5/ZUJ/5fUYlvFhWU9K+SuJbT/Mak9Kf3Lzg0CCYcIoFKQoQCQkuPWNGu5+y11iIc1rntel5MW/Cbm/1pfhG+jxhLHB+JQBHv7ql6Wg/8nn/gChN0C300XazuKuex9AsTqKQRghWyjg9KmX5AOSy6ZRyWWxfWJMDttmt4czlwiFDrC0toq9+27A4088icmpGRGFxGoWAbJwwgw85KBZFViZLBQ4SOuRwOxq0IcyaMOMHJTSEYpmjIliGoPmKmqLl6WQl7Im3G4LmhIj9H14jiumEh3XhxdGkr3OC58TqkKJEWH1OIaZzSI/Og41X0abDmheIHaq5y9fwfjkKNx+Habuo5TXMTGSx47pCTitBlQvhNfpIei5sMjWNw3Q0iUKXARhDCdUEasp+Ey/ch00W214Ad26sigWSuIyp8XUuNLJjcbLEQLHk+IDZwBnZV0IfEraQMvtwSolZL2Veh2Ts9ug8JDhB9pMw9VTIrvj91QxLza8xVwWZ8+ew9VrK6L1tuyCQOLc5+esNAqWIQYwxXxePvRkqVdGJwSiJ+s6b6dhpVSU8zkozN+mU5nrIux1EfUd2cnWl1fQ3mjAdwbocFpvkP2uwx4r4NYP3ocwq8MNIizV6liqNeCGgJkpiA+44/oYeIGsIOiVzkm73+lKQc/naJ/rYsv0JMqjjIFt4PLcFbF0LWYtMTJZW7yCLeNjohFnBjobkZX1Bs5fnkeuWEC5QricCWghBn1a9FpIG8yUp35cxaVLL2PH9ikp6utrSxKyQskXi/dGM0TfL2MQWgK1s6hToseUNt+LZO9P2SERF0rNyFBnUee+8siRF3Dw0GG0Oh6KJUoFIynEnM7pod9q1KSon375JFQ1EuSA0DsZ8qPVCqy0Kddrq09jFD3JSN90o2NUa0HY/QygMbB4bR6tZl0sagm153M5IeCti3+CLvrjbTMz2FhbhplSMDFexNmzL0LTfOw/sBMvPP+0NElKqCBvl5G3SsiaRWw0mjh+7mU02y2kiGtQbtfp49ZDN6GUy6NaKktj4bgufIToDhxoJv0YNPQGfVilSbzlwY8hVl6fgj6ceV8JVNks5q8q6H7AdYsKL2LjTVgdOH7iJB555BH8+Ec+jF07ZiW8iEU9VDTZhbN5/uf/5v/CtYGKbrqE2M4LSpKJXUyoDm4om/jMJ38OmYjyTrFgeuXrOkkvyVBPduXDgj7cqQ+Z72xCrgPuf3th2IxmDSJKV304A1eMiWivTVtqfo5Y0Em4lNfjzYL+Biqwr/FTocQikp7Uw3e/+XXcf9ft+Nzv/o5MRLSvnJ6Zxe1334NU2kZIbWavhy996S+Qz2UwNlLC+x58F+rLS3CdPka3TKHZ7eLJ557B7I7t+MEzT+PAgYMol0fQ6Xro9hV4oY3OII2OqyPU8qKz1eIO9JgmLBHyaVX25sV0jKzmIR07MKI+WqsLUIK+7FQL2TQ21lfFHYndKTO1uZ92yVJmwdT0RC/MidPzJNWMRKNIUWUnXZ7aitzIBIKUKVa26UwO1xbm4Tos6KFo0NOpWKbWEic/14ffH0Ah6SxWZMc/6HdBrjpjGPt+JIcF2X/UmHMPzCmAsDf35CysupISX3edG2T+PJ3rWl343R6CZkuKsl3ISXJXaZRTaIxLV66gPDYBRTfFoU/L5WCPjiJVLsEzDXRippoFWKPmOp2GH6podlx4gQrTtOVDTmesgp1GSgG2bJnC2PiEpN7x/WQBXlxcQjmbk8anXCgIA51FnY0LA2e4P+ffz52/gIUrV2Uyd3p9MXaZ3boNOw/tRXnPJFqhKw1dq9cXWSLtKPn7RrsjaAUha4bcsLnJZ20puCzsJFmRqb9eq6HZ6cLxA3R7fYkMDQcObj60H/GASoMQ1XIJtfU6VmsNmFYesWpIMRv4dHPT4PbZvKVQKlRhmZaw6Dkd79kzg36fITt0/HPF65xe8cJEN8tQ09NodpLinc3kMT62BXaa/I4Y3a4jcRyc1Fk06QzH7zSf4SS9vLIqKFMuXxB9OGFwSvFC38P62goGVIWQFUqug5FCu9WU65UyMBL5NlotmPkSssWS5K3ztaWpDadpg34FZLb75AP0ZCpnMadOn3wTQqzXri1ISBB379euzCFtsiz76Pc2UC1bWLh2Dm+7/048/+xTgtgokYJCpiJfWauEeqONzsDBd7/7HYxVR9CtN7F72w7s27UL/VZHniPriU9/gVxGLFAHoX+9sO88dDu2HH7H61/QpWYOJ/ShUuyV4s6CS8idVXeoP3/u+aN49tln8HM/+zNiXcy/7vPaZSSrCvz8v/0smloGtdjAgGRez0UhFaAadvDBOw/hZ99zH5J/lcTCcIWUxLBugu80j+LQIYP4poyNzHeh328u3eUJ/bfz1OUpk+XeaQuxl5HUzzz7LPbu3SuySE1RJRgp8P03C/prXDvfkA+XaCbp+dzEE498B++49y788R/8rkDVoyMjkv71tnc9iJnZHTKhnz13Fk88/jjW15Zx51tuxS2HD+HEsaO4+dabcebiBdx46y146LvfRqFYRCZrSaShpqbQbPYRRhYGgYn1RoxAzSFO0dijiYLhYryUxlg5h5ypwIxd6EEXqt+G6nXgNFahhg7UyAMBpzhiYMhAEtBIKuLunfaOIclMqiF+64RHaftK+km305QPFveMZi4PzcpBzxZlB5svj4h7VIoEpqAHx2kg8DpIcZfNhiGKUcgWEboBgkEgIS1uv7uZzc6gKkMIbYOAKAeQyWaEtML7ZOQnM8J5UNaW1xB7IUYKZSHCrSwsoSv+6jrUgHnGbB9iaIaOVreDfLGITruL6emt0NO2OEHRbjY/Pg5rZBSOpmCt28GG20U/9hCbNJxJy7TX92JkciXRjZMo1q5vYP++G3Bg/z6BaKGlUBmbwEa7J97f518+g4xhYnJ8DPlMBm6vKwWUO3du68h0JseBBxE1sURjVJsTmSK58L4BLG6sIqUbWKnVcPrcOSyvr2L33j3YaNShaIpwLkTWpQKdVh1vvesu+fXR518QCJ5HYuL2Z4PuV9RcZ+00tk9PiuxuZnIc3XYL2UwOG40OFlfWMbNtF2JFxYWLF7Bjx24UslW0Wy5OHj+NnTv2YGZqSvTYZLp3OmtwXSbKkXcwEAUAp+10topMaTsihcl55DwQ3Ukytei/z6mdSVYM8nDdQMJu+J155IVCBusbDZQrJZnD+uQfWBn41JAPBsLKZxPD94GBRXbaSn6v65IxwIai0W6JmoGRvpzEv/+9x/DWu+8WOL1SKgm8bhkGnnzicUFYrl69IpN2tVLB0SNHxRp2dtusmNBwCl28RnQjhanJElKKi2btGm7YPY0v//mf4m333gun66C+3kGnOcC1K6s4cPAm/PUjj8p0SZJYr93G7JZplHIMz0lCiQj5sgrS7nfL7AwK1bLooSmNzIzOYPvd70es0tn89bkNyWTXEezNpzFklFNNwmaIn0/GqfI15a9X1ms4c+Y0Xjp1Ep/4+CfkX3W8SCKNufD49B99G4+fPAtzbAvq3R7SRgolPUaqsYDf+99/HTssBbHbhbXZPJNXkmD9r1oDUG3AaNdMFo7nJE0a3eo0XWyVQcSACS+bXux8DhL9y7OLMs9UCpzMpWEduFheXsa1hWu49633wiWxkjJQEjdf9dK/OaG/PtfhG+JRhwU9jBw88dffwtvvuRO//zv/EdfmLonbGgNJSHJLmRbsbB6FUgFnTr+MJ77/GPJZC7v37JTpd8+BG+AGdBJbwMjEmEwr99/3ViwvLgm8WltvotMJ4Aw0tHoMIslAS5dhagoKagdbRrIo520ogYOIWuLIgR71ofg9gdlpSxoHAyHxkYwWR4EUbTLNCX/z1zSzYUGPI1V25gxAoQiUMGcoLGFNJlO6vam6DcMmQpCXaYtSIhKouHpQQItNenzT9pRyNB0+ZWt+QmPhlOT5nPR8ITDxcXhgEPLiDossdkrVhAAXROK25nR6MuWbqg5DTSHg1O96iLmL15KwFmqwTSasKYpMXA1x0htBuVSFT/SBU4JuwJevFLRsBlohgzW3hcDQsdroIdBMqFYBpdEJzC8uSVDIu975dkxNTshJ0+50ZTKPFA1a2kZKNdBeawir2ZRs94oUjInRESFt1dZXX0kco+yOtGCWX1WVpoXyGcfzRCaXttMwrDROnz2N5bWVJCClWcP4xKhkdPd6bRi6Biuto1TMo91qoLFRxwjz3UOaZsSIKX2jhWevB8tMSSHPmhqKWVvWQKPVUbY92Gh2kC3wdYmEvLl37wEUMmOI4xSuzK1gYnxKtOmc0KPYFQvUjY0FeG4bUcQkNU1Y5cXKBFL2CLGWzWLOwzGZyIffuUvne8r3utdzkKW+H8Dqag2jY1WsrC8gX8hKTjoP2EK+gMAPRLLIFQEnR5LLGOEr4WCxIuEuhMz7AxeZchGNThvewMXa6ip27twpaW78fSlfEC07J3I7ncalS5cwf/WKyN+YhrZlakoGQjKzubYgT6DTqUGJ+lhfvgQ16uHt99yGb339r3DLwUPotx2sLjewtFDD3OUljI5M4vKly8KBIUIwWqlgz+5dErB99vQpURCQkDW7fZskGHb6PWk6yyMj2DI9jThTxu63/+jrX9B/2IvlOsgtSWRBIHKvMOY5EUhzNiSw1ZoN/MkX/gSz27aLpwALaC8GPAX4t//pL7Dc97HuBuiI93sMI+jht/7Fr2KLpWCrpSLst5Gxs/I5J4J33UCGLDx2rJoYbiYpcKEnKhmxieWE7nhi1CVkpOuYfVKah88vaUKoElHEWfDEiRN4z7vfI0V9esu0rAk4pb9Z0N8Q5fT1fxIs6C79vKMBvv31v8L9d96Gr/3ln2HQ7WBidEzypOfmF/CWO++WWMLjJ47LQbxj2wxGqmWcv3QBC7VVPPj+9+M7jzyC3TfcgEariQcffBcsHt56CquLC1hdWsXCtVW4A0VkPgE4lRjImjp2VA3kzRgGL37fAQihMgEu6CNwO9BVkslc2UcOC/owYYmFHcFAYMmIjl/UjJPBPvBEp8vc8VgJEfEjpSkwTEuMXFj4FdUUK1J2uMwRTluEqlWkrRSUFA9dH67jw+n5cPqBBJxQLEz5EA9QSon4fOJwAJOsf06ulKN5gXyxA1cjRQhgTHJyOn24PUdY3qU8jXmATreFWPEx8B2ZenjI81DJZ7Jo15uoFirImhnoLNQpU6D9puOi4/kIjRTUrIUobyKwTPGDz41OYbnjYLnZhpHJ4Z4HHhBomKlk89fmBfjj3p/Jc9WxKSnois+caxvz8/Not1uYmpqUC5NTMqFvFmqynHkgkmlLqJe7PB6Shm7KaUVyIOVWO3Ztx4DvVeDh6rU5LK8soNdvYXS0gij20WxuwLJ0YW9zat+5bTu8riOmLpQWkdBIBIHZ5CSWjZSLOLh3p4TFxMyML5Vhmhn0HA99N5BGp9txcMPeQ7CsqnA1Qk+DphsgfSII2CSpgrrQdCaOExieEDgnYj2Thx+oiOhWsDmhv7qYc2Ln/83zAmn6BgM65pFGBWzIdF7E2sYCCsUMDM1Es01YP4FT5y5fETmZS1dBSvcUTaJ8eZ+lIhEUE0pKRcftybXJqWzoH0/G+/raGoqFvKwp7GwGywsLgjrR656mNNzlXzh3Hh55GH3eB7B91wxyOUb29nHq+NNQ/Q7uue1GPPv9R7GdBWAQob7Rw5XLy1hYrMF1AlkHUfbHLPo777wD7XZTNPC9XkciiFdWV1Esl9BoNlGr024Zsmo6cOAAyjM7sf3+9yPWkibnjXRLiHGJFz+bZEk5jCKBsNls8cb2dGFtGX/x5b/CvffcjwMH9ieTPIBHXlzAH/75lxGQKGkaWLh6Ge++5w78+k+9F9xWG/0eirZY0iQPJJ95drt6MnFveslQIehtIiCiOfdDuPUmCukMfaETaERJXAZV7RX4nc+D07lgqGGIxx57TCx4mVORsZgP4Qtadh3i33zx35zQ30hX4Wv9XDZJcRRrfPPLX8StB2/Ac08+JmQ3Qn48nIqVEXT7rsiKMtksmvV1XLxwFhoimFkbxektuPnOO/GVr31NnMRIoCFc2t5Yg6UpmKyUJb+8WadW20c2PwJVJ0HORClrY0tBE1idMp0MCVqmBs/tY+DQptMTJIDFnF/ixMKPoXwAyBj3oQSc3kPEkQZNoTWnCpfTNadoQvQaJ1JqOSl7ysC289BUypE0SXyrra7JrtJMq7DsFOxsGnaGhZ8f2xQ8J0KvO0C7Q1mSJ4VcpbRLijhBAO7qBwLPMzPZSpmIBwG6jbZ8OW2aqaiiwXb6jki3aNDCc6bVacJIK4i1WKZcHtREGzgfcqKnJphxjbpiSFHndNr3ArQcBx13gG7sITNRRnnrDNbI+l6vo7J9Nyqz21GanEJ1clLS2hhBSsc6Mn+jWJFVCmF5I5WGxgmUZiSGLlByvUHHMh15FhPEsGxKZgIp5kQRmq2WTNBp20KlVMVoYUQcxs5fOCfe8TNbp8RHu9HcQL/fweLSVSnm9fo6FpfmsW371ut6bZ3s48FAplYa40SqDlXnGsMTFIb2u3tmZ0S+Jiz9HB3witB0C30hrOUwd/katm/bA9OgvMqAaRaFy9DteQkqk+L/woOui4dYcv3w/+MnlsAkUdL0SDahP1TUkz8jDyIRHjGJDYJy0PiFNzqtze6Ywmc/+5/xkY/8OI492rvkAAAgAElEQVQePYaN2gY+9tP/HM899zxUNYVdO5L89kaDlrBpLC2tSCMkjHnw81UU2JxRxMx3oU/9+FgVDhn7qgq3T7vXori1cX/P4r20tCSF6vKFS5iojkoT6Mc02gGKZToE9hA6G5goWZgdKeLsi0dRzeaR1tJwnRjz8+totgZYuLYCU0tIdYdvOYz9h/aj2W5A1VXkSnms1tZgcJ0TJXwLPi4VFHwZbz58CyZ27sPE7Q8g1jYL22t9fv0djzdEwKXeboYi8X1kiRREjy+2xgbdxPJGDb/5mf8Dv/jxT2BsYgapRBCAj33y34mzpZ3LImeb+LVP/CJyCLA1l4LiusikyT4PRAkgbDpmOA992xWIA2RsKKJOYXgUl0tsfUyp1kK7BzJsABKYnkx2udq0TWvoiCsuA88feR7j4+OY2TIj8bol5lSQF+D7QhZ99e3Ngv4Gughf+6dCmNmTdK7vfOUvce9bbsWxZ55ALm0KxOcNEub46NiEfGenyJhKmps7vbaw2vu6gYO3344TJ1+WyWrf3huwtrSInJmS/PLluQsineK0vlGrg3QzO1dEvjSKydEqumvzWF+al//6xMSEXMzr6zTGCGVC5GeFEx/3nizoSVJZAlMThtdorCImKymkVEKcKZkgvdBHxOleZ6GIkTI0kR9luEPXTASDGL7r4+rFK4KO0dqd07ll67DttGiW6U0PhY5xMXpdNzlQaeoRBwlaRuvYOBD9M92isnTXUg0EXRe1hRU0VmvQxRMyaaS5C+N0Q701IWsadMSqB8a26GlOeK2E0OcH4ss9URlFTs8gFWsgd5H560T2yIrWaLGWTiFMKwjSBtYHES7UGnjrBz8EY2wCgW1jtd0SIhMbMSZ01Wob4lCn62l0ug6yNh3vdFQrVVy+chnNZgt79u6Vwk0ffjYC1dGqyKVoZEH4kvGeTHai8xhXAlqcEkna0vKCvC87ts/C81yMjo2gUixhvb6K1bVl9N0e1tZWJbqTUC6jK51eC6mwJ4Qx2gGzoKco06Nu3+O+WcHW8RGokY9qkYxvJsmlRKYYxAqy2RJqq3WMj83AMOmdnoKdq4q/exDFMMzke8iVDbPilU1SkiTtJgE5ou7l6RgT4UmK+tBcZigt4tnPgBQ2cfSvpxacUa/Hjh3FiePH8D9/6n+Sa5/KBv6bhcUkB72QLwqhjFAv10CUDZIbkc1lEdAwRNPw9A+ekT8/dGif7OuTvXuiY3f6HhrNusSlDhxXGi42U3z9yQEw6cb40mlh+Q/CAc5dOoVdu2fge01MlC1ogzb2z0zg0skTyOvMNsggDHWsrLUxCDRcvjQvhjIk4unUzmctvP/HPoC5xavYaNeRztmC0FAVwBXQkWdfQBzEwnt4y623wyyO4uCDHxI/idfvNgScX1GCD4fm5DkRlUrIfSy8w5/iGo6NHLkbV5aXpXB++tO/gU996n/F1pkxLLUinL54Cf/pD/4AhXIJH/+Fn8fh7WMyUPNdThON8130o4GspXR+RlmkyTEmApBK0toI33PiT0h3EcJWF1upXxdPrxBamsFFCWGPSBhRBBrJ8AkTFSNh9MzZM3jgnvtldagrmpxBtmVfv1beLOiv39X3hnrkJG3Ng++08a2vfAnvfcf9eOaxv5bddrVUEuOLfKEML4hE4mKahrDGyfR2+x1cXVnGsuvhXR/8EL7yla+hUqnKvnDH9DQ66yvI64ARuhjJpRG6PbQbddnLl6ujEvTB3WB7bUl8061sFpWRMWFGz83PI1ssYv+hg8LwlIJOm6uhoQvL/WZB1wm7+4S7NCnoqmKIhCxgL65FiGkFxSY4RTvalBDBOPEGTohBz0Oz1hAoU0tFMNPchSvim01Yjm5hlpmV7+zAxUCn28bA60uiGZ+TxGsaJjK6CZ0f0rYDt95Gf6MlhT2XtkUrzwLGaEfNMOCFoTDZidE7bgvtbksmdJKk6NksRjSOi5xhw4x1ZJnyFutwewP0nQF0I41iuYpMMSe+lYu1GgZ2Fn6+jG133o1zG3Uo5RJyE+No9rvi410qlbC8uCz68XyuhMZGC6VyBVu3zWBpZUliP4mucJpkSAqboitX5rB7z24pTiV6suu6HCYkbbEYkfRYW2tIsSJcT37B7l07sbFRkyLA+FBCg+RU5IsFcfC7NHcJJ06elGtrpJrFoL2ITIZxrClZKShGWg41ssFTSoRtU2OSkjVSovcB4XhXEAaaucTcd4d0ZiuhWJ5AjDQ0Iwd3kBCPmC8kh7t88fqJoMScMdVkqhK3MB63m1M4TWU2neKGxVxY3j7vj45xLPrJfX7hC5+XTPNDtH/tdIVfwgfq9pKCLY/IlDb6u/uewLCU+pGpzLUNXwteUxtrdYkPPnz48Ga6G53gmNqmw3U8CYQh5E/Ugq8/LVh5W1urJU2kboml7srGCp569nHcdschqHEfM2N5nDv6DPZOjeD8sWOokDOik6SaQavjI9ZsLK/UcPSFI3AGDnTamgYOfvxjH8X8+hJ0Ou7ZBmr1OoqFghTxhbl5hH0fV85fwk0Hb8Tk7G7c8r6PvKELemLfEidFnUoUMQ5KblTurPPazGTFZObcmfN44okn8fGP/1yiYQfwnz/3BUxvncYH3nmv8NhyymZkqhhYBeirHlJKCszsi7wIKqd0gyqeJEudErgWE9HaHRw/ehS1Kwv4iQ/8KLaVM0lcK++HMhRZD7C9JHDERpMaeh/fe+x7IlEjulcpluUzRvmnMOs3EwDfLOhvqLL6+j2ZxCkuka09+pUv4Z7bDuP733kI1UJOdNwvvfQyprbMYmRsAqZlIcfENMpnAhdKHGC50cBcq4ub7roH33v0+6IBpklK0bZhKyGYTLx7qorm8lX0m2vQlSSII5vPSTY6IWbC5pw8NNMSN7el9ToWV9dRGBnFnv37kTJNOQTpa00iGp8z2esRCzwZ4tyRkwUeaFLMVUVPCKT8SBj8Yx+KoUDh6cfdl2ps+rPH8KgBpvFJpwPP6yawe5rEqFAYvoSiuRu1TVugLYaUCPwfOBIG0qfdJ+VwehomE+a6DpzVBvxmDwad0SitYjFXUyKxImbrxSwtMSJVlSZD10K0O03JGK+1GihVK/K6kDiXpTd620HeyCCtmgjcUKZhcgGo4Sc0nmJ+uWlgqediFQqyu/Zi6+23o5s2cHl9DXqOkkPynCLJ6TY0Hj0pIQ8Wy0U4QR+ZfEasfmu1mkyTbFJkVyrsbkf2zZaZlt+TpU0NNQ8TSrsarS7a3a4Q3EZHqpLTzQLDxxq4A0xNbZEVCKFqNhBEF85fuIBTp04jbYaw9SbyeR1cNDh+JBabXA2wYeNaR4993LR/n6xnivmCwNK+HyJXrKLV7KDXdpLEtYmtSBk5aHpOrIBNMs7Z2MWBTOI8BLn64FEotZS5RCHlZDxBkywB/t2mUjghsG0W74THRCOhxG+dtz/+4z/CP/ngj8I28zJJF0okNAIDN5K9vWielcRy1vFoOMOATmIxoSAz/D2tgE1YeOQ7j0lzwNeOyE/f3SzoLsmdgRRyTvTyfqdUea8It2YMS9wG2bCRh/Hci88gXzQQBx3s3z6JC8efRyZwcfr557B1ZBJpzYKqZuAFKYnhJQ9h7vIlvPjyCeSqRThKgKnds4gtFTsP7sVKfR2lSgnddheTo+MYK1aR021888tfxUR1DNt2HcC++x4UCeHrd/u7J/RX/nZInh3G5MYIqAFXDTT7Lkp2Wt79z3/+LwTevvPut8KPImy0G5iYGPqkk6WRpLPRm8LMWXDlpImkoBO8pHMlr4N2AKz2+1ij1Ozki3ju6FHU12uomBl89t//G1AX4Hdi5K1NLd1mQRcZGx3iAk/MY+avXcMdt75FWO28cDOmJZG6acMUPoBwBF51exNyf/2uxNf9kVm4+v0G7IyBJx/+Bm49tA9HfvAE9u3eiQvnz+M//MZn8Ilf/ZSQ4rL5PBYWrmF1YV4KczmfER2tk9IxNrMVTz/1DHZt2w6LBzJlO4aGiVIWXmsdjdUFFKyU/BtK1cjiLY+MMnCaS0n0HAf9gSducxutjvh/m/kiSuNTuOHmW+EOfHT7PZkMJcs0JsQeiJQtrcUIaYPqk/HJ7TP3xPR7jIm+ww1dpGiHKbsmTt0W0npGNMsskNwh1lYW0K0vw9JDFMULnMS6AQYuC74i0GbSREfQU4rs4/kB6/X7kqkUewGCjoMBp/JGF6lBhIxiIMdEOSMNlVFu/JC6DroDV4q3QlhN9rmeBF5kC3lcW16CaVsCfVOnXSmUEPY92ckHjg81VlHIFWU6l1QTsszbTUk0u9bqQJ+YwmKs4NCD78YKgKV+D2apJE3EytIyxqqjyKYzWF9bR45e8Zk0AiWUAkpdK6fzq/PzEv9JpzvCu7NbZ+AT6u12RNdPjTTtejVFQddxcHVpVRqoxkYDO7fvECY8EQnP9YRsxSl9x85duDp/TSRphWIZ6/UGHn/iKeSyxBmXUSgaic+BM4CSMqClKB2L5H3wem3cetNBKIEvMar0kyfrvFCdxPryMiyrgFqtIwXdtApQVRuux1z7jFgm8cZrQkw+eF3Q5IchOtLkcHCOEhvfzZ/cDLBMijkZz14Iw9SEP8FmlNA60YnLly9h9849cHqBvF6ykk0Sh4W175HVnCajOhbJEpshPxrI8287beSsrOzQ/W6EF549gl27d4thjay1NJIzDSHhkYzH50LL3pTOzHvGFruwJGyFE2HCwer7ZKG3UCha0FW+9h6efvirmMzZePGpJ7Frehu0KIUoNOAHKXihLpDz8RMv4Nyls+iGLqxyHrfdfzcq0+NI5Sws19akcSSpb2ZyCtNjk5id2YYnHv424oEH11fw7n/2c4iV1wtyH7qtvXKUbm5PrnPFiShxbfDKNcDXKynzRMhJxBwQ+ROPCV/0+v/qX/1v+Mmf+incsH/PdQY5XTNLGVuc5QY9V9Qg5PL0QM8OLckoSHwKRfZ2aa2Ns4sr+KOvfAVdStGiENVcDqluF7//G/8aeTYGHM6HaAFZnJy8tWQtwKx7rr0oTaQMMmszJtcVbwBGCVN7ziadq5c3C/rrXkrfIE9A4YXmiKvWY9/6Bm6/6RBOnTgmUhkvDDC/soLJ2R3Ysm2beAgzwGCiUkTY7WDuzCm0Ntagmxq2zc6I8YipKNjGiazTgq7EsE0dy4tXMTZSQZ56W2Y6d3pihkCPdxgmXF7shDU9Rxi2tFiMNANmcQR6YQTbDt+B5bUmymOTAj02a2tQQ08SxCK/CztDq00e9hn0uw3YaRWd9oY42fEDp6aMTQtSTn5ZxCrJXhloWk4maxraXDl9FPm4DWftKmZHC6LDdv1YIkolGpO67BTEBIUZ6tS6uxE1zgq8VhOKM0B3rYGg2YMdqlAcX3bgNgu6bSfFW+NEG4pUiVI/wn+yw42oOWUmd0LZEkcokvpcR9j7LASE4Nmw8CDi7oxFklGzMfdtLE2qjlZ/AK1Swdl2CwcffA+WdB3L7BcyeaSzRXgdxnUuY+fsDBZXF+BEDrbv3oVuZ4Cx8UkpVEvLK+j1exgZHZU9LXfFI9WKsK2LxTxeOvGiuJwxfITPj7GoXT/G+QuXxSec0OPWqa0wNB1T4+PyuqVSiiARG82G8IaCSJF/9+xzR3Bt4SJKpQjtzqoQFrO5vMD3nEiZnU6DFtrW3nRwH9IpFVPjo2J+wyLX73ZgZUtYbwYYBCmUK+PIpItwBiE0NQ1dz4jiYTP24voHLnmVX7nRoOgVodCrBUCv/AyJcWKrucmaFj3wtWvyGj347gel8eMkrlEd4YcSs5rIGNlcJpM933s2OMw44HtOeVur1UIxX8Jv/dZv46Mf/aiY/7CZY8TqcFc/fBavftbD7HVWG0LJDAWiDp5cBDHOGXTks3H2xFEoXg+Xz56BqWjI2wUg4GtbhduPhevwyGNfw9Ydkzh7+Txabhf3vvudGNkyhaWNOmJNh2XnhYj4zre9HXMXLkgY05mTL+LY889gamYn7v+Rn5RVx+tzSwp64JPPkjwDKiY0cUhigJqzKQVNWORDH3Qyh/i+kDsxoIxROACKhJ5UClVcXVrCQw89jI/8+D+VdZO5idITHVOiSOykaRhE7gxRlxTXkOS4gRp2BWc22vg/P/cFLPcidGKeOzr0KEQmcnHjZAG/+YmfgjbooGwaCCJ6H6QEgWEzx887b0ePHZO1FW2GpSl91QXww1fpmxP663PtvREflXrrsC+Ssb9+6Gs4fGAfXnzheYGSU5YlOddWuYKQMHq5LDrVFMlp/R7SUQhbDXHl/EuYmRjFoM1UrgAjdMFiJ+kzF1qVhCbu3rn/ZIHivptEMcLJKh3o0mZS0Ac0bOkkmdPco+oZ9FUb22+8E50gBSNXhudHcNotKIGHQZtpWl0M/CY8vw1N8aDGDgo5rgR6ElDBolOuTshEQttZRS8jUkuI1AIUjWEcJrJGhMVzR5Dtr6C/eB4zZVvkQ3Reo/ab+9qI8qfYg20ZEvPJWFBHzUg37m/UGKSO7modUdtBQTFghIpM7cZm5KHCNQWlSXEou1DulWWfSxiYUZub0Bk/0EnIAtn0CSubHXsY+PJh52RIAhSnNBYYyu5SlMlIAEoIJZfHvDfA9vvuQ6NcwUKooObT3MKHGenQogjFnIWe14av+xjfsgWWUYA3SBjsbBIIo3PfvV5bl6mdLoDUjZPHUN9YkyJNNzSecSMTE7iyvILzF+agQUcxW8Ku2V2w9TRGK2X52SB0EUQegjhEo90WLwBFM3D+4hUcPfYM0raDbq8mO3VaWZK8R3if8KLTZ1a9gxuZj26kUClkkVJC5Ow0erT/NXJoDUyRQZZLI7D0vFjbsqCnVAsRRcBD1vHw85fYeV0v4iQq/l23IUP61dAmVyKLi4vC+r711luleLNg8L3j+8KGZPh7EqbYLPHf0/OAfydZ6GtrmJ6elkRCWvDecccdMm0RFWHDJmoHjbI57u3/xhEuKxHa2UTwYnoZ6DKxpXWqNwYi+eMa7fzJIwgHPTz9xPclpWTL2BboKt0ZaQOri6ZeSbXhhR2cOH0SbhRg54F9aDkuul6AS3MLYiV8x1vuwm233IZGbRU7ts/g4qkTOPrCD7Btxw24/b4PUQvxOp1uSUH3B2zyEmIZkRK+XJuyf/T6VLvQtMlI3PY2GRPCnNgMZ+lx3WZYSAk7Lbk9d/QkHn3kEfyPP/fzyFkMFUoh8phYSMMhYGN5FZXxsQSO0TUhv7UBPHN5Dp9/+Hu41PTQjExEWiFZb+kqutcu4Fc/+iP4wJ03oIQ2sjwTYINtOddTXGX1+o5wddgwzs5slaQ7Kej/zVf4zYL+Ol18b7yHpUY7oL2qEuORb30d+3ftxAvPPC1wcnFkVNiZ2dFxXJq/JqQ1Tl2aP0DR1FGxTPjtDcyfP4lyhmlPWUSOg7QCkRj1Oi2RdBDu4kRKMw0WdCWMYTI5i1nZ1NnYFkCSkJ8wkSmTUgsleKGG5baHzPg25MZm4UbsYrnuDBC4fbFm9b0e/LArBb3XXhdf+Mhri4Vr6PMQjVAojVBgB9UoQU+PQjOriJQ8lFRemoxcOsb6pRNQ1i+hc+0MJrIpgdOCOIWBH0uhpCOa4nclp507/Vhyv/NIaSZAMli7iyah51YfFcOGAHMeQWTuxxKLNMZrS2ay6EqZBpZ4zAdc5m7uuMUshy5RSpKpTXMW/tnAI8M/Sf3i37Eh4CFPgiF5C7wLksBcLYWmbqB48CCwcyeuUd+t27g8v4xUoMKmJMxpw7BVDNQBitUKRsuTuDa/JHnLM1tn0SevARBP+rGxMbHYZUFfXl4Ued/ywjVpNGjOMjWzBb4S4cKlyyAtaGJkCtund3CxgZwkoBF94M7YhZ3L4OrCIjQx9kmj3XXxjW9+GUFUQ6lsJbpscdDlq5ZEbFhpA91WA7t3zKKYy0jcajqloJi3MaD2OkWEgI1aQQq6oSYWxYpsNE2E4XAv/qrP3t+zoA8bKb5XLNhDz2ySCKndf+ihh/Dud79bduAihSLJedNPYPi+Ct8gDIWjwALPRok/+8UvfhHbt2/HjTfeKPfLx+C/HQZtiCkKtXKbFqDD/0XCcUgKeszVkuiciRiF6LYbyFo64tDFsz/4PixDwePfe1SUIKPlcbF9TSnkumSQsQ0USrQMXkOr30asq1imvHBtHYduuR0r63UcO/YS3v++D+DWw4cR+R62TFZx4fRJHHn+KezYtR+338+0tdfLKU6RUB4iKFyL8ObT84FnjUKr6VDWSryuknBUBhwBrZ4vnJacDeQ3SeYkxXE3XmvFyKQVZE3gkUefx8kjR/GpT34cNikwCuA0OrBIvDC4skhKbagr6AC4WGvhd77wRbxwcR59Iw+7PMW4Bhlg7HCAXNDFb//LT2A6E6OqD5hwgRBpuLSVVmn1q6LV7uD8uXMynU9NTMow9GZBf+PVzjfkM2JBp2xNQ4hHv/NNHNqzGy888wNJDqtMjIsz2UBNIaS+mnsbb4B+o45S2sRYPgul38LG/FnE/Ra2Tkwi7DtQAx9TYyPod9voOz0hXnFI6jOrvN2REOKMmRZfc5Kl+MHQaJIiyW+xBG6olSpCX8G1eh89NYMdB29Dy6G8SJf0KafbgU2pk9sVUh8l463GKgKvhfm504KKkwxMuQ93j6qegZUdRba4BYY1ikjJit0nP0Sm4qK7fAH9KyfQnT+DYiqQoJJISwtpiK3+wOkidlvCumanH+s2gnRBIjazJJu1WqhdXZQdekm3kKXBjeuJNp3TuQyJmipGIkNmKg94krIahKKjRBLIg5nEJ8qI+EFO6ZTgeQKnDgsLmyTu4nk/Iq3TLQReKGEjbYag0Hp2bBzF227DfBBBH53C4moD7fUmXEahdhoYm6pitb2CkfEx7Jjdg8WFZRRLZXHMml9clPeF5DhOkFKA8jksLl6Tgr5EqLleS/zG0xrGpqsyrZqajZnJWVRL47Lr51pFehn6kbOlymSxtLqK9XoHhdKoFPa/+NIXkMsFyGY1gfq5K2Sx478j14LzSymfRSFnY6xaEnSBBZ1yNvqbG1YRLdeGnRtDqViVgk7mOzeTLOqc0IfBldc/gNe9Qjf3669iPf9tH9JhcRVSYcCddnLAsqDW63WZvukSd/ToUYHQyUjm3pM3as0ty5JCzgOaP8spnT/77W9/G7/0S78k732lUhGfgMS1kKz2hNHOpk2g4r8xpQ8LOi2NB8FArpu0zsJFVIPuZSYQuXjmqcfENOrki8fkWow8oFocR6kwCkPLCsoRBEzoW8fY1Bg0y8A3vvMwyqNj+MhHf1KseP/Lf/mvmJneive++13QVaBStHHhzEkcff4pTM/uwX3v/ZnXLW0tKXTJ7MqmlzbM9BVg9juLN1nm6+0BXjp3Ec+feBlXllbRZogTV2XkegShRAbPTIyLM+TNh2/Cvj17USkWsHc6LVfSyy/N4/mnnsAnfuGnJNeBzRKoWiCSSNKEYYqbnGql8Bt/9Od45MVTMEensNIewMqXJWUxzc93fRU/+d634affdzsqPA6iPtLCZjfRdVxkLUskpWwUjx45gvvuu0/OJ67l3izob8jy+cZ7Uon1K/nFAR75NklxB/HiC89JwchXqxgoKmLmhtsZ1NsddJmPbFvI0rDDG6CY4oU6j9bSVUyR5Ob7SIUBpicnREdMt6lUWkcmlxObUNoXsqBXCkUh8xBq5ORKT3RyOzlzMGzCKpTBGXytF6Luqdhz+E6Z0DWDEZeEWzuia2e6VbffltSugdNC4LVx+eJLMHWmWwFj46OoN2jeQtvaKZSqMzAzYwgVG0FkCJM/FfXgb1zFxtnn4K1eRtrvSEHnY5F1TZIUw1ikoLPpINs9ZcEzcjKhV9MGonZHCnp3pYaCaiBDFjmZ9xF94vVkMicMKHvYhJnKYs4iTUkXp3DuznmI2xma31hCvCOJi7t1FnQWdpq7cDpnJjfvlwWd+evc7aV1C03XQ9+yUTNNTN5zH66SnJYpQE3nsLG8jmuX55CxdDFDOX35NGa3z2KkMoFmoy2Sw/EJGtEsS6AKkQkS4xKIn+YjLTE5oV1to76BibExNFqM1Wyj220ib5ewdctO2EYepk7/d0aWGiLjIo+ArH7aux5/6Rymt+5EJlfGQw9/FUFYQ6Vii7Mf4WYeYPTqJ8ud7+vM1AS67TpmZyZRyvF+Ac/tocfAisIYmo6FcnVWXA11srjFvoOStsS+9Xq65vDjdx27TKbpJP/8776xqA6n5+FPDgst4XMWbd5Y8Imi8H3lnxM6H97EBIRKh1fdeHhzR0sCJv8Nm6fEPviVIj6c+v+2os5GSWR1UQBd1cWwx+l35HWjM96J4y8gbSg4fvSI8C+bG23kswyvKcA2C+LdriiM3V1AdawqMrWvPvwNvOcD78M99z2AMFJw+vQ5nDx+Aj/x4x9BIWsiY6qYu3gKx448jYktO3H/+yjxSox2XuvbdaOgzZUEibVUSSiahmv1Fp4+ehwPPfo4moMQ3VBBZFiIDRshfQzkxKEjpIut01PotFroM/iGvJsowF233ISP/tg7MKYDD337cWwdq+Cewwd4RbFVlKAfTWNcs46lboC2lsI/+6VPobD9BjgpS05VegeUmNfQa6IQDfCZf/FJ7CxpwjhQIlfQL0pxhtnobKIvX74saOahgwe4lbuutHgTcn+tr65/gI+XpK3RrzzEdx/6Gu68+Sa8/OJRYW9nSkXQbDU/PomOF+Da8orAxGPFIrx2C0YY4vDOafQXzqC9OIecmYZN+9PQRzHLg4x7WReuP0Ce2mrEMsFQ/lUtVWQfVVtblcObJCdCzNwXp6w09EwBkZmDq6VxebWFyR37kC6OwrALAtPT8IYfx2FGta6rAjHGTGZrLMNnqEu/JezltMVJMod8cRzFyhYYdkVgLu7VeSCkwi7U7ipWX3oKWnsZYXMFecuEkSlK4At1226vg6jfgEp2PXfamrfKGMQAACAASURBVAnPoOOcjpKRguH5aC6uoL20hjTDURQNKmMbOVltakoTIs4r4QtJ4lKcRH+KF30kdqr0c+eUzuaGhCeOq5w+GM3Kg5+EqsSpThc2OH3fVWhiPuNECuoxsBDGmH7b27AQq1gLFRRGJxA4Ac6fOYOxkSLGxss4duoIdu7ZBac7kIxwJoaNjI6L3KpcGcFGvSlGOAza6XY6siZoN1sCpZP1Pjk5gXpjAcsrp6CqZAcXMDE2g8hTkcuURLufSumCzDAHgNbB2UIFR4+fxvjkrEzpTz75GFqtK7AzZPfSiY3yMkiuOEFSQsK2pWN1+RoO7duDQs6SCUl8EBiGkhtFo2dhfJJa+YIUcBZ1hQsZxtVKtvnfYEJfPxlfzWz/uz+8yRrkFd3vq3flnMJZiIdFmAWZf8/izol7OJ3zEbg35zROGJ2oxtTUlDzwcG/OXw+LPH/N6zsh4yV79Ffv0mVKT8zh5Tt5+51uW675bCaNen0Jy0tXwR7isUcfkUm2WW/D0DKo13ooFcZg6gZcZwN2hk23JaqQp194Bg/+yHtx0+Gb0en2xdXuoW98E3e/5Tbs2DoFLXaxcPU8Xj55BNPb9uGt7/nZ17Wg87OZtm35nHAXTaMY6sdfOHVOivnRM+cBKw8tX0KczqIXAM2+B59GQjqdCTW0qBQxDCihj0LGQialor66iIwWY8/WKTx4/914/LsP4Vd+4WexhfeDvqzVyI6PFEse7z/+2bfx/ZPn0U8X0Ak4vJMIF8AedJD1u7j3wE58/Cd+DFUTcHodIQn7IcNvYkkHbLXaQj599HuP4d577hGezKv5m28W9H+ABfa1fsrJhM5eNcB3Hvoq7rz5ME4eeUGg8ny1goAHsqIhNtJQSJjyQzRXV+G2mrhh2yzuvPUQLj76VcTtdcnNHiuVBI7qtVuJZIfxgSofIRYjFULI+Wxesp+TbO0GVGrakUyyhmVBMdOIGGpBCVKmhPOLa9CyFUxu2wsrX4EfJ3aNdBNLlliq6NM1lQEqPaRUD91ODb1uE91OC+VKVUhYabskLmIps4AwpkxKl52YHvahuutYPf44ckETveUrEvhCBnXKtBGQiNdpwu9uiG/8sKAHRl609FkeoJoGZ62OjauLULp9WBE3uIqQlMhelcNGYZBLILnZITPSmaZEeHDTD5qsW2HeyiEt/iaioGJxYNvFHGQ2Wkwv4wTP5oeoB7XdDCJRvAgpMyN69PkgxMzb3oaVlIG2aaMTKBgpjeDCmTPI2ro4qF1evIjde3djfXldimEuX0RlZBRm2ka+WMbCwpIcSoVCCVevXhVHOTYgZNYzfS1JreqgUaeenO6BCXuaSV6c+rm/JuObzHVquehwVxqZxMLiBoIohVJlHM8+9xRs28PS0mXZ/26dncYo42N9F6trS1hdWUA2Y6JeW8Ydt9+cyCWLtOGkiyHJThYcr4Tprfth21kE4mKWkfJGMxhDl1nov9vHStYim7rfYXFlcWbhJZxORILTunAjJHo0MTP6m4V6SLRbpU96sZgw5Dd352wQONkPSXVD6P1vJ8dFYnHMok9EZEB3PUJTCLG8cgWu20a9sYoXnn9WPndrqxtATF/yNZSK4+IFzqjVt7+Npik+um4H80vXBLL+Jx/6MfS6ffS7fcxfmcP68iLefu+d6LXXsLJ4GWdOHcOBm+7CbW//GGLk/ru9xn+fO3pV+rkoQRwmw1H2yLUFE9X6IY6eOodjZy7guZfPYK3jIMW8+2wBETkn9M+30+j2u8jZllhOR8x51xRo4QAVZiX029DDAW45uBeq5+CTP/NzaHTXkLFMIbupeg7L7Ri/+K8/jequgzg5vwbVykKNI+TVEHpzCXftnsaH778Dh2anUM6kJVudK0zu9R13IEl8nU5XGkBmnb/jbQ/I+oCeD8PbmwX973Nl/CP92WHaGgv6Iw9/HbffdBDHn39W3MAqE2PQ7AzCtI0zc1eFuEGLykouh72zsxjL5+GuXcOV5x9BPh6I9nx2cgqxN8C1ucvid83duF3MY62xAcf3UR6pokQNdQy4nS5Ct4+MoSKknSoPPxZ6RUNnECDUbWjZEhpuiJYH7D50K9L5CgahinSmCMdjQIgJbxAm2sxsWmD3XM5Er7MhO3SuDghTM4lNTaUFeld0G2FM6zhTIlK1sA9tUMfK8cdQVR3U584i9lykcyXYmYJAtv1WE4PWKiKPDmUqIj2NKF0UxzZbjZE3Tfi1Bmpz8/DrTRh+BEtNiWyNhEAWX1ra0u6V0zCnJVM3k6K4OZlzx06mspjK0B+aqIWpC58hZaTkOyV9/HWhWJArts2oUzZJmSzivo9coYr5ehuLYYTpBx7AmmkBY5M4fo6a6b1iIhJ5PUTxAG7Uxw379uDiuUvYOjMrLn1Fhods+qlfvXpNJnXGwZ4/fwFZOyMkuY1aTX5NN7hKWUejfhJWms5u5C3kpKBPTW6DOwhlwpvaMoO+44mta6E0JsjI3NVlVEem8MwzT6LZmodtq9i3fy/Gx0dx5eolXLlyCewfbNuA73XR7zZx1x23odeuy059bKQsE3qj6cOwZrF19gDSuo0Bc6F1W/zqqR9PmyRr/f8r6EPuAl9vFlsWzyExjrvz4XQ+3K2zAeONBZpFne8neQHD++Gf8X4ItbMRSIiOTEnryH2zmPNnhyx3/hlvw0n9h4+qhGCZ7FkV9PpdWBb94ufxyCMPwXHbyGR1LK8syh587vJVIDKwvtZGNlNBq9HE5HgFH6M73LUrWNtYEZLdcy88h09+8lexvlaTZLCZyUl84b/+ET76kQ9ibWkOa8tzOHvmRdzx1nfhwN3/FLGoql/721DKFfs0jyJJTUHAsyWkB0UyqdM2i4S1xUaEly/N4fnjL+Pc3FXJRNAtS1IiiZJRqkvSaymXQau2Bi3ycePe3dgyVsEDd70Fs2NlnH75JC6cOYX/4SMfFXSPOhTe/598+xl89ckXsOTESI/OoNHuYqpaRm95DtusGL/4Yw/iXTfugsmwKKanyRqOY4MiTTkVHkTzmBy4srKCA/v3yzVA0u6bO/TX/rr6B/uIwwmdpLi/fvhrOLxvL86/fDzZ7aRSSNEDfHQcFxeXhNTEsBay2bdNTkJhvKPi48i3/hzlFCVsKWQNE3ZKE9Iad73ZQg4wNfQZhMHCUyqKY5jTc5DP5eFQ91kpIGrWxVRGNS0oaRsDyrAYoEIGt2Fjre1g+95DArv3fEUmdS9SYGUK4skuRhFxgDBwBHoPvH4yoffamJ7eAp+7ZJ+MUhJmivLv+GFynQGytHrtraF18Qjijasw3Ra8XkdY7tR3UxOeMVKoLVxGLq2L7KwfApM7D0ge9lgxg6jXQy5lYu7FE8grGlKDAJEzEFY5J1rqXzmliyaaqXD0alNTYnDCZyWZ0zy0N3ObEyjOF4QjJuTuJ8QnwvGE25mNLHtXxDCzadF9k4hn6Bl0IxVXXR/O5ARKNx5GO5NDzfWxsryOLZMTWL42h3pjBXbeFF/1yfEtGB+fTHbQTJZKmVKIa/UWBl6AvXtvwNLSMubm5oTsxSxvThQ8eKYmMmi3TqHfW0c2U4aRymJ1pYmdO/bJHpt+8UbawvLKOrZu2wXdzCKTqeClUxdx/vxVpAwVly4fx/ve9w5UKiWcPXcaFy+eFT/90bEyGo11qIqPfq+FQwduQHNjTb7TD4HNkOtq8KNRVKqzyGcL8vpyRUKvfvK+6RPw/7UjH+6o+foPp+5XQ9uv3n0Pd+Ms0vwZet2zINPjn9MVizIL8nCaJkeElrtnz57Fjh07pLizGSA7nqsSNgH8GU7pfB68L0LyvPH95e+HiMCwsP+whC3RuHPnSmvhemMDZRoJBX38yef/EJ3uBg4e2iNeERnbRrPRQRikcOb0JSwvbqDX7SFrGfjlX/kllMp5fP+J74kNMf363/72dwjyU8hRu+7jjz/3f+OeO27Bof078Pj3Hsba6lXs2HMz7njw51/fgj5MYRn2bdT8D782me1U6/CLEzG/WODX6iFarQ7q6xuivmFYD7Xl+YyF0WoZ49UiipnE5pVfzOgxVOA733rk/2XvPYMtue8rsdN9u/v2zfnlOPkhzQzCAAQIBpG0RJvUKq64stZeWyt7q1y1ZX/wJ5ddlv3BLper7NqyP6x3XbY/aG1JLHFXokCABEgQIMIM4sxgcnrz8s05dLjdrvPr24PHEYIswoJATgNTb95N07fD//zC+Z2DerWM3/3d30XHcuAmDPwP/+JP8fatXdRdFWZ+VkZdY8oYOVj4r//JP8TBtI7FOJsi5NWwYhcRhTq2B8TdzbJE0OZP/vTb+MY3viFCRbIeMPSffK97GfpnFmb/9nacgM5eNy+055/5N3jg0AquXziPiOoHJWJ6Nisqtqp1FGZncezIMSxMTwt4k+1ujNp469k/RV7zoXvBnxizUS64UR2ZfBYDzoxz/trzkMnnRZWM9qbMUFm6Z1mq326CXXEzk4NiJjBkBTcShUZRlEwO1fYAyeIsiosHMRxr0OL8XM5wx2GPgkElKsd548Aek7O4ZKYPBj3ZD8nYGLorNO/IIJXJQ9NNme9mJq8N6xisvwu3chPaoAG72xExGoIb1bhimoLG9i0kosEY2chTMbV6FJVaEykzAs11UDDj2L16HeNWB3H2yvtDRMik9TzoRlRMWXQ9KlriJLt4TtBDV9iSYK+cEKRrUnYXqVvbklI79cAZBxDM6U3Nkju5CVKKZ0uD4zRQkBizIpCErUaxMXLQLhYRO7aGfiaPFl28ag3Mzc6gTkvTfhMaR73h49CBI5iemZfqC4V0aD065Pu7zOQVKcWzF05gYUZK8GDWxlKwpvaxt/cWvHEX+ewMtEgCW5sVLC8dluPLMUNWNEhQY3BkxtIC6BubZZw5cxZTMyU89tiakLLOnn0HvT5bNbpo6ieSBoZD+oi7EpwdPLAMz7Fw6MDyxMuC5f849OgS0pl5xM2EjARyveRcNo9K4GM+cb74kNuKrwmblR8E6OHbmFUTYPm9yUh/7733ZFb46aefxiuvvIKvfOUreOmll6TkzsDn9ddfx8rKimTn6+vrMjEQBgdkx3PenoB+9epVkXyl3CiZ8HyM4M4SPl8T9u8/fN98qVCRf0HTm1SKc802nvv+X2Br+waFZrGyuiCBRrXSQDyWhWNT09zE9tYObl6/gi88/SROPPwQLlw8j5vr18Ua9fzZ8/it3/gt8frOpdP47//bP0RMV/BP/5Pfx9btK/jxi8/i6AOP43OfKqBP+BF30yEmD5OIylYfb7Wx6LgHgC466WTBO0BcHBNFFkKeEKOmCITRH145vY6DTFqX1/S7Ni5cuCCB2Fe/+VU0APzh//pH2Gj1sdMawI8mpTpTMHX84X/2eyh5wJxJDfgxb/qJPKEq4lkEdF5/PN9k2b/66qsBuz1CsRlVxGTuAfrfHh5+9v8l6aETEF386Ht/jsNLs9i8dkkuaGZ/neEQG7U6ZpZXcPDYfVheXoHTH2DQbCGfSMCAhXee+ROUYhFonNfu9aFxsVcUMZFghu7pJJGpqHc7iKdSSKTTGA4pPMPXd6GPqMfdhmLEkJ2ZQySRFhKer0WRzOURS2dQ7wzQsT2sPvw5DujAM1IYeBGMfQ1RCrMQG3m/jG3pxys+S9sBcYq+3uKBIKqfdDuLI5nOwIwlhEHO9xhOG/7eFQy2LsNvlWH32hjZPqJmQsBB8xw0tm8irgfzxK5qILdwANVmG5rqwvDHyOtR9Hb3sHP5GkrxBFSO0Fi2EAmZlfHf49w4xWB8Mm4ZYHCsjSZNdIaTTD5gONMsg1k4hWh4hqJmNBBcScQla2dLRIhX9LNXKE/rIeloSEZT8LU4tiwHe3T+Wl3FqFCCn86K3Sgd9DZuXRXRnUw+DjNmIpMtYnpqTs4Ly+0ypudydtwVjkA6kxM2PcGMixh7/wT1ZqOBjdsXcfLkHHa3b2LQZyshKlrmJ44/KseOIjUXLl7CwlJQdi+W5lDIzaLVGeLHL76GxaV5PHziPrx97rRkh5wlnpkpwXYGUCNjqCpZ/UMZryoVsijmcygVctBlHyzEYyUUS/fDjJVEYEcMT1j/EDtUchaY9U6IcXffrcFLZUH9KEBn9hSW2MNsOSS9sdzOxTvsiTNDZ6bOsjrfw9eFx40ZeciWDwl0fI5BEkE87LdzIQ9L+2E/Ptz1uwVm5HF+5wmgOXQf1Pn9x7h+6wLefvc1CZbyhYxwNZKJNLKZKdRrHUxPLYpFq2338d57Z/Hrv/H3xDTmL7/75xJ8sNzeaXXF5SsdT+B/+Z//J9iDDr7w1CO4b20VZ995HQur9+Pxr/0Hn2KGfheg3zlQ/Avv+gkfxaeeW1DtUhQ9fEZezcx3/5/wkDKQD0cWRcQpQm2GEdIZE92ui3/9b/4cJ5/6PKZWp/BP/sv/ESNE0OgPUZqdx5OPP47f/sIxWBawGIUwDDRqFPhhhq5iHOHMDLke1Oo3sLWxKaRhBlOiAMkx1w9Vh9t/Md8TlvnsA/En9g08jOmjrHp45QfPYHk6j/r2bRkNInCUGw2MFAUH77sf8XRWsjid7mLiIa1i4+3XsfHe61jIpWAyC+72oJCBLgIbHiJRDdmpIiIxUxzBSHoj8YoZOiU+VcdGpN9Gu1mHr8dQWlxBNFsQlSqfoi/5vJSn+PtWpYn7n/oyQGUzJQYnEhNiGzWYCYxUpuMiL1xXMfeg6ctI+mPB7U0ZTu52BEaU/XRTshqWtw23B6N5C80bZ+HWt2U2dWh5SKYySMQTcPtdtHZuIeIH7moRM4n07Aoa3R5834JGNuvYg9fu4OLrZzCfzSGl6xgPRxPBCMqCGuLDTkZ6RKE2fNDzs52hjKHJXPrEE5lgTrU4ZugEcvbSCR50QeNdzue56A/dESyNlooKUq6GlJ6Cr5rYHNjYjsfgLi5BWV4GOAZoO3AdG1u3riOfS6A4lRY9d3esYmp6DrFESo7RmOeRwRbtR4UglxUzEJbceSyYPRw7dlQ+S1FoEjFArbYLe+TDjKZhWR5mZxaws1tGvdHAwUMHpJzf7Q+gGzHoWhzNRg/nzl6CYUZxbG0V9UYZb73zhrjYZbNJWBQMcoeiMkfpWFr1UsjmgbVjUpok8YsjQcXiEoql+xBR01JaDzLywIBFBD+4MIZM9w8CdF4X++baPipD5/nhH4Ivf4qhEImJti2PEZzDUbWwt86MnOctnEcPSJHunceY7YejbKLhPmG0c1flepiU4cNdv5uQJyOQY1Z5FLgOAzCawgxlZNP2unj+he9ia/fmhI9gYnFxGYl4FjdvbGJx4SAc20W7UxdibK/HGfqn8dabb+DJJ5/Cn/7xt9GsNbE4u4jFuQX8yb/6IyzMTYnoyld/6SlcvXIeSwcfwInPf+tTI8XdccT7KV1cgeRJcZ1i/eHvMmKCsRBPJyOk5DkERnsT8GQLI8jkw6CQr1cYhNP+1BoLKZY8x83tBp598SV8/hvfxL/8o/8b9U4LuXwe3/rWt7CcVkEJiymN6UdgtUoVTck6GGuqCsZco8BqpSMs97Nnz2Fubk4MjlyXksmRe4D+ieHcL8wHBXPoLGue/uGzWCxk0K3uIsLHNAV7tSrGhoGlg4fFfzuVSiNFjWoKKvR6OP389+B2y1hgBsBos9tHZCLvSkAljdzXIzDTKZSbTSGhTM/MwldoX6nB8D3YjTKa9RosRUdhfgnxfAkjBrMRFbFEQvrKlgdsVRs4dvIJKKkp9MYGyDKn4pjLMHjsieELQYY3o85wmqU2kc/k2I8q2a88KXevGjCLuTgrCvRxD/HeFioX34BT2xTd5d7AQZ5+5IkkBs06uuUN+HagPkfBiERpEV3bRm/QlPn0mDuG6bi48OppZDQNOc6Hc2SLHt7sl9POU9ED+06ful66LODdPqsBdHALWNESfLBuzHnYiCp9WvmdUT59ySlf6Qcl2c6wi75qwdR15MYG4moMY8/A9tDBTjwOZ3ERxpEjGFJzfaIP36zsYGVpFvEElegMRHSC+xzMeAKO68kCZxF4fGpmxFCYYgBmYWtrK2Dp27bwEghUsZiKXrcs3t2pZF56+LV6G4l4Wsa1uP/ZXAa9XhdGlE54GqJRzl2PEY8FWubT0wW0e3X88MXnsb2zgWKJJX62FfoYDAORFGvUF9tIZj40yuGIEQFvevoADH0OQPxOr5kZeSA2EuiohwvzXyHHTUDg4wB9v2obATUEYB4Lnj+OnDGT5rnbD+iBlvv7ugMhG57nMZR/5TEMe+Whmlwo98rX8RyHWXooJrM/W+d1LWqECmSU0zBp3NJF1GRIY+FHP/kerl4/J+2LRCIm5KuokRRdlIX5VWzv7MoxZqtjcXEeG7fXcfLkCRw+dBgvv/gKdrfLqOzWcPLBE3jxhRdwYGUBpx55UBzq3n3nddx//HN48AlKv346LHd+cTmNQSI+oT+yYhEKvLK3NXGvCd12JKoP1Bv5Dvo3TjBdPuintf4D3ovluWi1eyjkSlKy79uuCFu9cvYSrm9XcOT++1Apb+Orp04ISS44GtTPU+gRBYUa8D6JkiqgBXobnhg8c41SZDTw9ddexyOPPCLBKpXv7mXovzAg/El+UQpTMHIc4cwPv4+5XBKjZgVWv4WoqaPcqCI/OwedmRmztVRK+sIK+7eDIcobN2CqNjKUXRzZsDtdKCMb45ElJBP2hNWYgYhpotHrCaBTE54ypSwzuXRQq5dFJGSk6EiVZiVDH9PImrPWho4kRWPGHjpDB8nSAtKLR9C2I4H0KsfKxIGNmc9YfM05504tcBLluOhTDIdJvMhxcu6UMqzCQtakX+xQctHtIuVUUT73KuzqJuIRFY1WH6XSDFLxBPqNGuzWHpxBVwA9mSsimpsFRVK3yxuiXpaCgoIRxeZ7F9HdKyNBG8SRJcS3QGQlFmSLnipGJlJ2p1CMuK3Z8nfJ2DRdSIl01uJsfgAErGgwI1aExUxQJxC0hh3UnTbihoGMoyEBUwB9z/awm0jAXlhAO5tDZHoayWxevNzXr13CzBQZ/BqKU1NwPR25wrSU1ymVyZEv6QZQa416/o2myMIWCnlRRls7dlQWG+7H7fUb0PWg5KuqBrSICcv2UCpOYzhitp2BZfVRruwiRz9zkgTHEdSqLRQLMyKi8fDJ4xi6ffzgheewtX1byFkuPcoVV7zA252GKBTSqOXzn3tSGPYEdQJmqbCE8TgL3w+EXcJZ8cDz+u5i6l20or8moN9NiiPwErjDnnooKsNrjS0JOqaRJMfXkezG0TTuF3vYzNxZkg9H0hiskVzI5/habvxsviYcd7sj8zoRtwnL+wHxjnr+6j5Ap199G3rUh6Y6ePXNH6Ld2cPO7m2k03EhtUYitG1VUSrOCcFzaPWQzSVRq1aQTAb7+OQTT8G1PVy/fBOu7cMaWIhREW1vB4cOLGBj4xr0iIfVww/h+Od+81ObQyfYijzQJMMOznrYEOcJDgGdx2hy/sMOi4yGqhhN1FsCn8bgPWxDMmAL3MxisBlsRzjmSt8AWpsGAkJ89b/49jN44snPYW0uB9YCfa9HVxhkYylxHGQA64tJkOQRE2sBtgCoY8egkwAO8aV//PHH5d6XLgorgfs0/O+R4j5J3Pu5/awA0OnMdObF5zGfS8BqVdCq7iCRMNHqd7By9ChubW9L5pZMJEURrpROo7K5ia0bV5FPGyKgwOzc6w+huWPYvb6MYLGkunRwFZbvoUNfbZaPTWYKzKJUlLc2oQ7agRN1Ig0tlUMkkRE5RUUnABM4DHT6fejxNJojD6vHn0TfN9FHXPzTe82akPAY1fpjTwxXzKgJjWYwbiAIwptTsivalrJv7gXuWSo9qfUoVKeHjNJG7ewrsGsbAui7e2QMlwTQR+0GVKsDZ9CRzyKga6kSLFXB5u4tAfSkomAqFseoXMXlN99EnJm/58s+kdGu6wwydPFf911Ffkoczz6xF2R7tMRk+ZbPsJ9J4CSgMDuVn7LAEMwMmWXv2n1UnRYMVUFyoCDuR6FrSdQ8BbvxBAazM6iwylGaQmF2TjLl65fOo1RISxY3Nz+PdtdBMl0Qr3Zm6FrUlMqFqukwEwmZ46/Va0LII/v5vrVjQr4KxqO2hWjHDguFXOIxlr6Zhcdw7foVeJSptXoBTyGqidmEaSTQJckxkUWj2USO1Z1EFKfPvCaELDOuS5YJ1UMum8Le3jZ8bwzPdXDq0cdQyhclKyWbO5Wcgu/lBNBDMJdjKmXSUMf97g7p5Gb+awJ6eOsT6BhcEcAJwm+88QauX7+OL33pSzh//jxOnTqFF198UcqmdMj60Y9+hC9/+cvyWu4P2etUSiTgE/h5vvl3EqzYViGR7tChQ5MKTXB97teR57kPe/Dhd5XKk3AFApTSdY7r9aEZY9huG5cuvw3NcPD8C89gZro4CRI0DPq22Ajz3G5s38CpU4/gtddfkWvvi09/AeW9Gg6uHoEzGsPUk3j+uRfw5S98Ec/+5V9ga/Mm5ufIu8hicWUNDz3x658qoJPRHm6B9psvHJo7M+qBRZ6AZ0A3YFvJF34Hf+c5DYyOJsFAGBDwoiZZjRMEcQplKei0OyKHy3uh2eoilk2hB+A//S/+G/x3/9V/jqzhwe1UkM+kxYQKagxQE2KexMxetCUkZGD33BIxIDqp9wYjXL54STT9pXJIMh/L7nS4vMdy/7lF30/+iyns4riwhi28+fKPsJBPw2nXUN25jWw6hsGoj/XtDRgxEysHDgqIJAwTy/ML2Lm9gb3NdTBmZQ+ZGXoioiGp6bD6fckoY8k4MqUCOiSnjV1huXN2m2xvZgvXLl5AzLNFISmWK0KNpwKApda7GZUslf3lOi0lSzO4uVvHiS9/HY6aQNfT4UcMjK2h3HgEdP7RNUOsWRkwUF6V2Q6zKWa0XAhZrhZHN7aydB1mKgPV7SNtWKi9+yrs2iYSKrC5volcOiOAbnfbIQ2HfwAAIABJREFUMFUXzrAv0Xo8UxDhG1dRUGnsIqJ4iLou8mSz2zZef+EFZHQdScMQAhd1tDlCxRYaS+4kxtG6leVh7lcoK0pAF4Y2RWZobKJQnCXIzMWJjcphEVUWXmGduwN0I0P4rgOzO0bcM5GM5dBTDeyZUXQLBUSPHcHNbgd0bpcS37AvpdNeqyZ9fQdRmetnJdL1KL2bENELsuo5g87Zd6q9ZbJpLC4tyUJZLtNt3cf09AyG/RF0jcYiFPwxpFKSSCZRZ3Unn8XG1i3oRgQ3b1zD8vIyolpMMhbK5rK3Tl5AOpHCK6dfwlvvnEEmGwd1hUajnvTUWaUU0qPn4cRDJzA3My/HcXZmFlE9OyFkBX7X4UarUm5s6wTb+wXZu2+i/y+kuJDMtp8UF5bVGejRTpUgzed5zZHhzkCAzzEDD1XjaL/Kc0iQJ1uev8/OzgohiltIpgtH1QQEPgTQCUrko/C6oRcCA3Q1YqHT2cLOzlW02js4/frLOHz0MKq1ukx65IpTAiJi45qJ49q1K2IMcvjwYbiWg6WFFfTaQ+gRE4uzy3j15Vdx4qHj+Paf/jGqlR38wR/8+3jt1Zfw+JNfwdoj3/gUAZ1ToJPsd8IMDI19QkAXEGfSLhMlkWCEdNJlD2Spgl+EOCviToRbZtLM9dkaBGweY4eqjsod5jtf0x4BbQ+gD9E//2f/DP/0H/8eZuOUlB5hbFFLgjoIMbFIJYSzUyndfQa4kSDI8KCj1eli/dY6jh45IlU6Q4vA4TmdaBR8UHYexKN3mwOTsR9c0fe2X8QjoLhwSAjTFLz0/e+hlE6ievsmwDJcXIMRYQZPcllfnL/YQ6faFJXFWs0eMrEYxp0mTHaFhiMYBB7LEvlJLm6H1o6gMxoIyz3OXjBJYJaLbCaLiBLB7uYGvF5HMrBYNoM4y46GDp1yrbGYCLGwd0VRkmqrj0gyi9UHTmIcTaI2tJHMis0BYmZCpBNJ5uJNQoDhvvb7lBANNOO50JIkZcai4k19/fo1zMxOizBHJqYhPqam+y7cxi7UYQfKqAev30PKjMLjCJlLAlEH+alZIem5iiG9ZmJGt1kX8CaI55IJvPbs91CkQUS/hwQlHF1m2fQzD8g2oUELy+708I7QnywSESEJGbMiyY8kOypZiaUpZXRt9IdD1rYlwKJYjaXaaIMytz0YA8DruJgvLqLLmftCETftEY7+8ldwa9TD9rCLrWoZU6WSeNa73S7m5pcx1hO4ePWWjM6xp862RILSvQoQTyYkG5+enUFEi8ixYoAkSnZ0sktl4QzHSCezUmYulIpo0R8+omBoD2X8znYtNBp1UcxLJJJSPWHrgRr0hh7H/PQKOu2uqMZt79xCKq0jm4tJS6DTbchq3Ov2hUy4unIY87PLiEWTKJZmMXYo2JOE7wdGJh9EaguIZHcvie//fpcz6UeuAndMUSTgCvTduQDvJ8mxLy6TEBOmO/8e9sI57ka2+6VLlwTEQ/tUGroQ3An+rAAwa2SgF7LfP3yn6NZHlUQdY1Z9CBZSGeN9UMP5N38If9zB5uY6Ro6HVo/TIg70VBxjjQS/CDQaBFWrWDu6Bj1ioL5XQ5rjolocMT0GZxSMKbLdNiv3i42bN6/BsoeYX7kf9z/2q58aoIfAfOf0TpDsbs/794/f/meCEjuPGUWb+mxHJKjBDrQAnN+s4vL6Juq9AUY2K4DUNzCQiacwU5rCyuI0ZgsB6Y1T4+eurEO1B3jw0DIMz0EpkZbpIdpOiXcDR+Im935o38vdpU5nuVYXHtF9R49KQMxSO+99IfROlAnDUYawxRBQ+xjs8nvsu57vAfovIpKHiYuLsTeApvp4+fnvY66QQ2NnE6rVQyaqwFBt+G4PttUXhibBpUH7wHgGrdYApVwOar8Hw3PhUcLQMOBQnW3sot6s4+gDa+haQ7iqIuV2GpvYo4DVSXZ6o1IGRgPRc48mE4hTiMbQxKKUs9vE56iZgqcauLVdQccBFo6sQc/mUR8O4WsmypUmksksbCo/6RwPiyOZTCOfK4qsIsvstYl4B8vWNIJhKXt9/ZbYgvKmS2gKjPEINvkD1S24jT0xVIjYfeSpuTwaSTm6N7RQmlvE0PXhKrRXdaSE3+u0BNBpHZvRNfzkB88iHzOhWEMkaGTjMz73JQsS9qrKEjVbBAqy8SnApRa9J31/EZxhJjFhavN+ZuDATLnTH0jfj0AbZS/W8LHZ3hTZ1KRvAn0P+UQRzb4NP5dHTVcx/9QpVHQfF6s7qA/7OLh6AJlYAmmVo1IaNmsdMCVmwMOFrd1uTciD9O+m8UlB5tXZE+cSwkyTvVbyElhtSJs5xIwYKuzBppNothsyIUGgsccs5yeFkEhxmm6vh5mZWQFzSl0qno7DKw9KQNDuVDGyOxgOGyhXNiTQZPmY15Jj0ZDGw/LiIflDQh214OFxVI3mFoFvuCxwH6B5/lF3+AeOgu17Q1i+Dx/aD+r8u7RuJmpuYV+dgMxeODNtKsIxuKWOO8v0X/va13DmzBn82q/9miz0LMPzNdzCOXf+PWTGf/TqFHAwOD3BvjhPEI16ojHCUgWX3v4hOs1t3Lh+TeR2eb/0vDFGqoue1xVZ3blsHsN2F7l0FqPeCJXdKgrpAjKJjIB5wozDpKRtPIaHjj8kYk0bG+vY2tnGwuoDePjzv/2pAvrPsnoT0F1rJAqVFKBeb3Xx3ZdfxUtn38PuwIYXS6Ln+rDGjCsVaEoETKw1X0HciCKpqzi2Mo2nT53EE0dm8KPX3sHyVAEPHyS3w4FKg6GoQUWEiVaG+CcLuMsiQF8IBdja20O/28Wxw4fhkRAn0wvs0+8D9IntL2frw+xcrnd+stg5Btu9DP1nuSI+6+9VOCo1kpLxy88/h5WZEvq1XSg0FNA9aP4Iij8U5bVgtIoLO6UmY+h1LSzOzsFhf5kjVly8aAE4HMAaDVFr1PHgyYfQsYbSQ9fjMQkIRpQBJVLT9KTXRVJTYVtDeT6WTsKjxSjJYUYUrqcgmcoDegy3d6qo9izMHjyC1MwcmpRCHTlIpQuIRplJ9oMbBYq4IFGDXHSSEwm02m1hi3ORpIsZQZWA7nuuGH6Yqo9UxIPhDDBu7sFhlj5oI+Y7IjJDQHe5v84Yc0urGHH3VR0Oy6Bi9dkOyuvemHxrvP3KS0hTac+xEWfJeOyKtnMgwBf8+yydKx594VNQxkFWTkBnBi+AzhK9D/FH5v3qej5cafqpQlLjv2vBxlAjQ95GbKzDH3jIpUpoWx5G8QSGuTSmnziJdiKKtzeuo9xu4YG1+9FvtjGTzGBnaw/RTBGKzopGSjJE7helZQm+IlGaSUl2LXPMqZT0e5OppIB8p9WDO/KkfdBqNZHOpoXBSy3wGH2oVWpVD2HGY7hx4ybqtTqmpqZFh6DRaKJYmMN9Rx5BMT8VXIeRMeqtHVy+/C76g4bYpxLQSXLrtPtYWjyA1eWjYv4Si6UAJXoH0PeD+X6QDke9PuxW/esAevjZ+z8jBPaQxMbnwtGzsOTO1/zZn/0Zpqam8OSTTwaGOpHIHYIcj6VkmZOJjP3WrKwAhF7oH77MsErgyGy16wrfXTTszRDQ330Rg24Z58++C88zkKAXQiSCrjtEb9xBnmS49Q0UGABncjC0qIB6JplFLpPH7taOEDpDFv9TTz8lSnLbO1u4ePkSVg+fwKNfoPTrp+O29rMuvwR0ki1V3UC508Vr5y7g+6+dwYXNHYxjKVHJbPRHcKjuGNHkWJC17tkOxpYNzXcR9SyoHBVUffzyL30RlY1b+Ef/4O9jIZsWkhx8G4ZwHcJKkRKQ8Hm2aOQD4Ob6OhTfx6HV1YBgyqdpwsRqXZih3wP0n/V0/yK838PYG0GL+HjpuWdweHEWdqsMf9RCVLGgjmk4QRWjgUi5WiPKq3LGW8Ww72B5YRF2rwVvNIQzHCIdi8Pq9zAc9NHqtnHi0YfRpcALZzBZSmfWbbvod/twRw4iBECV0pUjydAT2TQ4fc3IlZk2TVUclhL1GOrdEXpjFdm5RZiFElocGbNo+6KJiEm/R51tks84p2yiWJoWMRmyStgDJmARoFhaJuHs1q2bqFb2EItGBNCLcR35qAp92MKwugWl30KcLQnK2LKNoDIj9zC9sCy2qpEobRgjooTXbrWQ0HVEfQ+piIob58/BcGxRkIuyn+vYkgmwtaCqFN2h33kU0YiJscWmAV3COJLGAh17/x6sUeBJLux20YLXZISPx4ZgznbEyLcQzZEJ3oTXc6E4ERTysxhCQ01VoC8vYvVLT6Kq+bhaL+PyrZu478hR1Lf3xLd9b6eM4vyizJxzJp9lfuq1s3TOkjBJa+wrkgS0sLggQD8ccbbfkP1nENXrDKV/Sy1sZuN0zouaBlIMzvyxADpBjy2RoDRtY+P2pmQfJ46fwuLcUcRjKfSoXqdTF2EgCmetZgXdbkOqKaxa1OstHD60hpXFwzIix569qpqiyR9m6B9Udv//C9D3rw48R6z+8JhwjO3KlSt3JF2pFsdgMuRJhBrtZLaHo4r7gZuldgL//v75RwG6qI/RDtTl8aCMqAfTJF+khksXXoZvt/HOW29i1PdgxrMARz1VD5YyQD6bgMZefzSGbqcr2X233YOmGlhZWkGr0UYmE7DvHW+MB48/KJoI125el/tn9chJPPIZz9AZ1PPeolIlwXV34OIn75zDsy+9gjffu4SlQ0fRZ4VIxkoDQyWCL4lrrA2VUnF06hXAtdGq7uE3v/F1rMxN4fjaUazOzsL3bCGtSg4tqTVLW4HwERsjnOC5fPUKsuk0lubnJ3ZTQpoIZIvvAfovAhB/Ut+ReRa7OGO8/Nx3cd/qPKzmDsaDOnQMqF8qM6fdXlui0+HABtVVe+0RHMvHzNQU9IgPj1KkvT5iui5ZNwVd6GB08rFH0Br0MCILXVECMRdFE0BnOS+uaRjUq1JyT2QzSOWzAuhSVk4kYbA33hnC9lT0bB92xEQklYWlGRhx9dJNNFs9pETHW5XefixGj/A4isVpIaIxiBAnLDNQ7qJhCzNkljq3Nm+LS5upjpGPaSjGNEQGTfR21zGq7UrrgXDhc0xFxrp8FKfn0Rs5MOIpaLE4msOBsMDjEU2Y7fmogcbWJoa1mmi8E9RV14FCC05CD4GW4M+2AvXqBdAnTFsCt8+AaSwa8lz8yQVgaZ/lcDJzmaFrk163YijouixTDxCRLF9HLJFDx1ewbduYe+wRxI8dwG2rh76u4o2z7+LQ8ipGrS4MiyxaDYhGkS+VJIsc+4GyGseZWCJnRYXHjT+LUyXRH2i12hJ4kPhGcO736evMnu8IiXgMiRRnwj2kUwk51vy+DA5YZmd/eX39NprNFlZWVrGychQxs4R8bkqcwXQDiEVVDOw2yuVNMWmhWBD7igSXxx79HKanFpBO5WFbVNYzoEZ4hoJ57w/K0v82AH1/z5xBI+VcOeIXarSTHMd+eag4x+dC5bgwEw/3n+9nwBS6r300sJPtxUEqBmOq4AQVDnVjCE2p4/KVV2H1Krh49hz6Hc5KGoBqwIhFYfkDxAwg0u0gy+mMkYVUIi0VtOHQwuLikkj/RqMmRhSA0jVk8jmsHFzBm++8LaJBc0trePxLFJb5bGboIn7sueLcSI1JekmwGkbm+l7TQbnVwXMvvIhGp4tGu4UBK3UcZ5vwYQzer9YIJx+4HweWF3Hq4eOYzqXw8gs/wN/7la/BsYaI0Q+dc+duMIkjRiwc3wR5Jg78SATvnn0Xy4uLmCmV7mToIpmxn952L0P/pEDv5/tzgnXQwWs/+Es8cGAOo8YW7M4uIn5fyu3xhIHd3W3k8yVYAwe91hDNShsRXxeCVDoTl4DA6vVFIW7Y7cg8eH/YxwMnH0K5WReiie2NBVxposGeKAGdIjXtvR1YowHimTTy0yUpuZM8R+1zlSVAy0N36Ih2u0vtdi0KxzChpdOIpXMwzQRSqSwUJYJ4gr1IVdSXTDMpffVkMiUldxkDEkGW/h2HrN2dTYydIaLqGBlDQY68AauLYXUTnZ3bsJpV6P4YY0p46iTTKQLonYElgG4kUuiNXVSqVSQ0DXFVQU43YDebKN+8Abvdhj8YwuTcNr3OOZcvhgvBDDH/i6pRyYzEmjNorgWzxZONAEt2O4l8wtDlHH2o9qkB9U4VZtxENplHhD1S28fe0MLNfh+nfu2baKaiuNFtwY1FcfbiBczmS6IVoA5sLC0sIJ7Pojg7Pen1tmRxI5mwVm9IlcPh4hUhgKcQpYAK91oLFNJa7Y4EaRRnoeAMOQKZbEpaLplUUrJ2ztJXymU5D6w83Lq1jlwuj6NHj8F1KcVbwuLCqqjCkYBp0n0PNJ/poVzeEd/waqWKbqePr//yvyOjcQm2YdjXRETOSZDxvN8//7gy+v47+uNee7c6W/jesOQe2p3evUqEUxXsnZ8+fVpIbwxoTp48OaludO/0zkN3NQJ+ONEQqtJ99OrDhiwBnc5uESbqQfVIJ6A3cO3GaYw6e7h+8TKsHscYaPaiQ6O7mN2Bobg4kM8gH49LEEwlSBqLbG5uyc+hbaM4NS3XnJmIY6z4OPHISbx25rTcU7nSCr70dUq/fnYBnZMBAducbJpA650/uWaFBs0DH+gMGSwR/J07/gpGRMNMLoZ0BOhbQEwHBp0B4noE/9f//r/hP/7Hvy9WvyEVj5r77EOJMNcE0Ck79/rp13H/2hoK2Sx8tt5kQiNQwLyz3QP0n28g/sS+HcHFH+P089/FAwdmMKytY9TegYYBIhEH8ZSJq9euYWX5IMa2j+p2Hc1KE9kYHaLG0GOczY1iPBqJoEy/3ZKFvdPr4Mh9x9Dsd+FrEXQHA7mYi/mSAJk1GEmGrowGaDZqiJhRTM3PIppKCKAzG6WhihoxMXR82NBhqVG4RgxGrgCTRi8ajSwUxOKBExyzcy5utChNpXOSYVC2VLJKjqiZJjrUj9c1+fve7hZajYoAekrzkdF9pFUHkWEL3b1NdCvbiKkKRv2+BAwc+VlYOiAZumrEJKLvOLZknNlYTDL0JMG418etCxfgtNvyGKVyTY15eDATS2ATOgtFZ4TQFEiC8mZmtssMmKx3UR+jEp6oxOlCTGJkT190fi+H4y+xiLDTqc6mGHF0xz4qjotLjTp+6fd+FxVDwY41xE63jWarjYwZh82qhqLhwOoKtExMKiOsYmxsbCKVzojkbavdlQCpXKvJT7ZA0vRMLxalcliuVKUkf/DIYQxGA+ERkNiTiJtot5rIkCHfaSOdSsKmwE5EE2W4yl4F+XwBK6sHENHiSCRnMTU1D8cdQY1QXIftBIqrkBA0xubGJs6dOy/e3H//t78Fa+ggkczKuWDvgdwGHpOw3P5R8q0fdM/8dQD97p78fmJcKOXKx3gMxbRG04SlHpbhCdT8nex29qO/853v4Jvf/Cbm5+flcbaD+G+EpDh+FtsUoWjNR5bcxcSAM+sRUE144HpQtD50pYlbG2/C6TVw8Z2zcHsK4lpKTFm4uf4IxVQMy9kk3REka2Qwx+oPj2eDwaiqYmN7G6lcVpQbHX+MB44/hEtXr4gmQX76AL74K599QOfx5i3JtprcohPvB5tKrfr74B4KyhLoBXQnJ4ZubPy903VRSDFoB7Y3t/Hcs8/gW7/z28hMzi9fPrnz5d+gfAArAj9++WU8+vDDSNM6d8Jy5xpKouyda+8eoH9ikPdz/EHBgqgrY7z2/F/gwQPTGFZvYtjahq5a0HQfetzA2fPncezYg0Le2tvYRbfaxlxhRjIxy7eQzaU5qAl7MECv1YShaWh1Wlg5uIpILCrWqfVWkP1NFael1Dvo9hEl2MHDzvamuCHNLS8iVcgJoPcJxJ0+4oksaA3maTH0vQgc3UR6dh5KIoFmty83oqYZsuCzf86FnmM8s7MLYoiyV64Ko5qLZjaXE1BhH53iLDvbG3AnGToHVhKqi6KpIAkLw9oOGju3hbneYS/Z5YiSiYOH1zCwx/AVXQwWdup19Hp9TGUyiCsqouMxIsMRrp87j3G3h9XZGWickbfYR7cDtzJhNFMVjlMB1J8PskuWWal0R1DnxoWGi7xYqU4kQ/kzYFBTshfIFzNiScvsQTWT8ChVGzXxzu4Ofunf/Qc4X9tDW1Vw/sZ1ybJThonuXg0L+SIWFuaw1drDwoFlKQfeWr8t0rwLi8totjqijtXpDQTkZcGL6CgWS7IoMTiggGUql0G330Wv3Uav20Ehl8Vo0MfcVAnDfj/I0jUNrkO7yjaq1ZqU6hcWFnFs7QQMs4BUmkHCGNlsSiYuRk5P5F91RYXljPDjF19Cp9PDb/3m74i4B3vuPOckaU6kRP7K2NrHAXV4U/91Xxeej7uV20JNAJ6T/YBMoCe4k2hI8tvOzo6IznAWnb8/88wzIkDDCgTH1mizGo63BfoDzh2Z2Q9dgGTAmqUK8i5oEUZAp91cAOjrm2/D6lTxxsuvwWn7KKRmYGoJ0byPxjQcWZlDVvFEGIpBx26lLKV1zYjivUsX0ex1EU8lMTU3i3a/C09VsHrooJTb9yp7mF1cw+Nf/t3PdIbO6y4Y/GK/Wg0QN9wmhTJxaONkyiRzZ4jNe5Z5tkiz83EXMIN4QFqThqZiY/0WvLEjTno8v9Sgk/tWfM7JfQ+Chx/++Md44tQpJDgG7LAFSsoRTZzuAfrPMfh+8l9NpBM5hqH4eOtHf4nVUhydnSvwRnXEor7ojI/JQh/7qDc6KGZLSBsJZKIJtHcrspgMxgNxVktEo2hVa7D7PZnZ5gxyYaoINaojlk7DGnNEzhebS3toweqPZGZbtUfY292GF1ExsziPRC4jmQH3jSz3ZquPuaUDKDd7MDJFXNncQWfsI8qROSPQl5dRNSrNibAJZ7iBZDIjTHd6e0cop0rlOLLSGY2Px9LfpXjJxffeRSZhIG0oKCV0zKYMqCMS43bgDzsYD/vY296W/WaJl77eLG13+ha6QzLtR0Hfy3HEgS6lqnj31deQpVOZbiBjmmjulUVvvd/pSemffUnuB3txHFFhNs7SbdhzJYmPY2QEBbYIAvZyoBRHkGC5OymkKoI6qxgabA8yYqPlCiA/vBMzsfbFL2B92EPdsXFjZ1tK6blYEqrlAkMbmVwa88eW8fbFsyLCsrp6ANl8AfVmG7V6U4x0COqF4hQUVUO+WJJS/MhyhAXP+fR6t4VOtyXgTRGdWFRHlDK7JA1FIpKtT5emBETYO75y9Zp8/yef+jwM6ro7UeTy08hm06IMyGWT3L+A4OuJdC892LnYFgrF4Pph8MKqRzwhwYEopk3G1UKhlxCoQzGYsCQfAvP+nx91Z/HzQiGZ/WYqfIwAzHNGnQOW1Kl3T9Cm6xoBnos494NgTlEdPh8qxvHfJKAzayefg9n6gQMH5H28PkMG/P59C8v/4U9VCFOEBXFToiCZlIp9hSOGZWxtn8OoXcX5M2+jW7Wgj+NIRDM4enQNqbQJzbexdeEc+vQq6HWlvdId9MUlcehY+OIvfQlbe7uIcj7bG6PT6yFXoAWyj2qthvz0QTz9GS+50zs1cDVjiVv0YMMx8eDQ7xMaJKi7+yxY+XQI6HcCxAlKyznyx3jh+R+Ita6IM2XI9ZlUAETIiTrzqljtPvTAA5LJs9dOYZlBrye6DfdIcZ887v3cfqIAOkepWHL/wZ/jyGwG7e3LGA8b0s9sdJpwyX5WmamNMFOaQc6Mo0BWeaUqNqtKlCpmZKx7aJQrsMgKt22MPRezC3MYUdbUMNDl3LgPGYeJsF9lOdJDH3WaqJR3JYufXpiDmU4KoLNfPPZJjsvCTOWwW2tLyX2r0UYknUUklZL5URGS0Q2Y0bhIytoOBVkAM5a8Q5LjDDlH2MK+ZsAiDva716lD9S2M+y0Y4yEKJqBbHditClS7L2Nr1b09IQwR0JdWDgEREu1sDCwbW7u7ArJsH8QURUxZzr72OnJ0dKM/PEvozKp7A3Er297ekYh9r1wWMCDDf3ZmJmBFTwCgTW370VCypk6HZidxDAdDlIoFAX6KfFgjayJGo0AzTGk/dF0PIy2K3ZGFQTyOB7/8ZVyuVbDX7+HmFn3QB8glUogpGmKIIF/KozJqQE+amJ2dk+BuLI50rLB0pd54+Mgxycw5A5/NFWBRVGfsoVKpIho3sdeoYuw5ErBkkknEo4YQAMfWSEZvoixBS8DCWX5XAgIS5A4fOYrByEOusIh4ghatHGuMQIuw9MymDMuggSRur0P5WIJcWqoazHJ4LTEwsOxA9e/DAP3jMnAC/scB+v7nKQ5z7do1nD17VhzofuM3fgOXL1/Go48+KnPmBHGC8cWLF0V5jRsBnkpw7KdzUedcOjeCP5Xiwt762traT+0KAwYR8plsHwjoIj9IjwAFvkb/b2aTXZlD31w/C7tXx/e+8114fQ0PHH4Yq0tHMTc7j6Hdx7BTh24NoI4dNJsNjBxLKmv8ObMwgyNrR3Hm7TcFwNl3F2GmOI+5Ld+pNH8ET37GS+53DFlY+5Y/EhG9//f9ysGqD08NlOSYbQd01n2iRSFaixY7Rwo9qcicPfsuvvq1rwb3lyj++TDNqHwOp0jefPNNHDl0CAVm8RNAZ4BM2+J7gP5zC7+f/BcT51GSsHwLP3nmO7hvoYDa+gU4g6bYetY7HTQtB4l8CbqZxOHVA8ibJlKqgsbGbaiejVQ2gX6/yxQS3UZTMnRejJxbn19egENvcvjSQydIF2lsokUxthzQ3mDQaqBWK0MxdCFn6YmYlNzZ0yMpjtmbNVZELKXWt9H3VUwfOAQrEhEHuNBNTVWpD09ykA9yT6gnTlCnihzZ7gQhFmhlNIyCDhyhGvXFac4etNCubEMZdVCIURN9iHGnjogzgNVto7ZXRjqVgTdWML90QJjCo5GLkePg9tYG4jEThXRGfOJLqRTOvn4aGerED4YYtttImDHMTc9KuZnZNEebOGtfLBZRHjJtAAAgAElEQVQwGPRgO4EsLRf9jc1NcVWLJ+LBbHcqKVlbIZdHp93C3Ows2s0mMuk0RoORAES93kR7aMGlsE5xCg3XE1Cfve9+DNlaaLWxvkPyoY1MIolYREeSx7aYw+3GDkoL0yjki9jc3pbAZ35pWTzjo/EkUumsKPBRfpde8uQlMJNjhhYxNERMXRauqKYhFWcGaMCgNjaP9cSKckhnOGba7TY2t7aFSPfAgw+JQNH07EFoemBGIiNq/CmLJAHdkfaM7djCM2CVRdzTCFoTAuHd/fO7e+kfN/71cYAeqHwFoB9Kce6/E0MBGLYTWH5n35uVCJ6X0OCD+8DnwjI8s3t+JoGc7+PG5/k7t1Cw5u47/gMBnaS4iAHPUYRW4DDSUbqSoW/cehfN3Q3cuHAVh5ceRDGzgI3bFSG85UsZZFNxaNYQ+XRSSKwcsq7UKzJrfvzh46Kx/865t1GtVUVhkRwOAgyrRrRrnV5cw2P/1r/3Kbqt/axrYoDAd0bK7oB5OGI2+XwB9YmlG0FdcJ//keL6U5Ae4O/k+uRfGZw++9xzEtyxAtNsd5DJpCdXeHC+qOc/XSphhgREVuEiKqzhUALfe4D+s57jX6D3i2CJqAk7ePHP/wT3L5awfv5NuIMObNdBzx2jYXtIT83BiCdxYGUJWT2CJFx0tm8jqlA9Dhh0O7KI++wTj4Zo1euiODY9NwM9bspFS/BjaTQRSyLK0vjIkdfqIDiUhTiXmypCieoyax2OrfnQ0adUk5FAuTOUsbWltfvRdhzeLYFRCWVSpdRFoGZiqECNcFY6Bk0L7EtJyGPfSsxPVBVDa4RBv4uI4mDUa6Jd3UbE6WEmZSDmD+G0q8CoC8W2UN3dlf0miM/MLkpGZDm+lCErzaoQwaYLBWzfWkcxkcTFd96RMbZhu4OkacJ3x6jV6shkcxLUzMzO4eKVy2IpmkzGUJoqYUBBHstCaWpKVPZ6/Z7c+DqV5dizrjeQy2ZQK1ewvLSIWqUqmbp4SSgajGQaPWcskriVwQhqNo/jT38Ru90etuoNlOsNCWpMimOwZUGBk1QCbbsHg/tQmpK5dwZTiVRaat4xYbYnRKOd1QhhwJP4OOA8/xjpbAa+RgEcDyz/8hqI6ZrYm8YNXbJ27j+z2sFwJIC+tbODdCaLx049jvn5A2h1LGlhsMqyH3zZPxTb2InRCn+yZSyueTSkJrOe0rsTxvCHkeJ+6jMnM71/E+GZ0Mv87gAg9ERnNSWUe+VjYe+cwRtnzmV0cuKbHgJ9COrhkkOgD2fSQ/7E/uXobkAPjEiCDJ2AzsucFRagDd/bw/qNd6B7FnZubWF55ijq1REuXLiJbn+IVD6F4aCLlK5hqpCHGY8iTTOcyg5SmThWDixREUnc7s6fPxtI/aaT0t+1RxScAorzR3HiK78HX/m07FM/icV6H6BLNBWCeThKEpbdJ4Au5SDecwF/g+2OIPwMNnk7r9XJA2yt8bwyC2cVh6ZG3AYjCzEzKhWV27fXpfVG86IQ0Fnl5D1xD9A/iXP8C/IZnuLD8mzEVB8//Nf/D+5bKOHcT34E37EEJOiApmRK8GMJNHsDZFJxxL0RpqjzbnUwlY7BHvVkVC1KwKQYguOgUauhWqsgXyognc+JwplFcxGWSlkO1zmDrUlZNhUzUKnuSW8qXciJ9CslYrnox5Mco7FlbC2aymOvPUCiNIOZg4fR5x2jaWjUa7KQkiAlgO5xjpsLvwFdj2F5+YAQ/whGYQ86HA9yxzbipop+u4ZmeROK1UEpqcEcD2A1y/AGbZFu3WXWrOrodgYoTc2JmI07VoT123G6MGM6pnJ5bN64iVw8LsCuOK6Y1NB2stft4sGHjuOds+fw4PHjuHbzJuaXOOfrUasR5UoZR9eOCQg4Ywf1Rh3ZfBa3b9/G0SOHUdnbw+z0FLZub2BpYRGj4QDxaDToS9caInijx1Lo2i7atgfXMJGYmsPRE49Idn5rZw/VZiuQmxz78BxXMmpmXalCBi7nxjNZCYyofic9+bEnWXq+NAXdNOUYNjsdDC1beqksd3MuOZVOS/uCWQUzcqpjSYZOkAcNLXTpHY8sW+RrG602UtksFlkFSOXgeZTrTUl5kdaxnADg+ZRWyoT3YLBFIm5ZrLDQVlaMKuX7B1YU77PcZb3dN5O+HwT3j6B9XCl+P8gG1YOQ0/z+4hC69oWSr6H+OoGbpVaW30OQF5VCkh51XfgQ4b5QA5/CM+HceagWFwYOHxSQ3PkehBRpAEfg2QGgB4JkXfj2Nm5dfwsRd4RbV25ifuow6jULe9Ueau2uCJBXqxXRjmBbJF/ICsGy2ari0cdOQFFdmFGq2pl4/dWX0W41JFDjdSN9Yx/ITB3AyV/+R59xQJ/oF9zRTBdE3gfP+7L0CZgHwO2LgUvQZH9/zJTPSW5BUBcnvDEMPYIbN9el5fK5J07JPRSLGhObYnpN1GTNPHbkqIjW8F4iD4kVqXuA/gsCxp/E1/SUQG0srvh4/jv/CvcvzuLM889BY1akx5EszSM6vQhbZ6+0AdNQYDhdFE0fUauFuWwcUcXHgPrfBEyOJ3ljDHs9EVvJ5DLSF2d2TkAn23zQHSAVTyGXyohLWEQZi182y/IhoLMcTWZ1LJGGO1ZRb/fhqlEpuadn5hEvTcscOgE9lYxP7FEZNkdAkq/rBIDO7DwajUtPmPcos8o7GZ6oKzqIxVT0mhVUtm/BG7ZQSkSQUCyMqVLmkIkPAWgGIu12D6XSnGREdF+yfRe27kA3VWSp2V2uiGLcqNNFr9kU4Nze3BKG/crBg2j3erh686ZkwRRzEfvSDhXSNMQScVy/eR0HDx1Co8Vs2kUmnRITGeo6RynuksvBHo5w9NAhbNy+jVwmi2MPPIT1m7flGNm+iuLCCuYPHoGrxeAZMazvlHH55rqUzFkdcG0KjPhIyuxxVHqj3L9EKoXdvbKQovKFkjiupTIZJFg6nujJE4w5i97rD6QlokcNseBk6uwRpFxXVLEIEjpPx3gs32F7d0eqA9t7u9gpl5ErFjG3sIhsriR2r5wtF3KjGYM/9qVSwMXMNAIxILLkOeInSye94lm1IDmJs/l3/K9+GsjD++NuVnoI+HeT5z7ufgoz9PDzwopAWCYnMBOsWXIPQXp/xh3qu/P1BHdufG0YFAgQiGvg+ANL+wIiE6D5KUAnsvqRIEMn0kqK2AXsTdy6+hY6tV2Ut8pYO/wYuj1gtzbA62+/A8+AyPpSyIjVg0TShGHS6CiCzz/9uAj9pBIchzRw5cJ58UK3B4F4VIyZ49hDpnQAj37zDz7zgB6Q4ib59Z2W+J1U/Q6iB6Hj+5m4vEMydW4hqN8xbr0j9mq7gfXt+XPnkEqmsHYs4FbwfczQyZe5evmyONoJSZbKclKRCmyAZbs3tvZxt+i95wnoNiyxQH3u23+Ehw+u4LXvPwczokM1ksjMrcBJFsSkoDkYyA2uWQ2kMIDb2ETBJAksCqvTES13q9tDlApu3lhINtT0nl9ewoBa71AE0Kn4RbvMXDKD0aAncg7l6p6MrbHkrpqUrwqkX6kUxz5rud4W6VcW6EvLBzCK6Mhxhpf2qDFad/LCj8D3VCHF2RYlVnUYRhy5XBFGlA5WZLmzLxuMgkhvlGQ+xcGgW0dt9/ZPAbo/aEFzh6LPvrW+LqSjXmeAmZlFUSijpv3AHUHL61B0XxjdnMX3WTb1PNy6dg2aouLIkaO4eOmygFh70MeQbHXKR2oRbG5viURqu9tGPp8TwQoC6uzsjGiqcyytUimj1Wjg8MGD6LZaWJqbQzxqok9/bjWCdDaHerMDy4GAOn3jV48+gHi2BCUaR6XZxaVrN9DuD+Q4hHat7M0bmo7KbllUwZaWl2VGf2Q7yDCzpOWroohLHiss/ENAzxeLUj6nghxbKFPTM4G7GOflaS1r6EjGYgLsBHlmgY1WU4SCNne2UWk0cOjoUfkzO7eEve06ImoUsVhcsn4CjOMEOtYMYnjOuJapJMtFWN4MrGX5oPhYU01lkqGHd/T+7PvOuZ64o90N6B+3CuzPrPlZBHYCNvvkJIYdOXJEiG0UjHn77beF6BY6qtHfnAQ4vm5hYUHY7CRC8jEu8ORMUEWP34Msd2bq+7ewXL8/ONkP7IQElYBO7YURKxqTV3odwNrAzctvIB7xcen8JUT1Eqp1G4ncHE6fO4fmsA09Rn3+QINANxQ47hCPPvIQpqdzyKTZKhrCH4+kYtdv1bF7+zZUadvoEryVFo7h0V/9j+ArP73fH3dM/y49v9/YJODChQC9H9AnWfwEzoN2Oq9E9tMDbk5Ihw/K8MHrw0cHI1tagySlvvnGG/jC01+QwJQFMwbLxOw3Tp/GqUcfex/QGeC5vA8mgcI9QP+7dNn83dwXXoxjjKWH/syf/J94bO0Qzvzw+wIYrmoiPbOKoZmDqydQ7/SQjuuIWg3k1AHQ3EAhCqi0Fh2NEPF8DLs9IUVRFIHmLCRNTS/Oi5a7FiUIWmjWmogZJqiyRNvGfCaNSq0CzioVZ6al5072Z8SIQtGiKEzNodxoY6fWhpbOYuHwGuqDIaaWltHu9+VzuNCyT85y+8hyRXOeWTQBbH5+SXS/OerEeXEqPTFLIhPZjLJ8aMMatNCqbsMbNpGNejDcHpx2BYrVF/OYrVu3RbJ2MHQwt7Aq+uHdIbXke0hNkcRnByUyjos1GjDUCN4684aUjCk6Q9tVesEfvW8Nr73xBk4++qiwZB3PxcUrl1CcKgqbuVAqiDMcF//33juPVDIhkqzNRh35bFbm2Nn7JjFuZ2tbCHPsue9Vquj0bZQbHSRz07jvxCmoZhrN3khA/ur1dSG2MQtmNuDSNIaqZPCRzeQksySIW6yYaAbSuZycAz1qSoChR6NiZ1tvNmVsiYx1GrEYURPlvZqw8fl5CQJEjOc2IsFap9USQh8zdI4OUqSGC9jRtfsQ49jdGFiYOwjXYUCmwmAfHWrQy/dYetSQSZOMyKyVz5P4yJ4kSYSQHmNQ2A8tJPe5Tk3U9rhwcuPnsQ8cADoz/WCh3G89+WF36f4sn9+HgMySOgltDz/8MDY2NkQDnyNolHglEBMkWflgeZ2vfeihh6T1UCwWUS6XJQg6ePCgyMQykydhiu8Ns/r9Gf1HAzqRQ4UzAnQKjLPgO+7AH+3gxuW35N6+efUmWk0bb757FYuHHsBuowVL9eWepAcCj4dmKLCcPn7nW7+OamUb9993ENW9LfRbNSzNzQCOhWsXLsJmdYY65K6LhUPH8ei//R9+pjP0ENDfJ7gH+XYI63eCxBDMJ0gd2K0w6P1wQOdLyWJn1i3XoA+U98pSej9x/EHho0SiURnxfPXV1/C5Jx6XehPHPxkNsDJHp8I7234S/v6r957b2t9NgP3b3qtwbI2g9uy3/w88+sAyTv/4GaTTSfHJHpsFjPQibCWJqJGESZvU6i0cSKsYbV3AND2r61Upt7MMx4iSYM5LfGBbKMxOwTMi4rZGAhkJIhLZknFuu/CdMcxIQPy4uX4baUofRlSUZuegGAb6tgstkcKIF6wZQ7XbR35+AUosgWxpSkaodIL1yBEyEMe3omYSqmZCiUSFGMcy+crqQTSabeRyWTGfCGfBTeqGd+tiEbu3dQOD1i4OzWUxqG0iPh5g3GvC9Hz0mm10On3kS3MClIm5JbRaPeyUt5DL8BtZsC0H6VQajVpTXKo2N7bwxONPyPdtNBsCQlR4c+iMFo8hy3bE3AzeuXBexDtojkF7ynPnzgp5ir7W7L1zpO3m9RuYmZ4W5msuy+/QkUzw7bfOYGVxBtVGHWo0CTNTwszqMZQWDsFSolCjKexVW3j1tTPQVR0P3ncftknAoWY7fHFQq7bqSObSKBQ5yWAiX5wS0GVpPJFOT6xsDdHmp4GLZVtSQaAtLZX5atWWyLqyJ8EqQ6fdhK5HJAjhRvAjiW5mdh63bt1GtdYQJTqOrbFtMTtDUZsg+2ZgQItKgiCvCQJ6NpORYIlARbENCnZIhk4YZxCn6vAnzHcxs5Bs/f1FcN9Q0eT2+ulSahAK/NVX3X0vyj5R3ct1JdM+f/48nn766TtqbgRgke8lOdAwJsp7G7J4P/HEE/LYfrEYBgYMLPl5L730kpxPAjyDqzAzD1/zYYAekOKCPFC4cRp76QOomge4HVw9exoxDaiWy7h5cwNXrm/AN1IYeiri2aJMHuTiMbSaNWRLWdRaZXzj138F/QG1A7Ko7W1BHdviJHhoeVlGL5975nsSSFHtLzu1ii/86u/DBxUa/2bb3SXsO981iLaCbR8f7X2AvfPU3+wf/pB33am+331JTJ74oOtpH57u2+n3vwDfw3YfxzfZU2cAyOtk9eABDMYBq/2VV17D5598Ap5jw6SCJoMAEQ4KP4cSx0H2H1qoioXxXd/jnn3qJ3o5fLY+TMpD/N9z8My3/yUee2gJZ175njCvB56GgZJEfGoN40gaupqAbo+A6jpWkz6Gm+eRUW2AIzi2LZmyQ0tBTYNPj3B7hOxUEclSXhzJBo4l2TEvQGayEeGDKVBcBe1mR+aTk5mMZIe25yFNRTLdwNDz0RpZGCkKqt0ecjOz0BJJAX2St2YK0xi7dI3zZW7dcn0MyKD3OMtuoFicQiabx872npQ7hZdKfXRRbhtgPOoibgDN6iZa1dtYnkrB7ZSRUR2g34bhjtGuN9Cot5GfmoOayCI7u4SdRgfl6g6OHiyiWt4U//V+f4hquS5z8K1WR3TL6T9Olnc6nRLJWeqTc+yHrmQk/1XaJJo56LTpbJWWGefHTz2GJ049LmX17c1NyVBPPfaY2I/aliXlXpZsHauHCEaI6CrSxVnYkRi0VAnxwhyaQxIeNUQTaVy9cgMKFw5+exrhGBoSuibjSWOdZfWUgDnNJ/LFaaTzBen3MyuXMZtcFpqhSUBEExbOjHOkjlWPbKYovW/O9Ev7oN2U8iLV4xg4MTNmJs+Jg929Cl595TSmp2dx8NAR5AtTcB3KllKGIJDj5XVEMJdRLz5m6GKgwZE2EolIMAr8J2lUo8Eaq0LgDHraFJiJyGjbh4P0vmHhCZh/FKCHIB06o/G4M+NmmZ2AHhItQ5nWoP2jSPbOOXWW21mOZ0Vo/1w5M3GCPMv3P/nJT0BXNgI6g5pwFC78rA8HdPG/lnuY+0lrYMceUtIBcPq4+O4b6LaqaNYqYsNbb3WhRFOotocSmFLLoBiPo92swkgYLDzh0SdPYGh1YEYVuMMuovAwm88jrtNatY9rV65Ky4Us7YNrj+Gpr3Ns7ZMF9DsYtn85vQvUPywQ+Lu2AoctnzCY4+9ss/BaKExPA1FTWltvnj6NLz31JFzbEkMXGdshu1eIERPi3V2Afue77g98vIAmem/7BTwCIpspgG7hu3/8z3Hq+DLeevX7iCei6Ix8dJwolPQyoOehReLQXQuxUR0HshF41eswrDZo1yEldxKnmHVETSFLdUYDUX1LFLJwFF/m0UWMIVBXgO+48F0fhh7D1tau2BNmcnnMzM3j1uYWCrOziMTiuL1XxsDzoSVTUGIxZKZnOLSLZDYnvuC81rn4U/yEg7hkfA9Hjkiz0lBld7eMQ4eOiLQjS7Yc/+IinEwkMZXNYvfGDUznU2jWtrG3dQ1zhTgwbKIQVTHutqA5Fjq1Bip7NeQK09CSWaRLM9hptNDs0MDEhKErMIwoKuW66J1//7kXcPv2Bk6ceBiD3kB6o1QLI4N9be2ogNGt9ZsYWmP4ahypTEHY+uxvE7iS8QTyuWwgA0t9+EQC77z1trDbqS6WTMSlRH/zxmWcef0MllezWDv+CEwq+c0sY+7gGnwzAxhxNDt9MdvottpolMtYnp2SUcF0LIZavYpoIgEzmRRm7m65ikQ6g9mFBfStgPeQKxSk7EeADkYEXczNz0lwwr43mf/kJ1C1zjQNWDbtVUkatKUPTvtN8iFqtYbMsD/37A+wtLQqpMdCcRp9ulr4gY55zDQRpc2uWMlGJCMf9XtiOxuJKDLmE2UgJPVIerJQ7pQOWZr8W8GfYFY9IMt90PZ+hh7kO+/3PO8GTkkOJ0Q0AjqzcP5OESAKxxDQQ/32uwGdQL65uSlZOWeQCdTMuDnCxm3/573yyitgv509dW5hZv5xgM7XslrBtgJVx3jMbGsAQ6ND4AAX3j2DhKFge3NdsvFytSGttN1aB6pJ+dyoCCDVK3uwPAtLhxZw/JH7oOljDPtNwBkipvhYmiqhVamItDNLzXt7ZVH8e+zpr+Phr/7DT7Tk/oFgfufE/NWM9O/6sh0CupA7J7a4vDYYFI4VFTPLy2JffO7dd/DoyRMC4nFdh+faQan+DpN+cp3+v+y9CZRc5Xkm/NS+79VVXb2oF7V2CUkgBAjM4oAxXsDLkAzYLA4Ok8RLJnvi5GRm/j+xnc2APYkdLwnEGHCMYyAYzIABA5YQINC+drd6q+7q2vdbVffeqv887+0SbZkkBB/yY0al06e71bXfW9/zve/7LOT/LMW9dIF7eZV+pkJ/q58Rb+Lzk6WNJ0y7jke+8zVs3zSEF559FG6XHdVGB7W2CzWEAEcEHThg1pqI2loYCdtgV1JAKQ07W5GcBRHQOVv1+eD2eFBp1MUkhlV6s6Oj1dENgw6mCbE9LmJOJnc5ZQbM+XpPbwKhSA9mFhZgd3ugWSyYmElCY9pXNIJgPA53KIzmkmTNbGMIhgJNEqc4SzVDpZyMARVCinPC5/UjGonKbJZAYTCm2SFmbKoV7WodDr8PtfkpnBw/iHjYBVOzImEttWwK9OmqF0tYTC4iGIrC6vbC4QsgVShBhYb4QAiNVg3hcFQSwdxuH2xWOsk1pM1fKlXkdTNulAvuseNHRY+9du0axHv7YbJ48MreAzJbDQYDyCymsTCflIp+dmZaZufRSBg9DEXRdQFVTVXxxBNPYGSoH/2JsOjJI4lB1NtmNBgx6w2j1OqgTX230y2z2/FjxyTmds3oEDSlCqtEOrahNDU43CQfelAoV6TFHumJo7GkSWcXxOl2CaPcH/DJjJeVOhGVFTXlgoZ8TDdY8yIr48bKyHPnvD0YDEsyGxUHTz/9rLj60bY1FIxI+50bMqfDIbd3OuyiXWd7kuMb6qx1jf737SWwN6jcPIbcxJG5YFTorM5JJCS48+w63ZRzGSrIj0tyt2VNyy54Lwf2LsFOKuAlQGeHhGYg9GDvVvBd2Rl/J3jzmBP4eaGNLy/dqrwL6Hw8LvLUKNMlrgv2vJ5o7YXV/+r44HSWO18Bt8nccPEzwKzulmYAOit0ArrPacHc9IR0AqZmkjDZPWjoFlhcfji4Gao3oLUaaFt0+MMeDI/1w2LVYTWp8FiBqMcFv8OO5OSEkD1DgYCcT3te2YvtF78PZ11B2dobJ8X9VDX5700/TrvBv3f1N3H5fF133d2U8byQwoPHStPk3GAs6+DYmJzL4yen0FLq2LBmNRzcIKsNKUBeldDx4QxQ7xLvzgD66zoE//dcidW5Loamdfzg/r/HtnUDeP7p78PjskNtW9Ey+2Dy9EM1+1BV2mjVqwi7dEQcKnymClrZJGz1Opx0N+LsU2mIlCrIWXW9Jpry+NAg6q2G/M5WIsma1GbTsczh9KBYa6CiNJCcX0A80QeLzYGOxYZGu4064wpNZqj8ILhc8EejMNGBjZWZxQKH2wGX0yZEL2rc2W61WB1C7LJbHVI1lwpFkYp4XG4xeKGbGT8SBEWH2Qat2hSZyNz0OBYXZzAy1ItOswJ7W5Vo1yDn2XUFmYWUVJVWMrFtDmSKJbhDPvQMxdBqc75qEO8qlRr8/pB0HRhwQke0o8ePY+/evThn2zZs336uWIXWGwo2bNyEqekZzMzOoFgooq1rOGvTRszNzULXVPT3JWS+xhbzrl27cO62c9BQanjuuWeFoX7ZpZehJxiREBtyDUwuHq8QdIcH+XoLJocHZptdfNd3PvsM3A4r+nrCcDA3u1oWTXqppEjojPHek7Fvhy8Qkna20+MR/T5b7jTB4SaDs3HxWK8xtY657k4ZX5CVz8qc1yGYUdrGqnBhIYXRlavEhpce8C/s3iOz9LFVa8TfnJsC435oBMSWOjddBGdirg47U75a9DfXxBaWYE+M48aBHZh2h2wAA8x5DMS5i5Zp9OSWWNWf1Agbn+7lqPAqJPwUYC6TiXUX5C5QE9BZoRN4u37xXdlZ1651OcHNqKbbpwCaPxv+CTp27twp5DqOhLrOdN3Ff/lq9FPPT+zHDZmUBl1GWUxRs/ND1q7i8N4X4La2kU0l0Wo2sP/QYVjsHlidXtQ1upGpyM0tYGzlCDZsXge100CinyqGInpCHrgtgKOtoVksIDufhM/lkvc/lUrhyNGjWL3lYmy+iix3bvD+4xejoPjp2/1rIP1areSugdt//NH/c27RPebdSr0L8FwLs8USOnYHeqJhFEoVPPXDJ/BLH/qgnLESKe10nAbo3ef8012lU38503L/zzmwb8VHoUSDC4ENDTz2z/+AbesG8fyT/wKvi+xhOzrWAOBJQGk7Uai00GoqCLFj2Mwh4tKh5RfgYkCFaFMdAujhQBDhUAiFcgm6CdJ21/g4nbYQQ9hu58JDJrjJYodmIQ/XjMnJk/CHwlD1DkI9cQkbqTSbyBRKsHo8sHk8iPb1oc1wE49H3OecDhvqlQLqlQoUpSnVorjCSYPdAovZLHaKZO3TFOPooUPiy76QnJMUMLq/jY2skY1GNpeCP+ASDS693ZlApRRycLG7qzSwmEwKIc3OeTGAbKGIcF8M2UYJPQO9aDRUyflm1ZjJ5HDw0FHsuPAd+OfvPSCz6Z5YHJu3bBGSGLkEGzdtklCTubkpTE1NYtXYmMymXU7ayiqSh1xklnyrKQEs7HzQ2e7A/n0yx2an4eYbfxlqvYPpmQWoZhucwQjc0T607R6kSjWRrbGt53K78eTjj4tA3+OwojdKPXsVufZ1/Z8AACAASURBVAxDeFh1t9Hb1weHy422yQxvwHiddIxjIAu16vKYNqvI0LioE2BZsZPAtbzyJKAz2pVhFOQRMDwl3tsnowgSFNPpHF544SWcs+1c9PX1C5hzI8D7FqAW0CYwE/Ba6OgqWqwgdU3+n4DPsQSvb7M7xDbWsOA0AJ2abAPQl8BcCHOvBRHdoeySxGgZeC+v1Ams/F1c6cyc9+tSXXGG3q3Q+dlenmXeNYfpvi+na9e7a4ERvlOXGTqJc5yzc+HnJqFrE/tvAbqQo0wkobJS1+Ud0ESGSugjoO9G2G1DbjEpEs1dzz8Pi92FYLQXDd0MtanjHdu2w9xpo67WcODIPsQTVFxYMTbcD7fVBHOzgRrHQZUKQrQbVupYTKcxOTWFwTXnYst7f/VnBvTTK81/D9CXX/+tDujdY981JuqaD/E4V+oKJmbnMTg0JBvU737nO7jul66FzWySJEuOmEwdDr66l2WvvDubOO3NOtNyfysi7X/Sc6LkQpOmZR2P3X8nzt84jJd+9Cj8rNBVE1Q4kVesqOsO1MRa0oyesAuVwhz6e5zolDJwViqIMSvb5UGzVkfA7ZWZMWVrLV2DK+CD2W4D2+Oi41VViQwly13vmOAMRUhPRy5flIqrY7agzZapzYFyXYHN5ZF5ecdmg4cMb87pPW5UajVYOh3xltcUBUq9IeBBrWe5WJaFkhU5Z+YlssDbbaTm5pCI9UhFzrhP2pKYnZTkldBqN3H2uVvwgQ9djTazuVl1Nxvo1OpSodNcpiccRpDOd7ouUZOR/l44Y35kKyUEgyGomi6hJkwny+eLOHz0uBDBzjn3XAEfkonmF1LCcl+/YQPm52dx9MgriIT9GBkZlkqcDPHDhw7i2NHD6I33YPu521CplDA3O4UgPaAZmRoKSnt+cT6DrZvOw/R0CjW1Dd3qgivcC5s/ioKiom1zwWKnsY4Fu3bulJaez+UUe9ag143FVArRSFxY6OFIRJQCnOex5c4IzZamw+31St46WytksVerFXkOjEo12usWabczGYrtdVanrMzZqufx4CaLGnRNa8sohC3xXbt2S3eCMroESY4kwlFCSV8AM+CwE5TZxidxjO3HJjqs1qV6N6w2LVZq0ClV5KiF13+1OjdJHM6ycEsB9H+7FDzdUa77e7f13Z15dwG9W6ETtHlec4be1alz8ebPXSJU9zrcvCyfi/Nn3t/TTz+NCy64QLoV/D8+ZjeOtfv40lc4zVhGshiWZqy6CPiMnHO7iaOtKo7s3Q2bXkchMy9dN3aJrA43IvE+mKxOBH0BTBw8KA6QdrcdLq8TfSsScDmtUKplKOUiwtxksgXcaMDn8coxpZ/A0WPHMbb5Ipz1ro+hYwq8oRVLRgZLUqzlR0iO1DISXBe7unDWZUEIVew1GPBv6Mm8STfiebB8w8vj2rWfZvEyl8qI58NAfxw7f/w8Vo4Oo7+/Fx12c0xGmhs3t0Zj6TRAlzfqVaq7DJHOVOhv0pH8ObhbAroODaZOVWRrF541hr0/fhwBpw1KrYl604SFgoq6bkfLZBN5VTweQDp1EoN9PpirRXTSafT5fJLiVS9V4HE44XN7kM5kUG82sH7zJjQ0FbWGgppSR4vzdpjgtjtgc7jRIoHJ5hDNODO3OfM9OZOU74VKFQNDI6Bh/OzCAnKlktimWuw2MJHMpOmS+sZZuMvplhY7NwxKTZHccS5wBGGV0YVeD2ZPTiIWDgmLlOSrYLQHU+k05ii9s5nwznddhndf+yE0i1m0lJq43kFpoFmuYPrEOBKxOOK9cWmdzszNSoWue6xQ2qqAE9vMkZ4eTJ6cFpAcGR0Tx7Vdu1+UBXBgxZAAHSVKq9eswQ+feAybN61FNj1vGMu0mjhx4piAOavgKy5/J+KxKB5//AdCBtu4YZ1Up3yNBNZ8Nodf+IUrkVvMo1hvoahoAujRwTFoFjc6NrfY5i6kMjh04BDMHRNikQjS8/NYvXIUtWoFNocNDSoSQmFpiRMgBodGZLOTWkxjeHRU5Iaq2kJPT1Q07AQmxqISdBvNmpCySH4r0knO7hRAp66dpi+U6dB5Ttzf6AlfV/Dccz/GmrXr0BONw+vxwWKiZa8qfAiTqS1jFJuN5j8kejFYpyWLG1nv3SqZmwgZsVD2SEaGzM+ZokeOBM1m+LWMIfyaVfqrON+tpE4H9m6F3p2hd1vuXVJcd3Zu2NEaMbf8v+Wz7+Wt99MBnRuFp556ChdeeOGphZ63NwiSS771S2vJa83Qjb2KSTgO7EipugK7pQ2Txgr9eXgsGkrZBfT3RnH48CFUag00VB3FqoJIMIhNo0PoiQRQaypweJxIppJotzXUKmUkeLzrDQz3D8om3Gaj8YRFPoN79u7F2Re9Gxsvve4Nk+KMcKhXDVi6oN51bjudyX5KK77sNiJUfAvTugnoBPFuB4fHtUuO43rHRerIsSmsWjUsY7rUYgpbz94Cu3gKdCfmhjzR2OgsvViDAiLHfvn7cgbQfw6A9816ioYpgga1lcPOxx/ARVtX46WnHoFaKSIejSGXr0HRHciUW5JH7g8H4XByVlxCwGeF39JBlCdYuQxNaYK2IEzyYq0kVpkMdIiG4Q0FZCeey+cFjII+v8zRmy0dnmAE6VxBWtXBcBT1hoZkKo1UOotipYZStYbDR49h05YtODY+Lv7hbPmRTS0bA9hQLZYlXGR4aBiHDx3GqpVjmJiYQMDnFV1nXzyOoNeDuamTGOiN4djhQ1LlVhsK2m4XTC47RtashGbSce31vwh3KIBGMS8t6lI6g3hvAi88+TT64r0YGBiUlmu92YTT74bZb0O4tweNZlMqVLPVKgS/dDYn6WXsPFAvLTPjkRFxYuP1+AE3m0yol6uYnTbIbx6PS1qa9M2mPOv887cLuDMVjlnhVrNZzGaoaSdhztRRcfFF56CltXBschalhg5/bIVo0X3RAaQLijj+MVN+53PPIxHvkyx6r8uN/t4E6vUK6moZsURMnhMrcqWlik1tuVJDOpPD6rVrRH61Zs0aiXIVQlynjcmJcXm+rNDZjqd0zdBVk/zIdZ9tY+pozejrH5Do1HKlihWDK/DMs8+KlzvJgx6nz2ClM8WK8jQanhDM2ypUtcHMNekAkOkuIN4xCdAZoGlBu2OG1eIQbbTN6oSV4TMC6N22uyH5MVryhj3s8pa6iS2BpQtBuwvc3WrbkN4xCtOQ0i2/vWFoZJYFm52JbjwvK7BuVdat0rvacjKcaTjDv/O2rMCpVafvO/+P99OVNpH13t1oLK/Qu0Q9nj/dzgOtgvn+tTsq7NY2zHodM+MHYNVqmDt5jDmEKOSyyOTy6B8cRu/AENx2KxxaDU5yr6xmlGpVJNMpkdr5vX709sTgcbihNTXks0X4AvSJsKLWUnGCksyN52LDjmvesGytC+jGiGzplXA96Vqedm1Pl4BMLFxOmasY+oS3OqD/W2s3IVpl7oSVoD6JVatH8cxzO/GOd+wQv3eP0y5yXI7fjEGiQf2ViYqRRgWdUyZ2PkmPpAvmmQr9zYLLt/79dkycBmtAu4IfPnwfLtm2Hrt/+DCcHRVhvx+FQg1qx4lSXcNCtgi72w27w4x2p4lw2AW3SUeC1VpyXqRdto4JXrtTLE9ZLbCSXrl2DWYWkkhl0rDYrBIDyuhPAjpBfG4hI4YwbLfXlBYKpZpUEJTYsNIlqYse475gAE0x9+hIS59VJb2+nTYXivmi5HPz084FmffPxTEejWL65ITMpOgbPzY8BL/HhVxmUaxKzTaLkO2KSgWJoX44fC587NZfRlNtyrzW5XAgv5ASHXoxk8fwihEhWlmZ715TUG5WEVsRl2KQGxjOmvkh5calxvx3mMQqVfLEKzUsspvgcmNkdKWQ+A4fOITk9KwsYCTDjY6OSOegVMgjk06hpycCTWuiUi6irRHg6GtOcwpVKuRQwIkN6/vQUms4cmIaDdgRHVgJd7gPrkACDXZWdBuUZgfPPrMLPk9QEpxDgRAG+/rpVYe6VhLrWpLfxOu9A5Gu8WdW1PxOZ7P+/j7hHXBGToJVkda+DHfxedBoKrDbDPtWBrywSqb2nLG1dMrjffj9DP4oisUpjTVY9a8YHIYFnBMaVTgrdAISqZq6Rt8CRSyEScIzqF9LANYxwlj4eyBASSVjS91idON0eIRNbzEbwM7nIIS5ZWYzyz+ZXUZ5F8D5t261zZ+7hLflbPduWhr/3pWrLb/PLhFKzgmr9RS4L7dy7c7kCerdqn55TGv378s3EN2NyClAZzO2pcJstxuuYla+ToYZ1FHOz2P/Sz9GX9iNF3/8FBq1opCvEn0DiMUTqLd0NGtlmJQ8lGpeXBeZp8D78nh9iEXjiISiUKoKTo5Po9OxwOn2YfWGDdh/5CiSmQz6V27EO676CC2K3tBid0pls1SJCpCfAvOljdZpQSkGb8Bo1YsVweuyBXpDT+9Nv1HXB6Te7KBQKsFstWDn7t14z1WXI1+tI+QlP2TZhQqhNjlIRu+JuxmdG2H5xHQk7OkMoL/ph+0t/ABSoZOS1sC/fPsbuPzCzfjxYw+glwxXqxXVcg0wOdFQTVhIF4QMRs4ZI1MjEZ8wwYMmExZPnkQpnTVytu1OQGsLoDvcLvQO9iOVzaBQLcPhdEolQoIXWedOttVJlMrkpTpk/nmt3sLCYhZTM/OYSy7IXDfaE0Oj2cDwyDBeeeVlrFw5ikzGcDIrVOoS8ckEsEajiYH+Aal4KIOi3EvIVc0G1KaC3p4I8pk0KqUCYtEo4rEeeZ6ZXBZtawfuoBe3fuJW5EtGhUzr0oDHh8xCGm2tA68niHKtCbcvIPN9fyQIf9gLraMKmFsItvRjr1ZFtmW12cQwhy1oGnuwwhkZGZUV6cDBQzh29Kho4XvjMaxft1Za16mFeZmZsxJfv24NknOzWFyYF0IiMYx2rwR0AioBfe2qmCRjHTp2Ei2THfEVq6FZvDC72BnpQ0OzwmRx4+mnfoxqpQG33YNouAf9ff1wuq2oqXmYrG0B4Jauw0TTHVWD0+WRjQiPGStQauEJ5GSi87EpL+vO0BWlLmY9HHlwZm612OB0U/BHi9C2KBj6+hMC6DTPoS87WdJnb9kGjyMgq7NKAG8p0noXQG83oapNea183dS684vg3Gmzymb3kd8ZSmKVDQXNa+x2MrGdp9rv/HuXFNcFQvnOPi094k8D+uWM9S4gd6vjbrt8+Vyb7023pSryRI9HjISYh86KvZuF3o1T7c7NeZ/d6pybAnZsupnpfH7sQLBSJlFueXXeXU3ESOdVSb345nOBNzaAGcxMHMauHz2GoMuE/OIM3A4zQn6feO9LJ4xyRSswe3w/xZ6wuVzCVXF5vUIybDU0aC0y5y1IzadhNtnl87lm0yZMzM4iVyljYOVGXPye6ylgfEOLnDEbXyIl8twjYC25/cn/8wok0i61lmXuIm16I5PcwLTX4/P3hp7em34jjrdI/hUfRBMwNZvEXCqF0dWr4fH74CJgL4H3EuVzWRSRsdlk164FDQ2NfBW+h2eMZd70A/fWfQAyiSlb0vGdO/83rrxkG579P9/DaCICK7XjtQZ7cTBbnEhnmWndlBaozWZGMOCB3qjBpNRRWFiAVmsg4vXDYbKIiQm9nunXbXU54PR75Tv1slzw2HIkYa1UJvBpUu3a7C5obRMmJmdwYmIKzVZbZG1MASPBjQsk3cmGVgxgMbUAt9uJVw4cQCCegL7k5z4zOyfV1UIqi3DEjxUrBmXums+mRVtPBjlJcQR0hroc2X8QzYqG/r4wVJOGnr4e3PDLN8Af8sIb8CGTnBfikM3hxYkj48L8D0ZZ+ZowPb+I1evXoVjOwe60IhD0S6Z5S22KxIt55qVySQ49o0P5MXO5veInv3fvPpklb1i/FqtGBpCan5UP4+DgAFaOjhhs8vQiynRjazYxn5yVCjURj8trIguemwFdrWFsKIJoJIgj41MoKTp6BleiZXLB5omgp38lGpoNLk8Izz7zPE5OzsLvDQqg98Z74Q96MJsah9NjFx06RwROt1fmpF6fX45PJBIRoGaVzLY3Fxbq5BO9cWG6c67O58PrsEIm0FL/T2a9zLXNjI6ckFY9VRXctJAd/+JLL2Dzpq2wm92iSCAhTtUapyp0TW8uzdQNMJeWus0h1bjozBnGw4hVu/PU45BwZzjF0RPPYLkLoC9dXm21G3UPQZF8C27qujIxgmx3bi5ufKpqhMAszcW7FTPPSX5RY84qvys3IzjTRIg8CQI674/3wS+e97xNt7VPmRovyy1haSvLtntXk758M7F8HRFA538s+YKpjYa4+ZmYT683UEjP4pUXnkFy8hAifge8DtrxZqX6ZpXepFeDnNE09tHQ1IzPYalSQb3WECtZ2gWHfSGE/CEU8iXhWKgM7KFfQqmI0XVbccGVv4SO6Y1X6Ev6RJh0wxbaQGy23Yl0hDMeRnGPWvq+BOrMgOIY5OcY0HWTCcVmUzZzfKUn5ufFNOvHu1/Au977HixmssbnaKmDQY93BmeR1Oqi//7SyIG3rag14SidAfS3Ltq+6c9MqldVgdXewX3fuAOXX3w2nn/6YQz1hmBRG0I6a6sdeFw+lApVKPWmELfobcqc5HqlhHq5KJIWl9mKsNePTkNFdjEts3LuMilbM9mtokknO50A4Xa5kc/lkEzOi0sZTUwKxQpm5lLIFypwuf1iDJPNFmQOy0WRDG/mBtPLm37hfX0JpPM5MZo5mUzKAspIT7b1SUhLpReRzRXhcdsQDPoxMjwIr8clLGoSu8gmrRfLQF3Dpg3rkStn4fTaMbpmWACaTGs63/ncAVgjvXjhiefgCcYRX7EKhZqKNJPNXC5EoiEBnmg0LGMASq3o014uF1EqFWVxppHM3FxSgGdoaFjaw5xZ0+Fx/MReeN02MZZhSherX7ak2e4naJ44fkw6BXz9KwYHJLiF6WsvvvgiauUCBqJBrF+7FjMLGaRyJYQSK2DzReCP9qOnfwRlRYfTE8S+vYdw5MhxBAMRBAME9Yi0y9O5pFCFWY2TkU/7XY4/AsGQPEcCAEcc3KBxXaVCgF2DoRWDAlgcAxCQ6OdOaRqZ59SmczPHC6tcRum2Ozpi8R5prdNRbnzyhMz0nRaXkOJIgGOVrupN6O0WGo06FKW2FCdKkhxd4txwCPnRKXNzchPELe6UqYzhFGchj4MGM7LkLSWKsq5jJOVSQIthTmOGjZuA0z5pvB5fU9ckpgvw/D9W2gRsBrGQp3Httdfi7rvvxq/92q/h29/+thxHWrh+73vfw+WXXy738+ijj+KWW27BY489JlwEbjppzkJm+49+9CN5j66++mqMjIyceia8HTcUXOxPB3UBc6lg6bqoC9Dx80Yvd6r0mGDYVqs4dnAPWtU01HoBlUIGhZzBByGnYSa5II5vbodd3hMSWCvVmnQb7OSzePwIur0YjPchGgyhkM3LKIlyVKvbicV8FsPrz8bFH7wFHRO7MW/swq2VcAG63QZ+52CZComWarhBCt3b/JNfHKMZb8wbe+C3wK24OaqINZAZVejI1SrIVWt46NEfYNuOHSI5ZRFEZUFTMVQ7HrtDYpRJbg37PGLN64MVtF7K1LJnAP0tcFz/f3sKIoegy5pZxf13/Q0u2XEW9r7wQ/gdHdg7LWm760oLAU8QrVoLKpPM6gpaDVb1VtSqZVl49WYDLpNVWu7NSg35TFZekz8YENlaoVaBZgYCkbAAXDd8g21euslNzyUxNT2HxXQOjVYHbndAbFwLhZJUZ+FQWExW1GZDNOR0Dgv4vZIhzljQqqJgaHhYZGFz8/Mo16qi8/b4vNLiJVAsLCSxfv1akUANDtC61CLBMFNHJiXdaCGTRDDqxTnnbYHDZZEZrsPuQFs3w+kO4sWXj8DpiyFd0WB2hTC4ah3yTKDz+3Hs2BHEe3uka8CWMYGSIM/wE6/XLYlpXGnZuSBIGs5qBBTOiktQW3VprxJImJ8+MX5CxhIcCWTTaXGMolMcLV8ddrvYRh47dgxmTQOz6c7asAH5Sh25Sh2eSAyecByRvhXwhGKoNDhbdSA5v4jDR47B4/bJ/XHkwXk8F3MCs8frl3Act8cnJhfcfJArQDAzwleMddXttCPH+Wl/n2H1u0SE4ybNyw2dxEGaZdxA5jU9zRnoUqmWkOiLo65U0O5oKJYKUhnbTXZxOBPPs44mIyBqL6g9Fz2+ML1pOOOSjo3T6ZGfCfDchNBvngWdrOtsv5PlTgtY8SL8SQWvMW3s+my9SqpqNVoCqt3qu1tRE1D51SXhdVP6ugBLxzhuUOljQJCmGxs7SSRNdjXlXUMa3kcXnCcnJ08lsXU3COeee65U5cs93pfHqS4n8nW7C3JQxO9bqFLiKdFQm2jrTWiNEsaP7EPAbZJq3dxuiiMcpZXM584VS7BYnZiZmYeJ4wyx3nXA43bDyahhkiTLVVx2/g5ReTitFoMUGQ3j0LHDyJUL6Fu1CRf+l19Fx2yMBd7IRd5fHv8uoDNjQWlIsiDDnkTTvwzQKX9lMqN8J6j/HAN6y2RCFUAJbaTrBXHEfH7vXgH1mdQizt5+HpQWW+nMbWhJZC0dOe0mMxxSpZswHA1hdMUAvCYnMmr5DKC/kZPw7XIbY4/LRa6JB771VZx3zhocO7gLajUNj7WNsMeNttJC0O1Hu9mGleEnVQWVUgk2iwVKsy4RoKx4LWobppYmVS9Z51wcnV432lYzKk1FKnRPwG8QxzodBP1MG0sg2Nsj7T6bnSxhHcfHp5FazMHj8SMcjgnQTU9NYevmLZifm8HqsRGk5pPSLizmchgdGkY+lxfiXLgninPPPx+7nt+NaDyGRx97FIm+BNZtWIdGs46BgT5MnZwQi1ECbjgQRilbQWohBbWtoKFVcf2N1wqTX9MaUFs0E7HD6Qrh2MQCKpoN6Uob8eF1CLP6rTcRi8XFBnRkZAU8bqe0jcPhoLSOAwGfACaZ63w/HNTZi2+5DSaHU1BIr5Zkk8G5PzcQlNulFxcFjOrU2ptNAr5MHSNwMIWNbXiCus9pRSU9h/6+XlQbLTTagMXtQ8fhgifSA9idUGER5jo1/zMzs0t2rbrouZtKE+2WMfOmC97A4JDMz5l7znY7Owk0wSHw2qw26c5whq/UaqISIPj0RHvQbFAvzhm2c0l7ToqOUZ2z1U4WPlvoTrcdlUpRlBXSzWi10KorS/GSJPUwvrUjvu0iqNRYJVObT1kjNzMEc7dI1cj7pQlOhS1sBvMIQ51jAaNBabTlDSMYY9FnaIrRuRUNu8VsdAZaOnSm+lmtArL8ktQ3K9v8lMFR1dESsCapjS11btC6s+1ukApBnLclANE8iFwRbpR4XwRt3h83BLTs3b59O+68805s27ZNvPm5gWCHibftzvmXB7l015vTSXF8TeLdLi1bvmdGpCeh3YImxif2oV5MoVpMIR5ml6WFqalpMJ/b5fWhp3cFqopJiKhs9VcrJUnhc5A1XamgmS/gyosugrnZRCzkB3QVkVgYe/a+hFRuEf1rt2LrB/4bOmbfG14SRW/dBfRmCwrHcDWjGmU7ne+J0CCkPWSB2W6FhfwNh11A/ecZ0Bk4tQgVM/UcMqWyhFEdPTkFk8uNZ3a/iE1nnyO2zDIO4smrt6E3WvL+KNUqUK9hJOjHingMsUSvkJDPtNzf8Kn4839DI3qR5U0TD977dWzbPIrJYy8hNz+OoMuMWMALU1NDgJaiKuCwONCoKSjkC+K1zTYsLUoJMp2mKotzvVJFrVKFpqvyAWR7Trzc0Ybb5xEQp5abZiLcfWrMtXa44HIbYRFWqwtWmxMpaqcPHpHEMuZ/c/Hffu45+NpXvoyr3v0u7HnpBbz7iivw9BM/xMjQCI6fGEc4EsYHPvgh3Hb77WLL+f1HH0E0FsH287YD5jYKpTw8XpcArcvtkFlhLl0WYF21ZgQ/3vkUPnLDtdB0BV6OFOoKTGYnvME4Xjk8hWwN2LD9Mgys2Yond+1BtljBhg0bhJG+cdM6ISTV62WMjDASVBUw52aHaWkEZQINQUGkSVY7asUCnHa7ZL9nUyl5PwmC1OqzOquUywJItHmVCrBUEiIaQ0xq1Rq8Dhs6zTIcNovY51pIbGPSV70BE8NAOCe12aWDQeOYYrlsAFG7LQslo2RNOjPHQwLcHFlQe04JGrkNBCBj89OEgxaylTICfp8ArdtFsxgNLodLQJz3R0DnJoinFRm7vB6vQ9Kc1+9Bs6VAUapwe5xStXNQ67CyOtOldU/+ATeYzD7nIi5s8g5Z5w5ptbPlbrU6BbQ5itEo5DVTg81KmpMggrYhZ2Nnh/N6VvlG1CrB3HBhs9KghjN5VvNtM7SWEY3K98br9ch1WLHyu7EhgLSjydjnMaSJEDdA3OgIM5vEJYsZTSYP8jUxZ7xel+qeyVqUOt5997dwycWX4sD+gxgbW4UVg0NiDqTUq/D5fVBbPF+M6FW5vIYPzlKP2ahY5fJqn5oMdZ3nW4eb0DZ0rYYTR/fB2lEwfmw/bGaGIbWgtzX0DwwI9yBXVtCCG5UKPwdplHI0YNIlLpVbJnOrheGeXqwdHETAbofTakYmu4BMIY3x6XEMbdqOc/7Lr6Nj/mkv91ON8K5LzGsslxLfzFwHjhBIzq/UUcsV0arWQTt6dpIoK+Qerb1UpVucdticDtidTsBOC+hTtiv/6tv2Zq7UXQ18l6qxzPpl2cMuEf+WrG672vs6gP3VFDJaA4u5AlodE1z+IE4mFzC3mIEGM1YMj4iRFc/RtgRa6WKmw56Ws6OhlV0U8lysN46R0dEzgP5mHuy3+n0L0ZezN0sbj95/Fzas6kU2eQRTR1+G29xCyO3EQDQuueXmjk10w5rWEUY5Fy8S4Mw1iqXMaCgNpDOLUjk2tRZsTjv44aurDZgdNoTjPYgPJGB3OWWxY4XGOfnM9IJ4iastksKGafdGiAAAIABJREFUJLgj0duHUrEqGeOsRtkG/OrffRUfv+WXZX4ejYQQCYfw7fu/g5MzMyKLOvfsbahVath+zjYkZ2axf+8+IW/FYlFs2rwB4Z4gOuY2GpoCu8uGQIiVmAtNetQ3mjB1WvB57OhPRIG2ClfQh0quAJvLj7puQ04x4cUj0zj3ne+Hv3cE2ZqGucVFrFjBbHDA46bch0xlA6CELc3wGZMF9ZoiqWv9A4NYSE7D7yfpySltZ78vKFU5q0BWf3TyatTKAtiibSbD3OuVKk7m0mazON7RqpXz03ZDEfCslssyb6RagKMGGu+46d4mZCmDkc6L+ANIvjhb42yjNjA0tAq1Wslgs/t8MiOORMKyieDmIbkwa5DaOtwI2FBZIvuFQzEB4FKpLEDkcvmQz2fFk9xspl1sXYCza2PK58JRDTPh3U4vqjWqCSAgz44EK+1ypSIbCwI4K2xN7yAe6cXc4rx4DRDpOKdn+htHECbq0zUd1aqCcDgOTdXEE4AbESN5UhdZHXX8vNAimCZGPJez6TwadRrBWMXYh7G2tN+l6x2jZdkC5yyeG0+n3YuGpmH/gcPodMzYvOVsOMx2qZhIgmzrLVRqZTnHqM9PZ9P4/ve/j5Vj9LEnz2EjlLqKaDiMSpnKEiu8XpNMvDi2klFUSxWjH0NOstQ8O92Kviu+7gqaOkuOdA4btDYJfIZbXEMp4/jxA+joNUyfPApNrSLeE4DbbYOut6Se101WzGXLCAejcHdMyCUXMD0xiYAvIP4PK0fGUFjIYSjahzW9AzCz7QtVxlOTi9MYOmsbtr7/44DZt0xeZUDaclc3/mb8MxIXu1U1Z8e6yQZN1RHiBjCnoHgyCXNDFf6ObBrJdXDYJOaXiY12jgUCfoCfhSX/IFpMLx+udJY2Wd1ux/J12GDWv7ofeq190+tdt5erDITL96qgQqSYvMjh60DOIbvTLox2RXopZsxpdezJzKFs6kAXpQc3ZYa3wszsPA7sP4RLLn2nqHe4eWRnlO8JfSBS8/OyVtUKKdjNHdn8f+Dqa84A+us9eG/H6xm7S56FLfzzP34ZG1cnsDh9AJnpo3C0Gwh7nPA73eLT7nYRAN0yfytWKqjWa1K9OxUNzXIVuUJeGLK00CaY63QR01WMrhmD1WWHw+2UdlnbDIlKrdarqNebeO5HL0BtdsS6NR6LC7D7vQFZzKPhKNKLaSSTSVx68SUC4pxXE2wWF1PYtHkzXty3F6FwFOVCESF/ED3BsHQKaFNZKuSEgDWXnEYs0YP+oQQmZyehtVvoG0yg0WhhPpmF2+FCOjWH0RV92HHeOWKGA7aE24BqtmOhoGCx2kHH04MXj87i3EvejYaJMi8NZ29dDatVEymf2cKWL2VWHWmv2+AQA5qm0sLDDz0s3YxoNAiXy4qdu57BH/zB74tFLNvVoXAYDUURMCUgsqIu5PMyv/UH+HNaWrkMOmHrVCwlSRxSlwCcBEGxXS2LHtVwUuO6182q7radjYVG5sMdM/7pnx7E+PgkLr30Enh9HnGg279/P6688l0YHl4BN81jKEVEG60WJ36sInmfHSST05KY5vYEoWuNpbxvDyxWGzLptJD82AYngBJ02TrkTJ0bFAbUjK4cQqvFKMlF0amz8pbWuoC5Fc2WhoA/LHNh+g1UGlX4nF5kihlJmHNb6AxYERJm78BKtJsk0xmdBVrJtrSGtPCbqiIgy0uLoyFYJba1oajkyQtHgG1+Vq+1GuWPilS79KMfGh4VPgdvx7EQSZtKg1WwDX6PD4lwD+anp5HJpVFtVJBKz2Pt+jWoN2oSm8rIWIfdxaw/2Tx4PSFZ7CkZp9KsY2qKO57wDqx2qEoLBCR2ZWCzSOfLJCxvw+eUkMjjy5+4CWLHgpI1eipUygW4PA7AxKjXDmaTk8hlk1CUAtp6HSZhtDdgtTCcqCGmRzZ3AB67G/3eIHY9+TQCXr9oU53BEGC2IzmdQsjuw4AnDLeJqXgWzGeTmCulsHrbRdj6npsBk1e6JGxliGfAEmnvFHlvCd6NccCrYE9RHHsyvHh1oD6dR2UyCbdmglVnp8Yi3T2T24G2yyrjO5vbCXcX0MUksAPV3OVFGHfO9nQXzE9vyS+vpGU48zNw6v49QH/V9gdoNjVYnQZ5rbG0VzteL+BgJYeSbHLoAMnREV+DReKajx8fR2+8TySmXd9/dpkoH2VHy2LmZ7IMp80CpVLF5e/8hTOA/nYE6tf7mk7tTjst3PeNL2LLuhVIju9FKTUFrZKH326Bz+ESZze2ZelHrjEFrUkb1xrUmoJmpgiT2kaj1RStOFtgZLe7/R6ZdbUtgN3lQMdqknk75zz8nW3cYrGKoYFVgM5KsYpKpYrxE5OolKuyaw8GQlg5ulKCW9atXYtcNiMfcrZFKZliu44GLbQdnTgxIczt6ckp+Dwe+L1eaXen0yl4vE7Mp+aQK2SQGOxFTanIAuzzhWjXjoG+AUydPIGzNq7BVVddjlhfr2RE291eZCsNNM0uZKpkkQJjWy9EVXdgYi4DX9AHv7uNSNCJaA8JZXb5kBFIOVKgxIqL+J/88f/ANdd8AJdedhnqlTzcPjd+8Mj3pJ37rnddBZvDg1I+Kx/aSKxXfLRJuKIJC1v0vJ4/FEG1VJA2MN87AiOJc9wEsHU7Ozsj6WWc1/LDzoqac12StAwXMQPgWXVzsZO0L7WDBx58FOPjU/h/P/c5WQ2nJ0/gxRdfwN/93VfwyKPfRy6XkfsjY3905YgAHo9BKNwDtcUNSApulwc98T5USnlpu5MPwHkymf1sT0ej1PvTUa4lGm12Avh3RamgpVbREw0Joe7kyRnZ4ASCYfgDYSEOMthFaTakemfKF9v3vC0BN5WcQ19PCKvXbUQulUYhX5bEO2Z1/8IvXIZCMYtoLIhmq45QJGSknZnYOdAwN7sglTM7QuyO0MAm3hsTLwH+zgr/wKFDiPbE0de/ArV6Ez5fGKUyDYLy2PPyXkkMvOT88/How/+Cqz9wNXyhANKZBeTyWWmjmy08V72ilJDuhIUcCZI+fdCbOmpM9fOZobSqKBXL6O/tl/PZbWcbvCJeCsbxIunN+KfTOU940ZIrJ0YjYtZgs0BvKbDYRLsiXI6ZmUlUqzlkmIpoaSMUckNrVVEp5yUEh+OSVqMDn8WF4uw8ju87KLyCTWefDZPXC4vDDa8rgFapDmtdg89KPokV47MTSJbSWHf+JVi948Now2uAOU2FhBS5lOPN72SsizH7sjJaRn18liYosMKsm+AhU38yi8rkHPwdq7DcObKx+dxQHRY0bJDvVp8bnrAfNp/XaLnTEHAZKp9elb8WoC/H8J8l3OXfA3S+F3JsLMaIyGQzQ+VbIqwlYG9qBuNtBRULuQ9mtJocPfEctUsU8+xsUr7OP+8CY/ykG6OpulKDz+eVbpgJOtwcr1VrOGvjpjOA/nrB7+15Pe5sRSeC+/7hb3DOxpVIntiHSnoWlXQSFrWJCBO3/AGDtbtUKVDryvZeS2lg+tBxYYt3Z11sP/qCfvhDQTg8LgF/LkGsspo0CbEyA92Maq2GcrGG0aG1MHXo+d0WcxBKjpjS9dyzO7H7+ZeE3U1QIlCR4c35ez6fw9atW/HiCy8gk0rDbrVjxeAgIuEoJicmMTw8LNIqtodHR4fFqMXhsMhIwGY3SxVDmRQNbXK5Ovr7B9FsVLF6zSguv+JSuL0uYcprJgtcoRj2HjmJbB1wBgfQsAQwMHYWCjUN1VoJLksViR4P+vvjCIW8sNvp1sXFrQNd6+DpJ5/F3/zvv8W999yHUDQCVanI+91s1aQa7o0PYG5uHl/5ylfEke3973+/LOaURZE09d73vleq9rvuuksqT8qjWLWzWv/sZ/8MX7rjDpHz3ffte+X/T5w4IYC5ZctmzMxM43d/93dPkcK4u+8GhxhRn8CBAyewa9cL+PjHbxGdfyLRi2PHjuK/XvdLODo+IQvvIw99Dw/9y4P4vd/7XQwNrVgiijWlc/K3f/sV/NmfffYUGzy1sCgt689//vMi1Rofn8APfvAY/uiP/lgIYjfffDM++tGP4p577sFFF10gS9srr+zBV7/6NZw4MYFPfPLT+PPP/6V0D/btPyjg8MlPf1pm2PRPv/XWX8H111+H83dcAOaM/fCx7+PWW26BxewQz/qX9+zDZZe9E08/8xTsDguuvuYqaf0Hw0FZFGk8U602MD2dxPDQiETFpubnjGOR6JX5upF7Dux5+RXxpB9btRb1Gj0YLMIKdzg8OH5iAn2xGLadsxlqtYxKtYxwb6+A14sv7kair0+6EPRoJ6iQ8EgyXz6dRTgWl3GOL+LH3iO7oag1Gc+sGlsFvycIq5FWDzMXeZVtbuKCDlVn3KoGk4WdDDvcZgc0pQ4zzXwYtUm/MBNvqcvzmZ07Kc6OmXSSvQm4XTbUqgXUakWRcEZ8Adg1K1BTcWLPfqjVunjub9h6NjqUmPb1S4ckm1xEdT4Lv9MFm8OCVw7vxWwxjTXbLsaOq26BDp/hXNbl2Ha/d+UHS1p5WUMpP1syiGFzUG91DFIkx3+H55E/dhIhuvxphu+BKeRDy6ShbNXR9jnh7AnBF4/A5HMu+b6etjKfaqcvwfaSIq57ra51bPf3nwnQl7cbur70XcMbOhTKSJNmTRZZDzoWE1SLMVGpoYPnJ45hzt5B2crNDjkYunSNyCXiZjuXK2Dnrt3YuHHTEgmzI5tNbnS44WQBxOMlNtp1BdFQ+Aygvz2B+vW+KjKL6Z+t4947v4JNqwZRnD8JJZ9Co5BGu16DrQPxQTdmkh1YHRa4PHZ0LLrMtxXawyqGFtnpdgnTPBAMiI87q3i2AkvVimGn6qBO3AKloYibWquhY2piAZFQHPFYQpzjWNW22XoVwxArHn/8CcxMT4vbGhd3t8cthDvqfRmLOhjrw+zUtFQxrODyxaIEn9CiNBqNiAQsk10UqRo14qGgXwCekaReXxAzs1lp7dKIprevB+9+77vQNrXhCQUxPpuEZnFisdTEpe/+MGbSdbjDQzg+nYYvlMDkxBHs2DqEoJeEKhL6TEbrnUQtle+Pio9cfxNiPb346jf+AZmFJHoSMRSzCwLoBGir2SnVGfPOCbIEcDd1v4spAWa2zLmZevnll/Enf/In+J3f+R1Q4uQLhXDn17+G9733KrFg3bdvn2xkmKjF6v6887bjyJHD2LFjB2yn4klZmRvzfaNyseKpp3bi4IEj+Mz/+l+o5DJSgX/xi3eIyc0v/uK1ctzHJ07gu9+9XwCday/n5YxRJWGRYH7PPfcKdyIejwsznmDN57JmzVr0RGN44YUXhdm9Z8/L2LRpkwDrVVddhWd370I5N49iKYdIJIpqpY5PfOLT+Mbf34lAKIJ6rS5Esh8++aQwudmyHx4ewv/8f/4nbrjxRrQaNczPTKInGkE0MYg/+K3fwzVXfwjnn38BcoUsJiaPY8OG1WiqDSFBkkRHF7lKpY5CoYrVq1dLNZ3NZuT18rmXyuQDGMx0uvxlcwWcddZWhAJR8ezatfsFaYk+8cSTwoe4+foP49v33S2LLj38n3jqSdx2+x14Zd8+owuiadi3d69wEej+R2/+NatWY2Z6ChdecgEqah4WOi+GomKwYyf5sFSF1+0TcqKwAyXzvANNvNo7AujceFC65LM5hIhKsOd7RDi3OW1QdRXVWlla74GgVyq59GISzWYVgwMJkVaWF7OwVVUkj0ygmSuJkdTQ0AhmMmlER4cRWzGIwRXDKOdKKM2lEPb54XA5sOfQXizWSxjedB62X/pR6PAbgE62l5SfKtBQOVsDanUhDpLNztdhotyM2nqnHUI+cVmM27EX/fIE5vcdFUB38W+8rt2MqklFw22FIxGBbzgBxPyGqwrBk48hw+ruRuE1BuTLQP3NAvSuIWG3+rcsxcgxVVJ8OOipbDGhRUBnWmGnjV3jRzG7BOgkctK4p15vyeiF/KJqtY6Dh44Ix6Ovv98Ys0kGgElGnpRv1msqLCaryPykxX/GKe71gt/b73psVbHxZYWGu+/8ClbEgjApJTQLGfisEEAvpjOwW5hDbYbNYYbbZ4fdbUHHQrmaiqDb8AeXzxS1ti6nkZ/daqKq1GURomMaNckkXNHNitU5W8kd3YxmrYPnd76E48cnpCpaNbYWwVAU8XhCNNErV47h8OEjmJmexcJiSqonbhgIIOZ2B4X5RfSEo9KGjVBO5PdhMZOGL8AWLmeIGYwMr5Dwk0MH9+Pcs7eKA9vC/Jw8lta2SrXl9jrhC3lw7fXXQjW1EeqNY+eeV1DTzRhcfRaqLTvCiVUYnykgMbQOxyeSWLVyAK5OCpEAnfO80o50OMmwNqNRbwhwfOT6G7Ht7O343Oc+L+lmnJe6A5T5kLXagNnmg1ZX8N3vflcMZS666KJTmuYtW7YIeHr9fjz3zDPSamcl/7nPfU5Y8AcPHsCFO86Dw+PGjGibvXjwwQflQ3/TTTfKhoAAzmqOZDTDr5xSMGMRpCRv375j+Ou/uh2f/OQn5DosK9h+ft+HPgStXpP2+tGjR/DFL92BP/3TP4WHWnivD4f3vYL5+QXRw7PN/vFf+3Uh6zBxjxIoAj0lWddf/xEx02GXob9/AGanC/ViAR/84Adx333fovBKNpX5XAGr123AZRdfij/8gz8SV8JMJisSv4/ecKOMD0LhIHbsuAC3fPzj0r149NGH8Hu/82kx3aCkjdXzF/76DoyOrsT7r3kfYvEoHA6ac5BsxOQ2RrF2UCzV4HJ6EUv04+TkMRknrF+/XoCcpkS0kp2dnUOzyY1jTMiFTs7P80Uk5xawatUaHDp4GIsLs7CbFQz0xUQ2yal2cj6FG268GXQt5PswNjaGRx95WHwPCKTzc9NicjR1chLbtm8BzIblLcF8dnpOCH/FPMcp5CUY5ClWb7TL5edLwmQkYcvgRDCFj2ZElBsy2pee4ARzdsP4WWMegN3B8Q/TgMmr1mXEYbWYUVxIIdgxY/7oBBYnZhD0BMSPYDqdQmh4AKMb1sHhcovuuZRchI8bbpsVB04cRQUa+lZvxYVX3IJ2xwMzy85WB6g30a7U0a4qAuqNclXY2WRpM7iHoxLR9TMG12pFuL8fYGKe0wccP4ny4XE4tY7kQrCb13ay3W5CJ+SGh7kJiTDgsqGuN6Ewz8FqkQqfm1YxoeE5TLMheZ+WSuhlvjVCGVqe8PYzxq8uWcr/ROKZ0B26ubBqm25MzCUGHGbx42C7vd5p45XZSYzrDZQsdFC0SGFRqzdgttilU8nPQKVal3OJHR++9xzJ8PmLTNIfhlJryxiH7wGJyWcA/e2H06/7FXXbc5Stfffeu+CzmRCwm1BeTGIgHEKrXEKNZijVMlRVgd1phjfggMNjhslGQwgTLB0bfB6/VJLisMW2oCQBGbMtAkC9oQgYiZWmpgl5qljm/TbRHxvG/Oyi+LYfPXpcCEhcSN0ev+xYE739GB0bk+ppemZGXNeYtMb7qxZK6A/3YCDeJx0BbiZsLieOHD8mLHoCOisvt9OBLWedheeeflrywBOxmGxB5maT2LBhM+ZTC6g1qvCGfPjIL98gJBvNZsG+4ycwum4zXjxwAhu2vgNDq87G1DzDTILQ2w6cOLoXLtMChvq8GBjsRTBIULcJoNNAplyq4X3vuQbnbb8At992h6GDtpD40kK+sIje/iFU86yibLj//vulKvzwhz8s4MfWOV3I2PlglccKnlK83bt3C7DSiezuu7+Ja65+jwC5mMN43LjrH++SOdtNN920FCxyqtm4zCmN8i4Sh2wYH5/FnXd+E5/97Gclp30+SWVAj7TxadFKgtj09BS+9rWv4Qtf+IK05Ul82rlzJ7jhIFiz2n7ooYfk/vm6w/E+qPUaXnn5FWm9Dw6uwF//9RdklBCKxVBIp3HNNdfgmV3PoaPWpZL0hXqQTibxK7/y33Dvvffhs3/2eZy7/XzpWFgdlOlVJGXu0ksvxR/+4R/gPe+5CtPT4/B7beIaWK+1hEXeOziMQ3v34Qu3fQFbzz4LN9x4nRj+kKQmEa+FCtKZAoaHVwpwszzkaxSXQdq0agZrfz7J1LEatp93vrTDSe5bSC6IvW3QH8Rzzz2HplKC3wvUqwUMj6xEtdZAuVLHBTsukg4TN2h8L5/f9ZzIGTdvXo8cs8lJ8tJbSMSisMroSpGAoVwmD4/LK6xzu9UhvBIaAREIuTEmoLPLxS86iLXNHdTUOnLFPFRdRzQWx4mJcaRzOSFsEgQS/X0yeqEvfqwnIhsA8hAkG6DVhL1Rh1Vp4uDzL2MgPoBCsQyLxw3d50BsqB9r1q1BIhpFYWYebTHg0XFiegptjxM9w5uwZcd10NtumJoddATMFXT4VW3CQiIYS1daxjZIDm0KH4JtYkqx2G3glsVhsaE/lgAoW0tlYKWvABn1ZsAR8EJ1mGEJemGL+KB57KjRx4BsAgvg8bmE98D3hAx4M0cPS+YzhrzPQOwl36FTYM5PRZcU97Mw3bufri5+y0Z5OaB3o8w1HSaHRQC93umIvPRobgEHS1mUmV9vMsu5V6spYkJFsx92fPizWFo7HCKVJBeDXBRNOm0cDblQKTekW8l19Qygv274e/tdsQvo7U4Djz54PyyqgpjPhfmJExiOxVDOZBD0uMXIJZ9Lw2xrwxt0wOWzyZfb5YS5bYXVbBPNKAGVwM5ZKYGIJxgrde7I+TtNOLjo83f6DpeLVeiKSdqZ+UIJDz7wL7IokrXeE0tgYWERkWhM5qejo6PSxuSGgIBFve+WjZsxFOtDo0YZXBOT01OwOmxweT0iG+qJ9aBYyCHo86EnHMGuZ5/B+du2way3kUktoodM8lxB2vi5UhbRvhiuu/kj0hZLlQrI1hScf+kV2LnnEGzeODzBQbj8fVhIV5HNK9BbJawbdWCg14VoT0gY1azAWdXSQKbV1PDNu+7BQw99H//wD3eJJIrtcbbb2ZpnS9lu9SCfLQhA8L0hgHlCYRTTi9Jq7xqj7NmzR6q9+MAAfv+3fkscylavHsNVV10ho4Suick//uNdUtVzzixjEOrIW6wC6SevG4YqrPQkRtQsgP7Nf7wHn/scAd0t98XuCWNqWXFrrSamp6fxpS99Cbfd9gX5G0ceX//617Fu3Tp5XII5Z+PsLrCiJJmNmu1uBvRv//bvCCmQVqd8Tdyg3HDDDfjnf74fNaUs6W5TEyfQ1zeAj930Mdxxx5cwOTmFr37t6/jCF26T5x7t7UWzxjb5GvzN33wR559/vrzful4Vs5t8rgK/j3a1nDmbhDh508034G+//CWEI0Fj0+CPolgoYH5+Ees3bF3S+WsIhkKyUSSbnxVSMrkAr8cv3YFoJCYtT6VWx9TJkxgbHUOzoeCpJ59EfyKC9esGMDl51NiANmhzW8TFF1+Gl1/ZJzavLBSnTo5jYvwINm5cjdmZCahqDWdtWi96b1NDE7Z8MZOTMKRysYLhFaPo6JSjMTbWJP7/5WpFNsoca/n8fvluspvRtOpIZlJSyYUiEby8dx8y+bzM/recfQ5m5mZlFMVj39sbF8dFhhbxHG3VijC3KoiTZFhqoFFWEIr0YLFYgDnowmyGLnJtrB5egfzUHCpZyvyamF1YhCsaQWhwAy55z69C1VzoKCo61QZQa8BcU2Ft6DA1dbTyJVi0DtotTaxcKc3jOcOOAtvwrNyVah0Btxeqoshn2Uv5ptUi4U66xQST0wqL1yls96alI3Nol98LdyQA1U7B+tJGx+mAybHUqmdVLJyfZXnhr4HcP8sM/dWtsjEZ6bbbfwLQeSWdClM6TFplIlHp6NBNFkzVC9i7MIsymfyUaLbbqNaYOMjdhgX1RlNAnrHD/Ir19oobJoOeqILJ5jgeCiKXLUl4Es/RM4D+9sPp1/2KDEBvQ9VreOCf7hFAXzM0gNljR5AIBVHJ5sCYC8Zm1moVuLw21Ftl+QrHAjK2clqciIaiAhK8kJXLWSrBmyBfLLECtQi7mR8e0VO7XMKENnUsuPeb/4RVY+tk8Tp5chp2MnyrddGI01Ocsp/k/Dz8gQCyuRw8Xg9Wjo3J9tpDA5QKTWAolbIiy3loPitAzpk9/dT7EnH4PR5ojQaS0zMC5uvXrMXJ8XGsHRtDpZCTdmi2mEHHZsIv3vBfEVvRj1S5hHS5Ct3mhiuUgGr2QtGdSGUagNWPetOEzZtWoi9KbbEFbrdd4j5V6tztNpmDtXW+dy3cdtsXsXXrObjmAx9GQymJaxolbg89+BA+eM21kuT25S9/GZs3b8Zll10mM3COEB5//HFceeWVAvQvvfSSzHwlFjYexx//8R8LT+C3fvNTYm3L+TJla7wfl8uJ6667Tira7nHpNholSXQp4Yryrb37DuPub96LO+64XY4N/96N/yQIsCKnOQpb/X/1V38FXzCCe755p4A3AYJVN1v0/BvBlweGz5uStS1btsr58MADDwqJ7+abPiZdCGrTSe77+je+Co/PKTavBC0y3W/9+K348z//S9kY8P4+8pGPytydmeuU5H3gg9fgN3/zv+PCC3eI7v+eb/093nXl5eiJ9uGzf/bnuP76GzA8MipdhL/4y8/jN/77p0SDLoYxNrq4lZHLl+H3hRGPDUgmPBPliuWqeNmzKudiSs97yiidDheqlQpmpqYwMjTEMSgO7t+HerWKdlvBqtUJaetTQ8y5J0dHa9dtYNyBOMp12hr+z2OPIJGIIhx0I7UwLdcPh3yIBsJQSy2YNZLUbZiZmhUgXzFAOR+d0ji+sckCzq7NzOws4oleAfazt52DklJBHU0ZEbGL8dKel5FcWEQ42gMTbZjp8me1yeJP10F2MnjM6FzIbIBKNQe3h1W0Bpdqha3NICa7AKTmtqBt06G2qnCijYUjx/DIdx+Aw+xAOJZA7+hKDK2/AJsv+kW02x60FR1aqQZUG7AoGsx1FeZ6CyZFAxQXWEIkAAAgAElEQVQVWr0BvUkTKg3qkr+E2Ls2VSG70tiIXQWOCSQKlNJPSl1JUrRZZaPOL5vLISoZiYx1WtAMWKE5LeIcR8MZel+AoM4Zg8TJLgPb0whyP6ts7V8DdDEaWl6y06GX3UuS4ijbXWK51wDsnD0KXdYLmhnZpFInsDdbKloqibs5VJWGEDRXrV4rGyG23VmxZ7MlOFwczTDV0GDBnwH01w1/b78rvgrodTzwT9+CqaVgw8ohnDxyCH2hMGr5gkQacudHEoaLi29bQa1ZhsvPtqGGPhrPaG143B6pDFnVCIh0OgJM4VBEQiAI8FzMaZDAhKpSsQiX04NGTcP3H35U0py8vgBWrlyF53e/KBpx7kqpYSaIsV994UUXCvEnnUnDQccoi03AkK08mpVQS0wws9vZOm3C6bBJ+ETA6xUzFu7+q8Ui1oytwsSJE1gzOoL8YhJ+nxvNdhM2tx3v++DVCMZ7xPyhZbaiqpmwWGxgaO0WzC1WEekdw8RMBh2zE0o9j0RPGysGAujrj8HptMFk1sVK1fByMiObKSBAELz328IKv+YD78PiIhfnk7jphhtRrzalw0GAIy/gt3/7t0WSRgDnxufWW28VcGT7/VOf+hQuuewyLDAVzenEt+65G5/8tDG7pukEtfm33Xab/O1Tn/qkzLAJ6qJOWGo2GqlgXWKcCbff/rc4cuQYPvOZP5RQERcrzXpF4k8ziymRo91043Uyj7/99tslaOThhx+W9nsikZAxAscBn/nMZ/D7v//7uOCCHZidncXU1JTI1gL+oHQZrrjiCrHJZeXOYJlvfetb+PVP/BrO2rxBXOSqlRpOTk7hL/7iL3HzjR/DxRdfIufMI488ine+852ySbrvvnvl65JLLsboyDD27d8Dh9OE3/iNT8Hp8OHgwaOYnZ2X2T6leu9733uwZt0qYX0bexgT6koL+VwZhXxFfBAoqePiyQ5RsVSVTWSibxD9fYMIBUOYnZ6RdL+BRC8S8R5US0U898zTkti3Y8c2wNJAoZQznOo6JrHMTST64XZ7xBa3rav49n334LJLLkRvPIzxE4fg9znlnMss5hD1J9BRzbCarUinMuJOEu9JyAaX54Xb7cXhI0dlA9w30I9ZqjecDriZWhgOID4Qx95D++EPhPDczl0IRaKyIQlHYuL2R3Do7U2IT3usJwYbZ+75ghCras082o4aXZkRNHvhtXkk9EY1t8GtAq2QHXYdKxMxlKdnkJ+Zx8FXDsLlCaLY1HHeZR/A2vOuQVt3o1VtoFmsSsvd1tRh51y3oUvr3aSoaNdb6DQ1kCTGdjr982nKY+FcXdPQRBvhvjicq8doHYfK7DTmU/PSNbLbDNtcxxK5kzkBsFrRcZnRjDrQcllEDkumP1MdzXQrshlzdBLSpOu9BOY/UaT/jPPz5YiwHL/F+6fLcme5TZIsx+hLGnS6OVShoYY2smoNutlsjMDMIkQU8x2t0xFTJcNVzoyZuXlMTc1Ilv3effvh8zHdkQmFJvFIoNf7mfjUtx9G/4deEWfcQotr1/HAd+6BVivhnI1rcPzAPgyQdVwooUONudJCoVyBx++FxWlBtVmFyWaQbDT6gaua7LIJILVaXYCIbF1apzodTkmlOnF83PDCdjqlXUzNNCsQnqR7XtprWGoGwtJmp7aZJzdbt8xCZ2X2rndficOH6Zk+jHA0InNBzvMo8+Bjqq0Ggn4femNRnDh6BE2lipXDQxgZ7Iff68GRQ4eklUeLy4H+fglBGR7sg6llLGhqh+lw/x977wFm23lVCa570s23cn5ZL8gKVpYTtjFGTpLBgG3g+2bawPTMwLjB000yDOA2dMMwdDc9Q+yZNsY4Yg/gtk0D42xhWZYsyVZ6OYfKVTffk898a//nv/dUvXpP0pORZPe7+kpVr+reE/+z1w5rr13G6+95owyUYeKWmuidEDi30kJoV2FXJtAJHZRqU1ha78Bzm8ibDezYPoJtO2al351lWRpLPoTkng1VJ6XuRW+bAFVvrMn42bFxqnaVYBsF1Xs9NCSOC8kuNF66TMFrxYed105P32Ipg38fHqqi3aoLQDONTSO+vHRBjBdV1c6fPysKaErDnEaDflYi79Xa50wVX5hfkHtSLVdFd52O2PTkLBqtNSF2MdJk+pxRNp0xrV/OiWGMfMnQPnbyCK7ZfY0oCNJxoVgLe9DzdlF6/sfHxnHs+DGpp5P9T4Dac80uKT+QjEcHzu1xZKovwENCWF2kVlVGgR0L1JJnqvncmdPC0iZ7+9z5E6lefoQxpsetAmzLEQ4F3xNRCpVEahHbIfnIgeeGOH9uSdS4Tp48KY7k9MwcpqbnMD4xjbHRSYmoFheWcPrUSYSei+kJThxbwurSBWyfncbhg4/h+hsOCJek63XFMSAjnvVOKntRm53CMrkkwmPfegS33XoTGusrMpCHSoRrq8sYGp5Ao03REQaUtqgJsl7PdH8cUJWvII4OAezEqVMCxsxE1YZrWF5Zwb59e+H2OlKrZ2p2YmoKZ89dwA033oTTZ85h+46dUltntkex7KnNEEiEzjXUDuqIq5xu5yHvWiggL10AMctBRhde1MTEaAETJQs7ZmbROHgUZmhKZ0RoFXHtbd+LF730LUBSRND14TZaCFo9UXqDROghLC+GwSi960ukDjeUWjzbrDgnokxFQZaErBwmrtsP3HkTQMGYRzkd8KCAed62pSefMsm0M4xOUSwAZQv+kAmvmJMIXQN6jmp7LHsxQjeVjPCG3vMBV+4Z2cut3rwVKU5F/sp1oIgWswzkDJIMx6bVNXSxHrnoRhF86rOTM8DOE5EoVuDOSJ0Oop0vCJfo5KkzOHzkGF772rukR73V6YiOx4mTZ8T50wOFrkboz/qWfuduQJSbCOqJi7/5xEfQqS/hlXfejCcfeQiz4+NwW134VIJzQyyurKM8NIyhiVF4cSC95RxvOVQuiRYzQXfH9h0SHRGc+GJ0xlQqJ3EtLiwKy5nAQJDgGFCy16lrvbKyimqlJv3nSl6erF4DKysUwDClbu7kbSEvTc9MCWGLYipsQ2q2PWEnm5SF5ES3chEf+fP3o7GyhBdfdy2MOISdA06eON4Xm2EaWABwqILJ0QpWli6g0axjYmoCP/Qjb5FZ6G3fR9sLMDQ1h9OLa7CHJvHIoVM4cNNLsbDeQanGSCjC2BCB1UFtqATTIhM5kfQZR3uy/W59rY3JyTkFWL6HkdoQGI+023VUK1V5OFlXnByfQhCp+jWBnuBe4Wxy5HDuwllp06MRJrudkVu9uS4AzRnvTC+zpKF11+lQMKoX8pPvSxpdg7rIcIqiF78gDG5V815PJ6eFUuMkcDOdPj4yIU7fwtKCZA4O7DuAxeVF+Zm8BrZ80Wnge/liq5WaMEYeQYKlpWUBdzopMomNjlttREojkkUpOXLctLqMcsv5ijgVHJgjJLrhESFfMuXOWjnZ3jwvAmK+YKNSy6PZYgqdjo+N1dWGMNPpQCytLsr9IBBajNhyJkyDKuUE9UgISJTIpWASI1zbKcoIbjpjVFE7eeIEysUCFufPiX7Aru3TOHfqGPbsnMO9X/o87njJ7Thww7VYXFmSMa4yxKXVEueJk8noaE1NjImy1w0vuhaPPfpNTE+MSw3+9IkTuPGWO7HumugFOZGYFalg+U9FalQbFNGbegOj46PiGNJR4RezKceOHMG+HTtF6phiPOQAUOaXSnsnT50WEiDn2otD2G7JdD0WaKnHT13+XtxBeXsJPbcLo53ADDjZLo/IitHJteFG64i8FUyUTIzncpgsVtBb6+HkyXkcObOA6257DfbfepeUoBhKJmxf7bjwWz149RaCRhf50IDZZfuaL3V104uE/c4UvG5v4yPv2znUpidg7d0prLLmhXOytvj8cxAUnT62vCphqgLyHPxUtuFLyt1QgF5UEbqqo6uUu46cpSytVV+/jZF5Vss9G6Vzb6LwwaFBbFcDR6WGWIm6WAt7aEQ+fFEEZKaTgM6WRA6qMdSwGiEVG9I6SUedjprIYfuhdHEsLq2gWhnC2PiUPGN0TOlgXwX071w8/jYceSJM9FwS4JN/9RGsL53D61/zMjzywH3YRhnWrge3G8F1Y5w+t4RSbQRzu/dI/SrMJTKxbHJ8GGurK8iTUNTpiLoZSUSKeGVI9EzVNxp6PaGKLFemcAkc1DdmGxsjGrambZvbLspwBBmCNrXMWfc7fvyopNNZDyXBhOxh6h/HsDE6PIZcFKC1soyxchH//t/+Ftbmz2P37DSKloEeGdJeT1q2JqcnpRY/Nj4m3S1D5QJOnzqOVrOOHTu24W1v+yGMT6gJcBxyEtkF+EYeSWkYDzx+FK98/Q/g2PklidzJLt81Ow4zF0qqnTpeFK5hWYCGkeIo5cKIEF04R4RsXJYGKHhSdBwEsa8GhMDE6vqqXL8d23ZIixXT7wRlOkokGupRnfzOCHnPrj0yQY794OzDZrmDEbyO8mkASSwiEU80xvQgHsKVGA2F8mSls4ZMEJY6nmnCocJdoOryrJ8zeqcDpKN0Ohz8WUiO4IhLVQNkOl2LstCaybacvAjN1OtK8pW14JGRUfkbtdjbXY7xVEIujNwpAUz9e84q51eLBKCRYSHicWjLyvIi9u3fL5Hp4tIFqcEXSgWZCTAzvR2dtiJVzi/Mi/Ib568rjfOcDHlJErauMWORFyCP40A6M0iGI6GNYkM91xeGMevO1IofH61hbLiE/Xu2Y+n8SZw9dRQnjh0SBzBfq2GU7ZLVihA1H330W9IuR/4GHRVqhqyurODlL3kpVpdXREmtWiqrklNtHBO7b4APR4RHioWSwHnoM93OVjNL7j9Je5RKZutnsVzEV/7xK/I7t93GS2+6FTYFaMJIjpsjiXlPOayIaX86gvv27hUuBFubmNAdZraDGR87xpK3ImujFOZRMsviiHajLhZ7C6h357G6cgRjhQRDYYCJAoc1GVhdaePImUXsvf5luO627wecIVWolpA0kpHLXquLsNlDc35V6um5lgej7cMmWa7rqxS868OS58JCLwnhGQmsclFsC1n9MkuAzxLXV9GBUXIQFyyEeVMi+sBOUBqtCDlQJrAV8zDTlHuSAroQfdJXltWe6Va/Yjuqu+IU+KovPXhFBs+khS6W7+qRixW/i+WoJ8DeZVXSMFC2i8oZShQdXp5L+Rw1QiBOJ8uOa6sNmSD4xS98Gbfccrt0YoimQpMTAMvCMaoN1a4C+hXfze+aD5KZHeFTf/VhLJ4/jrfc/Vo88NUvY8fMNEKXKW2ChCF91055GHtfdCOcclVkG2kog7CLf/j7/4o3vOEN+MpX7hX2Mkkb1CP/yr3/KGnXY0eO4Q1vfJMYGKb8CCB/+qf/Ca945SvwwDe+jnvefLfU3plO++TffAp7du+WkaRvetOb0BMBBc6SdvDRj34Y33/X9+HkyeNSR6XxHRmbQTFfQtBuYfHUKVy7fQ6//9v/BkFjHWUzh6FiHqtL8zKkZWFxAbuv2Y3zNPazM2r+NhXjFi/wQcC22Sm8/q7XYnxsTNJ6HS+Am+RQmZjF+UYXPSOPndffjPzIJJ48cQazs3NYOH1KnAm2ojFiN9jKLWkzC1HMsaMlICHZyBbDRGDquTTOvrQQMc3KeeAEOwI4Gcl0dJjBoHIcf0fuAaNVAjt/5u/4b4JsuaQ4BgRXfmddW9TEcjnVb06tgZijRQdjRDWgE+RKlbKaT5/2ttIpYMlkdXVNIjyCKjMu7DcnsIvxZ12Tw1hKBWHFM9rji44af0+HjtukU8bz4nAaggyzC2w/ZKaBx+MHLoaGa+i6LCFYKDDF3KSsZQ2hH2Jhfl4IgBfOnxMCYK1WwdLifH+ICkmIVFnj8RSLNdhWUTTaKYrKATVDQzWR+e10ea247kowjQJcN4LnKXPb6TWEj8G0Zs/lLHYKH7GLAkIcC/0ebr7hWuzbsw3d1gpGyhb+/jN/g6FqAcdPnZIMTmJyWExTJvlRl/7W227GiRNH0aivYdfOHWg3W7BE/CPAxMgEJsYmsLq0itrYDEZ3vAiw1T1gy5qow7m+lKp0aYT3a3VtVeRr3/f+/4ybbrlJGPSHnngCD9/3AH76f/yfpfxUrQ3j2PHjkvE6d+ECbr/tdvz5+9+Pf/m/vkvmCBAcA68H2zIQeB6skoOeIYLyKPh55HN5JGRXR12shMto+Qu4cOExVG0P101PonF2HnPj2/DwwwfhJgVs33szbn35mwCzLCliSr9yfdAhE/UUn9PwDMqiActNYKUJrLWBehdodhF1XXgdV3rr276Lrs+JgSSGMWMBua90/KyCg8JYDbmpUWCiCpRttBDAjTyUHRIHc2p0aN6WQS5sW2O6nSNX064xBZapdnuWDKf9kCsx51lA18NZuD/1pfbNrw4iLHpNLLptrOUCdG3AzzOLZyLnxzLjXIH5QIOezwefHxLl5i8sSfaK2aWjR0+IDDdlsRfml2AZjkTtzN4IqfWqsMyV3Mrvos9QecqI8Ld//VGcO3UQP/bWu3Hflz+PHQS8AAh8A0Fk44mDZ5Bzqth/w63IV4ZltF+UY8Rg4Xf+998Sac+Pf/zjeMUrvgdj4xMCAr/7f/wefuVXfhWf+fTfSpqIPcs0UgTvP/qjP8J7fvM9+I33/hre/au/LD3h1+zZg5/7uXfh//z9/4iPfPjDUi+/7ZZbsLqyhG89+giOHjmEn//5f4k3vfH1+NSnPomz5+YxPDaHHCP1ThtLJ0/gxt278B9+872oUYjDd1E0EqwsXsCBA/tw5txp0WnveD0UqxXpc2X6ktPDyoU8ZibG8cqXvQRjIyNiUNdbHax1emgGMcZ37cPh84vYfdPtWPMjlMemhPjm1zsyQ5q9KZznzbS5TFozbKnnKjDPw7Qc6WWmahnfa9mUYc2hYJNIaEkZQuriw0qiVJHX2BPdkGvJlDqjLVX7VtE0I0jbVIIxBHudNifAMrphqpk1bnr/g1naKgrQNXVOLWOEzPndqs2tmLYYuhKFM3LmsfGYaGDpODAdz/2dOnUS4+Oj/bGkFJgR4iMFhvIkJ7K8stLXjyenQk2Q81X0xRG2LrXqQ0nL8/fNRkus4FCthl63J4QpKhIyG0KeBBnxNPasj7c6DVSHy5JxmZ7ejrW1lgxbYSQzPTODg4cOSjuhKKCTds5ciMHxqyY8N1b7Tjoil0rSkeuRhzAl0Tprmgf278WObTOory6gYEUYrliYGK3hg3/2R5ibHhUmeTt2kC9XRX+Aw2DOnD2BmVnyDNoCnHS4apUaHrz/QZiJhbmpbRgbHsfaSh3X33g7nNoMipVRESJiaUoDOq8v7y+zNtu2z+DEyVNYq6/iN97zG/iLD31AzT1PgLvf8CaRzb3pxTdjcZl1+RH8wR/8oQA+yYQ/9JYfxCf/+q/hdttpyckTUI+ZcSmSAJeT59zoGEh8zltI0I17qOfW4OZW8c1HP49t43mU/C52jU9h9QKlY2McOb2Il77yTbjxjtcChhrWw95yAjuf7/SRUIXj9S7ihXX4i3XEKy3EjS7iliuRPOcAsL/eC5hJCaVWTp36XMRsF0sxMeK8CQyXYOyYBPbMAFMOogInBwL5LgfOsL0mFZORdrVBtMy8GV863c4MiZ6Apv9wpfNZLtJyZ4dICuKcT88Vx686XFxo17Ec9NB0Erhk55umvLco+RWVQZOyWDoKTsbwxImULCmGVCrSMXZx+tR5mcJ20023CIGy03KVTkHKi7kK6N9F2PzMT4VGIRJA/7tPfgxnjh/EP/vRt+Afv/BZ7JybEwZ5GJqIUMC3njiFyKpg3423wa6MoMdaYy6BY8d497t/QfqUP/e5z2FtbR133/NmEUEgmP/BH/6hyLeS6U7VMIpJHDx4CJ/81H/B7/7u7+CX3v3z+Kn/4SfE46TxpsDJe97zHnztq/dJu9BrXvNqiS6+/vX7ZXb06+56LX77t/8NfumXf1FII1FkCaO0ZAALJ45j1/gY3vtLv4C5kRrycQgr9rG+vIgbb7wOF+bPSY96sVJCEEeSKWDNs9loSvqXPbrf+6pXCQmMTCr225aGx5AUSpi55gDiYgX3P3YQ1clZ5DgRjBO0Gh3kOYjFJoklFNEbmg+q3JFsxd5kic5NB35IDXdPgIyZASp8cc54sVBUMqEUBxkfF4BeXl3pi/WwPDFUrQmRjEBOo8eUPI13LApTlLQdRqPOcawERldq66IGxp5i9vIaqv+c3AQCuMhw5nLyHqkaG4YQ0vh9cXFJImseE0GZETWdCjoMugzAtcY2KNaKyaQnkBPo6RSoXvNI5HpZO2ekz8/yPAj001NjmJ9fkdo8U9V0WkjaYrqdhDiCOlnZ3C9H5/L4+Hn28JNHQeUzfhfhG4+z3sdx5sx5TE7NCUmS7W/snd+xcwdWVpcwMjIkKlvkaHAwS7FQlYlrrtdBtWZS1ktqzkw3b9+5WxQJmR3Zv28PinkTZhJgZeE0CmaEbn0ZRw8+CsfkKM8SQqeGlutheLgqU91cryV1e9/vyrPFayEtaSfPYO/u/Th1/KwQDgnqo2NzGBrfherwlGgSSN8+DMl0kMBGJ47ZCurM0863Oy28/e1vxec//3ms1ddk2z/24z+OD37wQyLexAxYsVTG+973PrkXb777HhHgue+r94o88lC1jELekeic0seMEKmcaht58D+2zHU9F6vtFSx159H2F3D2zLeQuKuYqxRRM21Mj07j4METaLoxbr7ze1XK3ar0R5KS4MWsTuJHwmpvLawhIXivtYCmi3wvRt6PYQWJoN9SfR2FYkmySKxLFU1bBs5IKp5T80h+izy07RiYHIKzZwbOzgn4nAcDIJ/OfhmE4Aq9yfEhsZHrPgvoBOFvK6DrFIBQ21VigiAuGUxhtZPJ3sJCt4m12EevaMIvmOhyEG0coWYUkaPeA+foynOYnRQHIYeGQYzF+RUZOUybc/99D0gXBrOALOuxlY1ZPYL6VUB/5ij43fMJMm7BEZI+/vqjf4FThx7Hz/3zn8TXvvgFlB0HI0Oj8H2OQTVx6PQCjs+v49ZX3wWzOorILgoQDdk5/PH/9ft4+9vfjscef0Kepr379uPmW2/Bz/7cu/Cv3/tePPzII5KCogY5DQ+jsV/79V/Hn/7JH+Fn/5efwb//d78nTFwafIL5O9/5TnzjwQcl9Xv77bfJ9Sbh4zOf/hTe9a6fk/dwSIcilbUwPjyM1cULmD91Ai/avQP/9td/BVGngYpjwI5D1Ep5TE+OoVQoSKsdHxqCOfOqJbuI+QuLMB2y12sieQqCWJzg5PkF7L/hxRiemkV5ZByPHzqGjh9hdsdurNdb4rzs2rVbQOvef7xXBqIcP3EcQ8PD2LFjp5D+brr5Fhw5clQiPgIqiXFM/x44sB8PP/QwrjtwPS6cvwDbcWSu+RjJb25Pzp3RGY26rqGPDo+IGMrk+IQQtrbtvgbD22axuNbCscOHMVytYHxkGOfPnMKBvdfg1MnjeOlL7hAn4tiJ41KrZE8vyTvs2aWojmPaoi3OqJ9lDqbsCbAEaAL6zMysROjMHLB+z7S5zh6w/5ypcIKlZuYzgvdcTyJw3lM6IdwG29goREMQIgueTtPhQ4dRKpSkdPH1r92Pe+7+PolSvvLlB2StzM9fEOCmCBGN9PjkOCq1ivAG1uvrAmCNRhu333aH9I+fPn1GSjw0bKw9T05NYWFhXrICKtugiIAkHZHfEYUeXnzjTikZLC4tiHbBKOfA58kHWJWpZHt3b0e3sQZQY6DdxImDT2DpwlkhX5KhvNb1MTE7h5HRIZnqxglyzL7k88zM5KSVcHqSSnauaNWXS0NqFnq5hn0HbkJtbBdyVkUNvBFuiac0521H1gQdIN7zmelhrCx38Cd/8sfYvm0b3vD6N+ITf/VxjE2N4rY7bsOnP/1p3HHHndi/d588K/z329/2NpEC/sl3vEMyHnQMWE7idzoQdKLj2FKTwDghME8RaB+N9irW6wvwe+tYvXAChtfCeLGAqmVhpFyRyYaHjx7Dba96PW66620IwEhaus3UOFIvgd/sIGq78BttGL0ABh1bN4TJ/nqPTPcA3dBHULKx0qwjb1jYc9MtWHnkUZQtR0hzZQI9N1x04OcNuEUT1tQIartmgRFnMDNec9jTwnh2RGpmULoWjesDvKpVX/lLzpUmdEMKAOlENVpVoIsYF7w1LHSa6FpMtZvw2FUjwG3AiXMwhC1KPpNiug+mx+UQ+uwyCuAYRZw6cQ7D1TGRzL7vqw9g1zV74fIgTFOeWSHjXk25X/kN/Y7/pAC6mtD78Q99AKeefBz/4iffga9/8QsompYwsvnUBLBw7PwyTq82cdMrXoNceUSIYowUu4sL2LN9TnqRH3/iCfzoj/04lldXJfXGiPTQ4cOi3HX7nXdiYnJSNNY5mIW9zJyQtnDmDO554xvT2dmRTKgigLDVjXrfjAxPnKCE63Z84hOfkEXL+jINfqfdRkg2eDGPxtoyli+cxbaJUfy73/ktiaQSv4ug08KuuWnMTE5guFYRmU0KMNB5MJnginKiRDc2M4OJbdtwz1vfBt+00AhCnDg/j5vueCkOnzgNL4xh50uYnduJ4eFRnDt7QQgrE5PTcq6HDh/Crt27hfRFICMwHj9xAsVySYCZv2NETEWydqeNA9deKzKrBYdRpyetSbw2BHNG6rQVjKb5uTjiQ92TOc+st3NWNj9bGx1HcXQCLlu81ki4SlArFVFfXcH22Rnpn+YY1drwkOjq88HviYBHhAJT9Gt1dBsd7L9mrwAtgYCATSeCHj9BnpEe78e1116Lxx9/XNoN+T6eH0GfUTZT+jqNTzBllE7nhSBPx4S/I7nu+uuvl/dxO4z0SZYkF2hkaETOZ//evZJOP3n8OGbSqXqFYl5S8nRKSKBkzZ/DfTrdDkzDRhIb2Lt3v9xPHiedHx43o3uWEXiMMqOZabUAACAASURBVASHfcuS1lQT58SYRx4mxirIOznJ3pw8fQL5oiNpeuqrcwb99dfuBTO+508cx/apSXziQx/E977i5Tj85BPYtn0HQtvGaoOzCgKMjg5JK10Yeuh0m+K4saWMfeAUGepQRS1ny5S70ZFx3HjzS5GzR+GF5Fso+U/qkYskLaPchGllXs9Q6uoEYzphhw4eRJkStKNDGJseQ7lakuE95Bv4rofp6WkcfPJJueYvuePOflaF616rONJZI4GwVBxSdWZ2ehVJLuPE0y5a9WX06it48sH7UTaAbaOjGCrkMVIuCUP/9JlTePnrfxC7X3EPejk6xzKaHCYzd+yPFkDvIe64MMNYQNzwIxmmEvuBiMxQvnUpcVEeGcL0yBicmW248MV7USRRNIiVA87CVikP3zFE090crWJobgoYKWmphw3jU59LmyyArplv/Zy+AnSy2mlZ24hwwV/HYq+FHqkFLM1QVz8tg+U5PjYdUyeAnubxFSs/J9F5u9mDbRTRaXnIxTZWlxs4cewU9l17HRqei7VGfSAWdRXQn8sl8MLal/IIVYT+sQ+8HyeeeBTv/In/Dvd/6fMomYa0pMXs42HKcGEVi/U29t54K4xSjRMXFZEtieAYSs2tLCNWqZoVCXgzsuKwi4R9xBOT6PZ6orlcKBYFqDji9JrtO9BpNMXoiNZ7EIgwCV+c2EWjRFCgYVbCNdSiVrXYc2fPCRPYNkjI8RF5XcyMDuNjH3w//HYd7bUVdJvruHbvHpi5GOMjI1KPZXp9fW1NhlkwKl9YXYFdLKJQq+G1d98N3zQRWjYW1uu4+Y6XYmmtjnypAssuCGO9vt6UIt2uHdfANkrodX0lvMPj7HTkOIdGhiVtSwEQsqh53AQzPqg8fvbSkwltOzkYlkqzjU9O4Mw56jaz3h7JZ3lNet2ubJMCP5Osoweh6ul3CvB6vgJ520an1ULeIshFKBWLcD1favdWoSApQJez7P1QZmjURkisa8OMDYmSychmvY7gRxBRKXgF6hoM+TeeE8sCjAjYG06Sn6RLMwxdmd1MHoEQ89jhUJBt8TvvLz9LYCGJj5kSSoAmYSSpYMfi/cwhTwCOAsrWyexuXgO2rrHTgfK1fuAJcY3RC1P63B/3QbBWo2EjuR9C0tLM4fRnuQ/sx+dwnDhArVaU6Wxnzp2R9siZWQ5kKUjP+N9+6m9wxy03odtYx/5du/DoN76BkUoZQ5WydAI0fRdBTDKgJZ/h80T1OabdZZBNnmNTLQFPpkgZoTNaJ35Pze5G23PgR6mzIeUQihMp1j/Pj7wDjhAmq5m/IJDzWvD+cx1Nzc2g2W7KPXrRtdeKI8z1QEdY9P1LJSFa0uEZrg0JmZL3RWVi2ogiQ7JTYS5EL+ohsViKMmDT2fe7ePyB+1GzTGyfGEeBmZ0ccPjJJ4U/8co3/Qj2f//b4UEBukGfJIwR9zz4LUV6s4IYVpQImCdeID3oBHQS6Kia1nISzO3eCWNoVNoK5794L6p2QaXcCWmWCaPgIHAM9MwESaWA8tQYnJEa4EjR+fkF9E0N7sx+hTLzfADo80Ed892mAvSSjcAwwKHSTLkXDNbQmSkY0Og0A5+AHnihrPGI7X85B74bY3FhVTgYnHvBKZW0kcyIcT1cjdBfWBj7nB6N8ga5kCJ87IN/hqOPPYJ3/tR/jwe/8gUUjRhVyigKY9rA+fklrNRbmJzbBbNQQatHVreBkmMJm5dDIJjKJLCztssIinV01qypxLW6ti4tbefnFfDTUHVbLeya3Ybm+roYYoI0hVU0+YspXkbj9957r0R3qr/ZkPcI6cumEAaZux6SMICRRChaOdz7hc+itbaMxfNnMFarYO/unVijtjs1rE0TM9PTOE2G8sgwEsfASqOOsakJjE1P4/U/+ANoB4F8nVtcwr7rrkeb/bUktPkhAipdhbG0WNmGg2p+SKZjcZIcI286NBycQEPOTARVvZjPZLaCICIOiauYvaIfYQGe35MpVNKe1OuKOpYWmVATwgJR4ms2GnBMS42iZD8xo9FOD16nI5EpU91sfSIocLBHsVJFlLOwuFaHWazALlel9s/++gLLFa0OpscmsbayJuuOTgOvq9ZgZ52eETsNhbDVu91+j7yqlZfR5YjcdM46740eGcrvfBFI+FldQuA10HruJCTSqWRfeaVYQq/dQa1UgpUk4iSSbEjJXpMz2XokyCltekbxrNurqWN0Gqifb8mxa0KhjsI1WUg7GRrchVzITEKiDGnPU5MBnYItPevVWhnTU+PYs2s7lubPY27nDhx+8EFYSYyIWuS9LpyiAzfxkbN4DIFwKChHSzZ+ELoyxU1IgB5Fc3jsJanfr63Wsb7egEPZzlwFplMRJ44xGTUXmHpXV49thcwoJcInYRfANEfUsr1NRqoC7V4PYxPj4mh12yoTxGvBjA6BnMRCZrJ4beg0U8ue93GYvIZ6A8OjU6iODMuY0ka3LqBeKJoo500YkYek00bNsbFzcgol8jcsC0cOH5TMwyvvfiuuec1bEaDYZ5BTDo3AHfRcEY4xgggmAT2IRISKXzneL86cdyzkt01SfUlNI+v5WH70CQzlS/IZEvcMOsJ5G6FtoGfECIs2CmNDKAxVRRtdSbs+m8T5t8/k6gEwuoauUu4J5qM6LnQaaCYhQgK6bcKl68dgKOeomr7YYSogxBKx64C/1/XExjUbXRg5Ryar+V4sqoZfvfdreOUrXtXXx6ejfBXQv3338ztuS/IYkByFCB/94J/hyOMP42f/+Tvw0Fe/iKIRomwbApBMUFIwhtPDiuUq8mRc9nxVi6XMImeLVyqiNc3UMSNLRofbtm+XqWqUoFyv1/Gi667DwuKiRAnU92ZKv71Wx56du9QADorZuK5EH0yfsjedBk3XZ5lWZNROQGeEMT09i2NHT4vB5IjXsZEaqqUCVhfn4XeaQoYbHx7C9rkZGTCzbW5WAGpqYhLffORhGfIyOj6MlfVVAfSZ7dvxA2/9EbhxBJfTtcju5mSkKJLolZEW644EV6ZAVxYXUTRM1FMnZGllWcCYUToBmfrUIiYzPiZZCUbqrO3KxLjAFxnHmbkdOD8/L/eB6WSZe2waknan5y3ZUDLCqTe+ti6z4Zlyp0GcnZzAaKWI08ePSUTHuuvwyBioAn7o6ElMzGzD3K69OHrmAnZdez2md14DpzqMUxcWEFOZrOuiVqoKoBMEWCfnfSD48kVA17VnRnx6PjvPgYBOkR+Kf9AR0BE9o0KZW18qyRd/5na0s6Dfy/2MjA3j3MIZibbL+YJo7o9Vazh19AiGmCnodlHhwA3SmcmyZ8pdyHNtIf4VKDBSLKDVUdkbHje3S6dBgzt/z98R0NVyV/EPAZ1OkZNTDhJT+mpMFtBmm1vEyL8i0q3Ubz/0+GO49cU3osLjYssX2cvNNVxYPY/tu7ZhfIIZjwbW1tmtkMPY2IiQ9iSzZOdF9S2XM9FqdkUwiS0WbLmstzlS1BaHjkDOTM/ael2Y+8ygUMeeffvnzpzF6soqrrv2RRgbHRXwZtZrYXkV1+zdJyRAthbSkeIa4fmNjozi8KFD4kiTZEfnmM8USWsBVQnX6jh49ASKQzXYBBoEogSZL1oI/Q469TVsGx9FKWdgdmwcJdsRoR0K2pw4dRIvf91bsOfVb0WYKwoASVtYCCQyjIUtMhGCrgszTkSzXSLzIFJCMfkCUCoAkymhjik/N0DjzHlY1MUPIsk2MYfIGeqxY8I1EsRFG3atLFPYrAJdPSmePC+2N9t3npWUVaX1nBoND2ARbZxrrWM57MHlCNWijYD3AAlMUOiI145ArsBcfVfXMwo41dLG+jq7UUgUDUT8iBocn/vcFzExPoXdu/eIXbkaoT8vy+CFtVMlNZzgwx94Hw4+9hB+9n/6CTxy/1dQMAIUrURA3UYi08n8nkfiLoaGRqTuyx7TiONA03iC/ecyZCEIcMutt+LsuXMi0lJvNtHuMP3elVnmlBolaWdualbqZXxwNWjT4IoGfJqCp5EmIHCx0jA9+uijYqw5tORjf/n/YveeAxI1U32rWirKPIY48LC6vIBOoy61ZCqMLS8tYGJsXJwGAvuJ48dF/3xygnKz5yWTMDo5jjf/0A8hMQ0UGZF6LtabdRkIQ/Yxo2Cm7Jt1suLLKFC0pr6KXqshfc90WujYrDfqEmkxUicwl6oVqWMT1Ak+vA5Sax8aw+zcHpw4dVZ61Pn36264Xj5Dp+DJJ5+U3m8CI404o7TjR48JwYnp020zU+QL4fDBJ6T3eHhkFKPjU+i4Ph7+1pOY3LYL2645gMePnMSNd7wM1YkZ+DkLR06eFS0BmgwKmlALX0fodJa4TwI4QfrIkSPyb0a8dIb4d/6erHMSFpeWFwX0CSCsvdNZ479Zx+XnCDD8vUiNpmUT1ra5Dcsx0XIbaDTX0Wu3MVYbwnhtCN+476vYMzeHhOURTiRjyQKJpLnZXthuNUW+lKI5lNXkSM5shK7T/6pFkqQvVQLQU+Z09sDMmQh7atpZEAboej1FGkQsoM4sALsROHFuqFrFjrk5mQVAB/feL30JM3NTGJmqYb25IuNJyaYfHiFpUPXYk1tADoKkzyNKvAZoNtrynQBfLA1LB0nXDWW9kARHxTOWqZjJYmcIr6cpJRUHjfW6HMeN19+QthB6KJRreOjhb8paIdGQXyvLy+Kk8Brz+XnJnS+BnYoGidPc60lnB2VJV+pNNLtdNHpNSWGzJj8+OYo4dNFcXcEIe8HDEOPVISmDlApFHDt6BEeOHcNLvu8eXPfaH0VglBUAKW6XrCky1jkHgvMTmIZnSYW/oyPKITlg90LegHhG4mGpenQwv4z64gqMMJb2Ucm4mAZiy5AoPSnYMMsF2OUiTEpDCpY/P4DOgIaHLXyXrBJdGm/ThZSuPfi44DUw77bQNCIEdJg4qleq5Jb8X4M5m9noppAPw206uTxc35eBVeXKEFbWG0LIrdSGZRbA1+69H3fcfqdcwqukuBcWtj7nRyM6xJFK73zoA+/DE489hHf+9E/i4QfuhZMLkDdiSbsVjBzqKyuSKnPbPUyMTiBw1bzixeYKZnfMCeiyZYXMYpWqHZJaOrW3CcbsKV1YWhRDf/TYcTz00MOimDVRHcG502f67Gk+wATs22+/HY888ojM3GbKXUuf0sBRI5usaQqFrNYpacn6bwtD1QrytoWRoRounOfkqggjw0MSEXBiHKUvmZKcnZmRemy70YBLxm+7jbnt2zC7bRave+MbxLDTsLqei1JZtZSxPYvbYvGTyl9MfYeUzAw7SEJfUuoiylIqYa2+LtE4ZR/JXCeXoFguS92czg6zGoePHJH+9B3br8XScl1IUQR9TtNiXZnp+tNnTst1ocWg2A7r/hQpKeYLmJudRbXCiLSFpaUFnDlzVgh6Q6NjaPcCPPrkYYxMzmL3gRvw0OOH8KKbbkc3Yl3PwuJ6A0NjE+j2PJTybJthrbYrBoGePh0nAgH/TTAmEFOnnzPaORGOmRKCMn/HCJ0CM4yKCfL8PKNiAgudMr7oCHFNkEynSY3cPiVka6NVzC9wcE4HjmFienQM33rwQezbtQN5ppWpJUD2bhKJxHC5mJdULMFW1PDS7IAkLVmLT4lvuo7OtSdDKyhWkpYERIAjl5N2sqjHyL8k1581TZIYDZt90TTFiSLXDQ8J2Uw6JJIETzz2OKrMQJTzKNQYXbOv3pLrwNR7t9sWGWCWJLjeWF7iPATK/5JRzohdVBS7PuoNDs9xZL8suXBsrayZTkfImnT8PvfZz2JsdAyjIyM4dviocCnImWCbHe8j275YjuG589x47XWbI+/lbbfeKs4MuReaFMdnjKpyh44cwfL6OpbWl+HGPsrDFQyP1uQ622ReMxvBmQrDIzLdkD31J0+fwukzZ/GKu34A+19+D2KDmZgMQSxWNoXrNmLGhDKJ0s5GvogFmR2chqC85nTsOBJc4oJWD+sLSxLdM4Mn95EVZrZe5m3kCo585wAGDh1SqennH9BlFBODo/6h5GT2OdPuPQBL6OF8r4GVqAfXocqdKTPRE/FoCOiM1tMvCsoQ0DkZ1qLktS8dFZZTRL3VxnqDw5PKMCMT//h3X8LuuZ2SsWRQdDXl/pzD6Atnh6qETrc6h4984H149FvfwM/8zE/hoQfvg5ULYOdiBL02iraF9to67FwO7fUWJkfG4ffIUY2RKxtYWmOv76iAFdPfrCezB1k03XOc6xyK1jUNPXd58uQpqcHlLUdIIZS5pNGl8dFa7wRwvp9pRBpfsqtZE1TSoomkf2fntokICCeDEVjY081HhD3ZR44cFqlLUScr5IVMxTQjjTJFY0hCoRTn9tk5iTrL1bJIpd5y+61Yb6xLfzRrqa7blQi/3WKvdB65hBGti2q5hFZ9XYIMkrjW2CddKkqUTUBnlO2FgTDXGW1Xh4dkjvXikiLK0bnhMJpCviZTvwjgHHPJ1Cv5CK7nCZjoaPjA/v0SnVNIhjVRAnq300K5RHBIcOr0GUxMTqE6NAwviHH05GlUR8ZRG5vCI48fwo233omWG6IyMiECXlahhGPHT2BmclrAm6lyRtTcHwGB6X6WPQjabD3j3wnsZLuzXkvHiveLfe5sXeO9IggR0LXQDbero2KCfTZClpq/70r9eSXlN9Bh3DY9jcOPPy5tYUZEwiVLrGVEvieqgZygR7EWrX4XhYmUQOgISudCOuudwMZ1olnvMs2KXIZUVU8yEpaDWoH3tiNRPksejJLrraZE6SR28pzFEYg4SjTA1OSErH2q2CVJKKzwEmd1U6TI7clxcRwvtbnJDRDdgAJbPFlLV4OEqJZHqWQq0+WMgmgW8FoxSue+pUzlkfSXKCIo9QMMAytLyxiq1DA8NIRlauTXamikqXc6XuSGCGD7HMDSk3Pn5/i7Zr3RL98Il8M05RmV5ymXQ2wCvdhHs9cU8SOWNkYo5sM1GMUYrtRE9ITRNWVlT54+jVfd9Wbsf8nr2A2+waixcyGtbKjfS3H5ohBWnN5cXskySXq558MxLHjNttTaSZCUDAv5Djn2pSt5Vw5e4fQypbrfb4F/zg0rU+66a00AfaD7qo6KfzfZQwQ0kOBC2MCi10bHjOFR352ATk4MHR0B8AQmyYDpz31yHFssEwMdtjRK36WFFjNe6x10FptIvBjXXXedWvtXWe7P+Tp4weyQ4CQi40GAT3z8Izh4+Am87vWvxcTECJaWLmBudkpAi4vVzjH1zi+ykC1p+eIK9nIuYiPbjMnTG/jMVDuSaULpQBD5axotMeUZsTeV+lip8AkXpQigpFOH9Hf9mex3PjA0CqrvVFuMjZeXRlY9GMqqKP5MWnkjoYrtQdwXvX2qy5HglTbUymzwKBAQZ1mCZCx5cEmu5VdiiroWh2rIVtOpTpocw3/TSEutLTPxSb+PV4nsexWaZLSgdT8tTaWIjahrJi2n6Xe5Dgn5Ddqk6dAgpdNwWhP9fjpLMIUcF4M96CqpF/O8yZ4Imfi78hdbsy6X8tQKdVvtgUesZWeVgheNWqy+ePQ0cDLSeiCmKQMl09YeTrQyEjXU5FIvqZVf4sXNhK4vm+sP8UjJZvoesWyib86AfayXG6ndiliq2/eUKh+/GFeqyXZquWWTsqnwN9c954+njUvZdaMxUMRC0ieKx5nVI+f9cwNfAGFzkNrXKmfGIl3ym++zpMjTSV8eRZFiX0h+AQl+PG52KLDjo+dLWYzDgiiRu1qvyzyH0ck5vPz7flD1vGVeW8mpbhVD85or0eH0ueLxMD0fhJKi5xcBXQ5fHj5D0u/8mV88bT6Pz2b9XvnKTy2Kwu0BmGtQTwGda4GDZ3ocYIUI6/CwGnSw7nbRiQIk5MPYjmRcuN7lvGOyYJQDyhZGjsAlKZcqforTo/gWQZhgbHwGn/nM3ws/glmwq4D+bO7od/hnBdD54PJhCRiBNVAZH+FTDr/bEelQ6THWlBexcjRMatY3tcthkm2sCEfqtcHsDbxzsp77mCPzPIUlL9vbbAGy7j2PT+jgma/+rsQiDQBFdq35oembxKBr85hatr4QhUp0UW2NVr1vOOWjGmiVwc6OXRhszwISJe+64dSzl2GLdOAAepWwz8DPv3hB+QmTdqnRkGrbQB5SeQoqZTe4uFnTqcYwypcAirpvjGv02aqWsytPWdIBSr2kLZ8G0fW+5Cu9V3r3/QEy+p4SvNN70W/6zdxv6VniPbjMPmSbl3jxb9karKy7dP3qH/uf37SuZJNq1vXg+qXHJtvNqohvei76653Hn4Ekjdgb1o8+dm5TH2/mfDTCbz7FDdf0ErdYQuN07fbzxZvXOuXPeB9kmohaS74v88hBaeOY0fng+m8QdUmdVP3UZc6k/4SRz89VzRY1fSV0vZ2peqbpVTeDIvCKhyfjidPAQDssl1ll/5R/0tmFfj96FtC5Yz527GTJkfHO8akRmvDQDDz0ohBtj1pyWZdEeW3KB+ToV56vgRyvt0HVTs4/D6Wu7voRDh0/jScPHpFMJMtgVwH9n/Juv8C3TclBv9lQrVV22gLCiE1+zgmYk5mrXmmEsQGAGaGw1rhVFKQNYD9WSFepjiB1GHoJ/1ob0rT9SaFa5r26aCfiOKn1kj+r40zjEqV5Lf/S37V54b9NhEL50xOONoK42or+Um0l6qW3x37mjQatv/XMoWbdiaxxYxRKbS4dofNvWbhSOQcF4trGb7xarLqRCUyXSx+T7mfN7lXfi01R4gZH50oX6+az27gdPUVqq62zciiAJtZab2fTd7k1g6hclLQkHhZldskZIb50hH5ZZ0XWWPaK67WZveDZpO7TjQUv5URs/nzq0KbRHI91cDXVz/q+6zW3eQuSGdjwvuxnnuKe8oMB9dfTAjBvhdwJvebJWA/EbxdAJ/gnaiRobHHUqpNmSFSYmj1r2Y5+xLfwJ/R5crKgTNaTOrKuifMDyoEZzCAYgDi3238qnmdAl1PMLlntx+mTT/1oLlG65rSWbGXzEMNHBDcOpDQnY1Z5LpydngM8luziCE6xBJ9dN56PjuuKDkaz1ZbSlusGcLuxEC1ZjrzllluuAvqVmrHvhs8R0GnQ4l4Xhm3Lw9NotVGuVqWthLVvKlfJKMD0aU2fs36G2+C0pksBeqLkDWXNp7Kb8ijKNCX1tG+VktWtRVtd443vj2H1U57K5OkuTg3orIUOjOEA3JV5oAkpbEjaiRMjwxLUdwkQtJlLo67+e3guBmuAeqSChvstjjw1eFmDLKl8sYSZAc2ZtL2yFerCZ9OtfZOdYz8r0+navCkwH3wNaoxMT8uXdg/6KDAAjme+ptUc58uBpu773nLbiZpKJ2tCjifrHKQ/pxkADeIKzhUMEwJMKm1dLkK/7EnFqqSiSzApfPZLJ5JI0tkMtYr0UWqgZQ+8XsvyuzTK12t443rdCPTqnpiKGa7vu0iApvddskZqn9pF5ZrRQTnfF6ZyoRuAXqfmM8/X5lZtjeEcZCMvQztK+gozd5XmK1R4rA6SojeiU672yElhShhl40v+fdFavvhmyAxwWb+DtbmV26RcPm2EBtt5ui7WM1/bT+8TFwF6fxmnuXhlZuTSkSRHFTnVp66+8xrTgpKRxEQ7I3AOJV5HB/VeF8uNhqg7dno9Gekb+GoQC9UjqT5YKo0IB4dKnWxxvBqhP7379l35Lg1U8jgSsQkslJ1Mk88UtKCK2SViJ2UH5P8b04vaz346D1t2tsEzvcjKzKQALA88Y96Nx6u3qQxiCtJ9EQcWydPJUPpB3PKgt4i4hPnDDAUjnE3p1UsFaFk0kJ8ZEnH/aYSpA2mNFvKejBHTKVe9fYrY2Mo4DM5TG399roMihCo9Z4xzeu+uXJhDOTyXjYI3sKM232ElpTGArUw9NJsqT/eh16EWXVGQPshgPNP1k71m+ufNUWbfPqdvyLocg/V/ZXvmaenRmbKfFAD7QV66Wb0kB4WSQUxOAHiqCF1//qKlzQ+ynYzgkovlK06BvQ/4UQJLSmPkg8jwclGWY7TJNtWyo2q/W72yoH6pKyR1/GzBSDsB6TYZvat7MOAC6GdCzuey6+vK7ssz/dSGR6B/KQbpCeWMpkyQtGqpH0VaW11404z4ZXg4317DcruFtU4bvTCSFkMmK5nLIPfIFO6PjZYXC8mVnSckQV4F9Gd6976r3p+A4zM55CSh+ENM9qvy2N2Oh0IpD6pv6tK5LMK0HKtSngNAVZdlsIj7DSUS2m9hdNWvUzLSpRFwcwSf/TcNHFuZJKJOYxiSvSQm14eSOsrMRmSjV0W+MpAEBAWVSuwbBxWWD17KcvTTgNrA8DE1LJKfaFYzr+zp6NSGRoYN76N/zpR9BtAzl1FTFzKZ/o1BLA+JYn6b1uSgvKCgsn9sfTBPLejT8bguu943j666+M1kh1/qJTKZdAdTop+sp7T1R0WhGw9QG8GBjtazfxg340F2j/o2bkgdM4LecA91wYbLRz0R2W0OKkb9rfXhS0iNzFKkpXF5ztLoXGt6621tjNDTD+QMhFzDKSnuoiW7RclmwxVLo0f5XX/0pxoQIoCui1H6wOIECaV10yiTzxnpcJcC9OySv1TUrU5YozqfJJWhIMOfhyfM7fSglUOaAXY57me9iJ/VItJOy0XXVWdW0sMTCtEmb5GHHoce22QQGpzAlsOKgHkDZ5vrWGHmtFySCJ6+FLNBSRAjololtfCDGF2YMr6XnTps5b0K6M/qdn5nf5gPjkfRDtMecI/4lEYU4RB6cT+1rsFF5vQqTm/6q41V3sHjlXnQLhOx6qjkSq6kMvoZ914/PJtSfam9SiE/VbBIk7ZK2eKS5iZNdqqj4642R0/6uOVYtOHp5ziyoccWgL8pdBoA1saynLwtyw/L7EvJlA9qzIMj3XRk2cg8cz+ezfWXPWy4ARffxcul3HktqZal0ue6NVkq68rFyd7bjU1wBAAAIABJREFUrdZQ9qJfyQJ6pp/ZYl0pJzH7utxBbYrvBbkyn+5/NFVo2aoEkc3YpKRAXQqQLW2+TvoZvsS5xhyQQ4BmZC5faj1Jzzjb21g7l0WvCZZqLCj1yvV9UhMK1L43P0kDZ3KLA+iH8Gl2MHVm5JKkxDelZKleF5WdxNt5NiWjZ7oANr7/Us9rerTyLcvASKuD/ZKJXLbIAxy24RlYR4hzvRbOthtYDjy0EKNFgSq2TTIbxcicxfggElAPwwQ+bFHuZLfIgw8+eBXQn90t/c7+NB8cLhQvDEWjmYsv4qxiaeMiISYlSGtDw5Qcu88lSlEhtkwsS4tl6sHTTNyUnJaGGBsedHkSFEJJbGsw9agSxzGlOPt1Q7aDMBGVqHYrab1SRkO9i6WCDCFqC0CXNvs+wHJvaaSeMqrJIt3oOJMMmKYPpEauaoaDSvrF5J+tVoE2Pmk/wEVEcL3PNJupr1z/+2aOtDYMcmRi/9L6ePbCXuSXpIZSm5ZNEa+ykpuO/ikAYOsVvwWK6O1uYGZvfB9v3YASqBzDPkhczkfRB6G9AO1m6VA3e0c3sNT1CWc8qWw43T+8DPDq7orsPvt+Lq/vFhwC7TzJ7voX4uJuAEHS9CQ2ZIW4/7TKKryNFEz7GTCRY1NwYZADcpnXZZzpDfc/jdAHJNK0mU5AJz0G6QbhXIJIhF7ETmxweTee4kUOxlbHsuGap5k14U30mSv9k9tQXun7EE91gk/v8mR9KX1d9Ja136Gdiux3nV3Qa3lA0VWOiLaTalsDIRxTxqbGMsSHV9dDDqtwcaq5hkW3g7aRQ1hw0A4jeGxTC0MlA8sKn3zFMgs9ytnCa6Q2xkPf+MZVQP/OhuRnd/Taw+ynxDPgd7Gnrz1hlRLTobvQuiTzyrmJm1qKCJZUxHIDmczmsH2j5wKhB5ODCao16Y/mvsyE8gsJIqMopozHxnSeGXXUds2iyJbyXTT6Ff4uZo+3syHIGZzTRdnpFCwHVXbpyM7mwvptS9pJSFvltozg9fbT4YfiHG0E+5TgKg+urnTKTxSK0B0tCWsaWSbBpnR/9haLVchGecyi2Ep+Mt2/frvq69bpUJ3vU21H3AKdOYGSPtNbVWg15iuHRAMWP6/VQlLIlfSyBp6+e3KJbMfmk9Dv5zYorKGOqb8Vrbglv0j3nTqQql0yyznIti7qLoXMnehb4/S4dc2oT+Widdxgujfdxc3gryGMxpn70S5JZhtZBOifug5fM9uTjhF6szY6oaKvdHsJhos09j7Qa4kiGif4JHwu0vOWdUVHV1LVzDBdrjXw6dmIPhFPo1XWFuhl118fap2Ic7nJUOhLeVkw37xc0kuyFYBm35o+wBv8kKd3dlu/K2srtGztZkIC+93DRGUlWbeWCXB6sTJaYAGb68AGfCuBL9dFBTp0QCi+pSRgVWGOLivvH3Oi3CrZ7iTDuQixhjYWKSzku/BNympbcAnkSU7KoYgSSbnzO7/43NMRYAcChXga9fpVQH82C+K/9c9qANgI6BqcaHg5f5tMDio+6cia9pJiG6wMmUgMNZwAUVtdTrMiNSNuReZPhU1FGzFKiIw8Oqn5KrN/mtswCirI2fTabKL1nweNQYrFK6QkHcUJoGeSZFts9yJHJ92wBtRNLo3IOfKxzsCVCL2o7lvCWWoQ+kjajxW2WF6ZiFusigKpLIz1AT29Tsr46P0P0qbSiZR2K2kLqbcjNr1P2CKg6jKFjiZVpKZe6bav6PhThhCVyjZRK5Uzkm4/e/wC6Gr/m7MYypQOxlCq49PXUwP6pv4q+XN2tWyO+AYArnEt+w7lBum7fqlVp+9KBsx1PUscJQseDDH8ct1jIC+OrJ8uRwexUU7BQhWJ7DjtLskN2i6fD3u0OenTB/TsRbrUz+lyylYdntE5bJHifyafzzrBtAMXVY9kefLpVbV9uTcEa/GI00e63ZMaeFS2pAbOgEPNygsRIVSKkUaCVi5ENyE4sw4ewXADsNzRdl0Z4eyUi3DjEK2Q4j7KMQgSwKPQTKqPH4smvgZ0RuiUclZulZ1w5LB9FdCfyQK4+t6NV+DpAHpA0k8aUPl+JKl10S5LAnQ7XZSGJxUoCKAzNCsjNvJili0Cf9hQDoBRBMwyXMNUGsdi8Aj0RcSGVqq62KBqcpGObAeMbr6XMrKK5Z4lPmnDnf2+2SSL78EJZzTIYpQVSGdr0jT07HTvZy7EnudEpU2ptfEzTy+Fv9X+eR0siWZZkhiw+/sQJgSizP77qdtUUCfDqpbyS6ZGrMFetyVpKBLg1dmAyzhSl3pWsh9RP6sroLTh0l5jDWwSu4Qb/qJnUqUjLDbwBbe6Rpt/J05Chlmt+V6Xe7YvhUdZd2Hz5zdfms1uAt9vc/30VhC4LoyhWUSmwYFjKFh0Zn1AonCuLRuRWRRHl9tRgM6/MbtgI7mseM8/rdV6xoCuD0fhkOKabuU4/9Metmz96QC6PBP97FsiuvSSVxLBJvUsUKudYUcToYjGdNCVsb+h58t8AD+XoGvG8p0zA3JhBNuPUQiBUmJhfGQMZqmAVuCiGfoIbUsJ0TA6T9W5VUKSqp4a1JU+PiN+EuTKloPJsfGrgP4crJvv2l08HUBnmlBNdCNLM0HeSOB1msiX0naxHL9TZlIDehEwyPxmKp6/b6bFfEfVC42yAgH9e8NREZt6RDd917/TVnzz32kaWYNM0wf9O5W1MFuZYr0bjuDUwjo6FZ293cIwvKitr6/cxnRpjnkIPXLqGS4VXh/hGOgEfja6T8OIVGtAJ0j79LO+elxGSa6fochctw2f5++zynOXKQ88rVPR86g0M2Lz8fMcNl8/nUVR6XqVx9mYst9IlBqIlchd1enSpwCUS2HMVvH7xad6qTWzaatxD+gtARxBbA5LFop6+6WCJQ5v0msjxznprJMaTr89UQG61wf7FwygZ+UUNl+Cy1yS5w3QN5Setqi8sAuDMqyW0ptn+pzDYqgxwPQ7HSxmDKn8fx4tLKGFetAVHX7DjyTwkCFNFJVxDCQcBcl7FwEVWBhNHOyvTWMEFUm9n/NWsNJrIcw7CPMWuhSbYYagP8FO0d0Z4ZPXYLArKTEQdl2U7TymJyavAvrTsjtX37TlFbg8oHPoA+PTnGgOW9RH5/xphnxkdlIC8cI51CamVepcAJ3RCEGbRsxREUjc7qfn5XdCAiIZrqdSkhtiXG2ts4ebteCbrUoKCjqF0Cf0ZcOIrKOw+TKk25aUPYFuq7hsUwyeRulqS/zMJpa9WDdtGfXx6jTxJplVycVpxoEGw83OyFbXRL9Xp/DT/fQ5BHob2c9mEFBzCtI2rQ3n/UyPX7gX6ba3un5b9jhnUtf6mLPXdcN20uvZXwaZc5bLsPm+ZdaIPuXLycduya/YwtGRzW5af1IyonSyhaQB5CZ2YbXhycQ1i45UxJQ7t2XDS3kXPGTmo6zYTQHdeWFE6JvS35uFbDb42/ox0hH682RfZUn021pTfuimW8QpihzYo5LoqpbOSjpLd4zITwuQu1iIO1gPeujGgSjflQxLBs1EcYQgl8C3mJnLEXBhBTFGjDxmjTKuNycxhDzaCHG2u4wltw0/byEsOXBzSl1OGj/lUWd0n46mDRWgmyQs+iGq+SImRseuAvrztJa+K3ab8sxVLbZPihs0IRHQdSqYJ9xtd1Er0hwF8NeX8es//7PozJ9COeqgGLeFKMdIxM/lEeQYpSfIxz1YSSAxGJNdgaTXWccK5UtpVm2MvPW/ldlXfxPd+uy/5S8DEpi8RzPnM3KSg0S2/vQAMKV6mmHlbwX3aQNA5k/p8WSMu+bD9nE8DSOzsKrzk/JpDV6auJaei9qJspLaWG2msSuim3oH7xnLGkoxMOM8pIZOX5GN1KcUINN9ypAXTZDrG3WFnk91/MK9INs3c5EGpY+NDorG1sF2+Rs6gKESg5WaOu+nMpzZXnWlyJdOsxL9AVX35hbY/6uSqBk+3wZwGtyvfn9/H5y5r4EWu36nWnUbnbvsGs2uoE67hcrkNnjDu/Gb//kTQGFcthlx6EoUwsmz/MRRm1od7wUG6OnK3uzK9rMhT2XpLp4r81Sf+Lb+PYvffTcx88sgDGREL5+QIG3W5ToLEGIx6uDx9gLW8wmaVoyeEcsUOK7nfGLIQCtG9EESI+D4VyEQR5Jqn7IruAYj2AYHNTiiDrccd7DQa6KBEF07B9fkFDwWKNOnk+uY467DRMBcBuv4HpyciVq+iEqxdBXQv62r47+5jQ3M1EaWuyJfSZ2Tve5BgrydQ+gH4ChjiawjD//sVTfjl95yJ8b8pT6gk/Xu5xx4RkmMIsHc4rzpREl0Sg01nRRGwx3m1PjH7GsA3gM467O2N4B6CgppL3FWTU4LWGwE9I2ugjpWkvJIlUmV2TRjPQWVAbioI9RgokRq08li6WcGgKHhYACyCqA1WKvz1bV4JR8zwKQ+NYz3QK7VoLVPMe7VvukQ2YkPI1F6Y0p8R+1TVPf0xLbMNgbHqFjvfTDMNPZpedKsk7DV8VMpT09Ly94fVbPU60dNjdMvqbSn09hoVnM5V/p4RPJXwDytxafMeb1dnrdAd2aamzAMxOlMWywzi2jjilLOwEBpUEf5CtC1wK52cNUchE1rUvUabmiADHMWwnwV53sWPvrlJ/Ef/vY+wB5HJzBRyDsw2YudJCLtq4miiiH9wonQn47Juxy4b352n872Nr5nU0j9zDdwEc9VnrJ0s5zWZ1Jfncp4GXnWRtTG2c46zqGLRh7occY5pzfK1mLYAaPpWKSDvThEaBuwOQ42TFCJDOzMj2I/JjCGRIpGZKsTyDlidb7XRIvOQdGBL6Q89dzL/zlXnup9sZq10Qt6yNs2qk5B6vpXhWWuYAFc/cjgCigwSZm+/UhPtVIoIwvUm10M10rKKAYdxSZLAvzCm16CX3jtLkz754Goq1LrkgLNIzQroMGj8RbQkRR7SgtKa88xU1ppZKaPKGtGtSHJgt1mClpfkSsDaMJaTvvU1XYH8aHqCVZbjGDDJymPwyU4ZIIkrhQcVfSuyW8DQGIWgu+RuUlaL17Bc2afOj+8wU0ZsIjSWrfeB9+lQFR9Ca+eUV6O10eNT1WuTSJZEBLN1HcegxLM7TPZ9T0UkKOzZMu2lOq8us/KKUhT5TrtfgXHrybtbTWcRa8fHj/3r+Vh9fErcqVqGWPKmvGTSp2rK5Cqp2nXJAVjRU7MtsHxsvSVAlKPaHOsqbsgUuevv8b1msh+PtvmuHk76T3tryuKuNjw8sNYNcfwex/7Iv7jvYcAcxyRWZElxrHDFHjpK+qlfQ3faYAu63MLo5nNaFy5TX12gK7zTRvJrKmIjdwy9tSqTpJeEkrrINPgS946TjWW0Sjm0HaAng2plfPF2nmegyjZbWuaAuj8GwHX9EJUQwN7K+PYmxvHMHfB6Wlmgq4BzPstnO/W0XMMWKUq1pNe2sWjUhlCUo3p0DEblaDltVEqFlAxC6ql7uo89CtfSlc/qa+Aiu4GjKMBoEsrjlaViulrBkAK6v/qdbfil+66BtPxIuC3gF4bsGygOgoYFdS7ocwBnhgbQrh8ElaBSiQeUBrC4vl1TM1tF7+5V1+VueFGtQZvbU3SXMVqFW67LXX7wsQE0GymQJzAc13kKxXVk21YCNiLHocw0znnTItBz8HOO0h6rkA6ZxPzeAgaJlNhORNGvgyXLOXIQ+J3UXJM5GgAwgg500bbDVEdHkFIgYheD2WWHAhAPfJiOdfZkfcRbMLAg0WFPoc+Oxk1PsJeD9bIKOAHiHwfZrkihT+/25P3SmaEZBvOJXe7ampetSZAGbRdmKUawsSU9hdb3ufBiHzhYQUutzesqoIUFum11fZMA6EfAlYeYc5GYWwSxw8dxfT0FMp5C363hcjroFipIPJ8MVpXcvwGJ3YN1eCtLsNhSpLpG7en1kC+jF43gFGoot5xUR0aQhyFCN0OihaQl6kWniKBj4yife683M/KxATiTgeMrOxCAbBMRJ22KkUX8zL602+34NQqavGm0sQyzpc/86tQlG2F6XZMQ12fHDfCa0gj324ClQrCRhsW7wnvYZpJiFxPwNgpl2nR4TUacq/MckmNKw59QYwkziEqVLGEIfw//99jeM/fPwLYMwjNqjwz2mWQ0kDGrRR9hhcIKe6pbCAJZMwyUMo1qxrI3/m+L8+tuMy89KlMsgxvSsFR9MsH/rC6ZXxcYzV33uF6v8xrq+FPG5z/9CL3OzfSP/anycqNSOBFASLbRAATa+jiTH0J9dhDywG6NuBZavgKX1bMLhwF6GS1m3kb3ShA3rRg90JMmyXcWNyOKmIMk9jJ9xlqvOo6Aqygi8VeG/XQQ8BZGlxzhimy3HJcvE4h29YihLkQHGHswIBjmFcB/akW5NW/P/UVUHXZiwFdxYDKPedjZ8hkLl8BuhHjF153K37ldXsw1j0N5HzAMQAaw26AljkEszYJOCVp0bFa52B5DZVvHJtB7BaAfAlucwmlalmMrwBfuy0AWxgaUgeeJAjabQHU4tQU1k6dwugNNwBLS6ivrSNfpfHMqTHLaZSexKGKQo0cWo0GqmPjchK+58MplADbkfJBCBOuzCNnC5KH8mgVqK+gvb4qoF+dmEIUGmi0OTAxh4JjSQmB5QeRfPJ4zhXAzquQoNeF1+sIcca2lGMgDfxUq3M9UfRz8kUYtiMpXQGY2EPYbsAqOEC1TKIC0GojsUvIlYax1vZRHZ1E1/MRep5wGAgGEmcUK+i6BmxKR7Yb8Dt1DFdLQsSScx0aQ6cXouPHKFZqKDgO2uvLMCIXQxPDCFaWYRfL6hiv5PhNA17YQxj0UC4XBSyjxrqweq1iDZ3QQGAWYZdqQvzqdtpwchEcll/8Nkr5PFx2d8U55J08rLwDv9NGFAQoFjmHwEer1cLw7AzQ68nnS8PDsh4j10USR6I4SPSMxAGzYOSLcHsugjASRww2na0ESa+DOPAVHYqCRmQ/k4GeL4AHEQuIA6aTh+EU1Ofo6Hie+k5g67bh97rI817xs0EAOAUsJzX8p88+iV/7h28B9ixCs6baudLWSBGU60+YU8+SAnQeO9vWNiHeUz+yz+07JHOSwKMzRafUNFEqluQYONtbAbghwDQAd8Uo14BNDOv1erBtu/+7MORzsnHS4eYTe1qAzmvbV8pTW5C8izZpVMeLAgS2AQ8mFtHE2caKkOK6jM4twDcVKPMx0IBO8GXfueHY6BHQDQv5XogZo4SbSttQBVDijuVGc+KaYs3X4WEtcdGMPHEE6ChwtCrPRUpIzNykPA4/cGGbJorc9tU+9Od2XX837q1fY96QomY6SBHiaJz7gB5RS9YDfKbdI/zyXTfjt37gAJylJ1SEzuiVxo4T0OwxoDgutfSFM8exc8oG2otA0AZCE255FxqBhWo5Lymn9XpDxgryNTE3h+UL8/LvkZERtNsdFEslsX9krXKWcKVSQd42EQc92Ca1IWhBIyEiSY02l0gNkwbHGRlF1OkJMBcrVZFc7HmBRLdffvgQjhxrYscUsG/7OMbKDpYWLuADfwn88JuBa649gOW1BkrlMvbs2CbAX184K2S/6ugoOi7HJubEMBVp5HkwvE6M4jjYhJEM22AsB1a+IKCR0BNnuSGK4Fg5RH4PJp0hKky1GnCqQ0BlBN1OiB6KsMrDaPdcxGGA6dEq4m4dreVzsPJlBOVJ2AU6ROso5kKUK3n4rSbaXRe1sSmcXW7gU393BCPjwLX7t+H6fbvgNldQtWKEnispfV7XKzl+im4w4x34PWlnZBrd91w5T7M8Ai+2sdDy4VRG0Oj0UHBsTI9UkPPaaC6fhWM5sMujcL0QpbwDt9NE0GtjbLgGwzLUWGCmIiwLPp06soIJwKaJnh+gWiqgu7qI6sw0ECYI2x1YJWZuTPR6Hpx8AUsrK6iWy6qmzXGmSQzf7cIpFlQWx+0iDEicooNZVMbZsCTabLXasCwLnueiXMgjPzqsHN9mHUnoI1csSri5iir+9LMH8b/9w6OAPYfArPZz1FZK5mRpSSeXacxN6fBQSnFZjsRzbWM2Eh8He5djpb8ZK2CmQ6MHP/FPYRSi3emiVqs95SF3e+yKAUrMsDD1TQcqjlEpFVJ99zR5v8XktWcC6Fn5JxGdkgoNQ2IGJjFcQwHuubiOc601tM0Ybt6U6FyPRdXqkIzQpW1NBjjZ6CUBCjkLBQJ6rohbCgT0BEUt/sDkGflGPD8ALQToIUQj6MBPIvhRBD8IkMRKZ59tcxxMRR2KAh0k00HRdq5G6E+5mq6+4bJXYEtA79eOlUohsVI8Xo5uE0Bvy9jRd7/uFvzMyyaws+oBeSopNIFOU1rTetY4VpMKPvfAEzh9JMC737Ef+QqfkBZ682uw9rwCi90ERx77Jv7rZ+potoHJSWDfPuCee14tAL/3RdfizMmTKJUr+OR/+Ty+8lVg+zaVwnv5K8bw8ttfDLO7inwuEPYpAY/nwwyXxBTsOS2WEDJiYxRIY2868Gj8qeJk1dAuTuFr3/gW/u+/OIx/8cMVvOHVL0MSuDh69Bi++vV58dr//mFl53/6LVW8/JbrUDJ8VKgqwoSEG0rkTXCQCD6XIA59iS553ZxKBV67gzzTusUyvFYHQZTAKRTT6EZ1GBQLdPG78Lod5Ks1NDoh7vvmCTzwJHDivGSwMVQF4i6Qj4EdE8DeA8D43usxOjGFshHA9NuI3aYCn1IZ86tN/N4fHMbZljr+sQLw0z85h1tuPAB/9QIci0qAdJJUieJKjp+RWS4KYCOQ6y51jyjBwlobJxfruP+xHubXgaU1YGYS8Fg5cYFtY8COncDYjmHM7tiFHTOT8Np1FBAibwGtlUUKeMG2LTTbbbl+pZExrDXbcMo19Oio8e/ddZTYUgQTXS9AkORg50uA5cALIuQLBYmMqFvu9jrKCQwDVKoV+K06HGZb6IAxTc9KSqeHnOkgXyzJ/SGgm+wr7rTRrK+i6NgoMgsS+HC7bRTK5RTQD/cB3U9r6ARLi+UfqovJHAPVlaHSwZpPokl5z4+h6renbWKrDziBadQtGYZYerQZkRecQtrLoY6ba5oOOK81I3j5MoBmqyNjQaVaFLNioa6pVEjCGI7BoSUbz13PolfR/qVr7H1lODoejILTFjG57hrQ2fPNDJRJMI9RR4Qz4TrOSZ07J/3iHsm5aQalD+hpp4QvnRiUrA6Rh4miF2IORdySnwVdGSckW10pAMd0ztP56AR2frYHX8h4XhggEBnYqJ/RsJIcKpYNVs8LbJMj5+hqDf35eRC+W/b6zACdUYWnomwjxC++/k786x/7HuSWj6C9uoBK3kRpelxmhH/xoRP49H11HJwH1lzgw796G3ZXI5iGi9W6B3/7y/ClBx7Dn/35Y/jVd2zHq171anz53q/gox87g1e+0sT3vPrV6PZcTExO4S8+9Dd47HHgF3/5e2E7edx///34y0818Is/NYfv2T8BJ2oj8T0BUpNePvWzaW58HyhV0F5ZRWV4HKjU0Km3kZgO/DDGg8cW8FjdQTPI4XOfW8QPfw8wkgdedvvN2LdvP/7gjz+OY2eAd/2rN+PIkaP41F8dwt2vKeFNr34pgvq8sK5ZNmDEaOaoABUgYB08DlGWFHoF6HTQbXdgF0qS9VhrtET0+/9n7zygJCnL9f+r1DlM3p3Z2cAGWPKSg6RLzhIUFRSVq/5VVBAkJ1FAEBTDBQRzQhQkqYASBUVyXHaX3WXz5Jmemc7dlf7n/ap6dpar3itwVC7TnDmzzPR0V39V9T1veN7nSWWaVbYuZebR3DBxw6M5LcRDad5Z1I2EWrehis65VzxBawt86IM7MT0bpzbax+pXXuPZ52D1OGyzNRxz0OZsu93mMDqg3n+8UORHP1/BWA1O+shOJDNN/PpXDyJdjxOPnUNzxFMbq2um1Hq8keNXWOV4xKRsWi+huTXMREytM7bBWMWnZ9zhmuueo8eGcz++LXM6mnALQ/S/toy/PAOPD0A2AkcfGufAvXYja/pUx4cwnSpmKg514VwIgDpUXZ2Sr5Noamfl+h46W7O0NUUorFhKLJHGau2gNCqFVJ1YKstYvkginaFYLNLR1sZAf68CdGEVp5JxKvmcCoJM3Vfl+rrrU5eRIiuqeBF1kfjUdWJRS11bcm4i8YiqpLi1KkYsqioww36GGx5YxkX3vawy9JqRUCA1kYkrokAgeSuBhzz00Mwo0Ob/a5Szf84Os8m8+SRQ36j1LlU6Twm0KEMhXVffpTrjSGspElO2oOIWJl8N4ZagBK+TTYmQVAC2Dfko1X4QjoIezHU3ft4A8n8Y0OX1pTD2OkCX0rlyPpkE6CMyey6AXh2nHjNwTemrbxR3bgB6o7OvAB2LCrYC9GQ9APRFkU5Vco+EBIkJUl7o5Nw4lsYcjvx/Yw4+MLgN1kM6kAFJUoKQKVLcP+eq/z/8Ln8P0EVjvaESp+RTlKBMmKEbAui78amDtqbZGSYV1bEMn/rYEKv6cqyuJMjHOrn594sZ6YdbrzkKPbeSZsumYmZZ5nVz6VfvYscZ8ImTDghK47EYt9zyex5/Cb5yyX4k0mkGhoY476oneO9hSQ497HDKlQrReJzzzr+VpAffOmdL0kJH8Rw820aXDFFK37KJSo87kcIrV9CTGey6z/BYkZZpXYpM98BzK1jLdF5Z1cPip8ZZMB3ee/hmHLDPnjz11NOMFypsu9MequSeSqZxKgUGVy9h865muma0MLZ2DU4so7JB1S7HU+QwS/ex61VqlXLgB22YxKRXbURE+VE9XzZ3+SyyDTWnhcTl4IwNUy7kEfY/8Sa8eAs5J8pHz7+fLbrhjNOOx7SLJPwKbXGfQrnG925/ij8/B5s1w2f/c3Na4jql8VGmdc3g1dUbaO2epywaJTuSkvbAmlfZa8etiBs25bFxKnoa34y9oeOvyvHXa2Q7WsDbBOk1AAAgAElEQVQu4/RvwKmW0awYbiSNE29Gb+rmjAtuZcM4fOPyo4k4JSw7z4ymGAO5cR5a1s/Pbh+kOSbHvyWzWpLURweZPb0Fr1ZURMNIq4DxEMQz6OlWnn5lOd/6yQC7L4TPvGdzjGqB5o4utb6qPZJtpebCE888x/d/XWJ+B5x77qHUwmBLgj6p6Mg4ZUqrYkZ0auUKlZpDKtuMGU1QEc9qVXYv0NLchCsgXq+QiFq4dlX142NNWbxKhWFVcn+Vi8OSe9WIBZwTRYAKzrHavqW8HgoRBRAS1LX/bQB9Qr+g4esuFIKaGvsy5JpUQmcOo2NjDI8MM54vqKBJ0u0GCEsbSbJw+ZJ/9/X1qcCxvb2dBQsWsNlmm5GIRBSgyWunLGvCj11e4/Wg/r/K0ENA3+j815DXDY3IhQMh5XZN2iMua7xR1tfz2BE5JzLeGZAWVaAV8h4EYOUY62JJq4nOu60y6WTVocuPsWO8CwlV1L44eahlcmwm1KQJn/pAh6DBpZg8YxHwkzzVW5/K0P8Pg+0/46P9dUJcMK71twFdskyHcw7ZhdMP3YpUeQMRX0qlkhWXKNo6hdQcnLYtOPean9G7Fn5x1UFERl+jJeLgxNt4dCjBWVf/iVP21vjoCccwMpKjpa2NZ597jq/8YDWffF8HC7famhdefpnv3DbMVefvQTqTJRqPkRsb5/4HH+bxR+Gbp01netIgIZmhMMWFuNdgztqiIW/hGxaiSV/3DQVetm+onm5/xWBAsZITfPPKOzhmP4tTTz6BnjUriMXiRONp1g+MMloo0909k7Z0gnzva7RFPVIZk3xfP5VUF0aqRfVUi/lRvHqVTCJGLCKlXUeRgETYIl+sqPc0VaZuMpQbY3Soj6f/OMqxhydZOGeGChgiiSgkM2oYoODFGLajfPySx5jbAWedcRRpw1GAGHcLlF2DseQcvvmdO1j5GpxxYjsH7rkjY8MDquQ+OFZCS7SwfjBHPJlmi3mbke9fTXVkA7Na4yqr7SsZWMnmN3T8uaE+XnxqlP331NhqXjdR3cMQDoEuJCKTWiTLYM3i3C/9mf46XH/5QbQnTYzaGB1xGCw41Dp25Maf3s4Djw5x0NbwqZMOJUmF5giKwBeVaotlkbfBau5goOSwdN0Al97wEtKRvfOKPWmNauTLVXoHc4rVn2pup+r49A+NcvlNSxF65Y03fJDR3AiWoZFOJujZsB7TLat1nDe7k1Klxuh4kXRTK1XHYyxfIpXOMDQ0xKyZ3axcvpQXnuln7mzYc/ediJg6o8ODZNNxcl5KZeiX3hf00CtGJMi6lIC3jGuKZnsA6EKCk3HQYJAqGFH860Nh/4y7/687wqpSd5itS9ZtCYkTGM4Ns3rtGgXE0zs76Z45SwXGG6V5gmNWQOh6CtAFoOOWydIVK7nnnntUdn/YYYex9Rabq2TBEnKikMVCMP+HAT3UwfKEyzFJpDmQ120wEQMFjKLhMwasYYx19rhivRtCC1J6BsFpECKdjJYpQNegqvt4pjmRoSeKNt3E2SnVSWxS2WEC1BvgrlLzhuVd8D2waBVHSgH3wHbVUHl52CJQc+qNWYF/zvmfepf/gyuwKagHcpqB+Uh4TU700DctuZ9zyE6cut8sZpp5NM2BmgxueCqTqvkp1tQzXPqzx1iyEn775d2ZYYyiuRV6C3DfWoNv/3I1l544k10378byqoosNmpbnHr5X9htPpx6xomcf+XN5Ibggk9uzexpGeLSGx4r8cxrA9zw41VcdXKWBR0J2tsygdRmtRaQmsyoKhUKK10zLUr5KqTaGDUz3Hb3YzzzF+hoB70N1o3AykE49b2zOWyneZTGhohkp3P11ffjl6GzE15dH/QATzl5LgftuT2Dzz/An58s8MvnoHszyFqwfDnkgFlROP6oGHvuuQdl21cBweNPPceLzzskwpreimHI1eHLH25ipwVdWJodjJ2lktQLFQbLPtmZC1mVs/n0ZY+x1Sz45MeOoDXmEauPEa3lSDe30es08chzr3LjLStZ2AVnnbQ587o7WbI+zy9//TxrV8Pm82HtEBRr8NFTtmGPbedj9C3j5puX8eBKmPUGj3+kDpd8pImdt+gmHtOo5gYVYPpmlIIXpRppIucnuPY7j/DiWvjWl/ajKyMyqb006WUcPUkvs3ETXXz0899DZhG+ce4evPbKi9z7YJnRMtxyzd5sWPMaa4fHePCpMo+tgs+fvgeDuTF+e8dSrv3i0Sx77nEeumeYQh5ksGJgDFqmw4knHciaVSu444617LVfE7+9d4y2dthmocErT7gMimIx8PGjNPZZtDXxZJJyJM1jf3mKPz+UV77Vba3w4mswBBy1B3z8Pfti2GUGh/uZObNLjdApQL9/KZeqDL2TqhENergyaaEy9KAPq2o4YYbeAPR/eYY+aT8LsCjQUm3gkoDNwPAQa9euVWDc1dVJZ2cnhugkKFDaSPYL6g2bPuRyL1YqJOJxlf0uX7Waxx77kwLw7bfZhh232y4YSWyM+QljXsC98VrKRS3sozeOS0YGwwqI1rBqNAJSWkPnUs17qw/R0JxwKRtCVtNYLyx3ewxbymrhGE/DMS6oqgSZuryWOK1JglDzggw9XrSZToztMwGgq5G80OltYlahUWcXMmGo/954klqz0DBGDt0JgxkLfark/n8QW//JH2myUlxDsCMsA4aKXcqmcxNSnLCoiopC+oWDd+DcwxbQJsIyok0t5CLJgpWLkEsuPptTfvQCr6x0eObqvckWXlPZ25DeyvefGOCn9/Rw1Uc3Z9/NW4iNrcJKt7C4mOW0K59kfhucfsl/cs6Nd7N08RCPf3F72v1+dTBjNPPQUJYvXfcEn9kXTjp0Z3x7gJhXRdfj+EWHamsXxWqBSH4d2bZmqOg40emc++tneOQ5+PrHZrNo9jSMiMHLPeN8/FtL+Nh7t+R9i5oRftrnrn5cMVCvO3WuFKzpj87iqh/8iWdWwY+uPIq5pZewIhZHXrSS1i744sd3IRPVWLp+mCtvWMU+m8GJJ26N0TabPz+/lK/9ZDVnvH86hy5sQoskuOGPa/jV73N862Nd7DQ7Syk3SHNzBiJR8vkKVtsc1hc0hmnik5fcyWbT4YKzPkq7WSVeHaBDLzK0YS2JzDR6tVYO/dLDzGiC287amphd55NXrqA5C1/9xA5EKJGLprjyR8/xx5Xwg2uOZ8v8K8RMg6MufuVNHf+1p8xi59ktRGVs0RHClB8YkSRayflx8mYTF1x2G+tz8I1LD6I7YdOq50lU+qiW6xT0aSRm78xRn/gJdR9u/Mw8ss3tXHHniyxdXOGeK96FOb6WaMt0Hnt+OV/8RZ4j94szPlhhx13m075gERdfeBvHL4L3HL6AWMsMVvSO8q0fvojYDzQbcPSRnbTP2ZJrrnuI0Sp84dP7sH22Qv/gAJf8ZB09I/CHL22vZIgXuyku/PKT/McWcMp7tiYZtVgxUuTka1fynoPinH7wLpj5Pop2kYyU4m3IedJDX8Il972gAL1uxIMeuhLxafieW4EkbMN2Vzb7cOTuX1ly90K9BtFlKIu+QyymgGxsrEBTU5qR0XH6+/vVHP7cuZsRDVn/jhALk+mJxsFGMA9FqsJcvW7XiVri3yDTgTa6Lqx+jZ6ePlasWMHq1avZZ799WbBgrgLp3Hie1mxGAapjO8TFZD4c8VKBhpBOxfUsLI+b4mcuGgJhBOBLVSBsZQSib+J1Ln70wViZqLmNUqPfzqtZcVc+rynu55oi0Yobm+IKmIbSQKi6NqYhcCuy/TbJOnREksyIZmnFUFUi4ceqzz/B3wvkmRuHMbGpTwqUJgdNjbULRtqmMvR/Mgj+33k7pcoVSi1N+EJPRMOBZGdjDl2V1Txl1TIxh37mITvwub076XR6ichctgiqRIQqIoYD45SNLj7wk+WsXFXkwQt3Znp9vRKVGfRb+K8HV/GbhwY59wOzOXLRDNw1T5DZbHPWMI8Tzv4du86Ej3z+FD505a8oDBbZcOPB8NojIEIWqXnc+JLHN37+EqfubXLSwdsT1YdJiFqdF8Mveox3zKbqlJmeqcE6CSSyrB4z+fBP+0i0wtc+tAfz4iL2Ms5rBZ33XvsqZ376YPbJDDDQs46zfzrKew7McsZeTRhtWZZsMFhZa+Kq7z7MngtNLj5sNtGIxZ4XLWP3nSKcdezOpAyHQqSNL192D3HJXi/Zmw0Fn98//jy3PFjihov2Zxuzl0RTKw/lWvn8pXfz2XfBRw/fjkjSCsahPA/HTNBThN8/uZQ/L/N4vg9k6nfONLAK0GnBMe+Cdx23D/TmWO22cuAVf1SM9ae+tAXjPev52I1lTjhoDqfu0USk3WT1hmFW2Eku+sEr7L7Q4rID5xO3LPa45CV2exPHf/YBcOiiOXQ0CUvcDgRqRIEv2kxf1cBr6ubz5/+SXAW+f/VxNLkjRPPraNHH1fXiGK0sGYvy1dueY+VquPbDLXTN3YLTf/Uqz72S49kr98UceEW1NZ5d2c8Vv8hzyL4xtp3VyoJtd+Sme57hvkf6+OWZC9m8K8tA0UXPdHHTLb/hD0/6nH1slF13XESkbTannvcr+gtw3VeOY7P6cjQrygW/fp6HnvL4zRnzaWlKcfOSQW66pZezjzI59oA9qI2NUE1PZ/8zH2KrBXDZcdsxuysO5RHFkbCsDMNelu88sISLfy/CMtOxjaQKghX3XrHZRebXUmayKrNUJKiwHvwvJsU1kEfmpHXdUNMfiokvamojYyxfvpwZXV1Mm9ah5qVlVxBSYUPRMNSS2YhdmgDqRm8BKdlHLBFa0qjZDoYeQRfhIwdyY2P0Dwzy+JNPsGDLhSzYYgHtLc2MF0u0pJKKTNqcTAZCgmpmP0jLXQXogfahqebAX2em0wBTpXYj9XMRoBJA9xXTPU+dwXqe3nKBQiKi7E5F2EUEXwTQRURHxGA8scMVu2hN2go+RsUmbWtMi6boVICuE1eA/reZ+P8oWkwB+j+6YlPPn1iBNw/oO3LRkVvQVF4D1aIiEQk7W8ppUSdPvzmDk3/6Kht669xz9g7M0QfR0s30laJ8/bcvc+8zdS7+0AKO2nUe9LyIayVZE9+aj59/F3sugKNOPI7Lb3+WVS+v5f6ztmBucpy6jC1ttgtff2SQW+56hY/uHeP4fRaSiuZJSJXANnHLHvn2OdS8Gu12L97IANaMLXjp5T4++JMc/3FwF5/aayHdZpVarcjiYYeTr1vC//vwAbxnc4Mn/vQIV99b55LT9mdXfTltmRjrYwsYT83lpM9ex95b6Vz1/kVKeW7PC55it52aufj4HUlQpZSayRVfu4XBtfCNKw9W/dxvfOfniuj3xXMOZq4xSCrbws+f6uXHv1rGmYdHOXDRZkxvilPLj2DqGka6mWJNZ9VwhVE/xWXffJqOVvjMx/Zmm64UkcIGrPF12LU6Ztt8NsTmsP+5v1GEu8cv35GnH3uOK+6DL511DFvbLzM97TMcbSWfnsnxp93OHlvD1e/dAc2MsvuFT7Drmzj+848zOGiHWTQlTCgX8IXpLK56iQ6GqxY0zeL/nXY748BPvvJuWimQEMtRvaCyJ791M14cM/nKLx5i8TK46WPTmLlgKy6+dwOP/2UFf/jSgbQ6g9TNOA89vZRv3Jbn2MPaOOGg3ZBhuct+eB/PvlzlN5fuSWvEIe9E8JPtPL54Fdf/4EU+dUSEA/fbh6Ke4rzL76SvAN+5+iQ6xl5S7P6v3r+Kux8d5beX7Yfr2Dw9EuGKbz/MOce1sscWM8jGTQbrET502RNsv22EM4/ekVnWOH5xgExbK35dZ8hvetsCeiCkJux+4XtEKFZqRONRBehPPfuC4oBsteWWRK1AAEaIkMl4XAG6LQBtWhuFlVVqHAQqAagHry3uZcpKyPNVwiwEu4aWTqXmKvXG239zp6p4vGufvUjE4oFnvOIhNErnk9JgAfSwtm8o+WGJI0VIKnTem+hjh5lymNnXDJ8qGiVcBp0866sFBkQfKGIS93SiYjTkKqsgpfAmhizlkNAogYxVc2ip68yKZJgZydAic+Shv8NbBStTgP5WreQ78HXeCkA//4jNaa1uUCxnz9eoGUklqxrR6+RjMznxxqdZsbLAI5ftTXtlDWa2hZFKhF+/MMz1t63mzPfN4cAd5tKZcRgeGOOp8SbO+8aj7DcHTjv3E5z5nd+x/IUefvTJ2eyysBW/UCQX6eTnLxa5/uZn+fJ7Otl3mw6SVoG4Lz7GOr5jMt7cTdWtkan0kBCdUS3JfY8s5Yzfw3HHbc5Ji2YxOyFGIXVe6C1x0rXPc+zh23H6IfO59ebb+f6TcPGp+/C+rSMUh3oYzmzFeqeJD531fQ7fIcrl79tJibIceMGjzNrM4oenH6GyttW1DF+7/nc4Bbj0/EPRPZvVGwa44IbFfOz4OZx0wCJ6evv43fPr+M3v+vjBxXvQphfJmC5uZVzNXmPFKLkW0bZZKsP/yPn3MysLX7rwaGL1HPr4Bjo6Yopota6vSq85g/df+Shz2+H2iw7mZz/+A995Fs74z704ZacMpcHVlNLd9NoJPnDuXRy0CC59/17YepSDz3/wTR3/NZ/tZNGsFJZdhno5kBD2haXfxpgTp2y1cfq5DyhAv+6SQ0jZ47TqFSyzilMostZoxp+xLSee+QuqDjzy1b2peAZn3baUR58Z4Ilr3026PkTdSqqS+9U/XcvHT9qSd79ra0byZc649h4KY3Dj2XvSHvOwsp2sHizQk7e57Bt/5ISd4UMnHs66XI0bb36QnjH46sUfYmZtFaPFKt99coRf/mENPzl3Z+Z0d7Gq2MQnz/0JO8+Aqy55P24pxyN/fp5v3TbE+49ZwMeP2JpYcR31gfVEZDzPMxl8mwO6jJrJCJppWgrQRaWvWK6xdNkydtxx+41jZQLQMmYm42YiByutNb0xdNZoejey842ArghvIXVO9px6TaoWGobM+BvSox9TssHPPP8cz7zwLJ/5zKnEhVhZLtOUSCiCWuDNoEKEjeV1VavWFVdGSbTKqJyyOPXRGopYE06CnuqH24ahMvUhr8C6epE1pk3NNEh6OjFXI+JrKkMXsZmqml0PeALSbI/VXTpti7lmhjlGmiZRTG4c01uEH1OA/hYt5DvxZd4KQD9tvxl0+UOBX7puUvaiStHLciuMRLr4zM9f4rkl4zx7zYGYfS+SzmTIOTFes9v4wpV/5FMnzGaH+dNpIY+RauXJ4TgXfv1+TtoVTvrwB7nm149z30OruOuCXZluiFZ8hA21GPcuL/ODW1/iB6fvyIJml4ieJ+rWsITuqsUZS02jbFdptoeIC0OmpvOXlTk+/otxDjm4i9MO3Q1/YAWZGCwfqvDR61/jlPftwIk7t/Ob2//Ad/8CX/zMruzXUcKrlVhHJ/r0hZz42R+yaAZ8+9M7UHY0Dr/kObpnwq3nHkJhYA29ZjeXfu1BxbD98nkHEHUKZFra+doPf8dzz8OMOLS2Qk8Bjj58JrvNaaLdEk1sPxDmUesYoVB0qEVaGLBjnH7l03S2wmmfPYLu1jhmdYyUVyRfLJCZsxXfv/Nhvv2bYY7fr5NPHbyQe+57mGsfhfM/tz8HTi9jVMYY9JqJdsznpNN+ypZd8JXP7UvJ1TnuwofZrPuNHn83u81O0ZnwcPMjSl9eqQUKMlsZxv0E5VgHZ30x6F1/85r3oFfGMGujtEddNN2iFJnGqwNVPnPNA2yZgZ9/8QCGx0t84ZYXef7VCvd99VjKfStxolle7clxxU+XcM5HdmTn7gRWKsOp37iHgSG45crDMaqjjNcM7EiG1YN5vvJff+LUI5Lsv+/eDFXg2hvvY/UAfPuqE+korcS3klx2x8s8/9IwX/3ELGa3pChqs1jRV+SGn/xJKbs2RWDuDNhqfgeH77sT8doytFIfqUQLGNJmMBnk7Z2hK4VGmS8Pffwk0X3y6eeYOWsWndPasB3Rba8p6WBh94smv+J2GmYgpT/5oQhrG6ne8m/X8dRzhUjXeKgKuviF13zKtSqJTJyhfJ7Fry5lQ88GjjriCJJWlIhybAxcDjdRspGsW6mzSRMwmOw2VNAgehDiQijKdlZQMFCFAxdXAN00lJrbGBXWuyWWUKJi6CRdTQG6ZOlCWquaUDKkRC/s+cAAKWV7zHJjbG5k2YyE6p/LWwYGUW/NYwrQ35p1fEe+ypsH9B04/7D5tNp96oYRDYcSMeUOFtNd8tFOTv3Bn1nyapWnv3040eGlRBJxClWNHk96yI+y05bw+U+9G6s0SJkoP/vzau787Vq+eupCpnd0sKKS4oIr7+HsIyIcf/BeDI8V8LMzOO2qOykV4Ppz96PJH8H0i5hOhYjc5ZE045EWKnaNjJPDL+VJNk1juJ7goEufVaNH37/gJPyh1SQjLi+vy/HRb6/gnM8cwN5dLquXL+HCHw3y/sOaeM8O7aTjEdyObXjw+ZVc9p1nOfZdJqceui3RTDO7nPYQ71pkcfUHd6c62o83YwfOvvRXFHPwrauORK+MqJnmr/34afbce3P23XErSiLvmmmjORHBH1pJhqISONFEq1IAvWLjGkn0phmsGvM45YuPMbcTTj/jJMVf0GtFOpti5Atj5F04/0t/wozDJ0/ekx1mRFmxbh2f+u5rfPJDW3H4ZjptUR2jdSsee+ZVrvre8xyxB3zg6L0wsu3s9+k72O8NH3+MRKGfqFHDH+pBk5ZHRNmMqTl6W/rLfpJPn/Mg/cC1Xz6CrrasynqN2jjxWIJcyeC/vvcHXl4HHz2qk/fu0EbNN7j49sW8uMzh518+kpaYzBDHeeTpl/nazcu4+oz92DJTV6pwtz7fx4/vXsV3z1jENvNm0Jcrk+qYyU9v+y2/vj/HtadvRzaVINk+i4u+8itW9cMP/+vDGBJctnfzzfvX8ovfvcz9V+3OtDgsWwu/fuh50gsWss+B/0FSq1Ef6qPF82k1S9jjL9CSNiHSSrFnmGRzK0N++m1bchdSnGglSIZeE3vkWEz10W+//U6OO/4YbFt65pP01pV0qQgCBjVvqcpNgPTEPxugHoyEicKcqMJJj16y6E2Y8KHRXr5mY0UtRipF7rjrTnbbdRe2mrtFUHYPhVdUlj4JOyV2r2iaGimT95BhwYC+5hDxNCwJIBqZutJSd3Ei4oIgZXebPmq86I9T0HyiolonGjS+GC5pSt+9rPtKxjUYL/NocjXmegkF6LOcSMCQF8mLQJj9LXlMAfpbsozvzBd5s4D+hYMXcdER88lWNiiGu2dEVXbkyey3XVUKWmf/8DF61sNNn13ITHOcVFNaGZoM1RPc+rs/8cif4KIzt2GrWR08v2w1X/nZalqa4YpP7KGMSDbUEtxw031EynDOGXuSy5cYqWqc9/UXOHjvKB87Ylescj9R08H0amiSVkXTFM1mqo5Lm5hyFUYV+36gHuOM7y2hZwjOPqmTRXOn43s2ywfKfPa7q/jgsVtz6FbNJCyNy7/7mNACuO68vZWq16jZzuXfvpvVvXDJWQeyZVq2EZOjzv8j++6R4T/3mcusjmZ6nAzXXHcXuQEpuR9EwvT49W8e5LdPwLaLLLad26XIVD3D48yb0c5eC9rYsjONWxolqrtgVxgbyxPJtlPWkipD/+Tlf2HeDDjznE8gtGqpGGRiOr29a/jxzU+wdgO8/9AMR++/P80Rh558kc9+8xG1/33vvB2IOzYlfzrXfOMB+gfhnDN3oLU9SsFIcvxZD3LAGzz++V2dbNeRZue5M4j4ZfzquBpLlHxJT2YZdQ0KZoZrbnqAl1bD2eftz4zOdiUTWxrtVxv7r+54nJdegb32jvO+Q/dmprueYs3jxj/1cssDBS76QBuLFs6jbKZ54sVl3PSrDVz4iYUctLAZu+7wXL/B177xBEfsCCccvTNeJElvrsi3b3pW2Qpccsa+ag5ctBFu+OGjrJcRyDP3Y8tmn95xm28/OsBdD7/GXV/cTZEq1+TinHndU8zeuplUaxvTUjrxWoGFbc1s2RlnQZdPOqFTHhfnOJdERFju8bctoNt2nUgkohjupiWENYNCucq9996nAF2uIYkx5dEYJVPjWUJ+dKSHLoS34NGYXZ9chg4G0IK5a1eMXCTjFi8DsZWVnrqS5zWVlvrKDetp7ZymdNevuOIKzjrjTNqT2QDQFQM8HHIP388xIY/PoDOu9PjT8SQZEmEQ4BETcK/LbFlYGZBj1oR0KqDuM4zLC36OUZGVEc0KN+jDCyGuJr48+MgRSxQR831aHZO5Woq5RoYOcVyRzoGIBU4B+jsTQP/dPvWbB/TtOe/AblrrvcFAphUnX9dZs6GPJYvzvLwenhqCMRvePQMWtsCCObDFNl04qWnYZpJbbv0TLz4L87ug7EGfBmd87mim11aj1/JoTd0MjBb46Q9eEiM25syHJ1+ERbvDB95zOOlaP5QGScrO6skcegkiSUp6Fls2IylPZ5PUxsbwMjNYVm3imzc8zPAQLIxCTNq9HXDvauhug8+fMI9ttpjHk6/28pu7FyPFh9mzYLkoqsbgyGMWsvv2C2F4JbfdsZhfLoauJByzOxyw7y7c8fDT3P1wkEh84BCdgw85jFX9o1x+w+NKU13Y6rJFSNlP/t0MXPzZhcztbMEvjxGhTiqZUKzo3z34LE8thSc3BM8X7WiZbJNRqXIFhBg/fxs4ZN8t2G5aJ3qlHDiJZVp4Jlfm5lseJ9ILW3TB6h5USfw9R7eyaMetGSgN8bO7l3LX8zDzTRz/7Aic8t457LzNApKGrcTaXadOxfVY3T/CLb8dYGk/jAALumB0BAWCMs0lSd7sebD77pux5YK5tBpVWqrr1ez+2ugCzr30IeVx02mohJj2bnjoOdiuHU492mKbrbdhTbWF4VyB6655ilkZaJoG6wZgvAwXnLcHTZZDMhHltrv/xEN/hh5XWPnw+ZP34HcP/oWbn9cq064AACAASURBVJKWCxw9V+b8d6fHbuXrP/wdT68JMjMl7xlmaeJ9/ZFDYP/dFmI6XqAgVy0z4iXftoAuxjOxWIzxQoF0OqOIlcI+f/rpZ9hr771JJaLU6i4C/EKGE46HXL+q7K7K9MH0tQLxcA58cr5aldePxiaycnl2IzBQr1MXqV2NYt3GjEqoBz25AUWme+D3f+A/Tzx5AtCDufJwF5VCli76ADbrS4OKrNeaaaIz0qbOl8j3mI5LTOrnonKn/lbyeBfX1HF0TfE6XraHyWkOVadOTcrylo4nvxdjqpBJLyx2GVdr8yxmm2lmWWmyDdF2uZanSu7/btD2zjye/w2gTwguyP0gWumSRdYKqg525oHbcuHBM2iu9wUSlppFTY8pspg8ynqK4UinEtiYXl9LxpFMWW5ZXbHh61qMmqfjVCuqr+qaCSrZecQsk2m1NSjh8UiKimtQkbeVMXcZVrHE4jJOzPCJOTmiUupVpBl5Qk2pcdWNLGKuaTllTDlmQ6w8Mwzo06nYPmapl2h1iK6szAdHGY50qTG9FmcA07OpGIHfdnV4vSIBObFgflzKk1Ec4n5RfeayLrO4hnJhkw3K1qTr5ys3NhHnqUWaeG24yjXffZn3n7gduyycSSE/Tn/BZahQ4+obn+OY/0hz6N670J4UYk4Rw5HP4ykWvajbyXp6WlCqlGqBiOVYfh1b18lbcSzPp6OSxxB3N82iYMUZimXw9RrWwGKSInBiTCNiJIlrtpLBqkRRf6+5Ysfqv6HjHy5UuPrGFzj2AJOD99qVjqRJ1C1hCAqLYIZo5nsWrhbBVXmTrq4FcWWTzyAP+WyN9Uq4eXBGQIuQj85W14ebW6f6tm6sWV0LIhKU9IrEauvVGhXj3ZRcDbM8hFev4GgmupynWODGZ9olRdRzxN1OE0UBS7130hM/e596JEsilSG/fpXq0482z+cr37qDPbdp5pC9dsGojmHrJqvKBtd87TFmRuDKM7cmo48Gpu56lpyb5dv3vsgl4uIT6cSxQq92kZcNRUX/XcfWxJNcgFlY7nK9SZT18pJljI2Ns/MuuxCZVG5X119DrDYkqWmarjTvJTs3TeVuoKx+Xc9Vmb/yUvc84pGIkneWOXZRZ65WaiRiUby6ix4RPXUoi15+qEq3YaiXZUuWst3CrWgXW2XbJZmQCZpA4EkORMrhy+tD9BVyOLU6bU3NdCXayBAlKvegckMLxWMagYBymQrc1cpo9FGlxykw4lSUL7qoyZV8mdSQgDuixtLMQo1mx2BOsoWZkSbk7ErQIAHGFCnunYmd/5af+s0C+hcO2pYLD+qmye4N7hLNVMxpATg1d6rHyJstypu82Rkg4YrtV8Bw9bUIjh5VXyKXGqnmVMm+mJipvMQzkvXb4xNymVUSqsStunLCZNXFftAhKlJuIvcqvXNpammVwARDy0qMjuZUMUTyS/dwjCR5YzqObxBxRog7Y0Q1UbczKVkdCjTTTi44Rk0oLzqeMLcNA8+IKUavmsyX34sqnTC6dRG1sHA0kccU0A3U6XDFMz7CsJPmmz99FaMJTjvto2xY8hTJZIJY6yxGaxqnnH0bJx3ewdEHvIu0XscrDBDza0rcRjY+W8R6GlIZAobi4i6v79l4hkUu0ozh+zRXRgJhHz2uGOEjUbERrZMubyApDk9KAFW2IdG6dBSLV/KVuMwR+ZKR/OPHP1Z3OeWsOznxyChHH7gPaVG7yw8TFc94Q86PoSqZvrDeMdB8TQG6OJBpypxEpiKias0iXilYM6+o1t6ReW4tglXLqZJv3UzhmjElmytEQ6PWE0iqZmZS9g3Mel6Z47jSNzWj6GZUqdaJaYzkkfJzuS5FqU2ZrCgFN1uZrozm8rTOXkih6HPV3S+xug++/6XjqfSspDK8gZY5C1jqN3Pt9ffSBVz08XeRZC3uSC9+soshczrfe2Q5F8kceqQTV8SNVBZrE1Gm3P/ec+hyP0kPXcbKhHm+/LXVLF78Cse8+8iNI2nhVfh6QBdPc9FqF0DPl8r09PVRKJZon9bBDLG1Df9u3foe5sycoa7kSrlCOhGnXCwHvuqhJGrZrqFFpAtuUHZrDA8Ocedtv+bUT35KWYuWxY/dkxK9wCz0uUVeKw0xKhMWjktLKkNnspUWkqTEoEcAXUr1DQF1+SOlEBN4n0svvYjH+toYqyujDOl1SgkD2xRpXp2EvIaAeV1nhpGkO9VMsxlXoemkl9qoZPcW7PJTPfS3YBHfqS/xjwK61Hp1kXhVSnE+XzhoOy48ZCZNkqErkoxkQZJNigyD6CNbVHW5LTwF5hHJpCdsEGRztRTT2BDTl9pwkPFa05XyU0KAVW3wtjLdwMwq8JfgQIw1hISnKeAVMRNJtsLCqFYKj0XcikUAQ1kuqSK3o0Wp6aL3ahHVS5hSyK4WVEZYMFsUoEuWaAlYKtMGA1/4AMopS7YZD8OrBX3sUIVKl8ae+vugIhARMPbK6K6YVkTJWV2ccfnjpLvg4gs/S753OZlUir58nfsfeJAXnihz4rHT2HOnraE8hlscIS128mIKIcprItYzUWeUlEBZnAXfjRiFSKsCyUR1KAgyjCS+mWRMBH40l2ZvFGR9fQlQhJKrhnbxRKNawFVtsdE3ePz388KTVT5wXBN77ritahl4xRxpS1PWpsosJxIERkHAFbx38BkkyDJV8CHZUEyAXF0fsp5RymazqnAkJY/yXWw9pq4nCepEgz1Rlx6IC7GO4DzLdRLSl+R8Seao3ksZCsnJEvERgXYjuCZUQOFBNkNtcJxoUzeFMnz9D0/y4qtw9ekH0mG4pGMy7mRx+5Jefnn3Erbr0Dn9pKNpyY5R711OJNZEjmZuuP8VLrj3WdDbqepJTAUKfqAU9zYAdCVzWrexIhF6+ge54447+fSnPjEhpboJgMndPSlDV58v/OofzrH0VdGe6KNarbLHHnvQ1dVFNiGBG9Sq9cCJMDAiCcbeVKneV77hnozEhYNy8nwhyMnj6Hcfo77nvboyL5LVfWFoFSNGlbrhK/118RRvT2aYpmdpJopo3gmwm5MBPSwzBIl7oJQ57NdYXhlhjZ1nJOrhxix1X0QqDtm8Q7eRZG68hemJDJaw6sVdTuJGJdcqW+EUKe6diqH/Vp/7DQO6LdmnSL8u4pwDZtBq96vsVDZSKVvLd4V3yuBFNlBfZa2GyhQ3qj+rgqSRVCBo2oNqA67o7Uo6VGRcI+K9LlatYq5iNuPqEfU6uueoLyG0KWa4bACeRO0+GAWVLXheSqQgVBnQVyzYMq6U970mNM3ENCqYWh3drqlycNGUjF5XYKzeQ3XbTEp+NDSgcIlgE/erSJmyJhm8j8qmpZQ7braqcq/8fdwrYUkwolnkrGkMOgkuufoxpVA5rxNK4yg3sOYUHLlvK9vM6yaVjOIVR1EBQswCuyqpzMbm5EQXMtw6VXUgRt5qUuuaVABXVxm6a6TIm1mlRRmv59RaBvO7UiKWTDzoD8p5kWDA1WJv6PibUnDEvh1sM28mmWQUtziKIQGfOv5KePzh3HBDknCy55RmUjNS6nxJq0G2WKncSGVHAkE5vqRXUiV6AXK5LmxNdNIdUq7YbIgHd0T9TcNTu2F2oly6fBdL9Tcbs0tSGZrEypYyr+2SiovNrQNN01lSha98+3GiFZg/DbJGwHzPxeHQo2dzwM774o4P4JdWMb0lgmiJB1rur3CxALo5jZqZxjC0tw2gS0lcyu2VWg1TpIeLJa677nrOO/csRRJvrK0spQpSJDYKQcyu28o10NM0Uhm55oLVFldD6cX//ve/5+ADD2Rm9wzyozm6p3fguS750VHaWtuCiQi5NsNyfXB1h1rt4TX/lWuu4SOf+BjxjNyjGoOUKPkua3L9lISaHjWVyptWc8iaUWYkW+ggpdzQMphEG9FGo1wQGqXIlWH4GlUN1lHhlWI/q2tjypBFdq141WN+tInZVobZsSZScgNLeiATAdKdQFOjaxJMvFWPqQz9rVrJd+DrvGlAP3Qnzjl0Hq0CJiHVZSM5Ri73YH4ziOA3EmgCw8gAMCvEiFMn4vQGs6JGOxU9qfrWUc1Gl7K7iFEYWeVzHfFqYV8yDLsV9VXmTeX29fBN6Y2Ky1US34+gq3KggyeZu2CLncZXoylldL8S+lKLzGMq7IVLKV2+JPu3KPkpxdqP+jUifjUsCetgZIISuyrdCjA1qeBFeueG/ExKyJpGuWKgZbvoL0OyqZVVry4hHTPYeuFchlYtoV0G4cWDqVTEF6KRuMbJo2YrqVBDxEskD1Be2hu9s2UNpRpS04TVWyPqSEBUDQBbT1HUW9TxRepjxKQtIR1HXcfV5fNEsKTUrqRahZ1mvbHjf20F7WmhikkxpYDv1jGF8SbAXBcOgYshftiBDmogdq3OVyMoCQMxKXd45cAz3MhQ1+MqGJTAypS+ujpGyeQieMprXIaQq8Fr2Z7ymQ9kVYMrS113WvB/8l1l6pPnnVTQKRUikQQ1pa4EI31KR5+2blYPFIhmunBqNcr9rzF/znQq9Qo12ycWayEei2FYDqXRIVWFGNcyquT+xQde2qTkLuTAaLjb/7v20GVdGoBesyVAtrBdlxtvvImTP/xh1R5qAHpQrd4U0FUlZFKGLnUPIdZJQUZ+I6IxF190ER/8wPs5YJ93MTKcY1pbC069TkR69rqmXAnlu7S25EJRQjHCOA9lcV9+dSm+BImpOB0d3Swr9bJ2ZIDMjA7G3BKmsD0dF69cJeEbzEg102VkacIiLSO0oeHKRP9AJitDcp9fsdHiEWWq9OL4OhYPrafk2WSSKVqtBFu3dNGhxWjXYgFwh8YqVdGU9z1imh6YwLxFjylAf4sW8p34Mv9bQFeRrNq1w5K7I5uvy5mH7cLn9p9Diy1eVEHU3rB7kb9Rcom+DH9o1MOSacOIQrJKAaSiFyUu/t62kJxcKtY0igLeRhRRv07Z0tP2lHSnzLxGvbLKlFVRP9R19onge+nAuMEYQ9NcdDehyvC21HNFZ94sqag7YifRxEpVK0kHl7gvhoYGNclsRbNZEbbqyv1NyFx5q12VeqNukbhXxFI8AJ2SVAw0i5iU4NGpGEkFuEJWk9aCjHEpIInEcbwI9UQbI2XxfE/SHNMYf+1Z2tMikZoI9Kal2SzldSEFlavUXZ9otplyWSoIjTaGtAEmZ5iGClpMZCMbxPQr6jPUtRRlrU2VoqWiEPXyRPwcrjB7zVZcT1oaMqsr51POg/EGjz8BsRaQgWCxrhXbWsvAr5SouzbRbIZquaSOWY00KdERKalLyVbIcRqWa2AKmc8X7oO0LqRkLdm5p4KjtJ8HV8BbPrdFRU8pELa8uqpmKN6yELOEPBgyrgXEzRDQJVOX11KtmlCZRFopck5lXW3bpSluYtVGgos8kqXiBq0MKRtvPi1J0i2gCUEznQUjRd/giKpstDZlMEydMS/J9X9YzPn3PKMy9IaW+9uh5C7VJjVCpm5gqWDJ6LbPH/5wP90zZ7LVVltuwlA3GoFSuGHmx/Nqdj0Smrqo0r28RoPKDixdspybrr+eb379a4rnIGTFmGUFLRkxQVFKda6aU1fEvEkAOV4oEcsk+flv7+LAI49mgDLLR3pwEjIiC1Wpsilyp4dWs4m7Gu3RFN2RJtpJkA711lUhr/G6SpAmbKeLI5ClU9RgRXGQZUMbqPgu09rbmZnuoJUoWQxFhJvULVR/L8cckfeeAvR3Inz++33mfxTQJ8xZXMlKHc48fHdOP3gLmhzpfzfcpaS37avSpoCjIh9JpqqnFKjLZip9XNl+pdQts9ZSbm2rr1a9bjvSqYh0AuAC+k32iCKClTTJwAlA1a8H7kiyoetipiCAnlWA4ZqjysrVdOJoXlRBv6c7aGYR0/eJ1RPovoZtil2rq5I86STXtODYZGuTHrqUzqXEOx7tUpu/+GbHnXFizrjKfMfNNsXCFh94JQwZ8gYkiJHMUoG6J8rRdcZH82TnbEuubjJWg5aIS3ZsKVprmnLOxotKv19Talq6YVGp1pS4RzKTpVaXgGOyFMfGoEk52xHBkAoHQxhaRe1ZNimqTMf3oyQ0m6g/jkm/2mSHzQ5cP0ZTraoMQmzTVK2CN3T8bRkKuTpuVKoIoswlUp4mlWpVEaxkDKpel5wteKgEXfWVw+xZIFiycJkQkNaFHmfYmkHVSKigKu4WafLGVSVFrhkprZclgxf5EN9V14d01eVak3Ohri31+oGtkLoOw/cM2j1B11Q+q3o+Fr6nEYvqjOXWEtE0muKtjFV8xuNZWtub8UbWkBXmfnGcSt2l2t6tFOrMQh7LrVMojFOOt/PDx14Leui0UtISRKNC7vr376E3WO6SnYuWu1x30iPu7e3jhRdf5PDDDw+KKyEAvh7QGxm6lKHlbzWj0W7baGUqtbTv3fgDDjlwfzLJON3Tp6nQSzmjCfNTSuwyky6KctJTnywnq8NwucKv7vstRx/3XhaX++itFWhqnsGaei9mRO4BV82pi5hM1PZJewbtZoLpkRTTSCI1L+WNPinDbgC6IQG/BjUNRrwqg5UCEkJnkhmyJCSUDgl2oCvahRKjV9GASMROiq/fkg3+HZ+hb7rVBWs6ETA1fjkpgtpEpUg9N/jJpj//7yFXo5S8yetPbFJvybn8p79IAxqCYDrIZDY+VF4zIRah2K1CRJMeqRCNNI9PH7EPbeW1pKQsGq6hlKWCWzToLUXC0Y6KIaMiwWs2wF/KqnXpobsV2up1RTApRmR0JE7Rj6uZ6qxXQAwX64Z0q3xiXl3dvMpISX4SeDPge0Jek2TRVu8vSbmKnE3psUrw4Cqf46gdROZCalF/G76OzJ3KsTX6ynLcctPnjbTwyhXAR906cRUAQMk0cHSRrgiyv8mPjaAezJrLAY060uZPUJGuW2WMLZI+o4PgNoEXjVEVBm/dIxqLKKKQ7Yg0quhKh2CoCGWNonJ45hSgC/HPxtTsic1F/qbuS4UiqoDR9EtEhSmuwZgkQL5F1hEgFb1qGSubcHKeODdBUPL3j1986p1mcGMGtZpLvQaxmB64djmSETdOTiAvIqVJAVlVHFfSn0EwpNzHAnVeRs0g8JPjjnkV4rat+pSycUqZtKqyK/nMgfufbgebqswWSxld3cdCuJPerJRaA85V8N7hNapokqrkLrQmA10IiHqNeMTCKwhTPkIpGqdSK9Gk10l70GLAaAlyCTBkrnqsSntao1j2aZkzi7+sK3Hdoy+D2YIt0wTK1zsY0ZOHvFfQMgk+r2T4QbQR3Hn/qodos4uYTLVaIxqLKlCWMTThnvzgRz/m5JNPDqZKFO4FR9rwL1cl+FApTg2Nyr0UnnI1ph323ysVm0cffog5M2ey47ZbKYGZiASSto3j1onFBXK1YPLUDfXhFfVBAnSNnsI4K0b6KMdN7HSUvHBiohaOCMGJXa9iWAgrXUYwHfRSnaxv0mElmRefpgA96HUH153aJ9Tn0dAcj3q9rsxYjIgkAKJ2WVN9/BgRPLdOxogpZrvow7uOo4RxGj7nau+ZhB//LVuf/MvwJE8S1wu4CJOe844G9ODm3QSDgk0+9J0Nfh101YKtOrx11IUWFOAq1bqKTNWFrUuWEdxc9bpNRIlTS3tGtItkljcY2phM2pAt5K3sofyzb+xgdRoLuXFrafxr8mYzAfqNnqT0NiVbV6NojRMx+YSErGwFatIHbshKNN5P3llgXFjrociiOHVpMgoWzLKrPq8q0zbUniZTVhuvoyAhRL7wWBSruvF+jdmVcMdRxzP5VgwY0BNhnfp88iU/l+ORXSpklqu6m/xcro0gI9z0ImzctfL3IZtbvZ98Jnm+fIWfVxHbpOcsqDN5U/97G/yk9VU7Qxg+Cdt/wp1aopXwddXnkGOWIEyeHrLO1bhaUGb9q3ii1uB/OH51XhqfK4xcJi7gxmeYdDNO/K6xialdO/iS91N98mi4Tg02fIO9HkKhui4mRerqOBvnb9Ld89+Yx5PPUyOMmLx+YQqndnpZEzkWOU4ZEZR1kN9Ljz98fwXIYSAnx6THgi/p809olm/kkIRhzKTVCYKyfyWYN+78MFbEcX1MK2iP5EaL9A3089Lilznm2GOlk8JYvkQ2E1TKZNY8HY0Exim2q8beRDLViAQjbHLF1d1gxl221O9993t86uMfU+p+kuXGohEF6DKD3thPFb/dF3OV8LLQZawRRvFY7Y7z83vv4uAjj6RQKSJ+cL5hUDJ97DAeVYG8Lz4SEHMgYUOrHmV6PE2bHldDm5JkTISvEvmqSEU81jcy9Rt3WOPqUDvDpIBwItMXLAgvRUUYbFxir98SXndrB+2n8DgmbTXqDnon+6FPAHojwmkoFU0ykhfignLgCYFL/Y0nxA45kZOce2WvF8ERQ1MXmkSRoqAUhPnh1E2oHiQMYdlEJEgIotR/NgxPvd/UCkytwNQKvLkVEF0AKWY04g+J8RpxreDueCHPL2+9lV1334158+eTTsYo1x2lARE1dYqFEu2JAODlIY5ntucqkJPeuDxPXqNWrbHi1VfZc7fdiVomTs3BEuAX/3Ej8DaXek4Q3muqkqZiU11TBimD2Kzy89z20O/Z74ADqFUqpFxdJVglS0SqNgKr7NcilBR1IW5Di2YxLZaiQ0uqapkKwxuAK4Ae2qm/sZUMkkIF/K/PZyb/fyMymBTzBkMYQRI54fUuFYQpQJ90Kl4H6AF2B5mImAk0bAGC5CyIjuvSErGCLFtFbkLoKNcpFQqqJyg9JvEHNqUsJP0hTbi78mR5tYBR+1aSIt7YhTX1V1MrMLUCUyvwj66AhlN3sST9DrZE1amQ6axG7aRStfnVbbfyH/vvz4yu6eTyBZLplJrHVl7ndSewLRWGelhubySd8ho9/b0U8wW6O7swNZ1sKomnaPA+hiXZuacCAMFvgUY5EpX1q6gA8rpPL2VWu0Xue/rPbL/rzviOq8hvhpAhTUP5ljcybAXofgjoDqRsmB5LMc1KkZIRNuHAbQK2ws34R9cteL4ERJMmIoORPfkskxLKsK4U+KaH+DKxuKJWpzmqdRCgk1QnROH+Hfr4WyV3NVoweU1UozTQ8ZJ+UDB7EHyrVB0sywy0zeRXHtSGxhgbzqks3nFsmlqaiTdnUW4PQsQStq6hqx5n0NecekytwNQKTK3A220FNFzbwxSBdqVsJ+1FD11EcYR8Hn6cFavW8PObb2bb7bfj3UcdSaFcURLIyWhkoqklpDjJyOXh4DGez5PP57FMk3q1xoI5m00oxPnSbJdgwJTny5SC/E2Q7SpAV9ONmurHj2se65wCayjxl+WvMGPeHKVMJyV1S8n5asGXCMWobV0It75yTpPnxKsu06JJOmPpUGxGJivCjDpMrd84oIeBRyNNF36HUr0LApRNu8GeYuJLsBJR7RxNOK3KIEb82YO2wzs8Qw+ipPCq26RvvrHNprJyVd4Q1mujZzjpyWELUp0BORMVh0JPH2NDw1ihK1DrtDbM6e0Ql15ZeNWFEsHBjOY7NqZ6u+1gU8c7tQJTKzCxAkHJXeGwZJdCFZBMUsBcSKGeT6FUIptNqZ//9OZfKNA+4YQTVGJUFuEjGRG0LGJCPlUTFi6Dg4Ns2LCB3PAIe+6xB/FIlFQ0hud6WIauMnQZ9wu2zSBDFm31RjartlgvAGmZKVlZHWGdXmHZSB96KkE6nVaALeGEZLaKJTIJ0CU0kCxcAD1atplmJeiKSR89gQxEmo5MH4RNbEnO3mBG1qj0Ng5ccQfCakOD6TO5H7+R1RNY2ghrqJe6IvlV5T+39s7O0CcD+utPysa2eni2HFniMDuXZpHt4Iu1nmsq5TD1O0Hnqkd99VoGenoVAzHTlCUjYD69LQB0eWrIhwrbPFOAPrVFTq3A1Aq8DVcgKBk3+IMNYG8UMGXLLJZLpNNJpdMue2pvby8PP/IwnV1d7LrbbkSTMWp2nfGxcYaGhiiXSqRSKWbPnEVX+7TApEU3VB89GQvUFV1h0UuZX4beFWVejII2jrkJTEsmKyBdAJYVB9hg1OjzyozUyrS0tKkRVBnYlGkWOS4F6CrJCsiGkuUrQK/YtBsxZsazdOiBepwhAYUAhrD13gSgK/wJSbGqixsGJY0JOTWTr+SwZMIh4GsFP7MpuxUF5L16hbxfVzK5wrZ/R5fc/x6gN+6uQPmxYYsj4ZMH1ZrqkdcLNYoDeWKeSUw3SYtRgAv5DT3kBoewLItMaxPpDvFulJK7eG2akBFBDdEqb1yPUxn623A3mzrkqRV4h69AQESbIOtPHvSYNL8xMjqmrGIFjPKFAtl0mqpt8+Lil6m6NulshpbmZuIyzqf803WlpieGKo15Asd2Va9dOReGY3Gi7qbKA5LZGqISEI4Yhn10AWgB9CVjvfRaDsWkwYqBHqZN61J5uQJ0Kd+HgK5AvQHoMqr2OkCfrk0CdPkwUiV4E4Au/XJRiQjK/EG74PUWrzXlQyASVmIE45KnzihlRqslCl6dca+GLVoaMiXwTifF/U+ALheTsNXVdGposCGZuZ0vqHJQLVciMu7hjJYpjIyi266am67mi6p/3tbRhmcZJDuaMVvT1GI6XjZOrL0ZIxtXPR5xgmqoo73Dd4epjz+1AlMr8DZbgclDq3LoQskKpGCFpR4YtjTGdxtpS7FcVr+PRYO57bpn47quknKVxKgRF8iIWjRiUhFJ1kSMWtVWgjuizhfI94qQjBJFV7oQDV9B+XsRghHALGuweHgD/REXO5Pgpd5VdHbNVLmulNz1UG9A9a5fB+gqQ686tOlRlaF3ainFdFcZ+lsA6NKztycBujJqaaTnQfqu1BkLOAxTZdAtM+iUyblVCr5NVYSRIlIhlpZ6UEmeytDDq+yv9UHCJQopm9IUclWpvV4qMzI0TLVvjKaCTr0/rwgL1XxBVBWYtf0iyGYZfOZJrHQCqyWN3xSnljSVuleyqx2zNCp6OQAAIABJREFUSZSpGlHZVIb+NtvHpg53agWmViCAkL+6DhNE8Nf9evJO12DCT+KETYzxbiLz0AgUJAMNVdbU63hBB1P2bjFICRQkAue0uMyj61B0fdaVR1lVHydneVRiulJ1k6mliG4SFR1/8btXk0eBH7tyjhCL3LqHVawxM9lEd0y03SPKTjXmiVdbWIIQUaG/00NvAK16ulIeDFZA5usDhYcgQ284VUyMxEklAhhzKwzVS/TWCwx5VcYjPtW4QSUcho8J23+jetQUoDdIcX/rpGhqsRrNjfDftkMtn8cdLJIY8Sm+uo5Koai0he1KleZslngyQX9umFhzmlhHE0ZbmnoqgpONE2lvQksJoPvEhRH6FtrnTe0yUyswtQJTK/DPW4G/D+ivP47J++ymLO6GEuDrKEWN7Vd65CFhrDFmrqBX+sZKdVHEoIPwQkrXMl4m5WvRhxJfvbVegTXlUXKSE0clqxWGvkPUiqAbuvJJr7kiA6kRNy1FijMrDom6x4x4hq6oSLmKyVIgETshLvO/KLn/NVBXwK48CoLvwQCzlPw96p5DRb5wGa4VGfVqjEhWbnpUojp1yxCZp8BNUIRwZB4/XOipDP1vZOiNqFEN76vyTiMaDS/gWh1Gq9BTgdX9jA8OYtfqeLaDJxKnMnNu6STam0l3tqF1tkAmhpu08FMx3JiuTAyiMt8+Bej/vP1n6p2mVmBqBf5lK7BpLTIs2Icqav9NNFEAXIx3xBo1HOcSq6YqDnXpdrseXtVW+h52TASelRAvMQwy6juUxHUwatFDhaXDvQzaJaxMkmg0hu3IgJynPNwlWKjWa4pjJ4Ae8zSMUp02M8b0aIoOM0kSQ7VU1Ry6+vqfhWVUX1tJ324MfBr9bjl+U0bQhLmvgzjfF7AZc6vk7DLjXl35t5c1l4rm4ViCKYEEsBy5sAbinqYIfo3HFKBPmguYKBNNriSF8+dBJaYRLvp4larSY/ZWDmPUdcpDQxQLBVKJhJqxLFXLuIZGrClNekYHdHdANi6zEorlLoQ4ebVAKW6q5P4v22Gm3nhqBaZW4F+yAsHE7uvnhScdSjjaK71tmbUuYVOwqxSdGhXXVuVrU8bTBLh1T7HUpQ/fbMXpNNIK1JWzrpgKActL/fRWxpWOezKZUp4Bo5W8YqvL6JwCVzHhqdnKpCXpasxIZGmPJMIZ9KDHHYpIB+XzTW0M/uo6NsrsjVJ7o/wuACAhjRyf2CIVNEf1xyUbl+/CYndj4n7oh6V5qQwEb6i08XyXqL+pdPg7GtD/N8IycjJEUagh+Sqa7VKqqZbKuOMVamuGyehRStI/F0vE9g5lBTk0MqzEY/yITtO0dqLd0yATD5o+YgigrCCFFDehiPwvuamm3nRqBaZWYGoF3ugKTMqH/u5L/G25jb8C6OF0sAC09JGr0kumyphdUV9Ft64IYfLewlQXYllJcxXoRTSTFjNGl5GkRY+TNiz1PLF/GqDG2soIw8W8KnNbiShELYq1strj1ZRS3cYZL5LRLOWL3hlN0aRFlI2qcuYQUZlQS12R/xpm73/j0ytrWS9goctDkr1Gtq5k7EXXHhh3q4w6FXJejbzmUDQ8KoYYzYjZcyAbo4yfQjU8lQQq18lNH1OA/rpGzuvNWWQO0pzEvFQnx3GpV6vYhQpm0cUpVrHrddpaW6GlBae/j/7+fhKpJLbvkmrOkGxrgVQiZHF4OOILLJKHb7V/3hu9M6f+bmoFplZgagX+wRVo9MT/nnz139fO+ivmO6H8qVQxBfDGqDNUL5JzKhRxqBo+9YaGui2mLjq1aEAykww6+f/ZexMouc7zOvC+/b1aewXQjcYOkAT3TRJJWZvtOJYVyZISa5xYlqNxYlueybHnJMc+mRPZydiZ2ONZvEROju1xZjKeTBzFikeOLMUWSS2kFpIiRYKmuAAECKCB3mt/+zLnfv97jQIIgiRIeWSpiqdOg11Vr6q+9/q///d997s3BmYjA+1Ux56ZnTKhxHL2iFKyGGG5v44ojqDZJsxWDd1hX8nBGhb0KIEVpVhqTONIexFNaJLpiyXRtumL6s1nGVn2V1aVIXgzKUzTVIC8AnT+LqCJDVXxkKAfBeiloXw/AnniGOJiyE0K4Zw5uXJypBKeJqN9TDNzKvuMCZNNAL3qh1SaMWNVID6UZiksg5L/FwY0GEja4KVhAqswkISxlOOdqab8OSRbXXQ6HTiOIzs4arnbdQ+gMIJcAKUvYPnHMym4v8pVZPL0SQQmEfiWiMDLAfrLC2G+GBBlPrsEcx85NvIRVsMBukWMwNaQCilMmbIUlKfTTcRKfFvmy70sx/QwRzPScHjHblm5hyiwBfamA4w4Jkdmu16gFwdSctc5bhfGcJIc804d+6fmsUdrwgNETEb04UUwXow9FKCLle9L8fzV6akAnYlg1UvnvykCs4UUz2sxutyg5KkQ85jo5bqGgna+uo4kT0vSnHrrUm1W/ZRksAKw8v0mWu5jfxeXMWdhhm7opFpwN0QiAjFZleA5cxkFEbwa6Reli2OaiZVqHEUIfB+e58qIAvXeNYvSr6WJdmUKPNGJ+5ZYmCYf4v+vCFzddraCAfXqq9TefBV/e5d/h+3B1tcg3nx13786W2LwUSYhJdxcFBEFqOV7jJt+lF+osvW8mrPPt85KdnbFBXop58hcGN0Xi1yPm7BcYlas7FNZikaMtXSIlXAgpejEs5BROQ70MU9hgWQ4DbEAfCb/V8s1TMcGmqmBhubIOr3c2cKJlWX0klB4TbZjy/y74TmYn59H3bIRdvuoZcD+mR3Ya06hUYK5rO4EcxL0eKZNJeGd5ayylqA6dhrHr5UK0MWIptSqJ5iPRiOspxGOFwEGjoGcBjGmLrwrcgbELKacL2cuXjlz0uyL4maqhF8Iw/8if/TvZEC/dCm4iBQ3/uBLnKxyT3ThD2j7ea/wj/RyVs9X85c1ec0kAn8lI8AZ3qqceJkvULGfX/K7VUvn1QE63znXOAF84fZSR7pcSbnKlq4U+suuBJdYQVytl4OA+VgTmwAw3tPe/nzjxN/K0at85rY62VVcP6lGBTMlR8r+sviFZ6WqpoxllXmOriGWrFv9okp22RtnSZ03gibvfAaZ7YVOj3ETaxjixNYKnJkZnB5swGm2ESJDnGUwDIrQsKSdodC4tSCg83NocAsTVm4iHMRYnNqLex9+AD6rqtSOd23UmzUMBn00aw3UTAt5GGH31DQOzu/EgtXEFD9UEqNpmDBFfKb0Pufvq2SM5lvcqIxtKccz6CttNalLHyDHJlJ0ilgqByTC9fQUoaUht5U+OFn4Mhef5yKWYxc6bJbbS7JfUOSyGZgIy1zFBTx5ySQCkwi8nhF4DYC+DVJlr+wqPpYC9It1Gi8H6JcrG1e5uVZZil1hT/EiUH89Ab16/zKruwjQiUGXvrmojylBE97ElvMV5h+XhphgRoMQRU4rAV2c0PhMBegkc2Wmmpvmc0W+1A8wDAIMkxibcSj95QYM7Gw0saPZQsN11Jw4NHQQ4umtMzBn2lgbDmB4LkKpgioY1TVDAF3XUuhFCkPjKJgOQzNhaDby1ETdm8ajTxxDpzeQETGvWcMwGKDVaEpfvEFjmCDAjloD+6ZnsLvRwp5aA3qWScndEAvtSwBdqiK69Lkvt4mqgF1x15SgDL+TTv338ibCMlSzE9Jeik1EWEcoc+eUdCXxz7VqIN0vSxIRLyMpjqZfku2LS5xi+VcVgO/oHvpVrAGTl0wiMInA6xaBCtDLZO4lgOXK+TcB+aWfMT7/++KPTcJRhYjq0Zcid132HSRDLueWXmGRQL7ii557dYh6aYZ+aUn7gi74xSXGynObH0U6z1f39mI7yrJ4BeiWGKKXv5DeJE1TNGGpDwF08hBr/T42aI06GsHPMvTYI4YGLytgpxnctEC77mFpaRE7Z3YK0B1bPQ69WYfPPjMKxEkqbc+Y+u4mtxJEzVims029EEA3oQDdtjie5uLp557H8vlVWMzO2w2cPXcGBw4eQBCEaLgeCj/AtGlhh+NhsdHE9YtLaNPkpaBlKVutBORyr6IroxRed3Rgv6jEPtbnVheUuq7y7IJKXFWGZ9z5PWQG3SjZ7shkE9PLQ+n1d/yhlOFZji9sA6mmC6s/YoOhSFHTbGipOjZBfgLor9viNDnQJAKTCLzaCGyX3F8GVF6qh624v1cC9Jf+RNL9LCon7Vf5ybeRWZGxXvHtRW22q0TT6l0rFC9HqS7N0BXYjX26sqBRledfSw9dmYsosjDFTYQFPvYBCEQE8w5SnPMHWB0NsBn46IchwiRDrGtIbFuSXyOIEHV6iLe6cHRgaWEXFvctYXrHDjy9fBK5YwK2JZk9Pdctw0IQxdBNRzZlFEo1tAzUiyOgW7olg2a2VUerNYdHv/4klldW4dRc1Jp1rG2uYtfuBQRpilajDj2I0dJ0tPICOx0Ptx08iF2WI97o44BOdU9eb/yq/OYs+tN5bTzuF10L5aWhJONVli71CzFSKWAI501HairHONrAcuY+Qi73050VYfX7ei6EwJHNmLIyot7RoTgZdwTlbQLor/gvcfLESQQmEXj9I8CF6WpBjQupfmUt7St8YFUWZYZ4cZb+ir+jsJFejud8ydEuwf4rbUZe7nOoVsDF2fdFwPJKwnpJy+Hl3nP8cTlzykFUle3HwlgYmmims5x8Nhni+OY6NuIQo6KAn+eIshwxe/C6jiCIoPmh6K97JHuFEeLQR5omuOutb8Z6rwM/jWHXaxgMRwKGBHQ/okqcAnRm5wR0ZujUaRdAL0wYuoc9S/vw5/c/gN5gAMt1YLkW6HhNLRCKzLRbTVhJilahwwsjzBkm3nDoCPY1GtKSUEpsmWToVQFCrK/Zqyegc2dzqUZOSbAmE16myFluH9v48Yji217eq1Ml70TeW1EgKXIUpoHNZISzoy5W0hE2zBSjmiEbIQMW9DSCp1myUZDRuO90UtyruYAnz51EYBKB1zsCrwR1LrznxZ4LzJSu3qtQMbPZqb1KQFfDQ68uIBdly1euLrz8gVV94oq3Sx++1LSiZJ+//Htd/hnb/ILxfRnBxVCCMD0AxwfreL6zhT6Z6cyy0xTDkGpvGULoiOMERpwKoDtZjsz3EY2GiOMI1990A7xGHRvdDizHhh8EktHKbHcGZJpdktIqQGcPXRPtEJbcPbeFmdmd+LM/vw8F++0GYDompmZaWB90gJqLVrMBO8kxrRuohzFmoOPOQ4dxYLot8+ccWdM0Ksooe1UluqpEXrzCUJWJSmymAvKSGF8x+Vkmp1yrEpvlvzPkWSb8dcew4FAnviQXchOhWPUFDFtDUACbaYC1LMB5LcRqHmCDJfk0gWNyS6ELkZCe6BNAv9orefK6SQQmEfimReDyveaLc/kKzq4EaVd6THlvF9DKLPdSrHslW40ryTa/fKtc5pJeDpKvEGPFQZBtwYs+bJk18tXlB9nuuW/X21WaeCW3sCud4IvAXFLU8tlkteuKBLecBni+s4kzgx4C00RsmhjECQZBgLjgaJohY2VakqIIIyT9IVLfh2MYqHkuHNfBtUevw+nlswKESZpINhpGEaBZSAv20Fn8rgA9g8UxYQF0C0u7D2B1bROPfv0Y6q0WoiyWsrtbsxHmieij12se7DjFnGmjneaY0w284dBhHJxuCpib0hfPpQxBy9OKpU9Ap/Na9b1Fb17aEOpOBj9/+kjRh49hFIr/e5JnyKg4ys2Bocvmg6I2LdNBS7fRhi268R7L9BHZ/Ab4NZViHnC+6GN52MH5eIRRzUY/jeH7PgJudiYZ+jdtTZoceBKBSQSuMgIVyLwowRw73isB9MpZ8nIfg4BE0nEFvONlz+r5V3p/VTJ96RpBBXgXAftFB3xtgC7Gm5p6/22m+vZOSM19j7P4pSJRDThXn8O4sv3ny52+7Y3E2PcqdFVuJ6A/7/dwqruFc8MBfMOQEvswShClNLCyMIozIaalUQyHQEzojBKkYYg0iWFZFt785nvw3PMnECUxqAtC46seGe+mi6JwZUeiAJ2kOPbXNVhkuesmbrzhVnzxga/g3Mo6ZubnMAxGqLfqiLMQ9XYTcZGh5jgwoxjztouZQsMOy8Ibj1yDPU0HJr1hmKGLGBhH6ZTwS5mUw+LIQFk/5z9JEqzuZPav5B30kxCdYIRhEiIWz1cDOufHyf7n8aSXnsPNNEzrDubtOnbZDczoLhqFLuNqjDM3DPR9J7D7KNBDjmeSTawEA3S73Qmgv9zFOnl8EoFJBL65EahIQuz/bY/26KovnheFlBIti1nYxdl5WmRSqnUdtxzbURrbBC2ur0laIEkSeT2PXd15HLKBTdOUOeZWqy6vGwd1vj4tJ5UsQ2Vk/F1VYFcdVfp4FKhzBpjlU/Y7SQwrrTDJXq6SY75Ovp9of+siVKXelDPUVx9fZueqAEwmwZhqjBCv1PGZIY7iUGJoaey6AlE/gONxIKvM0K92bq0kd8lhJEDqPcW5rNQoPzns4OTmBjbjCIllS3buxynyQkOSFYiSDEmq/DGUk0ourpX+YKCEuVwX+/bvx+z8HJ5+7hnM7pjH8VPPozU9hW5vBMdswbFc5FmIPA2ljz4/O4Vep4e9S/uQxDlOPH8am1tdNKemUG/XESYh0jyGW3NE8Gu63oBLUB35WKzVcfvBQzgyP42GRu/z0oxl+wLheeYvdSn9I1ZucLzwKHZDXgABnez8DQxxpruByAQivZC7iMZQCY4CMnJMSyxTaQpjJDncFGjmBqYyE1OZgaMzS6iR/JYqWdvti5DVAB1YT1LYlokvP/YY7rzttkmGfvV/TpNXTiIwicBrjUDK/qmhMpbxW9WSFXAtmMUFAhYCxHwudbFh4Oz5FfT7Q2xubkqWQhUugqZt25LdRSzNljeqaxFY+RyCfZpm6PV9BOznRoQgoN1uY/fSEvbu24uZ2Vns2EktcAVWBtdtQ4molFiIMBjB0iHvZeoswgp3XjlxFQWiMBJQUo+pG2WjL8wlS8f0qm4VoPPFEr2LhGa4KdKwFQzheQ3ZkDC7rXOGmbXgIIHmWarkfpWArooB3E4oxrb8r67LZqcCdMqbPrOyjJXhALFuIiKIE8CzHFGYIM81RHGKIcfYghAJBWM0HY7tiOT2c888i7m5ebzzXT+Arx97HKeWz8DyHAGzRmMKw24CaSXQarS7jqPXHsLymVOYn53Dnt178dBDX0Ne0HWNUqqaEOLcBolxzOALqQoYaQYjTjBt2bhp/wG84bqDmCuFbozswvmWIPJ7Cg+yPJv8f25iiO3iCscRvRTr2RBr4QADpALosaUJi52MDW6yKqb8hcEAJSPLCkUNOhq5jmaiYR4O5g0PO0wPnuxUWQJQanHK69XAudUN+fvYvXv3BNCv6i9p8qJJBCYReF0ikCUZTEoiV2BXOVORFWwaGPm+LFweZ4UBrG9t4NixY1hdW4Nt2di1cwHNZguzs7OYnp6G61InrGQKZxkcptiXuYnTVaoycY4yczFlsrWx0cepF07hxMmT4ph49uxZeLUaZuZmZcFc2rMHu3btEuB3bQNN2lmPHV/B+QXuewXi/mgkG416lRmXBPXX1EFnuXbMhUtS42onpFNCVGWLBBBajnqmI1lgizPNwxyaq782QJe3Y/n5Ag+BRigE9EpIpoMET517AWe3OuCkOGlghK40zuAPA/lJcI+LHElRiAJcEMbyWOiHaHisoGhyvt/zvvfiwYe+ArfVQJDFWD63hnZ9Xp431fKQpwE820DNtbBzbg6maeMLn38QtVoTjleHYVvQLA2GrUsdnRMOFLKxiwJt18X+nbtwdN8+7HEsUa1LohTTjqkU8MZ3mLJ5Kk96ecJFrKcE9PV8hBW/h04SILZ1BeYmRWDIxa968OqAdjklwZgpAp3MbcDKCrhJgUYMLHlT2GdNgU4hruxwx0pGJvDIY4/jtttuUdMCkx7667IuTQ4yicAkAlcRgXHzYIpvkCwkGR9FMgyqYam184WzZ/GpP/0UOt0u3vjGN+LWW2+F67qSzbk0QRp77yRTmXiVBVcPiVIXMzLDkN75RVWAEuBLl0sZa+J7R0khutsnTj6PL335y3jiiSfkc91yyy247ZabcePRa+DZlnwW8dMWjwfmYezP65KNuxZnoi/csjSHYdBpsRJUu7q6OzN0VYWlC9fYTJX0HjgSpvq5A5FEVeV2fg5qlBuV5uprydCFIKYAvZJZIcBXOuzMVqWPHq5jpd9HqhnINdqHGsjTAsHAR3+ri263J2IzMf3Na3URi4nDFNEowrA7EHdLx3Fx1z334JHHH0OMDFvDPgzbReTTAdVBzSGzPYNlFBj1u/jQj34Qv/97vw/XaaDXH4qq28z8LLyGiziPJO1u113k/gjzrRYOLC3h8L692O02xIylUr5jbB1o2wx0OcMVdV1KEiprTw0CtlLCOzfcQif2EeqF3DNLv6DTrqlrnOYw3E1yhpyle/bG5V6SFMmcd1gd8BPstBtYJFtfc1DLNCm/U/6VO0k/CvH8Cydx/dGjsvmdAPpVLEKTl0wiMInA6xMBAnqlokWQq8Z/KAkexTHSPMNn770XZ88t444778Ttt98hoESGMD0Qq545y8kViLPcTjAdvxF0WHInyEuJvyyAD4YhTNOCaRswLxCWt8Fe5DnVBBGskuF8dnUVjz72GL7xjadw5vRp7NmzhJtuvBFHjx7F7oVF0Qav1vpqSp2VWVbhCeJVxVam2IVB/VoBnRlkBejcqRTSow0MiLSqbrtSRVgf9LDQbEuml/cB2n8rlvvVvv+F0nHFMmCmyXhRp5zELbqcraCPESsvuolUStSGSLYmfgRXM2AaFgZpghfOncfTz58SAhvp5DWrBk930N/sIQ5CHLnmWhy9+Ub84Sc+jpmFnVjf6sK2Wxj0Btg530YcDjDsb+Ltb30zVs6dw/lz5zEcBLAdD62pKWG3s39eGDn2HdqDG647Ak8HHENHzXVgGzqSYITYHwmgNx0HU14NHkvgBpnnNlxKr1acAU6y8XtxC2roAuqdaIT1flf65UbdVSpv7JnzzlNEl7dMjayJyUqQCHGR4jEEf2bzVIXjhpagbUYZmpqFOcPDvFnHFFTFgGWQLI7w1FNP4sDB/ZiZnsHIH00A/fVZliZHmURgEoFXHwGFkCSLsQ9Z6Vxz0d/sbEk2/rXHHsWtt92GI4cPC+z5CceVVC9dsl/TkOyzujG752gTwZ0AXq8x37r4JuzwssfN8aaqTJ6W5X5VI7hgwmFwflnal5nqtWtAzVbHJeCfXlvFQ1/5Kp55+mnpz+/fuw+33HwzDh44gLrHjqgGQ9fhmGoDUoE913RWf68e0NX7SzVAZqnKHQf/STa0qSRXmYx/5cnH8V/+9DP4qQ9+GNcv7kC0mWGqpfoFVw3o3IxdonzHeesAKQaIpX+8POyKvGvm2CjIaYhTaLoJ0zCRhbGA5fr6BjaHI1iNJtrzO5HnOs6cWsbZE2fRO7+FucY03nzXPfjUpz4lZfPb3vQGfOI/fxKmW4NmeJLht5sOglEX112zH7ffchP+6OP/AW9/2ztw8uRpKemzkjA1O43D1x3G4t5dGIVDnD9/Gnt2zcnoIjeBrkepWLLW2MdXJi+IYhGPaeoOpmwPU3pNetwiOFPGXSRhS7tX+pqPeI3aJhzbE2nYC9slRWIUweEik+szihNERY4+OQB5jEGRiPkMN6zkJRRBjDpMzLsNLE3NYU73ZENB/off6+L088fxpjfciThR3JFJhv7qV6HJKyYRmETgdYjAdrl9jL1LbB/6Pja3ttAb9HH42msU8aq0kjTJgC/fm0sjF13Kt1YAzuzbFn1vdYtTtdCRWT5e3legWiCNyIzWYVjWNtW9Oj5/hlksbHhCcVWip20nF1CSu8JMg1dvwSub5UGa49lnnsFjjz6GUydP4pYbbxJgP3rtdWjWVObu+9Qi16S/7whB+uozZAKVAPqFJqy8B/u5AdnVGvBfHvkqPvnpz+DEM8/hIx/6cfxX3/cOmCHg8oXWawP0ba3ysmrC2e5+GmIzHqGbR+gbOYZajtxzxT0tzFPougX+l6YhRmubQhqMdQPr/SHOb3YQRTmmG7PY1doBDDM8/diTWDu7gu+6581SYqa72H0PfAGwHKxtDYS4eH75JHYvzOFDH/wAPv6H/zfuedObsLmxiRPHT+La645i74EDQq7s+33J0L2GA9sh+U6D4xhwPVeqNGzLcEI8igPEI18ydDsDvFxH2/AwY9cxZdZRpyAM2edlts7rk740HIOjRbZUnsa4FOJqN66dz42sDvgaN12FbID6NGVJQuE7xEkiWXzYHcDJNUxZHhanZjHfnJK5eLYqBp0tLMzPYH5mWjaxlmlNAP11WJcmh5hEYBKBq4jApYDOpJlZS5KlUm6nAEej1ZTxNQK1jH9R5zqKBOAdy0IhbHWVkfN3pmUJ47x6vlpaS3ZyJSAjJGU6dbHPXebnLFNL/15l5mqcTuXOiofE0TQ1s01w53/0vlKmnUBCcRQu2LrKwpntx1GMJ48dw/Hjx3FuZQU7d+7E3XfdjWsOHZBoUYucpCvOsssG40W4XlHq1M9x3fpxMRgp4Qugq7p+oevwdWCkA89t9fHPfu3XsNkf4PprrsWeqWn8xAd+GLs9QIsAg3uMqyy5j2+QWBygBjlBaSNSDG9agurTDQzzDLltotBMxFkqJXZOKMRxAC3NMBgMsDUYIc5ZmrYQx8CoGyDoBtCCHEcPXIOm7eLkM8+pmXHTwM0334SPfexjsGxPGexoOf72B38Y997/53jr29+Krz70MCzXxc6F3TKzHsQRDMeE5ZCbUcCrO2i1PFhmgVa7rpjzBQ1PMtg2Vduo0s4KSIqCojdxilphYtasY4fdxKzuoik2rSpTJzufc/KGaco1qM5vBMe25bywJcIqinILLuckOVdOBnyZ3bOuwIRNAAAgAElEQVSSQt4BjVe4aWQmX4crzu9GnqOms+SvS9m+t9VBv7OFo4cPod/bQq1WE5LoJEO/ioVo8pJJBCYReH0iQFCIwxCWmHQUGA6H0HQNzVYLQ38Ex3Wl58gbFywB1zzF+vo6tra2cOzYk1hZXYVmm7IB6A4HeN/ffD+uP3idLMfMjDgKZIr4yNhNqtOqAKqy9Ytv43Ppsh8ogf1CdaAaCeZxq6K9mgnnnHI1QVa6WUtf+ZFjj+Ezn70XbqOBt3/Pd+O6A/vRzFMYcSxsboXapU2nVC3KDnwOcRgzLAeawU3EBSY9M3PuPYLREE7NkV5uL0uRGw6ODxP8s9/819iKySDXkAU+7jy0Bx/9yR/BdAHUilw2NJd+91d6ZtW4mAoeR7a6Wopz0RDnwz56WobUMRQhrKpJM1KlpWvBMrhWYJRFCOIY4ShBHGa0IEcUZvD9GGGQIPQjJEEAf3MLd99yC9osf0PD0swMbr12D9JRKps329Pw6PGzyFwPXzn2JFqLi/jUffdibmkJhWVAs3XYrgmvZqFeoySsBcfS0bRNuJ4Fo+FJOV9tjug9rtzVYq0Qshpd3rQkQyvWsFur4Vp3FjuoRjfGgdiu7FQGLJdeU5c6sZUXnmj9jPnEV5vI6uUJZ+Z1G8NgiLbXkGv2gQcfwFvuuUc2E+P7sQmgv9Krd/K8SQQmEXjdI1DkGXQOeJe3F06dEiER3pjxVCAuoFrkiNNEZC77/b783LvvAFzXQ5CnGMYhev4QX/jiF3HPXXfhwM490sG0Cg3WpdlvJeEp4iwX9DouyonHRpPGjcTGF1yWy7cV2QvF+QYBveqM6wa6BNt6Q+hUZJ2fWjuHhx97DA9/+Uv4gXe8Fd/71rcgGA7hWrYw4v3BENNTUxj1B0IY5FgehGinS1lXXM74NmkBl5kfV3WWek32rzMEsLEODX/w6c/hs1/7BjZ9tRmo6wWOzHj4pX/wIexgDzgL4BqOmuO+ipsmPqyqlsxZ6w1kOJ0OcC4eYmjkyBwLiXSvNclQdblfqCRQUIUZPQE9GSaI/RRpCIRBimEQww9jMVRhVu4UOc4/+yyWXA/fe/udeM/ddyAZxJhr2Aj9AJ0oQW2mhRPdCL/1f/0BuoxTvQ6DwkGuDbvOHjn72ho8xxBA9ywDTWbjrgWdgF5OI+hpDpssSF3DCAliSxeHMyqwt8ICS7mL681p7La9iwB9PITb53+MY3DpJchYyDjceJe9PBXVhpCVJ5I2N7tbmJmaQafXwfLyMuZ2zGO6PQWXZfaxA08A/Sou5MlLJhGYROD1iwAXLZbJeePcN4Vd0oy91lKNq3wrwiRJaRSFYWmej3uOJyVOYaKX9+fOnMCDX3wAf+/v/Jia6c1pc3lpulRmReVqOA7k1QI5nqXLmjk26lYtw6pYrsrtSoI1FzITQVJyX92UES322yW7LjGQpYPcAP71H/whnj3xHN777nfjrttvAfXbuL2JowiNchyPxxbVuzyD7XBCWkFAlqnNShansFyK7eTYHPVhNKbx9CjEP/qV/w1Ds4Wun8oM+o6ajSMzNXz0Iz+MWZGB9eHoDvTK0/1VnlLZCDDwJN/pwCYBPetjOezDtzQUti3lY94Ug0GBulQhcuVFH6QhwihGPEqQBhmSEtBHYYIwTmHaNs6fPYuGaSHr9uAFAe48fA0+9M7vVv3rhD7gmpAAaQRzpp/gf/md30XkuAh0DfUdc7DqroyrEdBti9wF6hpYoiNQdywRm9HrLnRDldl1ydBV5YOe5JltyAw9myv1KMNCauNao43dTgM2T/Fl5P4qF71trL3Mnmnbpe4KgM7YUbeeioisTNGc5r777sMPvvsHMfKHaHi1CaC/yut28vRJBCYR+GZFQNPQ6XQxPT0l79Dr96XcTucokqWiJBFGO0lkMkLGcnJRwGZmIjPfakHfHPThNRtCSrI1C7/xsd/A3/uxD2Om3hTQu0gMTaGv6o9X6F2WQ0vcvryja5U9jcWidM7c7tPL4l71SaFL2dj2LCVlK7KfauMRZWrumCz0F3rAp//kk9CzFN/zXfdg78551E2OLeUw6MhVZPAcG7apeARB6EuLgqYevOUxDTxIly+wORhAb7dx76mz+Ohv/Q609i6EMVAv6PWd4v1veyN++PvfiLYQChPpZb8WQGdhILOUTSoB/YW0K4A+MgtoJLuVKXzFZSCoq6RUUnVEtEmNFZjHAWVfC8QRN26Z6L3TLpXfOuz10NR0DM6cxbvf+jZ8/x03bo+PmRowKMssp0Y5fuf/+fdYGQwxt3ePzOIbLK/XmKFbkp27vHNM0dRRbzgwHQt6zZFROn4mAjr127lhjEno40+JdIpakGEhd3CNNYVFuyYjZFcC9MvsIy/KyOWSGqsEXSjbl5cRbVRTyrsqoudDX3sYhw4dgud58BxXjIUmGfo3a3GaHHcSgUkEXnEEJIuRyaAqG9dw8uRJHD58ECmtIznDO9ZSrkhzBHT22ZlNuboaBAtJj9dJVAPW+1s48exz2LNrEfsXlwTQL+2fV4BeraYXPX450vlL/a4C8O0+erlTKDXNC/HdVqNjnaiUB82Arg/0Y2A9SrCw18KcBqx0gc/+yWfgIcMPvfud2DtFsxJFuip1bmSkine21zmrTBNPaVhQ5i7JEFs2RraGX/+zz+MTX34YI60OU7NR9xPURgP8i3/4EVy71IBrxHBklp994Itn9l/xCSQ4Ux/FUAIyKkPv4lzQw0DPUbiWgKHC2m16ovyfar1n0OJIzFjiIEUcZAgDjnLlCGPaoxbY3Oqg7npYXz6HGddFPctx14034Y7rDmOWI3dlu4SFgmU/R2To+PXf+d+h1etIDB3Tu3YIm5x7HwJ63bNQ82w4FiWEAa/lwXBN6A7nJZTCAXvoJLDJJtKkUA5paRlnxdCKgAXNwyGrjQWrJuflyloClzrev7j3c+kzBOO3L0hNKjMsF6yurmJldQW33XIbtnodzLSnpb0zAfRXfsVOnjmJwCQC36QIcCHzqXXuOdjY7KJer+P+++/HO9/5ffKO29lKSRiqsmchEKmaM2qGgeFgJKQ423WkAhwmEc6eOSOA3mRJvkLvi+rq44lROXd+me/5Ijex8fVY7TBKVLkA5MqgRGl3E8QJdivDEE889zy+9o2ncer8KnrUj0+pjDaF1dV1LM7P4sDiLvy1N9+NGc/Cl+79DHY0PLzn+74bCzMUWAEok2vTz1sk5nIhDequA0+3oYUEHA7Im9jUgR//9d/Bc36IQWbBzk3MhTn22iZ+86M/DqfgU3tomLaMjxk0Cb+qm/rOMiIn1p45zmGA80Ef3SwWQhxJemTdy9SApjZccuqkDF/AyVMB9ChIEfoJAj9FEJAxXiDNCWa5ZPBFFKNhmLh+3z4kvT4OLe7GVK0m3IFWu4YgBzYHITLTxpcf+zqcdgsrnS2khSLfEdA5Y85Se52AbpvQLQ1204XmGGX/nJ8vhUY9eSm5UxSmEPY7K0Psq0/nJhaNOvZYTcwa7naV4HJaAhdmJMrgSlVi/AJSMbks5JfXKrei5JKw5fLgl76Et73tbQijEM1GS6Y7rDGPAPn7mEi/XtWVPHnRJAKTCLzGCHAhG1FcxLPRHwRSRvzSl74kmuyHrzkCi6NOZYZeJvPbeTDfWhjsBUTL2/AcITFt9nuYbrXxjWeexvVHrhXSkaioVbuBqtxeEbTH1tdxb5Pq6fJTOWderBUrO45KR25skJ7mJJqOWNdlBvz01gCf/uKD+MpTT2PND7AZxkgIpPU6soxqaTn27dqDwdYGzCyGv7WOvfPT+OD73gMPKR76/H247YbrcNdtN2Nxfkq+fxJFsKgmZugIkICwYojzhyZz5ed14G/+4q9i1bSRWjVogxiHdQ/vvfN2/Ph7b5escpj34Mo8uH3VgF75q/NtWdpm2X0DEVbSATqRj5DlagFFNpqVOUqmKYlUiViRw+MJTjJEUSpkuCDkv6mmxuqMjsFgJOSvmmWjs7qK+UYTU54nYP7lBx5Ao9GA6Tj42uOP4+9/5Kdx3wMPot6extm1Vew7dBAbnS0RjKHGv1k641mmhprnwPZs5LYGnYBuctvHikOKIk2llE0xIPb58zSFnudo6CZ2mDXstGpimkLBl4plfimgb4P5Rf318S2qusIKihZVRi+X+Xuq1A2PPfkk5ubm0J6akr8TpaugRJnGq0sTQH+Ni9Lk5ZMITCJwdREQJnCpl06yEm/rG1380Sc+gff84HvEFIV3cRsts/I0uyDf6nCOdxCgXvdkDrjvj2C6Dk6fOY3rDh8RDXAOIlUyryVzTQ5WEbSrT345vK5AXYhSpUGHdtH8GuuyMVlUZVOegKUj4R0mYmh44Ilj+Pd/8ik8e24FjZ0LGBU6+nECzXGRpxoaZgNBt4+pugczS2AkEeabNbzljlvxd971XSxC4MuffxAb58/h9ltuxE03HJX+cxJHZUVCTcK7CeedaUkKbLjAD/0P/zPOc9beayJe6+LO1jz+8Qc/iNv2WXT+RKAxpy5eI6DzpDBLz5FYuhiyDHgOi4G4vPlZilgkXyGZOsvvzOZpGkNQJ2ja3BRlBWKCepwjZmaeEswp8kJFOVvaJ7RTveGaa3Du1Cm0ajVRCDx18pSYueimibkdO7HZ7WL33n1YXlnFzbfeiseeeBzNdhPtdgvtVlO+dxwFktXzmqm1agjJI7ANWAT0okBOjgYBvdQUkB41TX5yYNpysctpYB41qJmFCyNjrwzQx+tOlVNdOdZXXoiXcuc4yvnCCy+IDfDefftEPIb1JGoxkCg3AfSrW3smr5pE4Ns6AiKFWt7G/80Z3yvdxp/7agNUAbrkuakkcUjTHGvr6zh+4jjOnD2L973//dCN0lBFSb3LTTI82lJHCWxHqbytbW1hbWtTZDznZmfRqjVUP1QaraWzGN+LpiZStmZvu7I3UX32cbyWDKjsX2d5Co9zx+wZhxEcx0GSBkgcdlj5OuqL0SmLQjGOTMAnpQYcR6iePnkaX3rk63jsqWew0e1DsxxYtiMSnhxVS/whiijCTdccxru+93tw2/X7UNMAf5hitmFifb2H//RHH8fCwgLe94Pvks/upxQy0YWY5cSGZOiDEDinAR/+tX+BTYt2pcAOu4af/f734r1v2I1aDMRxKA4tFMtxQJ33lz7HVzq/srnhHB1PnKFK78zSaR/qI0GU5zi/vgrDsQXEgzRGyBK4ZSizEhIYqasvr7ckZmGcY+RH6NPW1o9w9vSyMLmXFhZwnm2UxUXZQKycX5a2i+V6GAx92I4jI268HTx0GM8+9xxuufUW2dx1O1tCGty/bw8WFxfEA53n1nRMpBzk18klULrsmSi0KeIli+GOaaKmGWhqBqYMGzvNOlqg8Ay11ONtEZnLXfsC8uUFm/K5pokkjmE5jryPYdtyvWUy806hI8VlUJvXXCY5VlZW5FpjVs7rmiOefK48X1pJF/fkJxn6q12FJs+fRODbKAJKEU3dLrd4jz9+ua/9egF6ZVwiIJsCq+trIv/6x3/8x2J6csutt2L30m5Z/Ck04zmWLMJRbwTPthGmCTa7HQGNVruNHTMzyrgl5ShZuUyWLHO2mmUhLe8krFGZKyoSEadh35UvISmKqDFrtVAgg1c6lnEszWaWiQK+2JBUAqzcAOQwJXdTAjB+nKBm1+TfZEqvDjIsr6xjZW1dPu/61jqmplpYmJ/D0q5d2LdrJ+ZcXSCWcahRSSym49sQs9NN/NlnP4+HHnkEP/WRj6Ddrkm2xneqpabsPtgOf2ItxI/98i8gm26Ts433v+Ov4UfedCcO1QCLUmRmgcSKESOF+1oBPSkBheYjBkvvBUKNE9tK1Y/ng9aooySWDQhtROFYiHX1mGU5CNMYfT9EbzBCbxRgMAwQjCKxL+WmgaQ4xnx6qg2Xr40jDP2hGL3QjlU3LLl2z5w5LZr/U+0p0fk/deqUAuecbm2OcDQ4EcFPPDU9hfld89KiYAneMyzY7PVTaU+01hm5Ao6mYVp3MQdXRG3q4rw2PjXx0vwLXnUUSmo2m9vOf8ys+Vl6vR7qjUapSqiAnPKtBGgCfzWq+NRTT2FqakrsgdleIOjzswmoTwD922glnnyVSQT+EiLwlwHoGXlllNAsE0XJeNkbjxMB7r/4xjO4/3OfE5YvF7Y9+/bK4sa0/rp9BzDVaqPOkiqVvkr/cx4v8gMFBlWcODZd9m8JOARyZpTsQ4+yQHTCgyQWQGc/XkxVNB3zzWnxrW7CkWxY4xiZZiCjhjwi2LQELcvyhBj2lgnJBdn10iM1JJFN+D1LZjZxMEwBz1Jyn9x01EsnNikoZCkc0ZAHRn6IWs1FbxjAq3k49tSz+A9/9B/xEz/197GwcxaD/hbmzBZcx8YwBr6xtoVf/L1/Bd/Sce211+LD738/rrMAe0RTGfVB/WII06TAKZ3nXprl/rIZeuXOIofIZR6cbYdK+axiGQyZscvWh+I6GjoYoRMNxWEtyDKMoghBkirhHMat0GVmPRoEcEwLva0t3HnnHRiM+uiPBnKeE8rrZgXqjRbWVlaQpQn279krm6Hdi4v4/P2fk9FHlqt5PYnLHkcgDQNerQ6v6UEzCxlha9suarYDi9UCnRUchilH07Cw6LSwGzWxVXUohETRGVaupISjsvAXE9vGeBsyXqkKGXGaC/+hYudX+TXNWtKEIjImTN1AEAbodbsIgkAAnW5q1XVM3QbeLlc9m2TofwmL4uQtJhH4Vo0Ay3rjt0sB/OUA/bV8r0pNSwBcaOuKWVwlHvwN5V3rjbqUVJndMLMJwhCO66DheqATOhd8NkjFocpi31V1zdM4lZKpOrDaJLB3q7JHYIQc55M+giITF7coTRBTd5wfwTQUKSpJhSlf0y00TQct3QWHlVhyZSbHYScCiIjKlHc1W8w348JvyhvHGT2wNfl8rKxWPXtGP8oTKffWTOXrHoYjARbXdsrDFFjf7GBufk4+d38Uy1z1b/zWv8S73v3Xcf2BI/J5hv0EbsvCQ0+fxj/77d/A7W++Cz/w/d+Ha9pttPmRejEadVtiMYqHcDx6nRE8L+3cvrKzKhMAFw/iS3xJklPRqHTwL8ScffYuUpz117Ha62KTGu6MAfvw5AaQNZ9myJIcRZzBzNjDzuU8Xnf9tdjobKIXDGHXHURZDk2XTjZOPX8SNx49KoYl3F7t272E7lYHp0+flmuL1xpFamy3Bt2ykBU8JwkKIxXFuLbpoGZZsJkdGxoKSxO73JZhYl9zBgfNKbR5ruNUoTM3jmzblICuroALYxTy3cv/Ja/B99VmjL+v9gJU+6O5W5opIxbXrkSDCqyvrWFjYwNHr7tumwAnWyay/lMld8v7pRuuCaC/smt38qxJBL4tI/CiBeEKjNtvSgAuKvmr3qFkL2WfsHpPGrZw7poZMx+nT3o48jHdoLu3AmwapDC75vOsSqOcJXd6YZbt3grQWSjvIsLx3hpCLqpaoVTcSgKXzLlrOjIS2BJVbm+ZDhZqM5gS6w6VoHEJZkLPOxdnEvUqD3TK2vI4lckLC/OVKRptRhn7Ik0EF2zDhKURXktWNYGWynJpAkM07HV0+gPUmk1RMFvvDSQL/pNP/b84cugwbjhyA+ZmmnL8zSDHseefEQIdP5+IxoYhGvQhLzc4IqjDlPEyKmev5jyzpC3gVbLYCWqV/az8W3Ttlf0MgZtgfi7YxJmtNWyOfNi1FuJCE6103qM8FeW4NIjFXrVO95gkxU3XHxWltEE4gp/Fwk4nIY7mLFsbHSRRiGsPH8bm+fMwWSZvtjA3M4cHH3gAlu3CIoFMZ6WE50CHRmEiS4PhKAvbBgx4uiEjgZqlyygb2yr1HNjrtXHYbmOGZ50lBH5jJeKu4qcu2PI8K2CvAH04ilCrc7t1Qa89igHXBgbDBFMNC1mWyPVOoSAeZX1jXQxrSNTbu2ev2jqmmSrbC1nPkGtcbXwnPfRXc71OnjuJwLd1BF4qA68Wipfrkb/WDJ7HF1LU2G18iSJwyzwwM5M8k7lkPt+xVDYbjQJh+8JUYiVVvUGOwQwuL2Cxlk+jjbyQ2XDywgeIsBYNcTLoIuCKzgyfQjbsseoKlLh4sgYQ+AO4hQ6HBLN6G7NGE4PBFvxBiCK3kCWFgEjTczFVc9FwbDRs1UlX34ze12pBrlj6pm3B1JTcrYICVhRi5Gks4C7Kb1WmTxDWNIRsqhsER13AjOIoPT/Aw498DfV6E0eOXCMOY4bF2eUIDZstggJZMkLTctTMuB/BdDw5ThiQKc8a/MWgMH4urnR+mZxTcEUNTr14nro6Ds9J1d5YKwZY7m1iMxwi4AYstxDlGqIiQ8wp8DKr1XNqzUvfRcSD3nj0NryweRoZhXqMAqM8kow+S4HORgd7d+9GOBxgttVS0q3c/EHH5uYW+oMRBkGIQqeADL+7hZyqcCbgtGyYyNHI2BtXSbfOnZlLa1sDzVzDHquOQ2YDM9TqlQtMAXpcpNJuKb19Lwb0kqdBlT4xXCN/YjPAyRfOyPPuvP2IhKcSDqpitbm1gbW1NTQbTexd2qM2RKwIiCKisgGubvL7ktxZ/W6SoX9bL9eTLzeJwJUjcCkprpp7VViibEuvdHutgM4MT0CtzMj5s8rQ+XNUOq5VCxmBttJ5N5lxlnVN9ttZMmfZnbrwLhnBzArDWCwsWeammpyMTbGHGw9x1u9h3c7hO5wdV9k5M1zmnAriCjRRR5gMpNwOP0JTsyRbP/XMcWz0R/C9JhLDRs000XZsTNmWKJotTrWxq9aCnkdisVk3bBFSuVCOJzhb2BqGMG0HrmVIhn9ByIaLeGmllmfS3681mkilxKsy3uXVVfECZ5n63s89gLXNDbzv/e9FTQfW1lewd34H8mQIo2AmS0DXUSSsYHBm30AcprAc9vivDtAJviyhM16MO6G9ilul4UZymsTU5Fibhq3Mx3owQD+PkekW8pykuEIIc7yz/cCeN7NyI82lt70wO4vpdkv655mlIabHehbJTHt3qw/XcrA4swMb6ytYnJ8Tv/AsioQYR1/1E2dfwLmVdWiWi9rUNHLDEj5DZhQo7Ewy9FZhwBXOhAbN1FA4OixdQ7vQsc9u4JBWx3SuQeML6cBmMVnP4Gocd2OPpsrQS/GcMeIlr6SnnlvGffd/Hs89fxK7l/bgIx/5EEwdMPMCnszHQ4h+m5ub8nc3PzeHZq1x0YavvCTVD/IC8hyGZV4sVTMRlpks+ZMI/NWNQNW3k+XksiIWZfq3vTRcSMjEW0MYyWpBJljIwixZgTpyzWSf9UIZ+eJuKxnWCoSqLPNSXeqKYL6dQZTYsY0h1QGFXXwBWDg2xFvlxEb5SxklklKjepHYnzLr5PwwGcr0ihY/6RxBEArJqFGry8yygHuZwXML0Qn7OD3YxHDKwYht7m3We6HEUMbyrTSIsMObgpancDL2UXM8e+wprPSGyOZ3IrFsyeYs2pEyM2YPd2YWB+fmcbDWApdcg3PDGofaCumXSynesoVAJlXcrIBdLuxFStoYa6tjljKahjSOoPO7GAbiKITteBiGqYzH2a6Bp06cxMkXTuKNd9yGhfY0hr0NzLabKEpDG7veIDlABvE48037UOkHy3fXt/vfVZWDMePUs1SXy43TBQ5CjpBxptqfEN5iBIgQZimyjHroBexcQ7jRE2dxi/36Zg1DG9iMfQH0XDORBSyk6MKOT9j2kJZDRj1gaDH5Cy4OLx3A8sYy2rPTiDR6hWeSHfM6WFlewYHd+5EWCWzNRBgOUXMdhMMR5huzcryN9U1h0BcGqwHAkCNkrofW/DR6YQeOaaClW6hL24PxVaBOfoQTJdjrtnAQTbC5Y/Cz8W9EiG1shOSlgxz/EkpyBPURys0hY+jnwJ8++Bg+8alPY21tHbfffDP+yc9+GHnEQgC5EzqSNJaeOW9zs3NwLFtY75y0MEtypJynNJW/TZLn1N/BxSz7SYb+V3ctn3zy7/AIEHKZWcraz5aoDFGzp1f2+aRPqog7zHp09t4IEnw4yRCSjEP2tECdjRODZXSCEWrtFkaDEeq2i92teRhZLjKXFG8hcMn7icRqjIZllsSwUvqUCFsRhUQZ7AIBTBVmq885dvIu5WSNWU6qfYh6QqVpzd42vwLZ6SGolpaLzWVnMMJ6r49Of4Qw4QZAbTMIEDvmZrG4aydc28SMbuJ0Zx2BmWPVCDDScqQkYWXcEpjQeHyuzVqOJIvh0JGLzm6Wg9FmHwfnD+C+z34WuW4hsCwUrg3LsaRMzko5M/K2bmIKOu7Yfwh7XBdWUqBpKT9wAjMNQdRZUovyNi+82pTJjoKtAlMkX9OEo1csjzN7ZV7MsQCznN/WZGyPpK/H/uIJfOOpv8CP/NDfRppGkgEStPmd+Diz2ogZsMHzxrJ2BlA3nTPrJtApgOfP9fCf//Tj+Mm/+0HsslzYFOihk4wFxHRWY58XQ3QQ4kzewTCLhajoFxki9p9NA26mox1pmB8AC25bJhFi28DZ3Mdq6iPQ6cVuwkvIE8gwLFKERapmspMMVpTLz927F+Ua8inBKp0TNVEQRT78bg/z09MqjiaFa1SFpbo+TbrscWOhmeh3etjsdFFYFgzPRcos3GKbJRMSZcOyZXRNpvKzAnqWwUxyzNge5u26iMnU+FfCsJfXK6E0yUPZsBi5o/oKUl7KEXsF+kmAht7AyAB+8d99En/2yKPYMTOLxVodv/yT/zX21tXfESs3nU5HEUDrdSzsWpDvMBqNUKe87WVu2/vgSx6bAPp3OChMvv5f3QiMAzrdoRTruAJUSauU5IkQllTBt8qkCaxcfyjFcS7vo5fF2Ix8DIsMhWkI07hheZgyPbQNBy3NEXBgP5PEM0+yTZXBkXi1rZcuAFKm7KUiWLXICqGnAvQqDdxO7S8+D+PE66oMT0BXpXnVX+4jwQAa1uFjrasY0/0gQZiRLa2LFr/VuvQAABN7SURBVDgZzqPhULLiumNj1+w0rj94GGEwxJnN8wiazDBz5LESJddFoUzN+mYaGe8ZDEsXMC3SHK7hYrYxgwfvf1AmwFPTQG6bihHHzM7QZHZ5SjPRLjTcsrAH183OoJYBDQJSAcRJLCN2XP2px61c1EpJG1ZHKva2bqPvR3A9OoGNbYY4thSORN/b9BrSSrDrHoKEZqUFnn/+JE4cP453v/NdwhC3S2taiZnvw63XlOZ9MMQMe8q5gX4GBA5w7FyGX/n1X8Xi7iZ+7h/8BBZ0U/WXucPRgL4BLBc+TqbnsZL3ETsWgjwDSYskF/pkiHPyAMD0sMDRtIF9zhSmvTZGyHCi6GMl9REZJBDasFNm5LmcSzrl0f/dSAs4US7WqLPzcwiRYWAUEmtuuSjPmg8C5EGI2am2BIbz7RU/QhjtvCZzwE4K0awP+kN0u11k3HE51jag65R+1TUZEXQ0Q76nnanXWWmBHY02pgwPbdiyAeLGuZz8k9w41VIkSYxaUVdUft6oHWAnQvKjH9vpUYGf/r3fxynO2G91cceeJfzuz/xdGKMcLU9HZ3NdJjharRZqtdr2zDqz8JfjsFy6ek0A/a/uej755N/hEajYtJL5Kuy+JDtX5edcN6VvrFjEMTKZhbWgy++BNQQ4091AXnMQmRr6HAsTQpWJhmaiDgtPPfwYtFiZQTi2hYOHDuLgLPOWXDy8KbG6vaH4SwB0LqY9JDiPGGdGXaywrOpHSDjzrZmIM0UiC4JI5nrzJMaw25URpSMH9uOagwdweuUsenoknt15oqsMvTCkCk0VM/6nmTlcxiUM0HAbqFk1zLZmcf9n7ofr1REbGqjpkpdlWtM0VD9dN9DONeyvtXDHgUOYI4CV6nYxFd4E0IlFlRMcqwSJgEOu6TBojakb0qPmafUTIAgScQtrcEqv3BzxJ/VIOL3VDyIh99VsC1/+ylexa24eRw8fFHEWHoQqZSY3JlR1YwsijaBFKZx6XbLuB77Rwb/5xCdw8tzzqLkxPvY//RIWDBstAjTn+gvgXJrgdLwhgL6RD2A3mkIklNaHpWMktQb6tOcC6Hc6O7HPaqOp8T1SPFd0cC4cCACblg0t5bhaLo9RgIaf08oKuGEh2fXMzCyGSYShkYu/ujif+QF02tJCQ73hSTVFhPJE7EdVPLjBJDA7cYE5r4UiTtDv8YrJkegawiKDbuuyWdM1bs0o5arDLUGdPAkn17Cj1hb9AaoZSMzTHKboC1C2OEfMjQY17kYGXDbFGWsT8C1uQ7gxsBBZBt75C7+KTSoNJhnuOXIY//RH34/pHIj9IbqdDeF9UAVQLFtJjsxzuK47AfTv8DV+8vW/oyKgCGQXG4dU2XEhBDASkXwU6CNGZzRCbziCT8avvFDHjsUFYXe/sLkGvVGT0mZ3OEK7PYXYD6VUvDS7Aw/++b2oGWRmK5PJ2flZ7Gw28MZ9B6giqjTTpRc8NtdeZuiVnOrVZOgVC14VH9Sxqwy6gwSP91awmlBlzBdyVWZakp0P/Bh+GCOiUhvNLDgytblJMW80XAffdffdWNlYwVbUF7Y0ddWL3IBGQJcR8gxZkUAzCkzPtHHu7Fkc2HdAfLsX5hbw6U9+BjNz85I9knnNDJ1SorZtok5A13S0M2CuMPCW62/CDltJtBYZmd0pdCEzFUjDRMaVuBFgYKteflgAHT+G5toytyyhLe+MAasrWVhgWtPQHqv2DsMMLdfA6noHDz3wIG44fAS33HAt8ijDaDhAc3ZKMu3eaCAkOz/N4BcGOjnwc7/8MWyGZIMnmG0B//Qf/rc46DZkw8YPsOnHOBP3cF4bYMMZwDfYqiEUqmYK3dX8kn9Aa9bZEXB3fQmLqMODDR8ZThZ9nAv78JllUy+AfAANCA01NshjMTu2gxRGQkCfQTf0BdB12xFA5riiZN4cRTMKFhhUdr7NfaBpTwEn1eBGOXY35mVTGiQ+oixBkCYYpdz8qMk90Q9gKZ2ArpuombZk9Sy/N3VlwiITCySVp/m2RCtf1NFiWDqrV4CrCBwC6F1jILKw4aYPd3YGf+uf/zqWgwg1w8QH3vF2vPumo9jfruHc8hnUa65k5gR1ZuUEdQI6KzCUe301t0mG/mqiNXnuJALfUhFQPVm5VeM0gnhSRZW1JZSSdIizvQ5W+z10/QDDIBRQp/DKVKOJnQuL6MQ+Il1DX9jGCaanZ9Hf6mK61sCBhSV8+b7PyWJUc2zYlimWp16W4t233QkKoxLQhTzFUaPKIm0M0MuPdaGH/gpL7pcCumLVK4/oTST4wrkT2KLcaJIJkMeFjjDNMaJ7V5RAN0wEfiCqcSLeQt30wMfNN9yAwbAHPw3VOFzKUi5tPoW2JppmRcFyO203DfijIeZm5uEYrnh3H3vsSTRaLST0/bY5z2zBIqBbOmq6hiY0tNMCe9wG7jl6A+YJ+GUFhYBOgRkK01ildJzo0LAFEsZ47oUX8PmvPISvPv4EQt1AxpEzmrlYNnLTRL3dxqEjh3H93n24ZX4XDs4a4q1OzRheDluDBLualmTun/lPn8R3v/keLO6aU9cJN1zMJIsM/TRF7DhYy4Cf+6WPIXObOM8+bk1HXRvit3/xvxdBGrZUggw41+/iTNrHphNh2OKQmWJbG4wbNxlagUAazBrqMDAfGbjb2Y150T43EaLACiKsFz66/hDDJEZGKVdLR8yetmIwwMxzOEEm1QNm6FujAfpahsKzhbAZBxG8wkCzXpfzR3U6bl7VeVMAzSzfSwB7mODQ3CJmoURdSJILEGMYh8Lu18VPXHmKc2vi6CY8y0ZNs+HAEBIjBySlnpKQ0FjO76vyCs7GPmpeTQF+AtSlhw6MrFiqL25hYtXP8I9+///E8Y1NpP0R/vl/9zO4Y8c00q11cQCYm5sV4GbZndc7M3PeKBvLnvqruU0A/dVEa/LcSQS+xSKg9Jwrg/Dyw5WOVpQUZSn1dNTF8xvrWBn0MWAZOkkxJMiNQqQDHwcPHoJGclwYoBMGKEwL9WYDwdDH/NQM6qaFY488Ao2qaTUPNdfG9FQLraLAB950N1oi6KlLKVLf7qFrUv6lF/V4hr5NinuFgC6jOVTEKjP0CtA5uraOBPctn0DHLMvrcY4gyRGzlCmju5qAehiEiINQ2gVcoPudDvYtLWHP0m6srCwjSTMxhxHLTi7DJemOxdR6zUG/t4Wd8/MyAre4cwmPfu0JFBl79BkMz4DuGjAcEyaFSrRcAHBKN6Skesfeg7h5zx5hSJNQxdPFz06dW8p92tx5pSWZy1YkwqAAjj13Go8/8yzu+8pXseH78NnbnZoG3BqGPIdZhnqhYT6MMWNbePNbvwsHDu3H/v2zMoZFIN7aCsSe9Jmvfx3X7NuLAweWkAUhNAKZ56BPMppt4fc+80X8yf0PY2MY4cDhw1g+9QyOLjbxmz//M2IzQ+3yYV7gzKCLM9kAXS/BwItA4VtmvlamC9Axe/Yt4pyOFmzsSEzcbS1hqihg5SSg6eiJuEyEbjpENwzQLxKEJjN0TtVRnU2HlQK2n0FPMszOzWErGGEzD4VwJ6Y6Gds8pgCfn0dSYSJ3oLqkeLUwg68T0PsRrtm5hB0a9f3UNAY3ToHUR1hqV9uAyu6UWTrvHDLk8zlWSZCX6hMZ7iR3lLoJLPV3DSXdSxnf/vkRbtxdF5GhyExERqhWOFjph/ilj/8RHn76Ody0/xD+8U9+CLVeD0Y0wuyOeWXdWhI/CeiVeuOl4kqvZOmZAPoridLkOZMIfItGQCrn2xl6+SE1DTHnroU4BpwKOji+vorz/QGGWYaAC3kQIhpFCDZ7mJ+dx/TOHdgaDrE5HEppU/p/lo2646C/tSWjT3XbwlSjjjjwMdVuYrHm4d033YxWkQmhSLzHSc6TLEYtfKIaVnmPX8pyLwFuWzFzLMYVKe5ygC5ra5piDSk+t3IKG3oBP0zgx6lk5xwVTjJNpFa3Oj0RniHxijKuFB/xB0ORi33HW9+CF04eRxKnCOIMUcJ8qZoWVwt9s+6gs7mBPbsX4DmeAP/jX/8LNBrTYuRiehpM14DlWdDI3C4yNAwdO1wPO00bb7/+JuyteTCTAk7JbCOBTAnX5wJ0VYACkuHKmXiW1Nd84Gt/8SSeOH4Cjzz9LM73R8jdJlBryChU7gc44Naw/NyzWFxakN7L9FQT7/sb78Q9N+4VVjbzu8e+egxRr4O7br8N0+0GkCd0JEGo63h8mODn/9ffRqA3sTkIpc9+cNc0Dk+Z+IWf/BF4oAWthk6e49Sgg7PwMWjkGBmRDKu1ae9SGMqFjtMGwl7X0YCFnYmFN1m7MUXmOmfzLB0DCuSgQIgIAdKSiJlixO0B94AFs1oDNY4H5kCj1cZmPML5eIReESMzDSlLs9dNwGOpXVT+ygEuArbJLJeAHhWYzU0cau/EDLecJUNdrp8Le99tomjFz7wwUQ5lwUsxF9lRUhJQZinl36x+9W0NX3j6FF44uSxEvf/mA9+LnH94boIs8dE2Gkh0A//yM5/Do88cxwf++rtw24EF5GvL2LNjBprtyjjmOHiz1C7KcRNS3Lfoqjv5WJMIfBMiIOM6Svq8HFl7MaAzQ38h6uPZ1VWc7XbQixLpm46CCFEQI+wMZXxo5+7d2OoPBNTJiCcbmkYoHPV64rFHUbNNuc9Ptzl3hVtuuB73HD6CBeRoyaLPsqSmRn6kDaAydPGuGhtD42PbPf8qJpeOrY3pYI8D+gW5F0h/cV3L8LmV01gnQCSpaHvHaSGg7ocpIgJ1GMO2HAz7QwF0llUJpWdOvYC33HMP4tFASEjDckMQ59wIlPsR5Kg5JrIoFJev22+9HV/68sMY+TEo6e01atJvtj0TlmfC0DmznWLatbG31cZSrYG3XXMdphiNKIXLZrihIcmpIa6Y7UYQQaeGN8ViKIzGtoWpssiKELeVAw8/dRKfe+TrePLUOfQyHYntiaiO3u9jaec8zq+eg+fZMFiajgPsmmriwz/0Qziycwd2N4DTz52B39nEXXfcCk0vMOp3UbSn8fnzPfzER/9HTO+5FjBdaUmsHX8Kv/KzP443Hl7ELqb7AM5nEY73t7Csh4jbZqkQl4Kmp8yWOXPOzZuvq/J1vTAlQ3+Ds4Ap7k7UYD98m/1/1XXnlongTtW+bhGJ7Cuze9HN1yzQT49kzk0EeCHsYjX2kdg6XJclbk02dWLDKlm3ujp4xbFk78UFmjFwsD6DvUZLeB5FlIo+P+14CehMtNXkBE+LoiduX4rV+KdoH5TiSjKDXr0wQy8HTqYFfvPf/jt8/YmnMF9r4t/+6j+BRya8zew/hpUAo1THQ+tb6PgJbtm3hGyri2sWWoDGmXKS69Txq8ycPfRKPXHCcv8mLJyTQ04i8K0YARGGKa071UDPhaFvZi5MFEaUnMxjrAYBAoqTWDZGcYq1zS10tvpYXV7DyvlVuLUGWtMzePr4CXGxYhaytHcPiiLH+tqKMHgP79+DA0sL2DEzhXbdRSNLsCOLMW9ZaLk1eLolo23SR5dV8mJAl8znVQJ6FffxMbaKNtCHhvs2zuBEv4cozaBbtmTqozBGEGUC5mwZZySixSmy7XuCJIqRxxH+1g/+DTzwwAMiP9oPmbnaGAWh8AQMjWN6zBpz0Qm3bQdf+OKXYLsNmC6HiDUYdgHdLGB7FhzOmecRZlwHbzxyDe7ZvRctiPU43O0Wg6pYUMudJVkrT0sXDwqFmJKlcgNUydiqeXuVUXLE8OvLCf78K4/ia8+cRHcUSDtcJHY06sazYZDCKlI4eQIvTXDD0iJ++kd/BLsaFh747L347jffjbrHZnsG33Dwbx48ht//08/BN+rIYKJu6DAHG/jdj/4sDrXVZ+c1dioY4lQ0RKeuY2DR79yXzZFLwpgw03nJ6Ai5W8sL1AsdOzMLt9s70RIGn9JVpcIayWvbevdC8COwq+9YESeV+rna1HSR49lsE8tRH7FnoeDYIoGYoE7ANUzEZdGdkxl6mqCZAIt2E9cac3IOWKkwVRpfgrJ6s0vNT6uHt+e8efzKb2CsLM7HR5qGP/7aN/Cv/vA/IjNseDnwf/zSz2OGlqzCnA9hZjS3tbBhaDg/yNGMc+ydZswitQvXRLrndVteLrM3ft2OPTnQJAKTCEwiMInAJAKTCPwlReD/a6+OaQAAABCG+XeNinHVACR9JugnaDcECBAgQKAUEPRS1zYBAgQIEDgJCPoJ2g0BAgQIECgFBL3UtU2AAAECBE4Cgn6CdkOAAAECBEoBQS91bRMgQIAAgZOAoJ+g3RAgQIAAgVJA0Etd2wQIECBA4CQg6CdoNwQIECBAoBQQ9FLXNgECBAgQOAkI+gnaDQECBAgQKAUEvdS1TYAAAQIETgKCfoJ2Q4AAAQIESgFBL3VtEyBAgACBk4Cgn6DdECBAgACBUkDQS13bBAgQIEDgJCDoJ2g3BAgQIECgFBD0Utc2AQIECBA4CQj6CdoNAQIECBAoBQS91LVNgAABAgROAoJ+gnZDgAABAgRKAUEvdW0TIECAAIGTgKCfoN0QIECAAIFSQNBLXdsECBAgQOAkIOgnaDcECBAgQKAUEPRS1zYBAgQIEDgJCPoJ2g0BAgQIECgFBL3UtU2AAAECBE4Cgn6CdkOAAAECBEoBQS91bRMgQIAAgZPAAJdPQ1icS5GL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167302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41673"/>
            <a:ext cx="8229600" cy="403623"/>
          </a:xfrm>
          <a:noFill/>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100" b="1">
                <a:latin typeface="Times New Roman" pitchFamily="18" charset="0"/>
                <a:cs typeface="Times New Roman" pitchFamily="18" charset="0"/>
              </a:rPr>
              <a:t>Thứ Sáu ngày 18 tháng 10 năm  2024</a:t>
            </a:r>
            <a:br>
              <a:rPr lang="en-US" sz="3100" b="1">
                <a:latin typeface="Times New Roman" pitchFamily="18" charset="0"/>
                <a:cs typeface="Times New Roman" pitchFamily="18" charset="0"/>
              </a:rPr>
            </a:br>
            <a:r>
              <a:rPr lang="en-US" sz="3100" b="1" u="sng">
                <a:solidFill>
                  <a:srgbClr val="990000"/>
                </a:solidFill>
                <a:latin typeface="Times New Roman" pitchFamily="18" charset="0"/>
                <a:cs typeface="Times New Roman" pitchFamily="18" charset="0"/>
              </a:rPr>
              <a:t>Tiếng Việt</a:t>
            </a:r>
          </a:p>
        </p:txBody>
      </p:sp>
      <p:sp>
        <p:nvSpPr>
          <p:cNvPr id="126992" name="WordArt 16"/>
          <p:cNvSpPr>
            <a:spLocks noChangeArrowheads="1" noChangeShapeType="1" noTextEdit="1"/>
          </p:cNvSpPr>
          <p:nvPr/>
        </p:nvSpPr>
        <p:spPr bwMode="auto">
          <a:xfrm>
            <a:off x="228601" y="1085851"/>
            <a:ext cx="3057525" cy="392906"/>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p>
        </p:txBody>
      </p:sp>
      <p:pic>
        <p:nvPicPr>
          <p:cNvPr id="4" name="Picture 8" descr="POINSET3"/>
          <p:cNvPicPr>
            <a:picLocks noChangeAspect="1" noChangeArrowheads="1"/>
          </p:cNvPicPr>
          <p:nvPr/>
        </p:nvPicPr>
        <p:blipFill>
          <a:blip r:embed="rId5"/>
          <a:srcRect/>
          <a:stretch>
            <a:fillRect/>
          </a:stretch>
        </p:blipFill>
        <p:spPr bwMode="auto">
          <a:xfrm>
            <a:off x="7239000" y="4246960"/>
            <a:ext cx="1754188" cy="860822"/>
          </a:xfrm>
          <a:prstGeom prst="rect">
            <a:avLst/>
          </a:prstGeom>
          <a:noFill/>
          <a:effectLst>
            <a:outerShdw dist="71842" dir="2700000" algn="ctr" rotWithShape="0">
              <a:srgbClr val="808080"/>
            </a:outerShdw>
          </a:effectLst>
        </p:spPr>
      </p:pic>
      <p:pic>
        <p:nvPicPr>
          <p:cNvPr id="3077" name="Picture 18" descr="POINSET2"/>
          <p:cNvPicPr>
            <a:picLocks noChangeAspect="1" noChangeArrowheads="1"/>
          </p:cNvPicPr>
          <p:nvPr/>
        </p:nvPicPr>
        <p:blipFill>
          <a:blip r:embed="rId6"/>
          <a:srcRect/>
          <a:stretch>
            <a:fillRect/>
          </a:stretch>
        </p:blipFill>
        <p:spPr bwMode="auto">
          <a:xfrm rot="5400000">
            <a:off x="7842250" y="-101600"/>
            <a:ext cx="1200150" cy="1403350"/>
          </a:xfrm>
          <a:prstGeom prst="rect">
            <a:avLst/>
          </a:prstGeom>
          <a:noFill/>
          <a:ln w="9525">
            <a:noFill/>
            <a:miter lim="800000"/>
            <a:headEnd/>
            <a:tailEnd/>
          </a:ln>
        </p:spPr>
      </p:pic>
      <p:pic>
        <p:nvPicPr>
          <p:cNvPr id="3078" name="Picture 18" descr="POINSET2"/>
          <p:cNvPicPr>
            <a:picLocks noChangeAspect="1" noChangeArrowheads="1"/>
          </p:cNvPicPr>
          <p:nvPr/>
        </p:nvPicPr>
        <p:blipFill>
          <a:blip r:embed="rId6"/>
          <a:srcRect/>
          <a:stretch>
            <a:fillRect/>
          </a:stretch>
        </p:blipFill>
        <p:spPr bwMode="auto">
          <a:xfrm>
            <a:off x="0" y="0"/>
            <a:ext cx="1295400" cy="1028700"/>
          </a:xfrm>
          <a:prstGeom prst="rect">
            <a:avLst/>
          </a:prstGeom>
          <a:noFill/>
          <a:ln w="9525">
            <a:noFill/>
            <a:miter lim="800000"/>
            <a:headEnd/>
            <a:tailEnd/>
          </a:ln>
        </p:spPr>
      </p:pic>
      <p:pic>
        <p:nvPicPr>
          <p:cNvPr id="3079" name="Picture 18" descr="POINSET2"/>
          <p:cNvPicPr>
            <a:picLocks noChangeAspect="1" noChangeArrowheads="1"/>
          </p:cNvPicPr>
          <p:nvPr/>
        </p:nvPicPr>
        <p:blipFill>
          <a:blip r:embed="rId6"/>
          <a:srcRect/>
          <a:stretch>
            <a:fillRect/>
          </a:stretch>
        </p:blipFill>
        <p:spPr bwMode="auto">
          <a:xfrm rot="-5400000">
            <a:off x="-51793" y="3923705"/>
            <a:ext cx="1232297" cy="1157288"/>
          </a:xfrm>
          <a:prstGeom prst="rect">
            <a:avLst/>
          </a:prstGeom>
          <a:noFill/>
          <a:ln w="9525">
            <a:noFill/>
            <a:miter lim="800000"/>
            <a:headEnd/>
            <a:tailEnd/>
          </a:ln>
        </p:spPr>
      </p:pic>
      <p:sp>
        <p:nvSpPr>
          <p:cNvPr id="15" name="Text Box 6"/>
          <p:cNvSpPr txBox="1">
            <a:spLocks noChangeArrowheads="1"/>
          </p:cNvSpPr>
          <p:nvPr/>
        </p:nvSpPr>
        <p:spPr bwMode="auto">
          <a:xfrm>
            <a:off x="609600" y="1828801"/>
            <a:ext cx="8382000" cy="584775"/>
          </a:xfrm>
          <a:prstGeom prst="rect">
            <a:avLst/>
          </a:prstGeom>
          <a:noFill/>
          <a:ln w="9525">
            <a:noFill/>
            <a:miter lim="800000"/>
            <a:headEnd/>
            <a:tailEnd/>
          </a:ln>
        </p:spPr>
        <p:txBody>
          <a:bodyPr wrap="square">
            <a:spAutoFit/>
          </a:bodyPr>
          <a:lstStyle/>
          <a:p>
            <a:pPr>
              <a:spcBef>
                <a:spcPct val="50000"/>
              </a:spcBef>
            </a:pPr>
            <a:r>
              <a:rPr lang="en-US" sz="3200" b="1">
                <a:solidFill>
                  <a:schemeClr val="hlink"/>
                </a:solidFill>
                <a:latin typeface="Times New Roman" pitchFamily="18" charset="0"/>
                <a:cs typeface="Times New Roman" pitchFamily="18" charset="0"/>
              </a:rPr>
              <a:t> </a:t>
            </a:r>
          </a:p>
        </p:txBody>
      </p:sp>
      <p:sp>
        <p:nvSpPr>
          <p:cNvPr id="2" name="TextBox 1">
            <a:extLst>
              <a:ext uri="{FF2B5EF4-FFF2-40B4-BE49-F238E27FC236}">
                <a16:creationId xmlns="" xmlns:a16="http://schemas.microsoft.com/office/drawing/2014/main" id="{F14F9627-7AE7-9084-6B62-A22C9C451EE1}"/>
              </a:ext>
            </a:extLst>
          </p:cNvPr>
          <p:cNvSpPr txBox="1"/>
          <p:nvPr/>
        </p:nvSpPr>
        <p:spPr>
          <a:xfrm>
            <a:off x="2895600" y="971551"/>
            <a:ext cx="3962400" cy="646331"/>
          </a:xfrm>
          <a:prstGeom prst="rect">
            <a:avLst/>
          </a:prstGeom>
          <a:noFill/>
        </p:spPr>
        <p:txBody>
          <a:bodyPr wrap="square" rtlCol="0">
            <a:spAutoFit/>
          </a:bodyPr>
          <a:lstStyle/>
          <a:p>
            <a:r>
              <a:rPr lang="en-US" sz="3600" b="1" smtClean="0">
                <a:ln w="22225">
                  <a:solidFill>
                    <a:schemeClr val="accent2"/>
                  </a:solidFill>
                  <a:prstDash val="solid"/>
                </a:ln>
                <a:solidFill>
                  <a:schemeClr val="accent2">
                    <a:lumMod val="40000"/>
                    <a:lumOff val="60000"/>
                  </a:schemeClr>
                </a:solidFill>
              </a:rPr>
              <a:t>  Sự </a:t>
            </a:r>
            <a:r>
              <a:rPr lang="en-US" sz="3600" b="1" err="1">
                <a:ln w="22225">
                  <a:solidFill>
                    <a:schemeClr val="accent2"/>
                  </a:solidFill>
                  <a:prstDash val="solid"/>
                </a:ln>
                <a:solidFill>
                  <a:schemeClr val="accent2">
                    <a:lumMod val="40000"/>
                    <a:lumOff val="60000"/>
                  </a:schemeClr>
                </a:solidFill>
              </a:rPr>
              <a:t>tích</a:t>
            </a:r>
            <a:r>
              <a:rPr lang="en-US" sz="3600" b="1">
                <a:ln w="22225">
                  <a:solidFill>
                    <a:schemeClr val="accent2"/>
                  </a:solidFill>
                  <a:prstDash val="solid"/>
                </a:ln>
                <a:solidFill>
                  <a:schemeClr val="accent2">
                    <a:lumMod val="40000"/>
                    <a:lumOff val="60000"/>
                  </a:schemeClr>
                </a:solidFill>
              </a:rPr>
              <a:t> </a:t>
            </a:r>
            <a:r>
              <a:rPr lang="en-US" sz="3600" b="1" err="1">
                <a:ln w="22225">
                  <a:solidFill>
                    <a:schemeClr val="accent2"/>
                  </a:solidFill>
                  <a:prstDash val="solid"/>
                </a:ln>
                <a:solidFill>
                  <a:schemeClr val="accent2">
                    <a:lumMod val="40000"/>
                    <a:lumOff val="60000"/>
                  </a:schemeClr>
                </a:solidFill>
              </a:rPr>
              <a:t>dưa</a:t>
            </a:r>
            <a:r>
              <a:rPr lang="en-US" sz="3600" b="1">
                <a:ln w="22225">
                  <a:solidFill>
                    <a:schemeClr val="accent2"/>
                  </a:solidFill>
                  <a:prstDash val="solid"/>
                </a:ln>
                <a:solidFill>
                  <a:schemeClr val="accent2">
                    <a:lumMod val="40000"/>
                    <a:lumOff val="60000"/>
                  </a:schemeClr>
                </a:solidFill>
              </a:rPr>
              <a:t> </a:t>
            </a:r>
            <a:r>
              <a:rPr lang="en-US" sz="3600" b="1" err="1">
                <a:ln w="22225">
                  <a:solidFill>
                    <a:schemeClr val="accent2"/>
                  </a:solidFill>
                  <a:prstDash val="solid"/>
                </a:ln>
                <a:solidFill>
                  <a:schemeClr val="accent2">
                    <a:lumMod val="40000"/>
                    <a:lumOff val="60000"/>
                  </a:schemeClr>
                </a:solidFill>
              </a:rPr>
              <a:t>hấu</a:t>
            </a:r>
            <a:endParaRPr lang="en-US" sz="3600" b="1">
              <a:ln w="22225">
                <a:solidFill>
                  <a:schemeClr val="accent2"/>
                </a:solidFill>
                <a:prstDash val="solid"/>
              </a:ln>
              <a:solidFill>
                <a:schemeClr val="accent2">
                  <a:lumMod val="40000"/>
                  <a:lumOff val="60000"/>
                </a:schemeClr>
              </a:solidFill>
            </a:endParaRPr>
          </a:p>
        </p:txBody>
      </p:sp>
      <p:pic>
        <p:nvPicPr>
          <p:cNvPr id="3" name="Em Đi Chơi Thuyền (mp3cut.net)">
            <a:hlinkClick r:id="" action="ppaction://media"/>
            <a:extLst>
              <a:ext uri="{FF2B5EF4-FFF2-40B4-BE49-F238E27FC236}">
                <a16:creationId xmlns="" xmlns:a16="http://schemas.microsoft.com/office/drawing/2014/main" id="{6783FAAB-6E8B-D8E0-576B-B6F6F9CE2522}"/>
              </a:ext>
            </a:extLst>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97671" y="4713097"/>
            <a:ext cx="116671" cy="87503"/>
          </a:xfrm>
          <a:prstGeom prst="rect">
            <a:avLst/>
          </a:prstGeom>
        </p:spPr>
      </p:pic>
      <p:pic>
        <p:nvPicPr>
          <p:cNvPr id="6" name="Picture 5">
            <a:extLst>
              <a:ext uri="{FF2B5EF4-FFF2-40B4-BE49-F238E27FC236}">
                <a16:creationId xmlns="" xmlns:a16="http://schemas.microsoft.com/office/drawing/2014/main" id="{09309861-AD5D-CD7C-BC35-F8CB21CCBF4E}"/>
              </a:ext>
            </a:extLst>
          </p:cNvPr>
          <p:cNvPicPr>
            <a:picLocks noChangeAspect="1"/>
          </p:cNvPicPr>
          <p:nvPr/>
        </p:nvPicPr>
        <p:blipFill>
          <a:blip r:embed="rId8"/>
          <a:stretch>
            <a:fillRect/>
          </a:stretch>
        </p:blipFill>
        <p:spPr>
          <a:xfrm>
            <a:off x="1143000" y="1535907"/>
            <a:ext cx="6597650" cy="3471887"/>
          </a:xfrm>
          <a:prstGeom prst="rect">
            <a:avLst/>
          </a:prstGeom>
        </p:spPr>
      </p:pic>
      <p:pic>
        <p:nvPicPr>
          <p:cNvPr id="7" name="Picture 6">
            <a:extLst>
              <a:ext uri="{FF2B5EF4-FFF2-40B4-BE49-F238E27FC236}">
                <a16:creationId xmlns="" xmlns:a16="http://schemas.microsoft.com/office/drawing/2014/main" id="{43643F55-F83E-E13A-64CD-1FCD8FFEAA4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04" b="92157" l="5471" r="96049">
                        <a14:foregroundMark x1="60790" y1="75817" x2="60790" y2="75817"/>
                        <a14:foregroundMark x1="58663" y1="76471" x2="58663" y2="76471"/>
                        <a14:foregroundMark x1="55927" y1="81046" x2="55927" y2="81046"/>
                        <a14:foregroundMark x1="65350" y1="73203" x2="65350" y2="73203"/>
                        <a14:foregroundMark x1="73860" y1="67320" x2="73860" y2="67320"/>
                        <a14:foregroundMark x1="76596" y1="63399" x2="76596" y2="63399"/>
                        <a14:foregroundMark x1="80851" y1="54248" x2="80851" y2="54248"/>
                        <a14:foregroundMark x1="84802" y1="45098" x2="84802" y2="45098"/>
                        <a14:foregroundMark x1="93921" y1="28758" x2="93921" y2="28758"/>
                        <a14:foregroundMark x1="94833" y1="16340" x2="94833" y2="16340"/>
                        <a14:foregroundMark x1="91793" y1="29412" x2="91793" y2="29412"/>
                        <a14:foregroundMark x1="93009" y1="33987" x2="93009" y2="33987"/>
                        <a14:foregroundMark x1="96049" y1="28758" x2="96049" y2="28758"/>
                        <a14:foregroundMark x1="94833" y1="20261" x2="94833" y2="20261"/>
                        <a14:foregroundMark x1="92705" y1="38562" x2="92705" y2="38562"/>
                        <a14:foregroundMark x1="89666" y1="43791" x2="89666" y2="43791"/>
                        <a14:foregroundMark x1="87842" y1="53595" x2="87842" y2="53595"/>
                        <a14:foregroundMark x1="86930" y1="54248" x2="86930" y2="54248"/>
                        <a14:foregroundMark x1="79331" y1="64052" x2="79331" y2="64052"/>
                        <a14:foregroundMark x1="87234" y1="50327" x2="87234" y2="50327"/>
                        <a14:foregroundMark x1="84195" y1="67974" x2="84195" y2="67974"/>
                        <a14:foregroundMark x1="75380" y1="74510" x2="75380" y2="74510"/>
                        <a14:foregroundMark x1="69909" y1="79085" x2="69909" y2="79085"/>
                        <a14:foregroundMark x1="74164" y1="79085" x2="74164" y2="79085"/>
                        <a14:foregroundMark x1="79939" y1="74510" x2="79939" y2="74510"/>
                        <a14:foregroundMark x1="73252" y1="86928" x2="73252" y2="86928"/>
                        <a14:foregroundMark x1="70517" y1="84967" x2="70517" y2="84967"/>
                        <a14:foregroundMark x1="69909" y1="84967" x2="69909" y2="84967"/>
                        <a14:foregroundMark x1="64134" y1="87582" x2="64134" y2="87582"/>
                        <a14:foregroundMark x1="64134" y1="87582" x2="64134" y2="87582"/>
                        <a14:foregroundMark x1="62310" y1="87582" x2="62310" y2="87582"/>
                        <a14:foregroundMark x1="59878" y1="89542" x2="59878" y2="89542"/>
                        <a14:foregroundMark x1="59878" y1="89542" x2="59878" y2="89542"/>
                        <a14:foregroundMark x1="54103" y1="93464" x2="54103" y2="93464"/>
                        <a14:foregroundMark x1="54103" y1="93464" x2="54103" y2="93464"/>
                        <a14:foregroundMark x1="12766" y1="47059" x2="12766" y2="47059"/>
                        <a14:foregroundMark x1="8815" y1="49020" x2="8815" y2="49020"/>
                        <a14:foregroundMark x1="9422" y1="41830" x2="9422" y2="41830"/>
                        <a14:foregroundMark x1="8207" y1="41830" x2="8207" y2="41830"/>
                        <a14:foregroundMark x1="8207" y1="41176" x2="8207" y2="41176"/>
                        <a14:foregroundMark x1="6991" y1="33987" x2="6991" y2="33987"/>
                        <a14:foregroundMark x1="6079" y1="29412" x2="6079" y2="29412"/>
                        <a14:foregroundMark x1="5471" y1="26144" x2="5471" y2="26144"/>
                        <a14:foregroundMark x1="91489" y1="15686" x2="91489" y2="15686"/>
                        <a14:foregroundMark x1="89666" y1="10458" x2="89666" y2="10458"/>
                        <a14:foregroundMark x1="67781" y1="11111" x2="67781" y2="11111"/>
                        <a14:foregroundMark x1="72036" y1="14379" x2="72036" y2="14379"/>
                        <a14:foregroundMark x1="19453" y1="9804" x2="19453" y2="9804"/>
                        <a14:foregroundMark x1="68693" y1="67974" x2="68693" y2="67974"/>
                        <a14:foregroundMark x1="80851" y1="63399" x2="80851" y2="63399"/>
                      </a14:backgroundRemoval>
                    </a14:imgEffect>
                  </a14:imgLayer>
                </a14:imgProps>
              </a:ext>
            </a:extLst>
          </a:blip>
          <a:stretch>
            <a:fillRect/>
          </a:stretch>
        </p:blipFill>
        <p:spPr>
          <a:xfrm rot="18295024">
            <a:off x="7429080" y="3239137"/>
            <a:ext cx="1859280" cy="1152867"/>
          </a:xfrm>
          <a:prstGeom prst="rect">
            <a:avLst/>
          </a:prstGeom>
        </p:spPr>
      </p:pic>
      <p:pic>
        <p:nvPicPr>
          <p:cNvPr id="8" name="Picture 7">
            <a:extLst>
              <a:ext uri="{FF2B5EF4-FFF2-40B4-BE49-F238E27FC236}">
                <a16:creationId xmlns="" xmlns:a16="http://schemas.microsoft.com/office/drawing/2014/main" id="{88C9FE40-D208-3F5C-56AF-F1C935B72D9B}"/>
              </a:ext>
            </a:extLst>
          </p:cNvPr>
          <p:cNvPicPr>
            <a:picLocks noChangeAspect="1"/>
          </p:cNvPicPr>
          <p:nvPr/>
        </p:nvPicPr>
        <p:blipFill>
          <a:blip r:embed="rId11"/>
          <a:stretch>
            <a:fillRect/>
          </a:stretch>
        </p:blipFill>
        <p:spPr>
          <a:xfrm rot="20538714">
            <a:off x="6513486" y="4233909"/>
            <a:ext cx="2295416" cy="800492"/>
          </a:xfrm>
          <a:prstGeom prst="rect">
            <a:avLst/>
          </a:prstGeom>
        </p:spPr>
      </p:pic>
    </p:spTree>
    <p:custDataLst>
      <p:tags r:id="rId1"/>
    </p:custData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76B3897-AF36-FD3C-17A9-BC58FAA71C41}"/>
            </a:ext>
          </a:extLst>
        </p:cNvPr>
        <p:cNvGrpSpPr/>
        <p:nvPr/>
      </p:nvGrpSpPr>
      <p:grpSpPr>
        <a:xfrm>
          <a:off x="0" y="0"/>
          <a:ext cx="0" cy="0"/>
          <a:chOff x="0" y="0"/>
          <a:chExt cx="0" cy="0"/>
        </a:xfrm>
      </p:grpSpPr>
      <p:sp>
        <p:nvSpPr>
          <p:cNvPr id="6146" name="Rectangle 2">
            <a:extLst>
              <a:ext uri="{FF2B5EF4-FFF2-40B4-BE49-F238E27FC236}">
                <a16:creationId xmlns="" xmlns:a16="http://schemas.microsoft.com/office/drawing/2014/main" id="{BA0B2918-F5C3-4CA9-F623-F51F2EAE97BB}"/>
              </a:ext>
            </a:extLst>
          </p:cNvPr>
          <p:cNvSpPr>
            <a:spLocks noGrp="1" noChangeArrowheads="1"/>
          </p:cNvSpPr>
          <p:nvPr>
            <p:ph type="ctrTitle"/>
          </p:nvPr>
        </p:nvSpPr>
        <p:spPr>
          <a:xfrm>
            <a:off x="533400" y="0"/>
            <a:ext cx="8229600" cy="914400"/>
          </a:xfrm>
          <a:noFill/>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100" b="1">
                <a:latin typeface="Times New Roman" pitchFamily="18" charset="0"/>
                <a:cs typeface="Times New Roman" pitchFamily="18" charset="0"/>
              </a:rPr>
              <a:t>Thứ Sáu ngày 18 tháng 10 năm 2024</a:t>
            </a:r>
            <a:br>
              <a:rPr lang="en-US" sz="3100" b="1">
                <a:latin typeface="Times New Roman" pitchFamily="18" charset="0"/>
                <a:cs typeface="Times New Roman" pitchFamily="18" charset="0"/>
              </a:rPr>
            </a:br>
            <a:r>
              <a:rPr lang="en-US" sz="3100" b="1" u="sng">
                <a:solidFill>
                  <a:srgbClr val="990000"/>
                </a:solidFill>
                <a:latin typeface="Times New Roman" pitchFamily="18" charset="0"/>
                <a:cs typeface="Times New Roman" pitchFamily="18" charset="0"/>
              </a:rPr>
              <a:t>Tiếng Việt</a:t>
            </a:r>
          </a:p>
        </p:txBody>
      </p:sp>
      <p:pic>
        <p:nvPicPr>
          <p:cNvPr id="4" name="Picture 8" descr="POINSET3">
            <a:extLst>
              <a:ext uri="{FF2B5EF4-FFF2-40B4-BE49-F238E27FC236}">
                <a16:creationId xmlns="" xmlns:a16="http://schemas.microsoft.com/office/drawing/2014/main" id="{670CE44C-A43E-B453-9977-E474F92DA9C9}"/>
              </a:ext>
            </a:extLst>
          </p:cNvPr>
          <p:cNvPicPr>
            <a:picLocks noChangeAspect="1" noChangeArrowheads="1"/>
          </p:cNvPicPr>
          <p:nvPr/>
        </p:nvPicPr>
        <p:blipFill>
          <a:blip r:embed="rId3"/>
          <a:srcRect/>
          <a:stretch>
            <a:fillRect/>
          </a:stretch>
        </p:blipFill>
        <p:spPr bwMode="auto">
          <a:xfrm>
            <a:off x="7239000" y="4246960"/>
            <a:ext cx="1754188" cy="860822"/>
          </a:xfrm>
          <a:prstGeom prst="rect">
            <a:avLst/>
          </a:prstGeom>
          <a:noFill/>
          <a:effectLst>
            <a:outerShdw dist="71842" dir="2700000" algn="ctr" rotWithShape="0">
              <a:srgbClr val="808080"/>
            </a:outerShdw>
          </a:effectLst>
        </p:spPr>
      </p:pic>
      <p:pic>
        <p:nvPicPr>
          <p:cNvPr id="6148" name="Picture 18" descr="POINSET2">
            <a:extLst>
              <a:ext uri="{FF2B5EF4-FFF2-40B4-BE49-F238E27FC236}">
                <a16:creationId xmlns="" xmlns:a16="http://schemas.microsoft.com/office/drawing/2014/main" id="{CEF7985B-BEA2-CA16-E2CB-0A8C78113383}"/>
              </a:ext>
            </a:extLst>
          </p:cNvPr>
          <p:cNvPicPr>
            <a:picLocks noChangeAspect="1" noChangeArrowheads="1"/>
          </p:cNvPicPr>
          <p:nvPr/>
        </p:nvPicPr>
        <p:blipFill>
          <a:blip r:embed="rId4"/>
          <a:srcRect/>
          <a:stretch>
            <a:fillRect/>
          </a:stretch>
        </p:blipFill>
        <p:spPr bwMode="auto">
          <a:xfrm rot="5400000">
            <a:off x="7842250" y="-101600"/>
            <a:ext cx="1200150" cy="1403350"/>
          </a:xfrm>
          <a:prstGeom prst="rect">
            <a:avLst/>
          </a:prstGeom>
          <a:noFill/>
          <a:ln w="9525">
            <a:noFill/>
            <a:miter lim="800000"/>
            <a:headEnd/>
            <a:tailEnd/>
          </a:ln>
        </p:spPr>
      </p:pic>
      <p:pic>
        <p:nvPicPr>
          <p:cNvPr id="6149" name="Picture 18" descr="POINSET2">
            <a:extLst>
              <a:ext uri="{FF2B5EF4-FFF2-40B4-BE49-F238E27FC236}">
                <a16:creationId xmlns="" xmlns:a16="http://schemas.microsoft.com/office/drawing/2014/main" id="{49E9D009-2579-4435-A897-FD42ADF24E56}"/>
              </a:ext>
            </a:extLst>
          </p:cNvPr>
          <p:cNvPicPr>
            <a:picLocks noChangeAspect="1" noChangeArrowheads="1"/>
          </p:cNvPicPr>
          <p:nvPr/>
        </p:nvPicPr>
        <p:blipFill>
          <a:blip r:embed="rId4"/>
          <a:srcRect/>
          <a:stretch>
            <a:fillRect/>
          </a:stretch>
        </p:blipFill>
        <p:spPr bwMode="auto">
          <a:xfrm>
            <a:off x="0" y="0"/>
            <a:ext cx="1295400" cy="1028700"/>
          </a:xfrm>
          <a:prstGeom prst="rect">
            <a:avLst/>
          </a:prstGeom>
          <a:noFill/>
          <a:ln w="9525">
            <a:noFill/>
            <a:miter lim="800000"/>
            <a:headEnd/>
            <a:tailEnd/>
          </a:ln>
        </p:spPr>
      </p:pic>
      <p:pic>
        <p:nvPicPr>
          <p:cNvPr id="6150" name="Picture 18" descr="POINSET2">
            <a:extLst>
              <a:ext uri="{FF2B5EF4-FFF2-40B4-BE49-F238E27FC236}">
                <a16:creationId xmlns="" xmlns:a16="http://schemas.microsoft.com/office/drawing/2014/main" id="{94E7EA35-E0EF-886F-7D15-7F5EFC6E4ABA}"/>
              </a:ext>
            </a:extLst>
          </p:cNvPr>
          <p:cNvPicPr>
            <a:picLocks noChangeAspect="1" noChangeArrowheads="1"/>
          </p:cNvPicPr>
          <p:nvPr/>
        </p:nvPicPr>
        <p:blipFill>
          <a:blip r:embed="rId4"/>
          <a:srcRect/>
          <a:stretch>
            <a:fillRect/>
          </a:stretch>
        </p:blipFill>
        <p:spPr bwMode="auto">
          <a:xfrm rot="-5400000">
            <a:off x="-51793" y="3923705"/>
            <a:ext cx="1232297" cy="1157288"/>
          </a:xfrm>
          <a:prstGeom prst="rect">
            <a:avLst/>
          </a:prstGeom>
          <a:noFill/>
          <a:ln w="9525">
            <a:noFill/>
            <a:miter lim="800000"/>
            <a:headEnd/>
            <a:tailEnd/>
          </a:ln>
        </p:spPr>
      </p:pic>
      <p:sp>
        <p:nvSpPr>
          <p:cNvPr id="13" name="Rectangle 12">
            <a:extLst>
              <a:ext uri="{FF2B5EF4-FFF2-40B4-BE49-F238E27FC236}">
                <a16:creationId xmlns="" xmlns:a16="http://schemas.microsoft.com/office/drawing/2014/main" id="{6853E54F-8F87-8EC8-F581-6D1CC503889A}"/>
              </a:ext>
            </a:extLst>
          </p:cNvPr>
          <p:cNvSpPr/>
          <p:nvPr/>
        </p:nvSpPr>
        <p:spPr>
          <a:xfrm>
            <a:off x="381000" y="1123949"/>
            <a:ext cx="7924800"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1430"/>
                <a:solidFill>
                  <a:srgbClr val="660066"/>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smtClean="0">
                <a:ln w="11430"/>
                <a:solidFill>
                  <a:srgbClr val="660066"/>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“Vua </a:t>
            </a:r>
            <a:r>
              <a:rPr kumimoji="0" lang="en-US" sz="4000" b="1" i="0" u="none" strike="noStrike" kern="1200" cap="none" spc="0" normalizeH="0" baseline="0" noProof="0">
                <a:ln w="11430"/>
                <a:solidFill>
                  <a:srgbClr val="660066"/>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tàu thủy” Bạch Thái Bưởi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1864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ua-tàu-thủy_-Bạch-Thái-Bưởi-Tấm-gương-doanh-nhân-yêu-nước-sáng-ngời-_online-video-cutter.com_.avi">
            <a:hlinkClick r:id="" action="ppaction://media"/>
          </p:cNvPr>
          <p:cNvPicPr>
            <a:picLocks noGrp="1" noRot="1" noChangeAspect="1"/>
          </p:cNvPicPr>
          <p:nvPr>
            <p:ph idx="1"/>
            <a:videoFile r:link="rId1"/>
          </p:nvPr>
        </p:nvPicPr>
        <p:blipFill>
          <a:blip r:embed="rId3"/>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3400" y="0"/>
            <a:ext cx="8229600" cy="914400"/>
          </a:xfrm>
          <a:noFill/>
        </p:spPr>
        <p:txBody>
          <a:bodyPr>
            <a:normAutofit fontScale="90000"/>
          </a:bodyPr>
          <a:lstStyle/>
          <a:p>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r>
              <a:rPr lang="en-US" sz="3100" b="1" smtClean="0">
                <a:latin typeface="Times New Roman" pitchFamily="18" charset="0"/>
                <a:cs typeface="Times New Roman" pitchFamily="18" charset="0"/>
              </a:rPr>
              <a:t>Thứ  Sáu ngày 18 tháng 10 năm 2024</a:t>
            </a:r>
            <a:br>
              <a:rPr lang="en-US" sz="3100" b="1" smtClean="0">
                <a:latin typeface="Times New Roman" pitchFamily="18" charset="0"/>
                <a:cs typeface="Times New Roman" pitchFamily="18" charset="0"/>
              </a:rPr>
            </a:br>
            <a:r>
              <a:rPr lang="en-US" sz="3100" b="1" u="sng" smtClean="0">
                <a:solidFill>
                  <a:srgbClr val="990000"/>
                </a:solidFill>
                <a:latin typeface="Times New Roman" pitchFamily="18" charset="0"/>
                <a:cs typeface="Times New Roman" pitchFamily="18" charset="0"/>
              </a:rPr>
              <a:t>Tiếng Việt</a:t>
            </a:r>
          </a:p>
        </p:txBody>
      </p:sp>
      <p:pic>
        <p:nvPicPr>
          <p:cNvPr id="4" name="Picture 8" descr="POINSET3"/>
          <p:cNvPicPr>
            <a:picLocks noChangeAspect="1" noChangeArrowheads="1"/>
          </p:cNvPicPr>
          <p:nvPr/>
        </p:nvPicPr>
        <p:blipFill>
          <a:blip r:embed="rId2"/>
          <a:srcRect/>
          <a:stretch>
            <a:fillRect/>
          </a:stretch>
        </p:blipFill>
        <p:spPr bwMode="auto">
          <a:xfrm>
            <a:off x="7239000" y="4246960"/>
            <a:ext cx="1754188" cy="860822"/>
          </a:xfrm>
          <a:prstGeom prst="rect">
            <a:avLst/>
          </a:prstGeom>
          <a:noFill/>
          <a:effectLst>
            <a:outerShdw dist="71842" dir="2700000" algn="ctr" rotWithShape="0">
              <a:srgbClr val="808080"/>
            </a:outerShdw>
          </a:effectLst>
        </p:spPr>
      </p:pic>
      <p:pic>
        <p:nvPicPr>
          <p:cNvPr id="6148" name="Picture 18" descr="POINSET2"/>
          <p:cNvPicPr>
            <a:picLocks noChangeAspect="1" noChangeArrowheads="1"/>
          </p:cNvPicPr>
          <p:nvPr/>
        </p:nvPicPr>
        <p:blipFill>
          <a:blip r:embed="rId3"/>
          <a:srcRect/>
          <a:stretch>
            <a:fillRect/>
          </a:stretch>
        </p:blipFill>
        <p:spPr bwMode="auto">
          <a:xfrm rot="5400000">
            <a:off x="7842250" y="-101600"/>
            <a:ext cx="1200150" cy="1403350"/>
          </a:xfrm>
          <a:prstGeom prst="rect">
            <a:avLst/>
          </a:prstGeom>
          <a:noFill/>
          <a:ln w="9525">
            <a:noFill/>
            <a:miter lim="800000"/>
            <a:headEnd/>
            <a:tailEnd/>
          </a:ln>
        </p:spPr>
      </p:pic>
      <p:pic>
        <p:nvPicPr>
          <p:cNvPr id="6149" name="Picture 18" descr="POINSET2"/>
          <p:cNvPicPr>
            <a:picLocks noChangeAspect="1" noChangeArrowheads="1"/>
          </p:cNvPicPr>
          <p:nvPr/>
        </p:nvPicPr>
        <p:blipFill>
          <a:blip r:embed="rId3"/>
          <a:srcRect/>
          <a:stretch>
            <a:fillRect/>
          </a:stretch>
        </p:blipFill>
        <p:spPr bwMode="auto">
          <a:xfrm>
            <a:off x="0" y="0"/>
            <a:ext cx="1295400" cy="1028700"/>
          </a:xfrm>
          <a:prstGeom prst="rect">
            <a:avLst/>
          </a:prstGeom>
          <a:noFill/>
          <a:ln w="9525">
            <a:noFill/>
            <a:miter lim="800000"/>
            <a:headEnd/>
            <a:tailEnd/>
          </a:ln>
        </p:spPr>
      </p:pic>
      <p:pic>
        <p:nvPicPr>
          <p:cNvPr id="6150" name="Picture 18" descr="POINSET2"/>
          <p:cNvPicPr>
            <a:picLocks noChangeAspect="1" noChangeArrowheads="1"/>
          </p:cNvPicPr>
          <p:nvPr/>
        </p:nvPicPr>
        <p:blipFill>
          <a:blip r:embed="rId3"/>
          <a:srcRect/>
          <a:stretch>
            <a:fillRect/>
          </a:stretch>
        </p:blipFill>
        <p:spPr bwMode="auto">
          <a:xfrm rot="-5400000">
            <a:off x="-51793" y="3923705"/>
            <a:ext cx="1232297" cy="1157288"/>
          </a:xfrm>
          <a:prstGeom prst="rect">
            <a:avLst/>
          </a:prstGeom>
          <a:noFill/>
          <a:ln w="9525">
            <a:noFill/>
            <a:miter lim="800000"/>
            <a:headEnd/>
            <a:tailEnd/>
          </a:ln>
        </p:spPr>
      </p:pic>
      <p:sp>
        <p:nvSpPr>
          <p:cNvPr id="14" name="Text Box 6"/>
          <p:cNvSpPr txBox="1">
            <a:spLocks noChangeArrowheads="1"/>
          </p:cNvSpPr>
          <p:nvPr/>
        </p:nvSpPr>
        <p:spPr bwMode="auto">
          <a:xfrm>
            <a:off x="1447800" y="1123950"/>
            <a:ext cx="6629400" cy="646331"/>
          </a:xfrm>
          <a:prstGeom prst="rect">
            <a:avLst/>
          </a:prstGeom>
          <a:noFill/>
          <a:ln w="9525">
            <a:noFill/>
            <a:miter lim="800000"/>
            <a:headEnd/>
            <a:tailEnd/>
          </a:ln>
        </p:spPr>
        <p:txBody>
          <a:bodyPr wrap="square">
            <a:spAutoFit/>
          </a:bodyPr>
          <a:lstStyle/>
          <a:p>
            <a:pPr>
              <a:spcBef>
                <a:spcPct val="50000"/>
              </a:spcBef>
            </a:pPr>
            <a:r>
              <a:rPr lang="en-US" sz="3600" b="1" smtClean="0"/>
              <a:t> </a:t>
            </a:r>
            <a:r>
              <a:rPr lang="en-US" sz="3600" b="1" smtClean="0">
                <a:latin typeface="Times New Roman" pitchFamily="18" charset="0"/>
                <a:cs typeface="Times New Roman" pitchFamily="18" charset="0"/>
              </a:rPr>
              <a:t>“Vua tàu thủy” Bạch Thái Bưởi</a:t>
            </a:r>
            <a:endParaRPr lang="en-US" sz="3600" b="1">
              <a:latin typeface="Times New Roman" pitchFamily="18" charset="0"/>
              <a:cs typeface="Times New Roman" pitchFamily="18" charset="0"/>
            </a:endParaRPr>
          </a:p>
        </p:txBody>
      </p:sp>
      <p:sp>
        <p:nvSpPr>
          <p:cNvPr id="15" name="Text Box 6"/>
          <p:cNvSpPr txBox="1">
            <a:spLocks noChangeArrowheads="1"/>
          </p:cNvSpPr>
          <p:nvPr/>
        </p:nvSpPr>
        <p:spPr bwMode="auto">
          <a:xfrm>
            <a:off x="990600" y="1657350"/>
            <a:ext cx="3733800" cy="584775"/>
          </a:xfrm>
          <a:prstGeom prst="rect">
            <a:avLst/>
          </a:prstGeom>
          <a:noFill/>
          <a:ln w="9525">
            <a:noFill/>
            <a:miter lim="800000"/>
            <a:headEnd/>
            <a:tailEnd/>
          </a:ln>
        </p:spPr>
        <p:txBody>
          <a:bodyPr wrap="square">
            <a:spAutoFit/>
          </a:bodyPr>
          <a:lstStyle/>
          <a:p>
            <a:pPr>
              <a:spcBef>
                <a:spcPct val="50000"/>
              </a:spcBef>
            </a:pPr>
            <a:r>
              <a:rPr lang="en-US" sz="3200" b="1" smtClean="0">
                <a:solidFill>
                  <a:srgbClr val="0000FF"/>
                </a:solidFill>
              </a:rPr>
              <a:t>       </a:t>
            </a:r>
            <a:endParaRPr lang="en-US" sz="3200" b="1">
              <a:solidFill>
                <a:srgbClr val="0070C0"/>
              </a:solidFill>
              <a:latin typeface="Times New Roman" pitchFamily="18" charset="0"/>
              <a:cs typeface="Times New Roman" pitchFamily="18" charset="0"/>
            </a:endParaRPr>
          </a:p>
        </p:txBody>
      </p:sp>
      <p:sp>
        <p:nvSpPr>
          <p:cNvPr id="16" name="Text Box 7"/>
          <p:cNvSpPr txBox="1">
            <a:spLocks noChangeArrowheads="1"/>
          </p:cNvSpPr>
          <p:nvPr/>
        </p:nvSpPr>
        <p:spPr bwMode="auto">
          <a:xfrm>
            <a:off x="1676400" y="1733551"/>
            <a:ext cx="4343400" cy="584775"/>
          </a:xfrm>
          <a:prstGeom prst="rect">
            <a:avLst/>
          </a:prstGeom>
          <a:noFill/>
          <a:ln w="9525">
            <a:noFill/>
            <a:miter lim="800000"/>
            <a:headEnd/>
            <a:tailEnd/>
          </a:ln>
        </p:spPr>
        <p:txBody>
          <a:bodyPr wrap="square">
            <a:spAutoFit/>
          </a:bodyPr>
          <a:lstStyle/>
          <a:p>
            <a:pPr>
              <a:spcBef>
                <a:spcPct val="50000"/>
              </a:spcBef>
            </a:pPr>
            <a:r>
              <a:rPr lang="en-US" sz="3200" b="1" i="1">
                <a:solidFill>
                  <a:srgbClr val="0070C0"/>
                </a:solidFill>
                <a:latin typeface="Times New Roman" pitchFamily="18" charset="0"/>
                <a:cs typeface="Times New Roman" pitchFamily="18" charset="0"/>
              </a:rPr>
              <a:t>Chia đoạn: 3 đoạn</a:t>
            </a:r>
          </a:p>
        </p:txBody>
      </p:sp>
      <p:sp>
        <p:nvSpPr>
          <p:cNvPr id="17" name="Text Box 9"/>
          <p:cNvSpPr txBox="1">
            <a:spLocks noChangeArrowheads="1"/>
          </p:cNvSpPr>
          <p:nvPr/>
        </p:nvSpPr>
        <p:spPr bwMode="auto">
          <a:xfrm>
            <a:off x="1828801" y="3181350"/>
            <a:ext cx="5808663" cy="523220"/>
          </a:xfrm>
          <a:prstGeom prst="rect">
            <a:avLst/>
          </a:prstGeom>
          <a:noFill/>
          <a:ln w="9525">
            <a:noFill/>
            <a:miter lim="800000"/>
            <a:headEnd/>
            <a:tailEnd/>
          </a:ln>
        </p:spPr>
        <p:txBody>
          <a:bodyPr wrap="square">
            <a:spAutoFit/>
          </a:bodyPr>
          <a:lstStyle/>
          <a:p>
            <a:pPr>
              <a:spcBef>
                <a:spcPct val="50000"/>
              </a:spcBef>
            </a:pPr>
            <a:r>
              <a:rPr lang="en-US" sz="2800" b="1" i="1">
                <a:solidFill>
                  <a:srgbClr val="FF0000"/>
                </a:solidFill>
                <a:latin typeface="Times New Roman" pitchFamily="18" charset="0"/>
                <a:cs typeface="Times New Roman" pitchFamily="18" charset="0"/>
              </a:rPr>
              <a:t>Đoạn 3 </a:t>
            </a:r>
            <a:r>
              <a:rPr lang="en-US" sz="2800" b="1" i="1" smtClean="0">
                <a:solidFill>
                  <a:srgbClr val="FF0000"/>
                </a:solidFill>
                <a:latin typeface="Times New Roman" pitchFamily="18" charset="0"/>
                <a:cs typeface="Times New Roman" pitchFamily="18" charset="0"/>
              </a:rPr>
              <a:t>: Phần </a:t>
            </a:r>
            <a:r>
              <a:rPr lang="en-US" sz="2800" b="1" i="1">
                <a:solidFill>
                  <a:srgbClr val="FF0000"/>
                </a:solidFill>
                <a:latin typeface="Times New Roman" pitchFamily="18" charset="0"/>
                <a:cs typeface="Times New Roman" pitchFamily="18" charset="0"/>
              </a:rPr>
              <a:t>còn lại.</a:t>
            </a:r>
          </a:p>
        </p:txBody>
      </p:sp>
      <p:sp>
        <p:nvSpPr>
          <p:cNvPr id="22" name="Text Box 11"/>
          <p:cNvSpPr txBox="1">
            <a:spLocks noChangeArrowheads="1"/>
          </p:cNvSpPr>
          <p:nvPr/>
        </p:nvSpPr>
        <p:spPr bwMode="auto">
          <a:xfrm>
            <a:off x="1828800" y="2266950"/>
            <a:ext cx="7010400" cy="523220"/>
          </a:xfrm>
          <a:prstGeom prst="rect">
            <a:avLst/>
          </a:prstGeom>
          <a:noFill/>
          <a:ln w="9525">
            <a:noFill/>
            <a:miter lim="800000"/>
            <a:headEnd/>
            <a:tailEnd/>
          </a:ln>
        </p:spPr>
        <p:txBody>
          <a:bodyPr wrap="square">
            <a:spAutoFit/>
          </a:bodyPr>
          <a:lstStyle/>
          <a:p>
            <a:pPr>
              <a:spcBef>
                <a:spcPct val="50000"/>
              </a:spcBef>
            </a:pPr>
            <a:r>
              <a:rPr lang="en-US" sz="2800" b="1" i="1">
                <a:solidFill>
                  <a:srgbClr val="FF0000"/>
                </a:solidFill>
                <a:latin typeface="Times New Roman" pitchFamily="18" charset="0"/>
                <a:cs typeface="Times New Roman" pitchFamily="18" charset="0"/>
              </a:rPr>
              <a:t>Đoạn 1</a:t>
            </a:r>
            <a:r>
              <a:rPr lang="en-US" sz="2800" b="1" i="1">
                <a:solidFill>
                  <a:srgbClr val="9933FF"/>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 Từ đầu … </a:t>
            </a:r>
            <a:r>
              <a:rPr lang="en-US" sz="2800" b="1" i="1" smtClean="0">
                <a:solidFill>
                  <a:srgbClr val="FF0000"/>
                </a:solidFill>
                <a:latin typeface="Times New Roman" pitchFamily="18" charset="0"/>
                <a:cs typeface="Times New Roman" pitchFamily="18" charset="0"/>
              </a:rPr>
              <a:t>không nản chí.</a:t>
            </a:r>
            <a:endParaRPr lang="en-US" sz="2800" b="1" i="1">
              <a:solidFill>
                <a:srgbClr val="FF0000"/>
              </a:solidFill>
              <a:latin typeface="Times New Roman" pitchFamily="18" charset="0"/>
              <a:cs typeface="Times New Roman" pitchFamily="18" charset="0"/>
            </a:endParaRPr>
          </a:p>
        </p:txBody>
      </p:sp>
      <p:sp>
        <p:nvSpPr>
          <p:cNvPr id="18" name="Text Box 9"/>
          <p:cNvSpPr txBox="1">
            <a:spLocks noChangeArrowheads="1"/>
          </p:cNvSpPr>
          <p:nvPr/>
        </p:nvSpPr>
        <p:spPr bwMode="auto">
          <a:xfrm>
            <a:off x="1828801" y="2724150"/>
            <a:ext cx="5808663" cy="523220"/>
          </a:xfrm>
          <a:prstGeom prst="rect">
            <a:avLst/>
          </a:prstGeom>
          <a:noFill/>
          <a:ln w="9525">
            <a:noFill/>
            <a:miter lim="800000"/>
            <a:headEnd/>
            <a:tailEnd/>
          </a:ln>
        </p:spPr>
        <p:txBody>
          <a:bodyPr wrap="square">
            <a:spAutoFit/>
          </a:bodyPr>
          <a:lstStyle/>
          <a:p>
            <a:pPr>
              <a:spcBef>
                <a:spcPct val="50000"/>
              </a:spcBef>
            </a:pPr>
            <a:r>
              <a:rPr lang="en-US" sz="2800" b="1" i="1">
                <a:solidFill>
                  <a:srgbClr val="FF0000"/>
                </a:solidFill>
                <a:latin typeface="Times New Roman" pitchFamily="18" charset="0"/>
                <a:cs typeface="Times New Roman" pitchFamily="18" charset="0"/>
              </a:rPr>
              <a:t>Đoạn 2 </a:t>
            </a:r>
            <a:r>
              <a:rPr lang="en-US" sz="2800" b="1" i="1" smtClean="0">
                <a:solidFill>
                  <a:srgbClr val="FF0000"/>
                </a:solidFill>
                <a:latin typeface="Times New Roman" pitchFamily="18" charset="0"/>
                <a:cs typeface="Times New Roman" pitchFamily="18" charset="0"/>
              </a:rPr>
              <a:t>: Tiếp </a:t>
            </a:r>
            <a:r>
              <a:rPr lang="en-US" sz="2800" b="1" i="1">
                <a:solidFill>
                  <a:srgbClr val="FF0000"/>
                </a:solidFill>
                <a:latin typeface="Times New Roman" pitchFamily="18" charset="0"/>
                <a:cs typeface="Times New Roman" pitchFamily="18" charset="0"/>
              </a:rPr>
              <a:t>theo ... </a:t>
            </a:r>
            <a:r>
              <a:rPr lang="en-US" sz="2800" b="1" i="1" smtClean="0">
                <a:solidFill>
                  <a:srgbClr val="FF0000"/>
                </a:solidFill>
                <a:latin typeface="Times New Roman" pitchFamily="18" charset="0"/>
                <a:cs typeface="Times New Roman" pitchFamily="18" charset="0"/>
              </a:rPr>
              <a:t>Trưng Nhị.</a:t>
            </a:r>
            <a:endParaRPr lang="en-US" sz="2800" b="1" i="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21"/>
          <p:cNvSpPr txBox="1">
            <a:spLocks noChangeArrowheads="1"/>
          </p:cNvSpPr>
          <p:nvPr/>
        </p:nvSpPr>
        <p:spPr bwMode="auto">
          <a:xfrm>
            <a:off x="304800" y="2171700"/>
            <a:ext cx="8382000" cy="1815882"/>
          </a:xfrm>
          <a:prstGeom prst="rect">
            <a:avLst/>
          </a:prstGeom>
          <a:noFill/>
          <a:ln w="9525">
            <a:noFill/>
            <a:miter lim="800000"/>
            <a:headEnd/>
            <a:tailEnd/>
          </a:ln>
        </p:spPr>
        <p:txBody>
          <a:bodyPr wrap="square">
            <a:spAutoFit/>
          </a:bodyPr>
          <a:lstStyle/>
          <a:p>
            <a:pPr marL="304800" indent="-304800" algn="just"/>
            <a:r>
              <a:rPr lang="en-US" b="1" i="1">
                <a:solidFill>
                  <a:srgbClr val="0000FF"/>
                </a:solidFill>
                <a:cs typeface="Times New Roman" pitchFamily="18" charset="0"/>
              </a:rPr>
              <a:t>      	</a:t>
            </a:r>
            <a:r>
              <a:rPr lang="en-US" altLang="en-US" sz="2800" b="1">
                <a:latin typeface="Times New Roman" pitchFamily="18" charset="0"/>
                <a:cs typeface="Times New Roman" pitchFamily="18" charset="0"/>
              </a:rPr>
              <a:t>Trên mỗi chiếc tàu, ông dán dòng chữ “Người ta thì đi tàu ta” và treo một cái </a:t>
            </a:r>
            <a:r>
              <a:rPr lang="en-US" altLang="en-US" sz="2800" b="1" smtClean="0">
                <a:latin typeface="Times New Roman" pitchFamily="18" charset="0"/>
                <a:cs typeface="Times New Roman" pitchFamily="18" charset="0"/>
              </a:rPr>
              <a:t>ống để </a:t>
            </a:r>
            <a:r>
              <a:rPr lang="en-US" altLang="en-US" sz="2800" b="1">
                <a:latin typeface="Times New Roman" pitchFamily="18" charset="0"/>
                <a:cs typeface="Times New Roman" pitchFamily="18" charset="0"/>
              </a:rPr>
              <a:t>khách nào đồng tình với ông </a:t>
            </a:r>
            <a:r>
              <a:rPr lang="en-US" altLang="en-US" sz="2800" b="1" smtClean="0">
                <a:latin typeface="Times New Roman" pitchFamily="18" charset="0"/>
                <a:cs typeface="Times New Roman" pitchFamily="18" charset="0"/>
              </a:rPr>
              <a:t>thì </a:t>
            </a:r>
            <a:r>
              <a:rPr lang="en-US" altLang="en-US" sz="2800" b="1">
                <a:latin typeface="Times New Roman" pitchFamily="18" charset="0"/>
                <a:cs typeface="Times New Roman" pitchFamily="18" charset="0"/>
              </a:rPr>
              <a:t>vui lòng bỏ </a:t>
            </a:r>
            <a:r>
              <a:rPr lang="en-US" altLang="en-US" sz="2800" b="1" smtClean="0">
                <a:latin typeface="Times New Roman" pitchFamily="18" charset="0"/>
                <a:cs typeface="Times New Roman" pitchFamily="18" charset="0"/>
              </a:rPr>
              <a:t>tiền vào ống </a:t>
            </a:r>
            <a:r>
              <a:rPr lang="en-US" altLang="en-US" sz="2800" b="1">
                <a:latin typeface="Times New Roman" pitchFamily="18" charset="0"/>
                <a:cs typeface="Times New Roman" pitchFamily="18" charset="0"/>
              </a:rPr>
              <a:t>tiếp sức cho chủ tàu.</a:t>
            </a:r>
            <a:endParaRPr lang="en-US" sz="2800" b="1" i="1">
              <a:solidFill>
                <a:srgbClr val="0000FF"/>
              </a:solidFill>
              <a:latin typeface="Times New Roman" pitchFamily="18" charset="0"/>
              <a:cs typeface="Times New Roman" pitchFamily="18" charset="0"/>
            </a:endParaRPr>
          </a:p>
        </p:txBody>
      </p:sp>
      <p:sp>
        <p:nvSpPr>
          <p:cNvPr id="45" name="Line 13"/>
          <p:cNvSpPr>
            <a:spLocks noChangeShapeType="1"/>
          </p:cNvSpPr>
          <p:nvPr/>
        </p:nvSpPr>
        <p:spPr bwMode="auto">
          <a:xfrm flipH="1">
            <a:off x="3505200" y="3181350"/>
            <a:ext cx="76200" cy="285750"/>
          </a:xfrm>
          <a:prstGeom prst="line">
            <a:avLst/>
          </a:prstGeom>
          <a:noFill/>
          <a:ln w="28575">
            <a:solidFill>
              <a:srgbClr val="FF0066"/>
            </a:solidFill>
            <a:round/>
            <a:headEnd/>
            <a:tailEnd/>
          </a:ln>
        </p:spPr>
        <p:txBody>
          <a:bodyPr/>
          <a:lstStyle/>
          <a:p>
            <a:endParaRPr lang="en-US"/>
          </a:p>
        </p:txBody>
      </p:sp>
      <p:sp>
        <p:nvSpPr>
          <p:cNvPr id="46" name="Line 12"/>
          <p:cNvSpPr>
            <a:spLocks noChangeShapeType="1"/>
          </p:cNvSpPr>
          <p:nvPr/>
        </p:nvSpPr>
        <p:spPr bwMode="auto">
          <a:xfrm flipH="1">
            <a:off x="4343400" y="2343150"/>
            <a:ext cx="76200" cy="285750"/>
          </a:xfrm>
          <a:prstGeom prst="line">
            <a:avLst/>
          </a:prstGeom>
          <a:noFill/>
          <a:ln w="28575">
            <a:solidFill>
              <a:srgbClr val="FF0066"/>
            </a:solidFill>
            <a:round/>
            <a:headEnd/>
            <a:tailEnd/>
          </a:ln>
        </p:spPr>
        <p:txBody>
          <a:bodyPr/>
          <a:lstStyle/>
          <a:p>
            <a:endParaRPr lang="en-US"/>
          </a:p>
        </p:txBody>
      </p:sp>
      <p:grpSp>
        <p:nvGrpSpPr>
          <p:cNvPr id="2" name="Group 15"/>
          <p:cNvGrpSpPr>
            <a:grpSpLocks/>
          </p:cNvGrpSpPr>
          <p:nvPr/>
        </p:nvGrpSpPr>
        <p:grpSpPr bwMode="auto">
          <a:xfrm>
            <a:off x="3124200" y="3562350"/>
            <a:ext cx="128588" cy="292894"/>
            <a:chOff x="2604" y="2433"/>
            <a:chExt cx="81" cy="246"/>
          </a:xfrm>
        </p:grpSpPr>
        <p:sp>
          <p:nvSpPr>
            <p:cNvPr id="17417" name="Line 16"/>
            <p:cNvSpPr>
              <a:spLocks noChangeShapeType="1"/>
            </p:cNvSpPr>
            <p:nvPr/>
          </p:nvSpPr>
          <p:spPr bwMode="auto">
            <a:xfrm flipH="1">
              <a:off x="2637" y="2439"/>
              <a:ext cx="48" cy="240"/>
            </a:xfrm>
            <a:prstGeom prst="line">
              <a:avLst/>
            </a:prstGeom>
            <a:noFill/>
            <a:ln w="28575">
              <a:solidFill>
                <a:srgbClr val="FF0066"/>
              </a:solidFill>
              <a:round/>
              <a:headEnd/>
              <a:tailEnd/>
            </a:ln>
          </p:spPr>
          <p:txBody>
            <a:bodyPr/>
            <a:lstStyle/>
            <a:p>
              <a:endParaRPr lang="en-US"/>
            </a:p>
          </p:txBody>
        </p:sp>
        <p:sp>
          <p:nvSpPr>
            <p:cNvPr id="17418" name="Line 17"/>
            <p:cNvSpPr>
              <a:spLocks noChangeShapeType="1"/>
            </p:cNvSpPr>
            <p:nvPr/>
          </p:nvSpPr>
          <p:spPr bwMode="auto">
            <a:xfrm flipH="1">
              <a:off x="2604" y="2433"/>
              <a:ext cx="48" cy="240"/>
            </a:xfrm>
            <a:prstGeom prst="line">
              <a:avLst/>
            </a:prstGeom>
            <a:noFill/>
            <a:ln w="28575">
              <a:solidFill>
                <a:srgbClr val="FF0066"/>
              </a:solidFill>
              <a:round/>
              <a:headEnd/>
              <a:tailEnd/>
            </a:ln>
          </p:spPr>
          <p:txBody>
            <a:bodyPr/>
            <a:lstStyle/>
            <a:p>
              <a:endParaRPr lang="en-US"/>
            </a:p>
          </p:txBody>
        </p:sp>
      </p:grpSp>
      <p:sp>
        <p:nvSpPr>
          <p:cNvPr id="53" name="Rectangle 2"/>
          <p:cNvSpPr txBox="1">
            <a:spLocks noChangeArrowheads="1"/>
          </p:cNvSpPr>
          <p:nvPr/>
        </p:nvSpPr>
        <p:spPr>
          <a:xfrm>
            <a:off x="533400" y="44054"/>
            <a:ext cx="8229600" cy="688181"/>
          </a:xfrm>
          <a:prstGeom prst="rect">
            <a:avLst/>
          </a:prstGeom>
          <a:noFill/>
        </p:spPr>
        <p:txBody>
          <a:bodyPr/>
          <a:lstStyle/>
          <a:p>
            <a:pPr algn="ctr">
              <a:defRPr/>
            </a:pPr>
            <a:endParaRPr lang="en-US" sz="2400" b="1">
              <a:ea typeface="+mj-ea"/>
              <a:cs typeface="Times New Roman" pitchFamily="18" charset="0"/>
            </a:endParaRPr>
          </a:p>
          <a:p>
            <a:pPr algn="ctr">
              <a:defRPr/>
            </a:pPr>
            <a:r>
              <a:rPr lang="en-US" sz="2800" b="1">
                <a:latin typeface="Times New Roman" pitchFamily="18" charset="0"/>
                <a:ea typeface="+mj-ea"/>
                <a:cs typeface="Times New Roman" pitchFamily="18" charset="0"/>
              </a:rPr>
              <a:t>Thứ Sáu ngày 18 tháng 10 năm 2024</a:t>
            </a:r>
            <a:br>
              <a:rPr lang="en-US" sz="2800" b="1">
                <a:latin typeface="Times New Roman" pitchFamily="18" charset="0"/>
                <a:ea typeface="+mj-ea"/>
                <a:cs typeface="Times New Roman" pitchFamily="18" charset="0"/>
              </a:rPr>
            </a:br>
            <a:r>
              <a:rPr lang="en-US" sz="2800" b="1" u="sng">
                <a:solidFill>
                  <a:srgbClr val="990000"/>
                </a:solidFill>
                <a:latin typeface="Times New Roman" pitchFamily="18" charset="0"/>
                <a:ea typeface="+mj-ea"/>
                <a:cs typeface="Times New Roman" pitchFamily="18" charset="0"/>
              </a:rPr>
              <a:t>Tiếng Việt</a:t>
            </a:r>
          </a:p>
        </p:txBody>
      </p:sp>
      <p:sp>
        <p:nvSpPr>
          <p:cNvPr id="17416" name="Text Box 12"/>
          <p:cNvSpPr txBox="1">
            <a:spLocks noChangeArrowheads="1"/>
          </p:cNvSpPr>
          <p:nvPr/>
        </p:nvSpPr>
        <p:spPr bwMode="auto">
          <a:xfrm>
            <a:off x="685800" y="1657350"/>
            <a:ext cx="2743200" cy="584775"/>
          </a:xfrm>
          <a:prstGeom prst="rect">
            <a:avLst/>
          </a:prstGeom>
          <a:noFill/>
          <a:ln w="9525">
            <a:noFill/>
            <a:miter lim="800000"/>
            <a:headEnd/>
            <a:tailEnd/>
          </a:ln>
        </p:spPr>
        <p:txBody>
          <a:bodyPr wrap="square">
            <a:spAutoFit/>
          </a:bodyPr>
          <a:lstStyle/>
          <a:p>
            <a:pPr>
              <a:spcBef>
                <a:spcPct val="50000"/>
              </a:spcBef>
            </a:pPr>
            <a:r>
              <a:rPr lang="en-US" sz="3200" b="1" smtClean="0">
                <a:latin typeface="Times New Roman" pitchFamily="18" charset="0"/>
                <a:cs typeface="Times New Roman" pitchFamily="18" charset="0"/>
              </a:rPr>
              <a:t>      </a:t>
            </a:r>
            <a:r>
              <a:rPr lang="en-US" sz="3200" b="1" smtClean="0">
                <a:solidFill>
                  <a:srgbClr val="0070C0"/>
                </a:solidFill>
                <a:latin typeface="Times New Roman" pitchFamily="18" charset="0"/>
                <a:cs typeface="Times New Roman" pitchFamily="18" charset="0"/>
              </a:rPr>
              <a:t>Luyện </a:t>
            </a:r>
            <a:r>
              <a:rPr lang="en-US" sz="3200" b="1">
                <a:solidFill>
                  <a:srgbClr val="0070C0"/>
                </a:solidFill>
                <a:latin typeface="Times New Roman" pitchFamily="18" charset="0"/>
                <a:cs typeface="Times New Roman" pitchFamily="18" charset="0"/>
              </a:rPr>
              <a:t>đọc</a:t>
            </a:r>
          </a:p>
        </p:txBody>
      </p:sp>
      <p:sp>
        <p:nvSpPr>
          <p:cNvPr id="15" name="Rectangle 14"/>
          <p:cNvSpPr/>
          <p:nvPr/>
        </p:nvSpPr>
        <p:spPr>
          <a:xfrm>
            <a:off x="1295400" y="1200150"/>
            <a:ext cx="7010400" cy="646331"/>
          </a:xfrm>
          <a:prstGeom prst="rect">
            <a:avLst/>
          </a:prstGeom>
        </p:spPr>
        <p:txBody>
          <a:bodyPr wrap="square">
            <a:spAutoFit/>
          </a:bodyPr>
          <a:lstStyle/>
          <a:p>
            <a:r>
              <a:rPr lang="en-US" sz="3600" b="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 Vua tàu thủy” Bạch Thái Bưởi</a:t>
            </a:r>
            <a:endParaRPr lang="en-US" sz="3600"/>
          </a:p>
        </p:txBody>
      </p:sp>
      <p:sp>
        <p:nvSpPr>
          <p:cNvPr id="16" name="Line 12"/>
          <p:cNvSpPr>
            <a:spLocks noChangeShapeType="1"/>
          </p:cNvSpPr>
          <p:nvPr/>
        </p:nvSpPr>
        <p:spPr bwMode="auto">
          <a:xfrm flipH="1">
            <a:off x="3200400" y="2724150"/>
            <a:ext cx="76200" cy="285750"/>
          </a:xfrm>
          <a:prstGeom prst="line">
            <a:avLst/>
          </a:prstGeom>
          <a:noFill/>
          <a:ln w="28575">
            <a:solidFill>
              <a:srgbClr val="FF0066"/>
            </a:solidFill>
            <a:round/>
            <a:headEnd/>
            <a:tailEn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amond(in)">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ox(in)">
                                      <p:cBhvr>
                                        <p:cTn id="12" dur="500"/>
                                        <p:tgtEl>
                                          <p:spTgt spid="4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ox(in)">
                                      <p:cBhvr>
                                        <p:cTn id="15" dur="500"/>
                                        <p:tgtEl>
                                          <p:spTgt spid="45"/>
                                        </p:tgtEl>
                                      </p:cBhvr>
                                    </p:animEffect>
                                  </p:childTnLst>
                                </p:cTn>
                              </p:par>
                              <p:par>
                                <p:cTn id="16" presetID="4"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76B3897-AF36-FD3C-17A9-BC58FAA71C41}"/>
            </a:ext>
          </a:extLst>
        </p:cNvPr>
        <p:cNvGrpSpPr/>
        <p:nvPr/>
      </p:nvGrpSpPr>
      <p:grpSpPr>
        <a:xfrm>
          <a:off x="0" y="0"/>
          <a:ext cx="0" cy="0"/>
          <a:chOff x="0" y="0"/>
          <a:chExt cx="0" cy="0"/>
        </a:xfrm>
      </p:grpSpPr>
      <p:sp>
        <p:nvSpPr>
          <p:cNvPr id="6146" name="Rectangle 2">
            <a:extLst>
              <a:ext uri="{FF2B5EF4-FFF2-40B4-BE49-F238E27FC236}">
                <a16:creationId xmlns="" xmlns:a16="http://schemas.microsoft.com/office/drawing/2014/main" id="{BA0B2918-F5C3-4CA9-F623-F51F2EAE97BB}"/>
              </a:ext>
            </a:extLst>
          </p:cNvPr>
          <p:cNvSpPr>
            <a:spLocks noGrp="1" noChangeArrowheads="1"/>
          </p:cNvSpPr>
          <p:nvPr>
            <p:ph type="ctrTitle"/>
          </p:nvPr>
        </p:nvSpPr>
        <p:spPr>
          <a:xfrm>
            <a:off x="533400" y="0"/>
            <a:ext cx="8229600" cy="914400"/>
          </a:xfrm>
          <a:noFill/>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100" b="1">
                <a:latin typeface="Times New Roman" pitchFamily="18" charset="0"/>
                <a:cs typeface="Times New Roman" pitchFamily="18" charset="0"/>
              </a:rPr>
              <a:t>Thứ Sáu ngày 18 tháng 10 năm 2024</a:t>
            </a:r>
            <a:br>
              <a:rPr lang="en-US" sz="3100" b="1">
                <a:latin typeface="Times New Roman" pitchFamily="18" charset="0"/>
                <a:cs typeface="Times New Roman" pitchFamily="18" charset="0"/>
              </a:rPr>
            </a:br>
            <a:r>
              <a:rPr lang="en-US" sz="3100" b="1" u="sng">
                <a:solidFill>
                  <a:srgbClr val="990000"/>
                </a:solidFill>
                <a:latin typeface="Times New Roman" pitchFamily="18" charset="0"/>
                <a:cs typeface="Times New Roman" pitchFamily="18" charset="0"/>
              </a:rPr>
              <a:t>Tiếng Việt</a:t>
            </a:r>
          </a:p>
        </p:txBody>
      </p:sp>
      <p:pic>
        <p:nvPicPr>
          <p:cNvPr id="4" name="Picture 8" descr="POINSET3">
            <a:extLst>
              <a:ext uri="{FF2B5EF4-FFF2-40B4-BE49-F238E27FC236}">
                <a16:creationId xmlns="" xmlns:a16="http://schemas.microsoft.com/office/drawing/2014/main" id="{670CE44C-A43E-B453-9977-E474F92DA9C9}"/>
              </a:ext>
            </a:extLst>
          </p:cNvPr>
          <p:cNvPicPr>
            <a:picLocks noChangeAspect="1" noChangeArrowheads="1"/>
          </p:cNvPicPr>
          <p:nvPr/>
        </p:nvPicPr>
        <p:blipFill>
          <a:blip r:embed="rId3"/>
          <a:srcRect/>
          <a:stretch>
            <a:fillRect/>
          </a:stretch>
        </p:blipFill>
        <p:spPr bwMode="auto">
          <a:xfrm>
            <a:off x="7239000" y="4246960"/>
            <a:ext cx="1754188" cy="860822"/>
          </a:xfrm>
          <a:prstGeom prst="rect">
            <a:avLst/>
          </a:prstGeom>
          <a:noFill/>
          <a:effectLst>
            <a:outerShdw dist="71842" dir="2700000" algn="ctr" rotWithShape="0">
              <a:srgbClr val="808080"/>
            </a:outerShdw>
          </a:effectLst>
        </p:spPr>
      </p:pic>
      <p:pic>
        <p:nvPicPr>
          <p:cNvPr id="6148" name="Picture 18" descr="POINSET2">
            <a:extLst>
              <a:ext uri="{FF2B5EF4-FFF2-40B4-BE49-F238E27FC236}">
                <a16:creationId xmlns="" xmlns:a16="http://schemas.microsoft.com/office/drawing/2014/main" id="{CEF7985B-BEA2-CA16-E2CB-0A8C78113383}"/>
              </a:ext>
            </a:extLst>
          </p:cNvPr>
          <p:cNvPicPr>
            <a:picLocks noChangeAspect="1" noChangeArrowheads="1"/>
          </p:cNvPicPr>
          <p:nvPr/>
        </p:nvPicPr>
        <p:blipFill>
          <a:blip r:embed="rId4"/>
          <a:srcRect/>
          <a:stretch>
            <a:fillRect/>
          </a:stretch>
        </p:blipFill>
        <p:spPr bwMode="auto">
          <a:xfrm rot="5400000">
            <a:off x="7842250" y="-101600"/>
            <a:ext cx="1200150" cy="1403350"/>
          </a:xfrm>
          <a:prstGeom prst="rect">
            <a:avLst/>
          </a:prstGeom>
          <a:noFill/>
          <a:ln w="9525">
            <a:noFill/>
            <a:miter lim="800000"/>
            <a:headEnd/>
            <a:tailEnd/>
          </a:ln>
        </p:spPr>
      </p:pic>
      <p:pic>
        <p:nvPicPr>
          <p:cNvPr id="6149" name="Picture 18" descr="POINSET2">
            <a:extLst>
              <a:ext uri="{FF2B5EF4-FFF2-40B4-BE49-F238E27FC236}">
                <a16:creationId xmlns="" xmlns:a16="http://schemas.microsoft.com/office/drawing/2014/main" id="{49E9D009-2579-4435-A897-FD42ADF24E56}"/>
              </a:ext>
            </a:extLst>
          </p:cNvPr>
          <p:cNvPicPr>
            <a:picLocks noChangeAspect="1" noChangeArrowheads="1"/>
          </p:cNvPicPr>
          <p:nvPr/>
        </p:nvPicPr>
        <p:blipFill>
          <a:blip r:embed="rId4"/>
          <a:srcRect/>
          <a:stretch>
            <a:fillRect/>
          </a:stretch>
        </p:blipFill>
        <p:spPr bwMode="auto">
          <a:xfrm>
            <a:off x="0" y="0"/>
            <a:ext cx="1295400" cy="1028700"/>
          </a:xfrm>
          <a:prstGeom prst="rect">
            <a:avLst/>
          </a:prstGeom>
          <a:noFill/>
          <a:ln w="9525">
            <a:noFill/>
            <a:miter lim="800000"/>
            <a:headEnd/>
            <a:tailEnd/>
          </a:ln>
        </p:spPr>
      </p:pic>
      <p:pic>
        <p:nvPicPr>
          <p:cNvPr id="6150" name="Picture 18" descr="POINSET2">
            <a:extLst>
              <a:ext uri="{FF2B5EF4-FFF2-40B4-BE49-F238E27FC236}">
                <a16:creationId xmlns="" xmlns:a16="http://schemas.microsoft.com/office/drawing/2014/main" id="{94E7EA35-E0EF-886F-7D15-7F5EFC6E4ABA}"/>
              </a:ext>
            </a:extLst>
          </p:cNvPr>
          <p:cNvPicPr>
            <a:picLocks noChangeAspect="1" noChangeArrowheads="1"/>
          </p:cNvPicPr>
          <p:nvPr/>
        </p:nvPicPr>
        <p:blipFill>
          <a:blip r:embed="rId4"/>
          <a:srcRect/>
          <a:stretch>
            <a:fillRect/>
          </a:stretch>
        </p:blipFill>
        <p:spPr bwMode="auto">
          <a:xfrm rot="-5400000">
            <a:off x="-51793" y="3923705"/>
            <a:ext cx="1232297" cy="1157288"/>
          </a:xfrm>
          <a:prstGeom prst="rect">
            <a:avLst/>
          </a:prstGeom>
          <a:noFill/>
          <a:ln w="9525">
            <a:noFill/>
            <a:miter lim="800000"/>
            <a:headEnd/>
            <a:tailEnd/>
          </a:ln>
        </p:spPr>
      </p:pic>
      <p:sp>
        <p:nvSpPr>
          <p:cNvPr id="14" name="Text Box 6">
            <a:extLst>
              <a:ext uri="{FF2B5EF4-FFF2-40B4-BE49-F238E27FC236}">
                <a16:creationId xmlns="" xmlns:a16="http://schemas.microsoft.com/office/drawing/2014/main" id="{70480910-B710-AF41-FAD0-26307B578D51}"/>
              </a:ext>
            </a:extLst>
          </p:cNvPr>
          <p:cNvSpPr txBox="1">
            <a:spLocks noChangeArrowheads="1"/>
          </p:cNvSpPr>
          <p:nvPr/>
        </p:nvSpPr>
        <p:spPr bwMode="auto">
          <a:xfrm>
            <a:off x="381000" y="1085851"/>
            <a:ext cx="8229600"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a:ea typeface="+mn-ea"/>
                <a:cs typeface="+mn-cs"/>
              </a:rPr>
              <a:t> </a:t>
            </a:r>
            <a:endParaRPr kumimoji="0" lang="en-US"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Rectangle 12">
            <a:extLst>
              <a:ext uri="{FF2B5EF4-FFF2-40B4-BE49-F238E27FC236}">
                <a16:creationId xmlns="" xmlns:a16="http://schemas.microsoft.com/office/drawing/2014/main" id="{6853E54F-8F87-8EC8-F581-6D1CC503889A}"/>
              </a:ext>
            </a:extLst>
          </p:cNvPr>
          <p:cNvSpPr/>
          <p:nvPr/>
        </p:nvSpPr>
        <p:spPr>
          <a:xfrm>
            <a:off x="381000" y="1123949"/>
            <a:ext cx="7924800"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1430"/>
                <a:solidFill>
                  <a:srgbClr val="660066"/>
                </a:solidFill>
                <a:effectLst>
                  <a:outerShdw blurRad="80000" dist="40000" dir="5040000" algn="tl">
                    <a:srgbClr val="000000">
                      <a:alpha val="30000"/>
                    </a:srgbClr>
                  </a:outerShdw>
                </a:effectLst>
                <a:uLnTx/>
                <a:uFillTx/>
                <a:latin typeface="Times New Roman" panose="02020603050405020304" pitchFamily="18" charset="0"/>
                <a:ea typeface="+mn-ea"/>
                <a:cs typeface="Times New Roman" panose="02020603050405020304" pitchFamily="18" charset="0"/>
              </a:rPr>
              <a:t>     “ Vua tàu thủy” Bạch Thái Bưởi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1864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3429000" y="1257300"/>
          <a:ext cx="2209800" cy="40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3143" t="6253" r="2727" b="5556"/>
          <a:stretch>
            <a:fillRect/>
          </a:stretch>
        </p:blipFill>
        <p:spPr>
          <a:xfrm>
            <a:off x="132929" y="294633"/>
            <a:ext cx="8900439" cy="3934467"/>
          </a:xfrm>
          <a:prstGeom prst="rect">
            <a:avLst/>
          </a:prstGeom>
        </p:spPr>
      </p:pic>
      <p:sp>
        <p:nvSpPr>
          <p:cNvPr id="6" name="Rectangle 5"/>
          <p:cNvSpPr/>
          <p:nvPr/>
        </p:nvSpPr>
        <p:spPr>
          <a:xfrm>
            <a:off x="1442045" y="4355914"/>
            <a:ext cx="5222905" cy="646331"/>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lvl="0" algn="ctr" defTabSz="1244600">
              <a:lnSpc>
                <a:spcPct val="90000"/>
              </a:lnSpc>
              <a:spcBef>
                <a:spcPct val="0"/>
              </a:spcBef>
              <a:spcAft>
                <a:spcPct val="35000"/>
              </a:spcAft>
            </a:pPr>
            <a:r>
              <a:rPr lang="en-US" sz="4000" b="1" dirty="0">
                <a:solidFill>
                  <a:prstClr val="black"/>
                </a:solidFill>
                <a:latin typeface="Times New Roman" panose="02020603050405020304" pitchFamily="18" charset="0"/>
                <a:cs typeface="Times New Roman" panose="02020603050405020304" pitchFamily="18" charset="0"/>
              </a:rPr>
              <a:t>100  </a:t>
            </a:r>
            <a:r>
              <a:rPr lang="en-US" sz="4000" b="1" dirty="0" err="1">
                <a:solidFill>
                  <a:prstClr val="black"/>
                </a:solidFill>
                <a:latin typeface="Times New Roman" panose="02020603050405020304" pitchFamily="18" charset="0"/>
                <a:cs typeface="Times New Roman" panose="02020603050405020304" pitchFamily="18" charset="0"/>
              </a:rPr>
              <a:t>đồng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Dương</a:t>
            </a:r>
            <a:endParaRPr lang="en-US" sz="40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8gnnlCI"/>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màu mùa xuân 1@">
      <a:dk1>
        <a:sysClr val="windowText" lastClr="000000"/>
      </a:dk1>
      <a:lt1>
        <a:sysClr val="window" lastClr="FFFFFF"/>
      </a:lt1>
      <a:dk2>
        <a:srgbClr val="0E2841"/>
      </a:dk2>
      <a:lt2>
        <a:srgbClr val="E8E8E8"/>
      </a:lt2>
      <a:accent1>
        <a:srgbClr val="D76DCC"/>
      </a:accent1>
      <a:accent2>
        <a:srgbClr val="78206E"/>
      </a:accent2>
      <a:accent3>
        <a:srgbClr val="FFC000"/>
      </a:accent3>
      <a:accent4>
        <a:srgbClr val="47D45A"/>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9605</TotalTime>
  <Words>967</Words>
  <Application>Microsoft Office PowerPoint</Application>
  <PresentationFormat>On-screen Show (16:9)</PresentationFormat>
  <Paragraphs>111</Paragraphs>
  <Slides>26</Slides>
  <Notes>1</Notes>
  <HiddenSlides>0</HiddenSlides>
  <MMClips>20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Wisp</vt:lpstr>
      <vt:lpstr>PowerPoint Presentation</vt:lpstr>
      <vt:lpstr>PowerPoint Presentation</vt:lpstr>
      <vt:lpstr>   Thứ Sáu ngày 18 tháng 10 năm  2024 Tiếng Việt</vt:lpstr>
      <vt:lpstr>  Thứ Sáu ngày 18 tháng 10 năm 2024 Tiếng Việt</vt:lpstr>
      <vt:lpstr>PowerPoint Presentation</vt:lpstr>
      <vt:lpstr>  Thứ  Sáu ngày 18 tháng 10 năm 2024 Tiếng Việt</vt:lpstr>
      <vt:lpstr>PowerPoint Presentation</vt:lpstr>
      <vt:lpstr>  Thứ Sáu ngày 18 tháng 10 năm 2024 Tiếng Việt</vt:lpstr>
      <vt:lpstr>PowerPoint Presentation</vt:lpstr>
      <vt:lpstr>PowerPoint Presentation</vt:lpstr>
      <vt:lpstr>   Thứ Sáu ngày 18 tháng 10 năm 2024 Tiếng Việt</vt:lpstr>
      <vt:lpstr>  Thứ Sáu ngày 18 tháng 10 năm 2024 Tiếng Việt</vt:lpstr>
      <vt:lpstr>  Thứ Sáu ngày 18 tháng 10 năm 2024 Tiếng Việt</vt:lpstr>
      <vt:lpstr>PowerPoint Presentation</vt:lpstr>
      <vt:lpstr>PowerPoint Presentation</vt:lpstr>
      <vt:lpstr>    Thứ Sáu ngày 18 tháng 10 năm 2024 Tiếng Việt </vt:lpstr>
      <vt:lpstr>PowerPoint Presentation</vt:lpstr>
      <vt:lpstr>PowerPoint Presentation</vt:lpstr>
      <vt:lpstr>PowerPoint Presentation</vt:lpstr>
      <vt:lpstr>  Thứ Sáu ngày 18 tháng 10 năm 2024 Tiếng Việt</vt:lpstr>
      <vt:lpstr>PowerPoint Presentation</vt:lpstr>
      <vt:lpstr>PowerPoint Presentation</vt:lpstr>
      <vt:lpstr>PowerPoint Presentation</vt:lpstr>
      <vt:lpstr>  Thứ Sáu ngày 18 tháng 10 năm 2024 Tiếng Việt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thu vien</cp:lastModifiedBy>
  <cp:revision>1058</cp:revision>
  <cp:lastPrinted>2018-11-04T03:05:01Z</cp:lastPrinted>
  <dcterms:created xsi:type="dcterms:W3CDTF">2013-03-13T14:38:10Z</dcterms:created>
  <dcterms:modified xsi:type="dcterms:W3CDTF">2024-10-30T11:18:42Z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302E9591-863C-4A8B-A015-D786569EDADC</vt:lpwstr>
  </property>
  <property fmtid="{D5CDD505-2E9C-101B-9397-08002B2CF9AE}" pid="3" name="ArticulatePath">
    <vt:lpwstr>Tuan 7- vua tàu thủy Bạch Thái Bưởi</vt:lpwstr>
  </property>
</Properties>
</file>