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</p:sldMasterIdLst>
  <p:notesMasterIdLst>
    <p:notesMasterId r:id="rId7"/>
  </p:notesMasterIdLst>
  <p:sldIdLst>
    <p:sldId id="299" r:id="rId6"/>
    <p:sldId id="258" r:id="rId8"/>
    <p:sldId id="259" r:id="rId9"/>
    <p:sldId id="260" r:id="rId10"/>
    <p:sldId id="261" r:id="rId11"/>
    <p:sldId id="262" r:id="rId12"/>
    <p:sldId id="287" r:id="rId13"/>
    <p:sldId id="264" r:id="rId14"/>
    <p:sldId id="265" r:id="rId15"/>
    <p:sldId id="266" r:id="rId16"/>
    <p:sldId id="267" r:id="rId17"/>
    <p:sldId id="280" r:id="rId18"/>
    <p:sldId id="288" r:id="rId19"/>
    <p:sldId id="317" r:id="rId20"/>
    <p:sldId id="318" r:id="rId21"/>
    <p:sldId id="319" r:id="rId22"/>
    <p:sldId id="320" r:id="rId23"/>
    <p:sldId id="321" r:id="rId24"/>
    <p:sldId id="269" r:id="rId25"/>
    <p:sldId id="270" r:id="rId26"/>
    <p:sldId id="271" r:id="rId27"/>
    <p:sldId id="272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1.wav"/><Relationship Id="rId2" Type="http://schemas.openxmlformats.org/officeDocument/2006/relationships/image" Target="../media/image61.GIF"/><Relationship Id="rId1" Type="http://schemas.openxmlformats.org/officeDocument/2006/relationships/image" Target="../media/image60.GI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image" Target="../media/image62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image" Target="../media/image62.GI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9" Type="http://schemas.openxmlformats.org/officeDocument/2006/relationships/image" Target="../media/image27.png"/><Relationship Id="rId18" Type="http://schemas.openxmlformats.org/officeDocument/2006/relationships/image" Target="../media/image26.png"/><Relationship Id="rId17" Type="http://schemas.openxmlformats.org/officeDocument/2006/relationships/image" Target="../media/image25.png"/><Relationship Id="rId16" Type="http://schemas.microsoft.com/office/2007/relationships/hdphoto" Target="../media/image24.wdp"/><Relationship Id="rId15" Type="http://schemas.openxmlformats.org/officeDocument/2006/relationships/image" Target="../media/image23.png"/><Relationship Id="rId14" Type="http://schemas.microsoft.com/office/2007/relationships/hdphoto" Target="../media/image22.wdp"/><Relationship Id="rId13" Type="http://schemas.openxmlformats.org/officeDocument/2006/relationships/image" Target="../media/image21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microsoft.com/office/2007/relationships/hdphoto" Target="../media/image18.wdp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8.png"/><Relationship Id="rId12" Type="http://schemas.openxmlformats.org/officeDocument/2006/relationships/image" Target="../media/image26.png"/><Relationship Id="rId11" Type="http://schemas.openxmlformats.org/officeDocument/2006/relationships/image" Target="../media/image37.png"/><Relationship Id="rId10" Type="http://schemas.openxmlformats.org/officeDocument/2006/relationships/image" Target="../media/image25.png"/><Relationship Id="rId1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2.png"/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2.png"/><Relationship Id="rId13" Type="http://schemas.openxmlformats.org/officeDocument/2006/relationships/image" Target="../media/image41.png"/><Relationship Id="rId12" Type="http://schemas.openxmlformats.org/officeDocument/2006/relationships/image" Target="../media/image38.png"/><Relationship Id="rId11" Type="http://schemas.openxmlformats.org/officeDocument/2006/relationships/image" Target="../media/image26.png"/><Relationship Id="rId10" Type="http://schemas.openxmlformats.org/officeDocument/2006/relationships/image" Target="../media/image36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openxmlformats.org/officeDocument/2006/relationships/image" Target="../media/image32.png"/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6" Type="http://schemas.openxmlformats.org/officeDocument/2006/relationships/slideLayout" Target="../slideLayouts/slideLayout1.xml"/><Relationship Id="rId15" Type="http://schemas.microsoft.com/office/2007/relationships/hdphoto" Target="../media/image47.wdp"/><Relationship Id="rId14" Type="http://schemas.openxmlformats.org/officeDocument/2006/relationships/image" Target="../media/image46.png"/><Relationship Id="rId13" Type="http://schemas.openxmlformats.org/officeDocument/2006/relationships/image" Target="../media/image42.png"/><Relationship Id="rId12" Type="http://schemas.openxmlformats.org/officeDocument/2006/relationships/image" Target="../media/image38.png"/><Relationship Id="rId11" Type="http://schemas.openxmlformats.org/officeDocument/2006/relationships/image" Target="../media/image26.png"/><Relationship Id="rId10" Type="http://schemas.openxmlformats.org/officeDocument/2006/relationships/image" Target="../media/image36.png"/><Relationship Id="rId1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13584"/>
            <a:ext cx="12192317" cy="6844808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67" y="535379"/>
            <a:ext cx="8113543" cy="4097257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91" tIns="43194" rIns="86391" bIns="43194" numCol="1" anchor="t" anchorCtr="0" compatLnSpc="1"/>
          <a:lstStyle/>
          <a:p>
            <a:pPr defTabSz="865505">
              <a:defRPr/>
            </a:pPr>
            <a:endParaRPr lang="zh-CN" altLang="en-US" sz="1695">
              <a:solidFill>
                <a:prstClr val="black"/>
              </a:solidFill>
              <a:latin typeface="Arial" panose="020B0604020202020204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120" y="604270"/>
            <a:ext cx="10343273" cy="23763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804" y="592185"/>
            <a:ext cx="1379384" cy="12459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450" y="3980568"/>
            <a:ext cx="1707648" cy="16391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9" y="2345882"/>
            <a:ext cx="1255364" cy="12694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22104" y="1808463"/>
            <a:ext cx="7908261" cy="1540510"/>
          </a:xfrm>
          <a:prstGeom prst="rect">
            <a:avLst/>
          </a:prstGeom>
          <a:noFill/>
        </p:spPr>
        <p:txBody>
          <a:bodyPr wrap="square" lIns="68448" tIns="34224" rIns="68448" bIns="342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790" b="1" dirty="0" err="1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Chaøo</a:t>
            </a:r>
            <a:r>
              <a:rPr lang="en-US" sz="4790" b="1" dirty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möøng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quyù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thaày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coâ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veà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döï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giôø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thaêm</a:t>
            </a:r>
            <a:r>
              <a:rPr lang="en-US" sz="479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 </a:t>
            </a:r>
            <a:r>
              <a:rPr lang="en-US" sz="479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lôùp</a:t>
            </a:r>
            <a:endParaRPr lang="en-US" sz="4790" b="1" dirty="0">
              <a:solidFill>
                <a:srgbClr val="FF0000"/>
              </a:solidFill>
              <a:latin typeface="VNI-Av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  <a:endParaRPr lang="en-US" sz="2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11 - 7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6700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8 - 6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8920" y="196850"/>
            <a:ext cx="1873250" cy="84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30" y="1727835"/>
            <a:ext cx="9714865" cy="27527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8703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7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547687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548703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782002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782002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782002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1011237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1009205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  <a:endParaRPr lang="en-US" sz="3200"/>
          </a:p>
        </p:txBody>
      </p:sp>
      <p:sp>
        <p:nvSpPr>
          <p:cNvPr id="16" name="Rounded Rectangle 15"/>
          <p:cNvSpPr/>
          <p:nvPr/>
        </p:nvSpPr>
        <p:spPr>
          <a:xfrm>
            <a:off x="1011237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39265" y="523240"/>
            <a:ext cx="8376285" cy="226822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14 - 4 - 3 = 7</a:t>
            </a:r>
            <a:endParaRPr lang="en-US" sz="4000"/>
          </a:p>
          <a:p>
            <a:pPr algn="ctr"/>
            <a:r>
              <a:rPr lang="en-US" sz="4000"/>
              <a:t>14 - 7 = 7</a:t>
            </a:r>
            <a:endParaRPr lang="en-US" sz="4000"/>
          </a:p>
        </p:txBody>
      </p:sp>
      <p:sp>
        <p:nvSpPr>
          <p:cNvPr id="16" name="Rectangular Callout 15"/>
          <p:cNvSpPr/>
          <p:nvPr/>
        </p:nvSpPr>
        <p:spPr>
          <a:xfrm>
            <a:off x="455485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12 - 2 - 6 = 4</a:t>
            </a:r>
            <a:endParaRPr lang="en-US" sz="4000"/>
          </a:p>
          <a:p>
            <a:pPr algn="ctr"/>
            <a:r>
              <a:rPr lang="en-US" sz="4000"/>
              <a:t>12 - 8 = 4</a:t>
            </a:r>
            <a:endParaRPr lang="en-US" sz="4000"/>
          </a:p>
        </p:txBody>
      </p:sp>
      <p:sp>
        <p:nvSpPr>
          <p:cNvPr id="17" name="Rectangular Callout 16"/>
          <p:cNvSpPr/>
          <p:nvPr/>
        </p:nvSpPr>
        <p:spPr>
          <a:xfrm>
            <a:off x="8418830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16 - 6 - 3 = 7</a:t>
            </a:r>
            <a:endParaRPr lang="en-US" sz="4000"/>
          </a:p>
          <a:p>
            <a:pPr algn="ctr"/>
            <a:r>
              <a:rPr lang="en-US" sz="4000"/>
              <a:t>16 - 9 = 7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12975" y="149225"/>
            <a:ext cx="8180705" cy="5266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02050" y="5537835"/>
            <a:ext cx="5760720" cy="1085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Có số bạn không lấy được bóng là?</a:t>
            </a:r>
            <a:endParaRPr lang="en-US" sz="2800"/>
          </a:p>
          <a:p>
            <a:pPr algn="ctr"/>
            <a:r>
              <a:rPr lang="en-US" sz="2800"/>
              <a:t>12 - 9 = 3 (bạn)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78660" y="1287780"/>
            <a:ext cx="8751570" cy="28886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436235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5466715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  <a:endParaRPr lang="en-US" sz="3600"/>
          </a:p>
        </p:txBody>
      </p:sp>
      <p:sp>
        <p:nvSpPr>
          <p:cNvPr id="16" name="Rounded Rectangle 15"/>
          <p:cNvSpPr/>
          <p:nvPr/>
        </p:nvSpPr>
        <p:spPr>
          <a:xfrm>
            <a:off x="8884920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  <a:endParaRPr lang="en-US" sz="3600"/>
          </a:p>
        </p:txBody>
      </p:sp>
      <p:sp>
        <p:nvSpPr>
          <p:cNvPr id="17" name="Rounded Rectangle 16"/>
          <p:cNvSpPr/>
          <p:nvPr/>
        </p:nvSpPr>
        <p:spPr>
          <a:xfrm>
            <a:off x="8915400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  <a:endParaRPr lang="en-US" sz="2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  <a:endParaRPr lang="en-US" sz="2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/>
          </a:p>
        </p:txBody>
      </p:sp>
      <p:sp>
        <p:nvSpPr>
          <p:cNvPr id="5" name="Content Placeholder 4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Presentation</Application>
  <PresentationFormat>Widescreen</PresentationFormat>
  <Paragraphs>172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ITC Avant Garde Std Bk</vt:lpstr>
      <vt:lpstr>UTM Swiss Condensed</vt:lpstr>
      <vt:lpstr>Calibri Light</vt:lpstr>
      <vt:lpstr>Calibri</vt:lpstr>
      <vt:lpstr>Arial</vt:lpstr>
      <vt:lpstr>Microsoft YaHei</vt:lpstr>
      <vt:lpstr>VNI-Avo</vt:lpstr>
      <vt:lpstr>Times New Roman</vt:lpstr>
      <vt:lpstr>等线</vt:lpstr>
      <vt:lpstr>等线</vt:lpstr>
      <vt:lpstr>Arial Unicode MS</vt:lpstr>
      <vt:lpstr>2_Office Theme</vt:lpstr>
      <vt:lpstr>1_Office Theme</vt:lpstr>
      <vt:lpstr>4_Office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8</cp:revision>
  <dcterms:created xsi:type="dcterms:W3CDTF">2021-05-12T04:39:00Z</dcterms:created>
  <dcterms:modified xsi:type="dcterms:W3CDTF">2022-09-13T16:03:07Z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7F12866B3E524644B736D9EA7D5DB362</vt:lpwstr>
  </property>
</Properties>
</file>