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5" r:id="rId4"/>
    <p:sldId id="278" r:id="rId5"/>
    <p:sldId id="279" r:id="rId6"/>
    <p:sldId id="281" r:id="rId7"/>
    <p:sldId id="282" r:id="rId8"/>
    <p:sldId id="280" r:id="rId9"/>
    <p:sldId id="283" r:id="rId10"/>
    <p:sldId id="269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8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35" autoAdjust="0"/>
  </p:normalViewPr>
  <p:slideViewPr>
    <p:cSldViewPr>
      <p:cViewPr varScale="1">
        <p:scale>
          <a:sx n="45" d="100"/>
          <a:sy n="45" d="100"/>
        </p:scale>
        <p:origin x="1098" y="66"/>
      </p:cViewPr>
      <p:guideLst>
        <p:guide orient="horz" pos="2688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30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3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06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14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MỸ AN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221273" y="3903229"/>
            <a:ext cx="1177329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86: LUYỆN TẬP (Tiết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050054" cy="992290"/>
            <a:chOff x="4539228" y="172432"/>
            <a:chExt cx="594797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947971" cy="992290"/>
              <a:chOff x="4539228" y="172432"/>
              <a:chExt cx="594797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9479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Sáu ngày 22 tháng 3 năm 2024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BEEF30-D12D-DC62-FF25-0CEFCC7BE22D}"/>
              </a:ext>
            </a:extLst>
          </p:cNvPr>
          <p:cNvGrpSpPr/>
          <p:nvPr/>
        </p:nvGrpSpPr>
        <p:grpSpPr>
          <a:xfrm>
            <a:off x="1541522" y="2528091"/>
            <a:ext cx="3014869" cy="1963967"/>
            <a:chOff x="-18394" y="2493278"/>
            <a:chExt cx="3014869" cy="19639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151D2E-BF09-A7AE-D761-5ADEDA38440D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612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C046A19-3E51-7E9E-4546-CC6F03C5EDFF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5D8959-AE0D-6323-8E1D-54964507FD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3FB77D1-E3DD-5372-84B2-934DBD2A4924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EA58CB07-309B-CB1D-8758-1D13C420C0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E03E90F5-0B91-45B5-803E-BF632A3583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8AFFC0-A2BA-05A7-BFD0-ABDDED9B019E}"/>
              </a:ext>
            </a:extLst>
          </p:cNvPr>
          <p:cNvGrpSpPr/>
          <p:nvPr/>
        </p:nvGrpSpPr>
        <p:grpSpPr>
          <a:xfrm>
            <a:off x="6321803" y="2528091"/>
            <a:ext cx="3034304" cy="1963967"/>
            <a:chOff x="3426890" y="2533034"/>
            <a:chExt cx="3034304" cy="196396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CF7DB2-2B47-B5B8-91F0-D76061E93BAB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854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EF58884-11B6-06C8-C1F4-E12244A650E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0EC687-E0DD-9901-B85D-6DCE6B5072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CA521AF-4DE0-4FCD-6BD0-1DB57DCDBA95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F9151CC-6740-5499-5F11-A213F898F3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A2D37873-F0F1-238F-7074-91B351F652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8EC8C4-77F3-1B1E-EE97-BA29DF0BE9A8}"/>
              </a:ext>
            </a:extLst>
          </p:cNvPr>
          <p:cNvGrpSpPr/>
          <p:nvPr/>
        </p:nvGrpSpPr>
        <p:grpSpPr>
          <a:xfrm>
            <a:off x="11121519" y="2528091"/>
            <a:ext cx="3550122" cy="1963967"/>
            <a:chOff x="10257252" y="2404725"/>
            <a:chExt cx="3550122" cy="19639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7098F91-D47A-2047-81C7-A7AF7901E163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9 848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3EAFDF3-539A-8778-9CCA-84E6FE1E4D6E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8BFF8A3-E476-33B5-B00A-AFB9E8BEEA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FBF0A04-1565-6066-247D-C8FCE0AD26A0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51F15360-580D-C503-CB73-52974EBCBD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659FBEF-0691-2788-B10F-6F3AD92C93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677821A-CE7E-5E07-AC00-B43FD89ABF59}"/>
              </a:ext>
            </a:extLst>
          </p:cNvPr>
          <p:cNvGrpSpPr/>
          <p:nvPr/>
        </p:nvGrpSpPr>
        <p:grpSpPr>
          <a:xfrm>
            <a:off x="1536632" y="5067053"/>
            <a:ext cx="3014869" cy="1963967"/>
            <a:chOff x="-18394" y="2493278"/>
            <a:chExt cx="3014869" cy="196396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238A3F7-49A9-80B8-0332-899910C69B24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4 851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00068A7-3800-7C03-1E43-9CC87EC5E2C0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548DC43-2445-FA59-D5DD-3437E37F89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EBFFAC5-2A38-EBCE-320D-A692D40FD9FC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C3665CB4-B620-E080-067E-DB743F616D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7069A0DC-2293-A53F-4C33-5E040FF7C5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20EC1BD-1BF5-7FC0-83B0-FF9666DD4069}"/>
              </a:ext>
            </a:extLst>
          </p:cNvPr>
          <p:cNvGrpSpPr/>
          <p:nvPr/>
        </p:nvGrpSpPr>
        <p:grpSpPr>
          <a:xfrm>
            <a:off x="6316913" y="5067053"/>
            <a:ext cx="3034304" cy="1963967"/>
            <a:chOff x="3426890" y="2533034"/>
            <a:chExt cx="3034304" cy="196396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963D66E-A571-5018-C960-E470FB99FC29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36 542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9ADFD25-19A5-2854-EE9D-41AADEE219E9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58F2944-FF57-EEE1-64D3-3985F7BAE1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E9850A3-C0BD-E26D-E2FF-9798DE45CD11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E9F60D20-FB97-7C71-473F-EBFC84FC5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DEF32E4C-8F5D-EDDB-E92C-3F9B93C7BA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8C421AF-DF4D-1BE6-2AD3-CA85A4DEE4BE}"/>
              </a:ext>
            </a:extLst>
          </p:cNvPr>
          <p:cNvGrpSpPr/>
          <p:nvPr/>
        </p:nvGrpSpPr>
        <p:grpSpPr>
          <a:xfrm>
            <a:off x="11116629" y="5067053"/>
            <a:ext cx="3550122" cy="1963967"/>
            <a:chOff x="10257252" y="2404725"/>
            <a:chExt cx="3550122" cy="196396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74B01F-35FA-6BB7-0AF8-8E57505F6AB4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69 684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2A1B4C9-64D8-0785-0889-4E669AAC840C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BCD1E64-528E-49BA-29A4-231DE6A9A0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0F1965CB-BD80-6756-6C7C-4F35F7507A0D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7A9D2748-122C-50A0-CE77-4712D1458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C1DBCBE8-E2C7-7BB1-1254-7F970A822B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2332" y="16002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Tính.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01EB9F56-59D5-2311-F53B-E98895D98897}"/>
              </a:ext>
            </a:extLst>
          </p:cNvPr>
          <p:cNvSpPr txBox="1">
            <a:spLocks/>
          </p:cNvSpPr>
          <p:nvPr/>
        </p:nvSpPr>
        <p:spPr>
          <a:xfrm>
            <a:off x="2182846" y="294475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5B2CAC1-9D31-8817-85D2-6DF1D5CFB3D2}"/>
              </a:ext>
            </a:extLst>
          </p:cNvPr>
          <p:cNvSpPr txBox="1">
            <a:spLocks/>
          </p:cNvSpPr>
          <p:nvPr/>
        </p:nvSpPr>
        <p:spPr>
          <a:xfrm>
            <a:off x="3350492" y="29734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809638" y="597134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517E5FD-7B39-719B-06E9-8D4D60A3B7DB}"/>
              </a:ext>
            </a:extLst>
          </p:cNvPr>
          <p:cNvSpPr txBox="1">
            <a:spLocks/>
          </p:cNvSpPr>
          <p:nvPr/>
        </p:nvSpPr>
        <p:spPr>
          <a:xfrm>
            <a:off x="2182846" y="3575235"/>
            <a:ext cx="577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4EB255E-C1D7-EBCF-A1CC-DD00B5EB0EB5}"/>
              </a:ext>
            </a:extLst>
          </p:cNvPr>
          <p:cNvSpPr txBox="1">
            <a:spLocks/>
          </p:cNvSpPr>
          <p:nvPr/>
        </p:nvSpPr>
        <p:spPr>
          <a:xfrm>
            <a:off x="2478550" y="358148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7EB7AC4-EAC7-4AFE-4DD1-643B7543681F}"/>
              </a:ext>
            </a:extLst>
          </p:cNvPr>
          <p:cNvSpPr txBox="1">
            <a:spLocks/>
          </p:cNvSpPr>
          <p:nvPr/>
        </p:nvSpPr>
        <p:spPr>
          <a:xfrm>
            <a:off x="3632440" y="29734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86F10C4-8A00-E5F7-E5D4-D47E69F8B727}"/>
              </a:ext>
            </a:extLst>
          </p:cNvPr>
          <p:cNvSpPr txBox="1">
            <a:spLocks/>
          </p:cNvSpPr>
          <p:nvPr/>
        </p:nvSpPr>
        <p:spPr>
          <a:xfrm>
            <a:off x="2195725" y="417517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E95097-7067-71F1-8E0E-DF4284BA3F2F}"/>
              </a:ext>
            </a:extLst>
          </p:cNvPr>
          <p:cNvSpPr txBox="1">
            <a:spLocks/>
          </p:cNvSpPr>
          <p:nvPr/>
        </p:nvSpPr>
        <p:spPr>
          <a:xfrm>
            <a:off x="2539474" y="478081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70FF918-8E41-F747-53E1-05EA0F0A15DB}"/>
              </a:ext>
            </a:extLst>
          </p:cNvPr>
          <p:cNvSpPr txBox="1">
            <a:spLocks/>
          </p:cNvSpPr>
          <p:nvPr/>
        </p:nvSpPr>
        <p:spPr>
          <a:xfrm>
            <a:off x="3937140" y="29734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8450D7-4717-8F56-AD74-6275769C4A0F}"/>
              </a:ext>
            </a:extLst>
          </p:cNvPr>
          <p:cNvSpPr txBox="1">
            <a:spLocks/>
          </p:cNvSpPr>
          <p:nvPr/>
        </p:nvSpPr>
        <p:spPr>
          <a:xfrm>
            <a:off x="2525468" y="528589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58294FE-9F91-6B77-35A0-88352C02CCF9}"/>
              </a:ext>
            </a:extLst>
          </p:cNvPr>
          <p:cNvSpPr txBox="1">
            <a:spLocks/>
          </p:cNvSpPr>
          <p:nvPr/>
        </p:nvSpPr>
        <p:spPr>
          <a:xfrm>
            <a:off x="2785946" y="60028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05344C-B444-850C-5A8C-63AB4FF18B57}"/>
              </a:ext>
            </a:extLst>
          </p:cNvPr>
          <p:cNvSpPr txBox="1">
            <a:spLocks/>
          </p:cNvSpPr>
          <p:nvPr/>
        </p:nvSpPr>
        <p:spPr>
          <a:xfrm>
            <a:off x="2806728" y="477863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10D6A8A-C9BB-60A8-B3BE-B65266E3BE41}"/>
              </a:ext>
            </a:extLst>
          </p:cNvPr>
          <p:cNvSpPr txBox="1">
            <a:spLocks/>
          </p:cNvSpPr>
          <p:nvPr/>
        </p:nvSpPr>
        <p:spPr>
          <a:xfrm>
            <a:off x="1590438" y="232788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612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47330" y="2308423"/>
            <a:ext cx="1295400" cy="1963967"/>
            <a:chOff x="3333382" y="2531790"/>
            <a:chExt cx="1295400" cy="1963967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463E924-8BA6-1539-FFE0-8A9F073E814E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221796" y="356700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276238" y="4827006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5A22485-DBC1-7820-0674-2AABBA80D061}"/>
              </a:ext>
            </a:extLst>
          </p:cNvPr>
          <p:cNvSpPr txBox="1">
            <a:spLocks/>
          </p:cNvSpPr>
          <p:nvPr/>
        </p:nvSpPr>
        <p:spPr>
          <a:xfrm>
            <a:off x="6907655" y="296555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64B17D-3EF2-1B0E-E79C-F71E8BF7A218}"/>
              </a:ext>
            </a:extLst>
          </p:cNvPr>
          <p:cNvSpPr txBox="1">
            <a:spLocks/>
          </p:cNvSpPr>
          <p:nvPr/>
        </p:nvSpPr>
        <p:spPr>
          <a:xfrm>
            <a:off x="8383095" y="302497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6132465-D73D-011F-25A6-AE510829ED49}"/>
              </a:ext>
            </a:extLst>
          </p:cNvPr>
          <p:cNvCxnSpPr>
            <a:cxnSpLocks/>
          </p:cNvCxnSpPr>
          <p:nvPr/>
        </p:nvCxnSpPr>
        <p:spPr>
          <a:xfrm>
            <a:off x="7426213" y="597136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46A329D-CF71-118B-D15D-304379AFD380}"/>
              </a:ext>
            </a:extLst>
          </p:cNvPr>
          <p:cNvSpPr txBox="1">
            <a:spLocks/>
          </p:cNvSpPr>
          <p:nvPr/>
        </p:nvSpPr>
        <p:spPr>
          <a:xfrm>
            <a:off x="6907655" y="359603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6DC0FB-DEE8-12C6-2E7C-AB3E0DB431E8}"/>
              </a:ext>
            </a:extLst>
          </p:cNvPr>
          <p:cNvSpPr txBox="1">
            <a:spLocks/>
          </p:cNvSpPr>
          <p:nvPr/>
        </p:nvSpPr>
        <p:spPr>
          <a:xfrm>
            <a:off x="7198084" y="36041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DA6D69-63EA-E261-1258-E2DD435E256B}"/>
              </a:ext>
            </a:extLst>
          </p:cNvPr>
          <p:cNvSpPr txBox="1">
            <a:spLocks/>
          </p:cNvSpPr>
          <p:nvPr/>
        </p:nvSpPr>
        <p:spPr>
          <a:xfrm>
            <a:off x="8058744" y="303578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F95EA7-8DFB-0843-A0F8-52C75F0B41A1}"/>
              </a:ext>
            </a:extLst>
          </p:cNvPr>
          <p:cNvSpPr txBox="1">
            <a:spLocks/>
          </p:cNvSpPr>
          <p:nvPr/>
        </p:nvSpPr>
        <p:spPr>
          <a:xfrm>
            <a:off x="6923387" y="421245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66BD8B-DCC0-C85D-F3E2-1D4C4A1A5842}"/>
              </a:ext>
            </a:extLst>
          </p:cNvPr>
          <p:cNvSpPr txBox="1">
            <a:spLocks/>
          </p:cNvSpPr>
          <p:nvPr/>
        </p:nvSpPr>
        <p:spPr>
          <a:xfrm>
            <a:off x="7189982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0C29CE-D664-6B93-3C5A-58CCCC4707A1}"/>
              </a:ext>
            </a:extLst>
          </p:cNvPr>
          <p:cNvSpPr txBox="1">
            <a:spLocks/>
          </p:cNvSpPr>
          <p:nvPr/>
        </p:nvSpPr>
        <p:spPr>
          <a:xfrm>
            <a:off x="8694845" y="303636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0B4401-2840-6328-13A4-CE407DB536B5}"/>
              </a:ext>
            </a:extLst>
          </p:cNvPr>
          <p:cNvSpPr txBox="1">
            <a:spLocks/>
          </p:cNvSpPr>
          <p:nvPr/>
        </p:nvSpPr>
        <p:spPr>
          <a:xfrm>
            <a:off x="7220480" y="5285471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B865E7-B722-F586-4AC7-338CE4F941A7}"/>
              </a:ext>
            </a:extLst>
          </p:cNvPr>
          <p:cNvSpPr txBox="1">
            <a:spLocks/>
          </p:cNvSpPr>
          <p:nvPr/>
        </p:nvSpPr>
        <p:spPr>
          <a:xfrm>
            <a:off x="7533316" y="60028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BDB6E8-3C48-6DB4-225A-79DF2A984397}"/>
              </a:ext>
            </a:extLst>
          </p:cNvPr>
          <p:cNvSpPr txBox="1">
            <a:spLocks/>
          </p:cNvSpPr>
          <p:nvPr/>
        </p:nvSpPr>
        <p:spPr>
          <a:xfrm>
            <a:off x="7488679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849B8F-5889-3AFC-3977-5A54A9F9C4F9}"/>
              </a:ext>
            </a:extLst>
          </p:cNvPr>
          <p:cNvSpPr txBox="1">
            <a:spLocks/>
          </p:cNvSpPr>
          <p:nvPr/>
        </p:nvSpPr>
        <p:spPr>
          <a:xfrm>
            <a:off x="6309873" y="234868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854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0595E1-1AC0-CA04-85A8-38C46AFC0EBE}"/>
              </a:ext>
            </a:extLst>
          </p:cNvPr>
          <p:cNvGrpSpPr/>
          <p:nvPr/>
        </p:nvGrpSpPr>
        <p:grpSpPr>
          <a:xfrm>
            <a:off x="7988860" y="2350393"/>
            <a:ext cx="1295400" cy="1963967"/>
            <a:chOff x="3333382" y="2531790"/>
            <a:chExt cx="1295400" cy="196396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E5E766-D913-1D28-15A0-E62A980FA7AA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E306749-FDD4-43EF-DA96-C2ACD3FA9B84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4828B94-E468-3BAA-CE21-5DDE3FE32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0D24B30-A4CC-2589-F528-3E61EF8DDC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9FD495F-C55E-B727-B13B-E478DA2B0DB8}"/>
              </a:ext>
            </a:extLst>
          </p:cNvPr>
          <p:cNvCxnSpPr>
            <a:cxnSpLocks/>
          </p:cNvCxnSpPr>
          <p:nvPr/>
        </p:nvCxnSpPr>
        <p:spPr>
          <a:xfrm>
            <a:off x="6946605" y="358780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7A2994-DCA0-8612-B8EB-7C06AF2A272B}"/>
              </a:ext>
            </a:extLst>
          </p:cNvPr>
          <p:cNvCxnSpPr>
            <a:cxnSpLocks/>
          </p:cNvCxnSpPr>
          <p:nvPr/>
        </p:nvCxnSpPr>
        <p:spPr>
          <a:xfrm>
            <a:off x="7013616" y="484912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0D1B4518-A6DE-069E-C870-B93533985C83}"/>
              </a:ext>
            </a:extLst>
          </p:cNvPr>
          <p:cNvSpPr txBox="1">
            <a:spLocks/>
          </p:cNvSpPr>
          <p:nvPr/>
        </p:nvSpPr>
        <p:spPr>
          <a:xfrm>
            <a:off x="11770380" y="296555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3B48F94-B6BF-716D-7FB8-D55578B145C7}"/>
              </a:ext>
            </a:extLst>
          </p:cNvPr>
          <p:cNvSpPr txBox="1">
            <a:spLocks/>
          </p:cNvSpPr>
          <p:nvPr/>
        </p:nvSpPr>
        <p:spPr>
          <a:xfrm>
            <a:off x="13635261" y="304783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255CFC5-B48D-0CD4-EC2F-EB57D0C9AD98}"/>
              </a:ext>
            </a:extLst>
          </p:cNvPr>
          <p:cNvCxnSpPr>
            <a:cxnSpLocks/>
          </p:cNvCxnSpPr>
          <p:nvPr/>
        </p:nvCxnSpPr>
        <p:spPr>
          <a:xfrm>
            <a:off x="12288938" y="597136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304BD56-14EF-8FD6-0C20-A7D97B1BC42B}"/>
              </a:ext>
            </a:extLst>
          </p:cNvPr>
          <p:cNvSpPr txBox="1">
            <a:spLocks/>
          </p:cNvSpPr>
          <p:nvPr/>
        </p:nvSpPr>
        <p:spPr>
          <a:xfrm>
            <a:off x="11770380" y="359603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EB11677-1F83-A1A1-853A-981E23648960}"/>
              </a:ext>
            </a:extLst>
          </p:cNvPr>
          <p:cNvSpPr txBox="1">
            <a:spLocks/>
          </p:cNvSpPr>
          <p:nvPr/>
        </p:nvSpPr>
        <p:spPr>
          <a:xfrm>
            <a:off x="12122849" y="36041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81D0CEE-C102-82B9-B065-00CEA10D714E}"/>
              </a:ext>
            </a:extLst>
          </p:cNvPr>
          <p:cNvSpPr txBox="1">
            <a:spLocks/>
          </p:cNvSpPr>
          <p:nvPr/>
        </p:nvSpPr>
        <p:spPr>
          <a:xfrm>
            <a:off x="13310910" y="30586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1CEDEF3-A446-1635-BBAD-597720314975}"/>
              </a:ext>
            </a:extLst>
          </p:cNvPr>
          <p:cNvSpPr txBox="1">
            <a:spLocks/>
          </p:cNvSpPr>
          <p:nvPr/>
        </p:nvSpPr>
        <p:spPr>
          <a:xfrm>
            <a:off x="11786112" y="421245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1894759-0FEB-F9DE-4A68-6C125BA34CDA}"/>
              </a:ext>
            </a:extLst>
          </p:cNvPr>
          <p:cNvSpPr txBox="1">
            <a:spLocks/>
          </p:cNvSpPr>
          <p:nvPr/>
        </p:nvSpPr>
        <p:spPr>
          <a:xfrm>
            <a:off x="12052707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78C61DF-C138-2F2E-CCF3-CB4659D95D25}"/>
              </a:ext>
            </a:extLst>
          </p:cNvPr>
          <p:cNvSpPr txBox="1">
            <a:spLocks/>
          </p:cNvSpPr>
          <p:nvPr/>
        </p:nvSpPr>
        <p:spPr>
          <a:xfrm>
            <a:off x="13947011" y="305922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FB33CD7-501F-ECF1-FA09-6DB6F3EA63E3}"/>
              </a:ext>
            </a:extLst>
          </p:cNvPr>
          <p:cNvSpPr txBox="1">
            <a:spLocks/>
          </p:cNvSpPr>
          <p:nvPr/>
        </p:nvSpPr>
        <p:spPr>
          <a:xfrm>
            <a:off x="12087343" y="5370157"/>
            <a:ext cx="751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600A8F0-69AE-C1CC-F3C1-9C7EDFC4EB94}"/>
              </a:ext>
            </a:extLst>
          </p:cNvPr>
          <p:cNvSpPr txBox="1">
            <a:spLocks/>
          </p:cNvSpPr>
          <p:nvPr/>
        </p:nvSpPr>
        <p:spPr>
          <a:xfrm>
            <a:off x="12396041" y="60028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23C478C-A8B4-B35E-7606-EFFC6FF2CCC8}"/>
              </a:ext>
            </a:extLst>
          </p:cNvPr>
          <p:cNvSpPr txBox="1">
            <a:spLocks/>
          </p:cNvSpPr>
          <p:nvPr/>
        </p:nvSpPr>
        <p:spPr>
          <a:xfrm>
            <a:off x="12351404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47F04ED-E354-9FDA-642A-0429F7FC9004}"/>
              </a:ext>
            </a:extLst>
          </p:cNvPr>
          <p:cNvSpPr txBox="1">
            <a:spLocks/>
          </p:cNvSpPr>
          <p:nvPr/>
        </p:nvSpPr>
        <p:spPr>
          <a:xfrm>
            <a:off x="11562039" y="237154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9 848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EA1F574-D36B-8470-2DFC-CFAD4E376D4D}"/>
              </a:ext>
            </a:extLst>
          </p:cNvPr>
          <p:cNvGrpSpPr/>
          <p:nvPr/>
        </p:nvGrpSpPr>
        <p:grpSpPr>
          <a:xfrm>
            <a:off x="13241026" y="2373253"/>
            <a:ext cx="1295400" cy="1963967"/>
            <a:chOff x="3333382" y="2531790"/>
            <a:chExt cx="1295400" cy="1963967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301E8F5-BBE6-5A0A-BFE1-465C3732EC8F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D4745170-0221-C4C9-8B38-02CB7519B4C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3D4BFB86-7572-F45F-09CE-5D2A8C637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3CAAF93-118B-F643-1BC0-B5B8ADA2A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3549702-92E7-7659-A53C-4ADADAAB3826}"/>
              </a:ext>
            </a:extLst>
          </p:cNvPr>
          <p:cNvCxnSpPr>
            <a:cxnSpLocks/>
          </p:cNvCxnSpPr>
          <p:nvPr/>
        </p:nvCxnSpPr>
        <p:spPr>
          <a:xfrm>
            <a:off x="11809330" y="358780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3B96BC93-5C75-9F2A-0796-2F6AC88F5D64}"/>
              </a:ext>
            </a:extLst>
          </p:cNvPr>
          <p:cNvCxnSpPr>
            <a:cxnSpLocks/>
          </p:cNvCxnSpPr>
          <p:nvPr/>
        </p:nvCxnSpPr>
        <p:spPr>
          <a:xfrm>
            <a:off x="11876341" y="484912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967F375-297D-37E9-A281-084521DE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902" y="8955699"/>
            <a:ext cx="11415889" cy="3843253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7F8B21FC-FA74-3F1E-612A-DCDA04D36231}"/>
              </a:ext>
            </a:extLst>
          </p:cNvPr>
          <p:cNvSpPr txBox="1">
            <a:spLocks/>
          </p:cNvSpPr>
          <p:nvPr/>
        </p:nvSpPr>
        <p:spPr>
          <a:xfrm>
            <a:off x="12704739" y="602588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7E36FD6E-38C2-DA85-27DE-DBF2525E7365}"/>
              </a:ext>
            </a:extLst>
          </p:cNvPr>
          <p:cNvSpPr txBox="1">
            <a:spLocks/>
          </p:cNvSpPr>
          <p:nvPr/>
        </p:nvSpPr>
        <p:spPr>
          <a:xfrm>
            <a:off x="14215942" y="307062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A25A10EF-277D-5720-10DF-99772931C8BE}"/>
              </a:ext>
            </a:extLst>
          </p:cNvPr>
          <p:cNvSpPr txBox="1">
            <a:spLocks/>
          </p:cNvSpPr>
          <p:nvPr/>
        </p:nvSpPr>
        <p:spPr>
          <a:xfrm>
            <a:off x="12737376" y="647487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0959BA4C-A648-CAED-EBE8-572FF881486D}"/>
              </a:ext>
            </a:extLst>
          </p:cNvPr>
          <p:cNvCxnSpPr>
            <a:cxnSpLocks/>
          </p:cNvCxnSpPr>
          <p:nvPr/>
        </p:nvCxnSpPr>
        <p:spPr>
          <a:xfrm>
            <a:off x="12545883" y="713223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F81B4838-48EE-02EC-87EA-106ACFD7C641}"/>
              </a:ext>
            </a:extLst>
          </p:cNvPr>
          <p:cNvSpPr txBox="1">
            <a:spLocks/>
          </p:cNvSpPr>
          <p:nvPr/>
        </p:nvSpPr>
        <p:spPr>
          <a:xfrm>
            <a:off x="12760236" y="70473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0" name="Text Box 14">
            <a:extLst>
              <a:ext uri="{FF2B5EF4-FFF2-40B4-BE49-F238E27FC236}">
                <a16:creationId xmlns:a16="http://schemas.microsoft.com/office/drawing/2014/main" id="{EA9BF13A-4EE9-A10D-4BBC-7FAF27F17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5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9" grpId="0"/>
      <p:bldP spid="80" grpId="0"/>
      <p:bldP spid="81" grpId="0"/>
      <p:bldP spid="82" grpId="0"/>
      <p:bldP spid="84" grpId="0"/>
      <p:bldP spid="86" grpId="0"/>
      <p:bldP spid="87" grpId="0"/>
      <p:bldP spid="89" grpId="0"/>
      <p:bldP spid="90" grpId="0"/>
      <p:bldP spid="141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4" grpId="0"/>
      <p:bldP spid="94" grpId="0"/>
      <p:bldP spid="96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32" grpId="0"/>
      <p:bldP spid="165" grpId="0"/>
      <p:bldP spid="167" grpId="0"/>
      <p:bldP spid="168" grpId="0"/>
      <p:bldP spid="20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2332" y="16002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Tính.</a:t>
              </a: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D0911F15-D791-F0B4-5CB6-BD7E9B5E22ED}"/>
              </a:ext>
            </a:extLst>
          </p:cNvPr>
          <p:cNvSpPr txBox="1">
            <a:spLocks/>
          </p:cNvSpPr>
          <p:nvPr/>
        </p:nvSpPr>
        <p:spPr>
          <a:xfrm>
            <a:off x="1413521" y="2910506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797AD30-1446-C855-1361-B36B56356690}"/>
              </a:ext>
            </a:extLst>
          </p:cNvPr>
          <p:cNvSpPr txBox="1">
            <a:spLocks/>
          </p:cNvSpPr>
          <p:nvPr/>
        </p:nvSpPr>
        <p:spPr>
          <a:xfrm>
            <a:off x="3232871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69A1F32-C451-EB77-33FE-BF95B783EC18}"/>
              </a:ext>
            </a:extLst>
          </p:cNvPr>
          <p:cNvCxnSpPr>
            <a:cxnSpLocks/>
          </p:cNvCxnSpPr>
          <p:nvPr/>
        </p:nvCxnSpPr>
        <p:spPr>
          <a:xfrm>
            <a:off x="1932079" y="591631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3B321E96-EA85-34C8-D54C-3C6EE21BD693}"/>
              </a:ext>
            </a:extLst>
          </p:cNvPr>
          <p:cNvSpPr txBox="1">
            <a:spLocks/>
          </p:cNvSpPr>
          <p:nvPr/>
        </p:nvSpPr>
        <p:spPr>
          <a:xfrm>
            <a:off x="1413521" y="354098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FC87AEB-14C1-1088-6521-59ED26E700C9}"/>
              </a:ext>
            </a:extLst>
          </p:cNvPr>
          <p:cNvSpPr txBox="1">
            <a:spLocks/>
          </p:cNvSpPr>
          <p:nvPr/>
        </p:nvSpPr>
        <p:spPr>
          <a:xfrm>
            <a:off x="1703950" y="354907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76922C6-2190-506D-8650-0E946B880E1B}"/>
              </a:ext>
            </a:extLst>
          </p:cNvPr>
          <p:cNvSpPr txBox="1">
            <a:spLocks/>
          </p:cNvSpPr>
          <p:nvPr/>
        </p:nvSpPr>
        <p:spPr>
          <a:xfrm>
            <a:off x="2908520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764B123-E8D2-F006-1021-764A8AE2EB22}"/>
              </a:ext>
            </a:extLst>
          </p:cNvPr>
          <p:cNvSpPr txBox="1">
            <a:spLocks/>
          </p:cNvSpPr>
          <p:nvPr/>
        </p:nvSpPr>
        <p:spPr>
          <a:xfrm>
            <a:off x="1444454" y="4138138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623D2CC-455A-B4D5-2B5B-6F5E5F8C6A94}"/>
              </a:ext>
            </a:extLst>
          </p:cNvPr>
          <p:cNvSpPr txBox="1">
            <a:spLocks/>
          </p:cNvSpPr>
          <p:nvPr/>
        </p:nvSpPr>
        <p:spPr>
          <a:xfrm>
            <a:off x="1695848" y="47443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E440612-00FA-876A-7DAF-FEB4A0ACC2BB}"/>
              </a:ext>
            </a:extLst>
          </p:cNvPr>
          <p:cNvSpPr txBox="1">
            <a:spLocks/>
          </p:cNvSpPr>
          <p:nvPr/>
        </p:nvSpPr>
        <p:spPr>
          <a:xfrm>
            <a:off x="3589091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0F7CBAB-95C9-2048-1796-3164C359B373}"/>
              </a:ext>
            </a:extLst>
          </p:cNvPr>
          <p:cNvSpPr txBox="1">
            <a:spLocks/>
          </p:cNvSpPr>
          <p:nvPr/>
        </p:nvSpPr>
        <p:spPr>
          <a:xfrm>
            <a:off x="2053280" y="5289590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243E238-A555-7E5E-3833-2CDD803EF3E6}"/>
              </a:ext>
            </a:extLst>
          </p:cNvPr>
          <p:cNvSpPr txBox="1">
            <a:spLocks/>
          </p:cNvSpPr>
          <p:nvPr/>
        </p:nvSpPr>
        <p:spPr>
          <a:xfrm>
            <a:off x="1994545" y="59817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673395F-978A-80BB-E862-AFAE6DCBD9F9}"/>
              </a:ext>
            </a:extLst>
          </p:cNvPr>
          <p:cNvSpPr txBox="1">
            <a:spLocks/>
          </p:cNvSpPr>
          <p:nvPr/>
        </p:nvSpPr>
        <p:spPr>
          <a:xfrm>
            <a:off x="1994545" y="47443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DF8D764-A3FC-0B73-0324-FD9A5B77DA89}"/>
              </a:ext>
            </a:extLst>
          </p:cNvPr>
          <p:cNvSpPr txBox="1">
            <a:spLocks/>
          </p:cNvSpPr>
          <p:nvPr/>
        </p:nvSpPr>
        <p:spPr>
          <a:xfrm>
            <a:off x="1204119" y="2359104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4 851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6425F3E-ED6B-C5AE-7048-BEC9205FE27B}"/>
              </a:ext>
            </a:extLst>
          </p:cNvPr>
          <p:cNvGrpSpPr/>
          <p:nvPr/>
        </p:nvGrpSpPr>
        <p:grpSpPr>
          <a:xfrm>
            <a:off x="2883106" y="2360817"/>
            <a:ext cx="1295400" cy="1963967"/>
            <a:chOff x="3333382" y="2531790"/>
            <a:chExt cx="1295400" cy="1963967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0D09D2D-53B9-F780-C6DE-330BBD1AC7E0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86FBCD27-1AEA-6651-68DD-804DFEB73C9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49F0EF97-964F-97B8-8E5A-5FBFD3F522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7CD373CF-20D4-A099-0B8D-B4568BE12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34113A2F-D572-A3A8-40F0-E8400D5E134B}"/>
              </a:ext>
            </a:extLst>
          </p:cNvPr>
          <p:cNvCxnSpPr>
            <a:cxnSpLocks/>
          </p:cNvCxnSpPr>
          <p:nvPr/>
        </p:nvCxnSpPr>
        <p:spPr>
          <a:xfrm>
            <a:off x="1452471" y="353275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3A463726-1CD3-61FE-A842-3135078F3D3A}"/>
              </a:ext>
            </a:extLst>
          </p:cNvPr>
          <p:cNvCxnSpPr>
            <a:cxnSpLocks/>
          </p:cNvCxnSpPr>
          <p:nvPr/>
        </p:nvCxnSpPr>
        <p:spPr>
          <a:xfrm>
            <a:off x="1519482" y="479407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2E87223B-745F-4A6C-B3F5-F055A0D37F66}"/>
              </a:ext>
            </a:extLst>
          </p:cNvPr>
          <p:cNvSpPr txBox="1">
            <a:spLocks/>
          </p:cNvSpPr>
          <p:nvPr/>
        </p:nvSpPr>
        <p:spPr>
          <a:xfrm>
            <a:off x="5755705" y="292337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822E2001-0678-F2DF-7EA0-BD02FC1B7ADC}"/>
              </a:ext>
            </a:extLst>
          </p:cNvPr>
          <p:cNvSpPr txBox="1">
            <a:spLocks/>
          </p:cNvSpPr>
          <p:nvPr/>
        </p:nvSpPr>
        <p:spPr>
          <a:xfrm>
            <a:off x="7951908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E7CBAF5D-3D2B-BA9D-1304-AB49AECD0AAF}"/>
              </a:ext>
            </a:extLst>
          </p:cNvPr>
          <p:cNvCxnSpPr>
            <a:cxnSpLocks/>
          </p:cNvCxnSpPr>
          <p:nvPr/>
        </p:nvCxnSpPr>
        <p:spPr>
          <a:xfrm>
            <a:off x="6322389" y="578480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898D7F9F-5A9B-9CAC-3EF6-49B6479111E0}"/>
              </a:ext>
            </a:extLst>
          </p:cNvPr>
          <p:cNvSpPr txBox="1">
            <a:spLocks/>
          </p:cNvSpPr>
          <p:nvPr/>
        </p:nvSpPr>
        <p:spPr>
          <a:xfrm>
            <a:off x="5755705" y="355385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06C9B385-ADFF-2B64-5BFC-26D51B579144}"/>
              </a:ext>
            </a:extLst>
          </p:cNvPr>
          <p:cNvSpPr txBox="1">
            <a:spLocks/>
          </p:cNvSpPr>
          <p:nvPr/>
        </p:nvSpPr>
        <p:spPr>
          <a:xfrm>
            <a:off x="6046134" y="35619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25C2769-AC1A-6136-ADE3-FDBA1707E9E3}"/>
              </a:ext>
            </a:extLst>
          </p:cNvPr>
          <p:cNvSpPr txBox="1">
            <a:spLocks/>
          </p:cNvSpPr>
          <p:nvPr/>
        </p:nvSpPr>
        <p:spPr>
          <a:xfrm>
            <a:off x="7627557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C27B1C6-289D-E338-E92F-714A68AD1AF7}"/>
              </a:ext>
            </a:extLst>
          </p:cNvPr>
          <p:cNvSpPr txBox="1">
            <a:spLocks/>
          </p:cNvSpPr>
          <p:nvPr/>
        </p:nvSpPr>
        <p:spPr>
          <a:xfrm>
            <a:off x="6043832" y="398614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BA8A2E68-0206-8557-AFAD-DF4DDDF18AB8}"/>
              </a:ext>
            </a:extLst>
          </p:cNvPr>
          <p:cNvSpPr txBox="1">
            <a:spLocks/>
          </p:cNvSpPr>
          <p:nvPr/>
        </p:nvSpPr>
        <p:spPr>
          <a:xfrm>
            <a:off x="6038032" y="46128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6D2ADF3D-B39B-B690-FEA9-8CCE626E3116}"/>
              </a:ext>
            </a:extLst>
          </p:cNvPr>
          <p:cNvSpPr txBox="1">
            <a:spLocks/>
          </p:cNvSpPr>
          <p:nvPr/>
        </p:nvSpPr>
        <p:spPr>
          <a:xfrm>
            <a:off x="8263658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CF733C4A-F504-299B-27E7-1F8ECC89A391}"/>
              </a:ext>
            </a:extLst>
          </p:cNvPr>
          <p:cNvSpPr txBox="1">
            <a:spLocks/>
          </p:cNvSpPr>
          <p:nvPr/>
        </p:nvSpPr>
        <p:spPr>
          <a:xfrm>
            <a:off x="6409052" y="5135591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5CFA1504-4D2B-4E43-C3B1-344708B36137}"/>
              </a:ext>
            </a:extLst>
          </p:cNvPr>
          <p:cNvSpPr txBox="1">
            <a:spLocks/>
          </p:cNvSpPr>
          <p:nvPr/>
        </p:nvSpPr>
        <p:spPr>
          <a:xfrm>
            <a:off x="6415193" y="573091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90E83E02-5402-442B-9DB6-C9199A830F69}"/>
              </a:ext>
            </a:extLst>
          </p:cNvPr>
          <p:cNvSpPr txBox="1">
            <a:spLocks/>
          </p:cNvSpPr>
          <p:nvPr/>
        </p:nvSpPr>
        <p:spPr>
          <a:xfrm>
            <a:off x="6409052" y="46128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0EAFE7B7-1D1C-35E0-40E2-48A75B34BD45}"/>
              </a:ext>
            </a:extLst>
          </p:cNvPr>
          <p:cNvSpPr txBox="1">
            <a:spLocks/>
          </p:cNvSpPr>
          <p:nvPr/>
        </p:nvSpPr>
        <p:spPr>
          <a:xfrm>
            <a:off x="5423361" y="2327642"/>
            <a:ext cx="208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36 542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7FB03C47-1BE4-46EF-C0F8-AA4B91016FC1}"/>
              </a:ext>
            </a:extLst>
          </p:cNvPr>
          <p:cNvGrpSpPr/>
          <p:nvPr/>
        </p:nvGrpSpPr>
        <p:grpSpPr>
          <a:xfrm>
            <a:off x="7557673" y="2329355"/>
            <a:ext cx="1295400" cy="1963967"/>
            <a:chOff x="3333382" y="2531790"/>
            <a:chExt cx="1295400" cy="1963967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4DB41C70-A116-969A-1B57-877E19D3DA27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05BAF1E7-BD71-F72B-01B2-AAD3C6FB887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907FDB5A-6E7C-EAB3-6987-D2680570B8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4987F0CD-F008-3083-07F6-89BEB4A27B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93B795E6-FC6F-3106-8766-04BDD422F818}"/>
              </a:ext>
            </a:extLst>
          </p:cNvPr>
          <p:cNvCxnSpPr>
            <a:cxnSpLocks/>
          </p:cNvCxnSpPr>
          <p:nvPr/>
        </p:nvCxnSpPr>
        <p:spPr>
          <a:xfrm>
            <a:off x="5794655" y="354562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87811CDD-FC46-8FC0-F50F-9276697F5A7C}"/>
              </a:ext>
            </a:extLst>
          </p:cNvPr>
          <p:cNvCxnSpPr>
            <a:cxnSpLocks/>
          </p:cNvCxnSpPr>
          <p:nvPr/>
        </p:nvCxnSpPr>
        <p:spPr>
          <a:xfrm>
            <a:off x="5861666" y="466256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DC0B6372-399C-C53C-C6B1-550BAFF80F86}"/>
              </a:ext>
            </a:extLst>
          </p:cNvPr>
          <p:cNvSpPr txBox="1">
            <a:spLocks/>
          </p:cNvSpPr>
          <p:nvPr/>
        </p:nvSpPr>
        <p:spPr>
          <a:xfrm>
            <a:off x="11314907" y="2817897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FAB0EFB4-4C08-19E7-94F9-6FAD2222A1E3}"/>
              </a:ext>
            </a:extLst>
          </p:cNvPr>
          <p:cNvSpPr txBox="1">
            <a:spLocks/>
          </p:cNvSpPr>
          <p:nvPr/>
        </p:nvSpPr>
        <p:spPr>
          <a:xfrm>
            <a:off x="13466710" y="291923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34C927ED-8D9C-ABD4-4D71-4C8CFEBD2470}"/>
              </a:ext>
            </a:extLst>
          </p:cNvPr>
          <p:cNvCxnSpPr>
            <a:cxnSpLocks/>
          </p:cNvCxnSpPr>
          <p:nvPr/>
        </p:nvCxnSpPr>
        <p:spPr>
          <a:xfrm>
            <a:off x="11833465" y="5823706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A0F443E0-4FEE-8C52-F57E-D6009B1791A1}"/>
              </a:ext>
            </a:extLst>
          </p:cNvPr>
          <p:cNvSpPr txBox="1">
            <a:spLocks/>
          </p:cNvSpPr>
          <p:nvPr/>
        </p:nvSpPr>
        <p:spPr>
          <a:xfrm>
            <a:off x="11314907" y="344837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627A64BC-5635-6E3A-310E-BE756E826F57}"/>
              </a:ext>
            </a:extLst>
          </p:cNvPr>
          <p:cNvSpPr txBox="1">
            <a:spLocks/>
          </p:cNvSpPr>
          <p:nvPr/>
        </p:nvSpPr>
        <p:spPr>
          <a:xfrm>
            <a:off x="11605336" y="345646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D8E81A80-3239-2254-5525-39E88B2633C4}"/>
              </a:ext>
            </a:extLst>
          </p:cNvPr>
          <p:cNvSpPr txBox="1">
            <a:spLocks/>
          </p:cNvSpPr>
          <p:nvPr/>
        </p:nvSpPr>
        <p:spPr>
          <a:xfrm>
            <a:off x="13142359" y="291923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98B762F8-F51A-9DB8-FACC-9576B44A16AE}"/>
              </a:ext>
            </a:extLst>
          </p:cNvPr>
          <p:cNvSpPr txBox="1">
            <a:spLocks/>
          </p:cNvSpPr>
          <p:nvPr/>
        </p:nvSpPr>
        <p:spPr>
          <a:xfrm>
            <a:off x="11597234" y="4041298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96DCEB4C-5DA3-175F-BE78-4B84ED5ED341}"/>
              </a:ext>
            </a:extLst>
          </p:cNvPr>
          <p:cNvSpPr txBox="1">
            <a:spLocks/>
          </p:cNvSpPr>
          <p:nvPr/>
        </p:nvSpPr>
        <p:spPr>
          <a:xfrm>
            <a:off x="11646101" y="465177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2B886A6F-2C34-8773-E301-87C4CF0E78F6}"/>
              </a:ext>
            </a:extLst>
          </p:cNvPr>
          <p:cNvSpPr txBox="1">
            <a:spLocks/>
          </p:cNvSpPr>
          <p:nvPr/>
        </p:nvSpPr>
        <p:spPr>
          <a:xfrm>
            <a:off x="13778460" y="291923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5620BD48-8E39-004F-9FCB-6023102C3DE6}"/>
              </a:ext>
            </a:extLst>
          </p:cNvPr>
          <p:cNvSpPr txBox="1">
            <a:spLocks/>
          </p:cNvSpPr>
          <p:nvPr/>
        </p:nvSpPr>
        <p:spPr>
          <a:xfrm>
            <a:off x="11635834" y="5175723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6A1B06ED-23C7-B307-A0C0-C75EE2760AFF}"/>
              </a:ext>
            </a:extLst>
          </p:cNvPr>
          <p:cNvSpPr txBox="1">
            <a:spLocks/>
          </p:cNvSpPr>
          <p:nvPr/>
        </p:nvSpPr>
        <p:spPr>
          <a:xfrm>
            <a:off x="11920474" y="58579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81F56388-8052-B3B6-6CF5-D072F8ADF6ED}"/>
              </a:ext>
            </a:extLst>
          </p:cNvPr>
          <p:cNvSpPr txBox="1">
            <a:spLocks/>
          </p:cNvSpPr>
          <p:nvPr/>
        </p:nvSpPr>
        <p:spPr>
          <a:xfrm>
            <a:off x="11939510" y="465177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36005024-B448-44F0-AD5C-7DD29984E67F}"/>
              </a:ext>
            </a:extLst>
          </p:cNvPr>
          <p:cNvSpPr txBox="1">
            <a:spLocks/>
          </p:cNvSpPr>
          <p:nvPr/>
        </p:nvSpPr>
        <p:spPr>
          <a:xfrm>
            <a:off x="10938163" y="2220223"/>
            <a:ext cx="208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8766C1-9A71-05F1-235A-E80209D226F5}"/>
              </a:ext>
            </a:extLst>
          </p:cNvPr>
          <p:cNvGrpSpPr/>
          <p:nvPr/>
        </p:nvGrpSpPr>
        <p:grpSpPr>
          <a:xfrm>
            <a:off x="13072475" y="2221936"/>
            <a:ext cx="1295400" cy="1963967"/>
            <a:chOff x="3333382" y="2531790"/>
            <a:chExt cx="1295400" cy="1963967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6194697B-7283-3CC1-09A6-48188D3BED8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965EA1FB-192F-6DF3-C72C-A4F91B41EAE9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770339A8-53BA-5C1C-5541-717890E35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67B3977A-3CB9-9072-D50B-A95B46E86E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EFD56C2-C623-3F06-BBC6-51BF2FA5E6E9}"/>
              </a:ext>
            </a:extLst>
          </p:cNvPr>
          <p:cNvCxnSpPr>
            <a:cxnSpLocks/>
          </p:cNvCxnSpPr>
          <p:nvPr/>
        </p:nvCxnSpPr>
        <p:spPr>
          <a:xfrm>
            <a:off x="11353857" y="3440147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71AB043A-712F-75C3-C822-342003CF5CDD}"/>
              </a:ext>
            </a:extLst>
          </p:cNvPr>
          <p:cNvCxnSpPr>
            <a:cxnSpLocks/>
          </p:cNvCxnSpPr>
          <p:nvPr/>
        </p:nvCxnSpPr>
        <p:spPr>
          <a:xfrm>
            <a:off x="11420868" y="4701470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25CFCD12-1215-186F-FE04-A89B7DE161AE}"/>
              </a:ext>
            </a:extLst>
          </p:cNvPr>
          <p:cNvSpPr txBox="1">
            <a:spLocks/>
          </p:cNvSpPr>
          <p:nvPr/>
        </p:nvSpPr>
        <p:spPr>
          <a:xfrm>
            <a:off x="2255317" y="599747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A83D92DB-0FFE-8D68-96FF-EA16A656F0B6}"/>
              </a:ext>
            </a:extLst>
          </p:cNvPr>
          <p:cNvSpPr txBox="1">
            <a:spLocks/>
          </p:cNvSpPr>
          <p:nvPr/>
        </p:nvSpPr>
        <p:spPr>
          <a:xfrm>
            <a:off x="3856146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7BC747A-24E9-5155-56BD-9061E82AD6C6}"/>
              </a:ext>
            </a:extLst>
          </p:cNvPr>
          <p:cNvSpPr txBox="1">
            <a:spLocks/>
          </p:cNvSpPr>
          <p:nvPr/>
        </p:nvSpPr>
        <p:spPr>
          <a:xfrm>
            <a:off x="1986179" y="6523414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5E28A3F-76CA-D7B5-01AB-2ECF94F44277}"/>
              </a:ext>
            </a:extLst>
          </p:cNvPr>
          <p:cNvCxnSpPr>
            <a:cxnSpLocks/>
          </p:cNvCxnSpPr>
          <p:nvPr/>
        </p:nvCxnSpPr>
        <p:spPr>
          <a:xfrm>
            <a:off x="1991750" y="717143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1E7063C7-5659-986B-344A-59D59889C5A8}"/>
              </a:ext>
            </a:extLst>
          </p:cNvPr>
          <p:cNvSpPr txBox="1">
            <a:spLocks/>
          </p:cNvSpPr>
          <p:nvPr/>
        </p:nvSpPr>
        <p:spPr>
          <a:xfrm>
            <a:off x="2299317" y="7213656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70C34D66-5417-0B44-F31A-D009DB710A6E}"/>
              </a:ext>
            </a:extLst>
          </p:cNvPr>
          <p:cNvSpPr txBox="1">
            <a:spLocks/>
          </p:cNvSpPr>
          <p:nvPr/>
        </p:nvSpPr>
        <p:spPr>
          <a:xfrm>
            <a:off x="6757859" y="57204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CB3FEA12-F0A1-DA5F-90C1-8B4C3B7473CF}"/>
              </a:ext>
            </a:extLst>
          </p:cNvPr>
          <p:cNvSpPr txBox="1">
            <a:spLocks/>
          </p:cNvSpPr>
          <p:nvPr/>
        </p:nvSpPr>
        <p:spPr>
          <a:xfrm>
            <a:off x="8560620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38B757BE-8AE9-E6F7-5B2E-80C65D247BFE}"/>
              </a:ext>
            </a:extLst>
          </p:cNvPr>
          <p:cNvSpPr txBox="1">
            <a:spLocks/>
          </p:cNvSpPr>
          <p:nvPr/>
        </p:nvSpPr>
        <p:spPr>
          <a:xfrm>
            <a:off x="6451622" y="632508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B271AA05-E40C-8E61-D6DE-5905A77D46ED}"/>
              </a:ext>
            </a:extLst>
          </p:cNvPr>
          <p:cNvCxnSpPr>
            <a:cxnSpLocks/>
          </p:cNvCxnSpPr>
          <p:nvPr/>
        </p:nvCxnSpPr>
        <p:spPr>
          <a:xfrm>
            <a:off x="6495962" y="7032971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3" name="TextBox 212">
            <a:extLst>
              <a:ext uri="{FF2B5EF4-FFF2-40B4-BE49-F238E27FC236}">
                <a16:creationId xmlns:a16="http://schemas.microsoft.com/office/drawing/2014/main" id="{D256C6A1-708C-DD48-B82C-E7C1EACED4C7}"/>
              </a:ext>
            </a:extLst>
          </p:cNvPr>
          <p:cNvSpPr txBox="1">
            <a:spLocks/>
          </p:cNvSpPr>
          <p:nvPr/>
        </p:nvSpPr>
        <p:spPr>
          <a:xfrm>
            <a:off x="6772694" y="6982694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1D32349C-0763-8784-8F5B-DF03F8C85EE1}"/>
              </a:ext>
            </a:extLst>
          </p:cNvPr>
          <p:cNvSpPr txBox="1">
            <a:spLocks/>
          </p:cNvSpPr>
          <p:nvPr/>
        </p:nvSpPr>
        <p:spPr>
          <a:xfrm>
            <a:off x="7145776" y="6995312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1081984-BE9F-1322-4879-EA975AD8F7D4}"/>
              </a:ext>
            </a:extLst>
          </p:cNvPr>
          <p:cNvSpPr txBox="1">
            <a:spLocks/>
          </p:cNvSpPr>
          <p:nvPr/>
        </p:nvSpPr>
        <p:spPr>
          <a:xfrm>
            <a:off x="8881192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B65D1792-187C-06FB-B3BB-23ED14AAECAF}"/>
              </a:ext>
            </a:extLst>
          </p:cNvPr>
          <p:cNvSpPr txBox="1">
            <a:spLocks/>
          </p:cNvSpPr>
          <p:nvPr/>
        </p:nvSpPr>
        <p:spPr>
          <a:xfrm>
            <a:off x="12215527" y="586253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2123298D-0EAB-E452-5438-82D302506DD5}"/>
              </a:ext>
            </a:extLst>
          </p:cNvPr>
          <p:cNvSpPr txBox="1">
            <a:spLocks/>
          </p:cNvSpPr>
          <p:nvPr/>
        </p:nvSpPr>
        <p:spPr>
          <a:xfrm>
            <a:off x="14095035" y="2919231"/>
            <a:ext cx="477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32027634-2471-AAEC-9425-EDFF8AE3A4A8}"/>
              </a:ext>
            </a:extLst>
          </p:cNvPr>
          <p:cNvSpPr txBox="1">
            <a:spLocks/>
          </p:cNvSpPr>
          <p:nvPr/>
        </p:nvSpPr>
        <p:spPr>
          <a:xfrm>
            <a:off x="12223132" y="630104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59D5C398-20AB-8C4B-5781-5CFCC73A7F3F}"/>
              </a:ext>
            </a:extLst>
          </p:cNvPr>
          <p:cNvCxnSpPr>
            <a:cxnSpLocks/>
          </p:cNvCxnSpPr>
          <p:nvPr/>
        </p:nvCxnSpPr>
        <p:spPr>
          <a:xfrm>
            <a:off x="12104031" y="695174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1" name="TextBox 230">
            <a:extLst>
              <a:ext uri="{FF2B5EF4-FFF2-40B4-BE49-F238E27FC236}">
                <a16:creationId xmlns:a16="http://schemas.microsoft.com/office/drawing/2014/main" id="{64C6A14B-3FF4-5D6F-CEEF-589F654E1FCA}"/>
              </a:ext>
            </a:extLst>
          </p:cNvPr>
          <p:cNvSpPr txBox="1">
            <a:spLocks/>
          </p:cNvSpPr>
          <p:nvPr/>
        </p:nvSpPr>
        <p:spPr>
          <a:xfrm>
            <a:off x="12230737" y="68773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1CFFDBF6-0D2E-D8F0-63D5-2E1E9280F038}"/>
              </a:ext>
            </a:extLst>
          </p:cNvPr>
          <p:cNvSpPr txBox="1">
            <a:spLocks/>
          </p:cNvSpPr>
          <p:nvPr/>
        </p:nvSpPr>
        <p:spPr>
          <a:xfrm>
            <a:off x="12574012" y="68773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09592A87-265A-3AC6-EE8D-058C013184F6}"/>
              </a:ext>
            </a:extLst>
          </p:cNvPr>
          <p:cNvSpPr txBox="1">
            <a:spLocks/>
          </p:cNvSpPr>
          <p:nvPr/>
        </p:nvSpPr>
        <p:spPr>
          <a:xfrm>
            <a:off x="14367875" y="2919231"/>
            <a:ext cx="477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F3468680-14B1-D7B9-E3EE-8DCAFBF77528}"/>
              </a:ext>
            </a:extLst>
          </p:cNvPr>
          <p:cNvSpPr txBox="1">
            <a:spLocks/>
          </p:cNvSpPr>
          <p:nvPr/>
        </p:nvSpPr>
        <p:spPr>
          <a:xfrm>
            <a:off x="12287496" y="7414233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8CDB0FEC-FB0C-FA61-5529-97F72CFD2810}"/>
              </a:ext>
            </a:extLst>
          </p:cNvPr>
          <p:cNvCxnSpPr>
            <a:cxnSpLocks/>
          </p:cNvCxnSpPr>
          <p:nvPr/>
        </p:nvCxnSpPr>
        <p:spPr>
          <a:xfrm>
            <a:off x="12401738" y="810685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D3EA7885-A7C8-4FB1-0133-3864320FD818}"/>
              </a:ext>
            </a:extLst>
          </p:cNvPr>
          <p:cNvSpPr txBox="1">
            <a:spLocks/>
          </p:cNvSpPr>
          <p:nvPr/>
        </p:nvSpPr>
        <p:spPr>
          <a:xfrm>
            <a:off x="12664863" y="8056575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7" name="Text Box 14">
            <a:extLst>
              <a:ext uri="{FF2B5EF4-FFF2-40B4-BE49-F238E27FC236}">
                <a16:creationId xmlns:a16="http://schemas.microsoft.com/office/drawing/2014/main" id="{ED1BBBE4-E5E2-7CE3-0D73-021FF8546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6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4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63" grpId="0"/>
      <p:bldP spid="164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9" grpId="0"/>
      <p:bldP spid="190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165" grpId="0"/>
      <p:bldP spid="166" grpId="0"/>
      <p:bldP spid="167" grpId="0"/>
      <p:bldP spid="169" grpId="0"/>
      <p:bldP spid="209" grpId="0"/>
      <p:bldP spid="210" grpId="0"/>
      <p:bldP spid="211" grpId="0"/>
      <p:bldP spid="213" grpId="0"/>
      <p:bldP spid="214" grpId="0"/>
      <p:bldP spid="215" grpId="0"/>
      <p:bldP spid="227" grpId="0"/>
      <p:bldP spid="228" grpId="0"/>
      <p:bldP spid="229" grpId="0"/>
      <p:bldP spid="231" grpId="0"/>
      <p:bldP spid="232" grpId="0"/>
      <p:bldP spid="233" grpId="0"/>
      <p:bldP spid="234" grpId="0"/>
      <p:bldP spid="2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1CA15E-D5ED-C663-F524-A4413BCEAF0E}"/>
              </a:ext>
            </a:extLst>
          </p:cNvPr>
          <p:cNvGrpSpPr/>
          <p:nvPr/>
        </p:nvGrpSpPr>
        <p:grpSpPr>
          <a:xfrm>
            <a:off x="1299382" y="1343551"/>
            <a:ext cx="11379356" cy="681454"/>
            <a:chOff x="1470819" y="1943100"/>
            <a:chExt cx="11379356" cy="681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29A563C-C548-A091-7648-A878CAEA70C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DA5E975-9B99-D9CB-5A16-2FF7F7554497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5990FC-DFF3-0D6E-F5E0-2D58E20C326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BB9C8D-1FE1-32C5-3BE7-8F4B35DFFCBC}"/>
                </a:ext>
              </a:extLst>
            </p:cNvPr>
            <p:cNvSpPr txBox="1"/>
            <p:nvPr/>
          </p:nvSpPr>
          <p:spPr>
            <a:xfrm>
              <a:off x="2118519" y="1947446"/>
              <a:ext cx="107316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a, Tính rồi nêu thương và số dư mỗi phép chia sau.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445148F-45DC-C4CB-6F78-F9F86404382C}"/>
              </a:ext>
            </a:extLst>
          </p:cNvPr>
          <p:cNvSpPr txBox="1"/>
          <p:nvPr/>
        </p:nvSpPr>
        <p:spPr>
          <a:xfrm>
            <a:off x="2291920" y="6814947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867 : 4 = 216 (dư 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9EB9D-EEA0-C3FD-1FBA-2890F652553F}"/>
              </a:ext>
            </a:extLst>
          </p:cNvPr>
          <p:cNvSpPr txBox="1">
            <a:spLocks/>
          </p:cNvSpPr>
          <p:nvPr/>
        </p:nvSpPr>
        <p:spPr>
          <a:xfrm>
            <a:off x="3542119" y="280649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CC6D10-C058-8817-EE93-A68134ADD83C}"/>
              </a:ext>
            </a:extLst>
          </p:cNvPr>
          <p:cNvSpPr txBox="1">
            <a:spLocks/>
          </p:cNvSpPr>
          <p:nvPr/>
        </p:nvSpPr>
        <p:spPr>
          <a:xfrm>
            <a:off x="4806239" y="302200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922B71-D71D-B8DB-DF86-5EBD6B553DEA}"/>
              </a:ext>
            </a:extLst>
          </p:cNvPr>
          <p:cNvCxnSpPr>
            <a:cxnSpLocks/>
          </p:cNvCxnSpPr>
          <p:nvPr/>
        </p:nvCxnSpPr>
        <p:spPr>
          <a:xfrm>
            <a:off x="4107362" y="5927816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C09F39A-48B0-B094-0CD4-A6CFEB200340}"/>
              </a:ext>
            </a:extLst>
          </p:cNvPr>
          <p:cNvSpPr txBox="1">
            <a:spLocks/>
          </p:cNvSpPr>
          <p:nvPr/>
        </p:nvSpPr>
        <p:spPr>
          <a:xfrm>
            <a:off x="3580056" y="351438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5AA82E-8F9D-9B47-2340-9564617B4CE8}"/>
              </a:ext>
            </a:extLst>
          </p:cNvPr>
          <p:cNvSpPr txBox="1">
            <a:spLocks/>
          </p:cNvSpPr>
          <p:nvPr/>
        </p:nvSpPr>
        <p:spPr>
          <a:xfrm>
            <a:off x="3874884" y="352195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935E6E-2973-153B-C582-742CC752AC71}"/>
              </a:ext>
            </a:extLst>
          </p:cNvPr>
          <p:cNvSpPr txBox="1">
            <a:spLocks/>
          </p:cNvSpPr>
          <p:nvPr/>
        </p:nvSpPr>
        <p:spPr>
          <a:xfrm>
            <a:off x="5088187" y="303325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DB950-4C18-34B2-B9E9-324C900E560D}"/>
              </a:ext>
            </a:extLst>
          </p:cNvPr>
          <p:cNvSpPr txBox="1">
            <a:spLocks/>
          </p:cNvSpPr>
          <p:nvPr/>
        </p:nvSpPr>
        <p:spPr>
          <a:xfrm>
            <a:off x="3897196" y="408191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80CCF3-871B-D26E-1831-EBF8B1F07869}"/>
              </a:ext>
            </a:extLst>
          </p:cNvPr>
          <p:cNvSpPr txBox="1">
            <a:spLocks/>
          </p:cNvSpPr>
          <p:nvPr/>
        </p:nvSpPr>
        <p:spPr>
          <a:xfrm>
            <a:off x="4007094" y="477994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38D20A-DDBD-B552-1434-E52962758138}"/>
              </a:ext>
            </a:extLst>
          </p:cNvPr>
          <p:cNvSpPr txBox="1">
            <a:spLocks/>
          </p:cNvSpPr>
          <p:nvPr/>
        </p:nvSpPr>
        <p:spPr>
          <a:xfrm>
            <a:off x="5392887" y="304482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F1D81-1291-115D-CE6D-1402B7E3B622}"/>
              </a:ext>
            </a:extLst>
          </p:cNvPr>
          <p:cNvSpPr txBox="1">
            <a:spLocks/>
          </p:cNvSpPr>
          <p:nvPr/>
        </p:nvSpPr>
        <p:spPr>
          <a:xfrm>
            <a:off x="3969916" y="5305626"/>
            <a:ext cx="77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26CDD3-0BC4-51DD-3722-7F89A3D0AB06}"/>
              </a:ext>
            </a:extLst>
          </p:cNvPr>
          <p:cNvSpPr txBox="1">
            <a:spLocks/>
          </p:cNvSpPr>
          <p:nvPr/>
        </p:nvSpPr>
        <p:spPr>
          <a:xfrm>
            <a:off x="4287066" y="598007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E3B15F-BEFE-8C28-9D8D-AE8B62744560}"/>
              </a:ext>
            </a:extLst>
          </p:cNvPr>
          <p:cNvSpPr txBox="1">
            <a:spLocks/>
          </p:cNvSpPr>
          <p:nvPr/>
        </p:nvSpPr>
        <p:spPr>
          <a:xfrm>
            <a:off x="4287066" y="477994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A572F3-3D65-F256-FA8E-5E4A9AE7A13A}"/>
              </a:ext>
            </a:extLst>
          </p:cNvPr>
          <p:cNvSpPr txBox="1">
            <a:spLocks/>
          </p:cNvSpPr>
          <p:nvPr/>
        </p:nvSpPr>
        <p:spPr>
          <a:xfrm>
            <a:off x="2954953" y="226575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867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1B52A2-3818-3387-62D1-AD618429D82E}"/>
              </a:ext>
            </a:extLst>
          </p:cNvPr>
          <p:cNvGrpSpPr/>
          <p:nvPr/>
        </p:nvGrpSpPr>
        <p:grpSpPr>
          <a:xfrm>
            <a:off x="4664356" y="2269979"/>
            <a:ext cx="1295400" cy="1963967"/>
            <a:chOff x="3333382" y="2531790"/>
            <a:chExt cx="1295400" cy="196396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EF0E76-1711-4B4E-30D6-5D7D07BD74B4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2C9286D-6B10-D107-116E-854AFA92A59D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4E8F2E9-8667-9513-719A-96D5DEAECA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EBD77D3-1CEA-A399-8922-F918A0544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EB12D4B-3AD3-71E0-8F7A-B2A63CC5067B}"/>
              </a:ext>
            </a:extLst>
          </p:cNvPr>
          <p:cNvCxnSpPr>
            <a:cxnSpLocks/>
          </p:cNvCxnSpPr>
          <p:nvPr/>
        </p:nvCxnSpPr>
        <p:spPr>
          <a:xfrm>
            <a:off x="3619006" y="3506157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02B5AB-6BA5-0502-0178-3FE608776085}"/>
              </a:ext>
            </a:extLst>
          </p:cNvPr>
          <p:cNvCxnSpPr>
            <a:cxnSpLocks/>
          </p:cNvCxnSpPr>
          <p:nvPr/>
        </p:nvCxnSpPr>
        <p:spPr>
          <a:xfrm>
            <a:off x="3893475" y="4722452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DC96025-F693-92E8-79B5-9F09909241D1}"/>
              </a:ext>
            </a:extLst>
          </p:cNvPr>
          <p:cNvGrpSpPr/>
          <p:nvPr/>
        </p:nvGrpSpPr>
        <p:grpSpPr>
          <a:xfrm>
            <a:off x="7533314" y="436165"/>
            <a:ext cx="1215333" cy="523220"/>
            <a:chOff x="7022642" y="641502"/>
            <a:chExt cx="1194827" cy="52322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AE2C6C2-3094-BC56-55BD-57CAFC810E3E}"/>
                </a:ext>
              </a:extLst>
            </p:cNvPr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83DB615-D37C-DAF1-D5A2-DE222816BECF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Text Box 14">
            <a:extLst>
              <a:ext uri="{FF2B5EF4-FFF2-40B4-BE49-F238E27FC236}">
                <a16:creationId xmlns:a16="http://schemas.microsoft.com/office/drawing/2014/main" id="{D50708D7-F239-974F-993F-14429D9E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897022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D738457-8B8E-0692-6179-C98432DABD0E}"/>
              </a:ext>
            </a:extLst>
          </p:cNvPr>
          <p:cNvSpPr txBox="1"/>
          <p:nvPr/>
        </p:nvSpPr>
        <p:spPr>
          <a:xfrm>
            <a:off x="7294302" y="683694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518 : 3 = 172 (dư 2)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4144DBD-BBDE-E450-CC5D-EB75AB356C67}"/>
              </a:ext>
            </a:extLst>
          </p:cNvPr>
          <p:cNvSpPr txBox="1">
            <a:spLocks/>
          </p:cNvSpPr>
          <p:nvPr/>
        </p:nvSpPr>
        <p:spPr>
          <a:xfrm>
            <a:off x="8544501" y="2828491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6524015-1D76-FB1F-B3DE-4FA661F9FB11}"/>
              </a:ext>
            </a:extLst>
          </p:cNvPr>
          <p:cNvSpPr txBox="1">
            <a:spLocks/>
          </p:cNvSpPr>
          <p:nvPr/>
        </p:nvSpPr>
        <p:spPr>
          <a:xfrm>
            <a:off x="9808621" y="306685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D1611D7-EC82-ACA1-09F8-07C141CE1A68}"/>
              </a:ext>
            </a:extLst>
          </p:cNvPr>
          <p:cNvCxnSpPr>
            <a:cxnSpLocks/>
          </p:cNvCxnSpPr>
          <p:nvPr/>
        </p:nvCxnSpPr>
        <p:spPr>
          <a:xfrm>
            <a:off x="9109744" y="5949809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E643283C-E955-1182-EB12-F2FF52427120}"/>
              </a:ext>
            </a:extLst>
          </p:cNvPr>
          <p:cNvSpPr txBox="1">
            <a:spLocks/>
          </p:cNvSpPr>
          <p:nvPr/>
        </p:nvSpPr>
        <p:spPr>
          <a:xfrm>
            <a:off x="8582438" y="35363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74CB537-4A89-6B85-42E1-F0C379A3021A}"/>
              </a:ext>
            </a:extLst>
          </p:cNvPr>
          <p:cNvSpPr txBox="1">
            <a:spLocks/>
          </p:cNvSpPr>
          <p:nvPr/>
        </p:nvSpPr>
        <p:spPr>
          <a:xfrm>
            <a:off x="8877266" y="35439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1CD3A2E-4A43-AED3-10CC-B4D50FFF595B}"/>
              </a:ext>
            </a:extLst>
          </p:cNvPr>
          <p:cNvSpPr txBox="1">
            <a:spLocks/>
          </p:cNvSpPr>
          <p:nvPr/>
        </p:nvSpPr>
        <p:spPr>
          <a:xfrm>
            <a:off x="10090569" y="305524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9D05F16-FDD5-3543-2508-5911CB30CAC4}"/>
              </a:ext>
            </a:extLst>
          </p:cNvPr>
          <p:cNvSpPr txBox="1">
            <a:spLocks/>
          </p:cNvSpPr>
          <p:nvPr/>
        </p:nvSpPr>
        <p:spPr>
          <a:xfrm>
            <a:off x="8578782" y="4103906"/>
            <a:ext cx="824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B3B160A-36ED-A003-574E-B6C0C89053DB}"/>
              </a:ext>
            </a:extLst>
          </p:cNvPr>
          <p:cNvSpPr txBox="1">
            <a:spLocks/>
          </p:cNvSpPr>
          <p:nvPr/>
        </p:nvSpPr>
        <p:spPr>
          <a:xfrm>
            <a:off x="8870227" y="475612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2B65547-8680-6A13-BB20-36DFB66E30AD}"/>
              </a:ext>
            </a:extLst>
          </p:cNvPr>
          <p:cNvSpPr txBox="1">
            <a:spLocks/>
          </p:cNvSpPr>
          <p:nvPr/>
        </p:nvSpPr>
        <p:spPr>
          <a:xfrm>
            <a:off x="10395269" y="306681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BC696A0-B6CA-D8C4-64A3-3B530B14D5E1}"/>
              </a:ext>
            </a:extLst>
          </p:cNvPr>
          <p:cNvSpPr txBox="1">
            <a:spLocks/>
          </p:cNvSpPr>
          <p:nvPr/>
        </p:nvSpPr>
        <p:spPr>
          <a:xfrm>
            <a:off x="9177769" y="5324637"/>
            <a:ext cx="77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6E68D86-EDEE-2A87-C7E4-6C0E14CA22B6}"/>
              </a:ext>
            </a:extLst>
          </p:cNvPr>
          <p:cNvSpPr txBox="1">
            <a:spLocks/>
          </p:cNvSpPr>
          <p:nvPr/>
        </p:nvSpPr>
        <p:spPr>
          <a:xfrm>
            <a:off x="9202584" y="60243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5730D7A-0347-9B06-808F-96D03E994FD8}"/>
              </a:ext>
            </a:extLst>
          </p:cNvPr>
          <p:cNvSpPr txBox="1">
            <a:spLocks/>
          </p:cNvSpPr>
          <p:nvPr/>
        </p:nvSpPr>
        <p:spPr>
          <a:xfrm>
            <a:off x="9177769" y="47800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5726D25-5D05-E193-FB6A-540553532FD0}"/>
              </a:ext>
            </a:extLst>
          </p:cNvPr>
          <p:cNvSpPr txBox="1">
            <a:spLocks/>
          </p:cNvSpPr>
          <p:nvPr/>
        </p:nvSpPr>
        <p:spPr>
          <a:xfrm>
            <a:off x="7957335" y="228774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518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5568E6BD-C61C-BE65-45AF-AEC5429AA26E}"/>
              </a:ext>
            </a:extLst>
          </p:cNvPr>
          <p:cNvGrpSpPr/>
          <p:nvPr/>
        </p:nvGrpSpPr>
        <p:grpSpPr>
          <a:xfrm>
            <a:off x="9666738" y="2291972"/>
            <a:ext cx="1295400" cy="1963967"/>
            <a:chOff x="3333382" y="2531790"/>
            <a:chExt cx="1295400" cy="1963967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84CFC83-94FF-1A7E-DB01-476D7E4F347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5682354-7A5E-6372-3EF4-0CB14D1B831D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115527E5-6F91-D0F9-B7CC-26BDCB611C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B06FE5B1-11B7-579C-E53B-9534778C55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D8D7CE8-B009-6AC6-4AE4-4D74F0317C44}"/>
              </a:ext>
            </a:extLst>
          </p:cNvPr>
          <p:cNvCxnSpPr>
            <a:cxnSpLocks/>
          </p:cNvCxnSpPr>
          <p:nvPr/>
        </p:nvCxnSpPr>
        <p:spPr>
          <a:xfrm>
            <a:off x="8621388" y="3528150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781B9041-6C48-9A2E-9AE5-F179601A25E9}"/>
              </a:ext>
            </a:extLst>
          </p:cNvPr>
          <p:cNvCxnSpPr>
            <a:cxnSpLocks/>
          </p:cNvCxnSpPr>
          <p:nvPr/>
        </p:nvCxnSpPr>
        <p:spPr>
          <a:xfrm>
            <a:off x="8895857" y="4744445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3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94" grpId="0"/>
      <p:bldP spid="95" grpId="0"/>
      <p:bldP spid="96" grpId="0"/>
      <p:bldP spid="98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1CA15E-D5ED-C663-F524-A4413BCEAF0E}"/>
              </a:ext>
            </a:extLst>
          </p:cNvPr>
          <p:cNvGrpSpPr/>
          <p:nvPr/>
        </p:nvGrpSpPr>
        <p:grpSpPr>
          <a:xfrm>
            <a:off x="1299382" y="1343551"/>
            <a:ext cx="11379356" cy="681454"/>
            <a:chOff x="1470819" y="1943100"/>
            <a:chExt cx="11379356" cy="681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29A563C-C548-A091-7648-A878CAEA70C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DA5E975-9B99-D9CB-5A16-2FF7F7554497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5990FC-DFF3-0D6E-F5E0-2D58E20C326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BB9C8D-1FE1-32C5-3BE7-8F4B35DFFCBC}"/>
                </a:ext>
              </a:extLst>
            </p:cNvPr>
            <p:cNvSpPr txBox="1"/>
            <p:nvPr/>
          </p:nvSpPr>
          <p:spPr>
            <a:xfrm>
              <a:off x="2118519" y="1947446"/>
              <a:ext cx="107316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b, Tính rồi nêu thương và số dư mỗi phép chia sau.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53F2B60-3AE9-DAE7-5F99-0081A2454814}"/>
              </a:ext>
            </a:extLst>
          </p:cNvPr>
          <p:cNvSpPr txBox="1"/>
          <p:nvPr/>
        </p:nvSpPr>
        <p:spPr>
          <a:xfrm>
            <a:off x="1869288" y="7797002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8 479 : 7 = 1211 (dư 2)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33BA30-6288-E0FE-B271-AC907149502A}"/>
              </a:ext>
            </a:extLst>
          </p:cNvPr>
          <p:cNvSpPr txBox="1">
            <a:spLocks/>
          </p:cNvSpPr>
          <p:nvPr/>
        </p:nvSpPr>
        <p:spPr>
          <a:xfrm>
            <a:off x="3037383" y="2850129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AFC962-BEB6-536B-79F7-3798CC8B302C}"/>
              </a:ext>
            </a:extLst>
          </p:cNvPr>
          <p:cNvSpPr txBox="1">
            <a:spLocks/>
          </p:cNvSpPr>
          <p:nvPr/>
        </p:nvSpPr>
        <p:spPr>
          <a:xfrm>
            <a:off x="4536748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001BEF2-4D64-2878-E7DC-19AFEC8DF22D}"/>
              </a:ext>
            </a:extLst>
          </p:cNvPr>
          <p:cNvCxnSpPr>
            <a:cxnSpLocks/>
          </p:cNvCxnSpPr>
          <p:nvPr/>
        </p:nvCxnSpPr>
        <p:spPr>
          <a:xfrm>
            <a:off x="3561517" y="5971447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76E0550-97ED-8E8B-C204-6ABECC100C9A}"/>
              </a:ext>
            </a:extLst>
          </p:cNvPr>
          <p:cNvSpPr txBox="1">
            <a:spLocks/>
          </p:cNvSpPr>
          <p:nvPr/>
        </p:nvSpPr>
        <p:spPr>
          <a:xfrm>
            <a:off x="3075320" y="355801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C35D66-678F-42E5-6300-4FB0DAE45132}"/>
              </a:ext>
            </a:extLst>
          </p:cNvPr>
          <p:cNvSpPr txBox="1">
            <a:spLocks/>
          </p:cNvSpPr>
          <p:nvPr/>
        </p:nvSpPr>
        <p:spPr>
          <a:xfrm>
            <a:off x="3375444" y="35456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6A4694-498B-F3EC-F684-DF1A9665E703}"/>
              </a:ext>
            </a:extLst>
          </p:cNvPr>
          <p:cNvSpPr txBox="1">
            <a:spLocks/>
          </p:cNvSpPr>
          <p:nvPr/>
        </p:nvSpPr>
        <p:spPr>
          <a:xfrm>
            <a:off x="4892140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5A3D9-3EF8-11B4-242A-FE0E4A5E16E6}"/>
              </a:ext>
            </a:extLst>
          </p:cNvPr>
          <p:cNvSpPr txBox="1">
            <a:spLocks/>
          </p:cNvSpPr>
          <p:nvPr/>
        </p:nvSpPr>
        <p:spPr>
          <a:xfrm>
            <a:off x="3077071" y="4135669"/>
            <a:ext cx="798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D47F3D-D4DD-603F-B0D6-A327D69C8427}"/>
              </a:ext>
            </a:extLst>
          </p:cNvPr>
          <p:cNvSpPr txBox="1">
            <a:spLocks/>
          </p:cNvSpPr>
          <p:nvPr/>
        </p:nvSpPr>
        <p:spPr>
          <a:xfrm>
            <a:off x="3388058" y="48016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CF5860-0E24-AD37-6C41-E0723199A509}"/>
              </a:ext>
            </a:extLst>
          </p:cNvPr>
          <p:cNvSpPr txBox="1">
            <a:spLocks/>
          </p:cNvSpPr>
          <p:nvPr/>
        </p:nvSpPr>
        <p:spPr>
          <a:xfrm>
            <a:off x="5198088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8C9E1C-362E-DB3F-DBA4-D8318728AA36}"/>
              </a:ext>
            </a:extLst>
          </p:cNvPr>
          <p:cNvSpPr txBox="1">
            <a:spLocks/>
          </p:cNvSpPr>
          <p:nvPr/>
        </p:nvSpPr>
        <p:spPr>
          <a:xfrm>
            <a:off x="3791945" y="534925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379484-7E5E-11D4-738D-14C519B416D9}"/>
              </a:ext>
            </a:extLst>
          </p:cNvPr>
          <p:cNvSpPr txBox="1">
            <a:spLocks/>
          </p:cNvSpPr>
          <p:nvPr/>
        </p:nvSpPr>
        <p:spPr>
          <a:xfrm>
            <a:off x="3791945" y="594378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E7ADC5-1979-08D9-D883-79E86BD42429}"/>
              </a:ext>
            </a:extLst>
          </p:cNvPr>
          <p:cNvSpPr txBox="1">
            <a:spLocks/>
          </p:cNvSpPr>
          <p:nvPr/>
        </p:nvSpPr>
        <p:spPr>
          <a:xfrm>
            <a:off x="3780710" y="48184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7BFCF8-A8DA-2E82-53E4-528BF88C659F}"/>
              </a:ext>
            </a:extLst>
          </p:cNvPr>
          <p:cNvSpPr txBox="1">
            <a:spLocks/>
          </p:cNvSpPr>
          <p:nvPr/>
        </p:nvSpPr>
        <p:spPr>
          <a:xfrm>
            <a:off x="2195795" y="2312660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8 479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9F6B319-E415-B171-294F-2B1781169051}"/>
              </a:ext>
            </a:extLst>
          </p:cNvPr>
          <p:cNvGrpSpPr/>
          <p:nvPr/>
        </p:nvGrpSpPr>
        <p:grpSpPr>
          <a:xfrm>
            <a:off x="4558668" y="2313610"/>
            <a:ext cx="1295400" cy="1963967"/>
            <a:chOff x="3333382" y="2531790"/>
            <a:chExt cx="1295400" cy="196396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6A1B5B-4B97-599E-CD8A-E5AFC847E36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C39F206-0AF1-899E-ABAA-A1CBE22BDD3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10187F3-AF0E-6D03-59F6-E5F81540D5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811D3D7-ECED-8B76-1E57-99A559D6D4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CDDCDCE-E723-8DF5-2DC8-0B25BDD2DDCD}"/>
              </a:ext>
            </a:extLst>
          </p:cNvPr>
          <p:cNvCxnSpPr>
            <a:cxnSpLocks/>
          </p:cNvCxnSpPr>
          <p:nvPr/>
        </p:nvCxnSpPr>
        <p:spPr>
          <a:xfrm>
            <a:off x="3114270" y="354978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2BEF43C-8D3B-265D-31C3-771ABFDEFDD6}"/>
              </a:ext>
            </a:extLst>
          </p:cNvPr>
          <p:cNvCxnSpPr>
            <a:cxnSpLocks/>
          </p:cNvCxnSpPr>
          <p:nvPr/>
        </p:nvCxnSpPr>
        <p:spPr>
          <a:xfrm>
            <a:off x="3214463" y="476608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3271666-F4FC-65E7-29D7-2C4E4566286D}"/>
              </a:ext>
            </a:extLst>
          </p:cNvPr>
          <p:cNvSpPr txBox="1">
            <a:spLocks/>
          </p:cNvSpPr>
          <p:nvPr/>
        </p:nvSpPr>
        <p:spPr>
          <a:xfrm>
            <a:off x="4106943" y="59630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E1B9306-9DD9-20B4-E863-DB3C76F87F68}"/>
              </a:ext>
            </a:extLst>
          </p:cNvPr>
          <p:cNvSpPr txBox="1">
            <a:spLocks/>
          </p:cNvSpPr>
          <p:nvPr/>
        </p:nvSpPr>
        <p:spPr>
          <a:xfrm>
            <a:off x="5464151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A1D8341-9A69-CD7C-5F98-8102938C06A6}"/>
              </a:ext>
            </a:extLst>
          </p:cNvPr>
          <p:cNvSpPr txBox="1">
            <a:spLocks/>
          </p:cNvSpPr>
          <p:nvPr/>
        </p:nvSpPr>
        <p:spPr>
          <a:xfrm>
            <a:off x="4126222" y="64236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9330AB3-360D-DB30-7FD3-CB4A4D4C58EC}"/>
              </a:ext>
            </a:extLst>
          </p:cNvPr>
          <p:cNvCxnSpPr>
            <a:cxnSpLocks/>
          </p:cNvCxnSpPr>
          <p:nvPr/>
        </p:nvCxnSpPr>
        <p:spPr>
          <a:xfrm>
            <a:off x="3771067" y="7013200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23227B7-A297-CAAA-4832-DE636AAA0844}"/>
              </a:ext>
            </a:extLst>
          </p:cNvPr>
          <p:cNvSpPr txBox="1">
            <a:spLocks/>
          </p:cNvSpPr>
          <p:nvPr/>
        </p:nvSpPr>
        <p:spPr>
          <a:xfrm>
            <a:off x="4153395" y="69307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DC96025-F693-92E8-79B5-9F09909241D1}"/>
              </a:ext>
            </a:extLst>
          </p:cNvPr>
          <p:cNvGrpSpPr/>
          <p:nvPr/>
        </p:nvGrpSpPr>
        <p:grpSpPr>
          <a:xfrm>
            <a:off x="7533314" y="436165"/>
            <a:ext cx="1215333" cy="523220"/>
            <a:chOff x="7022642" y="641502"/>
            <a:chExt cx="1194827" cy="52322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AE2C6C2-3094-BC56-55BD-57CAFC810E3E}"/>
                </a:ext>
              </a:extLst>
            </p:cNvPr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83DB615-D37C-DAF1-D5A2-DE222816BECF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Text Box 14">
            <a:extLst>
              <a:ext uri="{FF2B5EF4-FFF2-40B4-BE49-F238E27FC236}">
                <a16:creationId xmlns:a16="http://schemas.microsoft.com/office/drawing/2014/main" id="{D50708D7-F239-974F-993F-14429D9E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897022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15078AD-7B1B-E8CC-B2C2-EEA445835841}"/>
              </a:ext>
            </a:extLst>
          </p:cNvPr>
          <p:cNvSpPr txBox="1"/>
          <p:nvPr/>
        </p:nvSpPr>
        <p:spPr>
          <a:xfrm>
            <a:off x="9028248" y="7803333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6 592 : 5 = 1318 (dư 2)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7CF2EAF-9679-6DCD-2C5D-BA628442B9F7}"/>
              </a:ext>
            </a:extLst>
          </p:cNvPr>
          <p:cNvSpPr txBox="1">
            <a:spLocks/>
          </p:cNvSpPr>
          <p:nvPr/>
        </p:nvSpPr>
        <p:spPr>
          <a:xfrm>
            <a:off x="10196343" y="2856460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8B47F9A-B7A3-483C-272B-0B24DDB39CCF}"/>
              </a:ext>
            </a:extLst>
          </p:cNvPr>
          <p:cNvSpPr txBox="1">
            <a:spLocks/>
          </p:cNvSpPr>
          <p:nvPr/>
        </p:nvSpPr>
        <p:spPr>
          <a:xfrm>
            <a:off x="11695708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9E136E9-0DF1-C557-C498-338EEC608AF0}"/>
              </a:ext>
            </a:extLst>
          </p:cNvPr>
          <p:cNvCxnSpPr>
            <a:cxnSpLocks/>
          </p:cNvCxnSpPr>
          <p:nvPr/>
        </p:nvCxnSpPr>
        <p:spPr>
          <a:xfrm>
            <a:off x="10720477" y="5977778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16C182EB-25CD-B426-3FFC-5B27CB4DC34D}"/>
              </a:ext>
            </a:extLst>
          </p:cNvPr>
          <p:cNvSpPr txBox="1">
            <a:spLocks/>
          </p:cNvSpPr>
          <p:nvPr/>
        </p:nvSpPr>
        <p:spPr>
          <a:xfrm>
            <a:off x="10234280" y="35643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E378358-2795-8173-6069-10721266C67B}"/>
              </a:ext>
            </a:extLst>
          </p:cNvPr>
          <p:cNvSpPr txBox="1">
            <a:spLocks/>
          </p:cNvSpPr>
          <p:nvPr/>
        </p:nvSpPr>
        <p:spPr>
          <a:xfrm>
            <a:off x="10534404" y="355195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2CB6770-174E-15A9-01AC-1FF904F94238}"/>
              </a:ext>
            </a:extLst>
          </p:cNvPr>
          <p:cNvSpPr txBox="1">
            <a:spLocks/>
          </p:cNvSpPr>
          <p:nvPr/>
        </p:nvSpPr>
        <p:spPr>
          <a:xfrm>
            <a:off x="12051100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BB51486-5127-4C7D-5A52-91C50E4A0E81}"/>
              </a:ext>
            </a:extLst>
          </p:cNvPr>
          <p:cNvSpPr txBox="1">
            <a:spLocks/>
          </p:cNvSpPr>
          <p:nvPr/>
        </p:nvSpPr>
        <p:spPr>
          <a:xfrm>
            <a:off x="10236031" y="4142000"/>
            <a:ext cx="798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005971C-D1AA-E67D-D9AF-E102ED8BF44B}"/>
              </a:ext>
            </a:extLst>
          </p:cNvPr>
          <p:cNvSpPr txBox="1">
            <a:spLocks/>
          </p:cNvSpPr>
          <p:nvPr/>
        </p:nvSpPr>
        <p:spPr>
          <a:xfrm>
            <a:off x="10547018" y="48080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0426778-EB12-9CFD-6A3C-A40C4EDD2BB7}"/>
              </a:ext>
            </a:extLst>
          </p:cNvPr>
          <p:cNvSpPr txBox="1">
            <a:spLocks/>
          </p:cNvSpPr>
          <p:nvPr/>
        </p:nvSpPr>
        <p:spPr>
          <a:xfrm>
            <a:off x="12357048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DDEE741-6AA9-BB5B-B6B6-9CE03F220D29}"/>
              </a:ext>
            </a:extLst>
          </p:cNvPr>
          <p:cNvSpPr txBox="1">
            <a:spLocks/>
          </p:cNvSpPr>
          <p:nvPr/>
        </p:nvSpPr>
        <p:spPr>
          <a:xfrm>
            <a:off x="10950905" y="535558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CE8CACB-84DA-AB97-7DF7-28DD0398528A}"/>
              </a:ext>
            </a:extLst>
          </p:cNvPr>
          <p:cNvSpPr txBox="1">
            <a:spLocks/>
          </p:cNvSpPr>
          <p:nvPr/>
        </p:nvSpPr>
        <p:spPr>
          <a:xfrm>
            <a:off x="10950905" y="595011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3CB38ED-6A56-DF49-06CB-BCA90BBAAF5F}"/>
              </a:ext>
            </a:extLst>
          </p:cNvPr>
          <p:cNvSpPr txBox="1">
            <a:spLocks/>
          </p:cNvSpPr>
          <p:nvPr/>
        </p:nvSpPr>
        <p:spPr>
          <a:xfrm>
            <a:off x="10939670" y="482474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15B8077-CD6A-124D-1321-42B44BE41F7A}"/>
              </a:ext>
            </a:extLst>
          </p:cNvPr>
          <p:cNvSpPr txBox="1">
            <a:spLocks/>
          </p:cNvSpPr>
          <p:nvPr/>
        </p:nvSpPr>
        <p:spPr>
          <a:xfrm>
            <a:off x="9354755" y="2318991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6 592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5C8FE00-6D35-3734-9139-7D52418DD273}"/>
              </a:ext>
            </a:extLst>
          </p:cNvPr>
          <p:cNvGrpSpPr/>
          <p:nvPr/>
        </p:nvGrpSpPr>
        <p:grpSpPr>
          <a:xfrm>
            <a:off x="11717628" y="2319941"/>
            <a:ext cx="1295400" cy="1963967"/>
            <a:chOff x="3333382" y="2531790"/>
            <a:chExt cx="1295400" cy="1963967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EBB4A50-3D71-1C9D-7079-25F1F468B369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5718B3A-2930-2EF5-788E-8F5E05C0A981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1E0C247-BAD4-1D89-AE5C-D0A53BD32C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08E5EEC-511E-309B-217F-42A415D111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169A263-878D-CD57-C7C0-2F386A4B5242}"/>
              </a:ext>
            </a:extLst>
          </p:cNvPr>
          <p:cNvCxnSpPr>
            <a:cxnSpLocks/>
          </p:cNvCxnSpPr>
          <p:nvPr/>
        </p:nvCxnSpPr>
        <p:spPr>
          <a:xfrm>
            <a:off x="10273230" y="3556119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8D94A19-A469-6C70-1E7F-25AAA56E969D}"/>
              </a:ext>
            </a:extLst>
          </p:cNvPr>
          <p:cNvCxnSpPr>
            <a:cxnSpLocks/>
          </p:cNvCxnSpPr>
          <p:nvPr/>
        </p:nvCxnSpPr>
        <p:spPr>
          <a:xfrm>
            <a:off x="10547699" y="4772414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08A2EC9A-A80C-9BA7-F223-646265615ED0}"/>
              </a:ext>
            </a:extLst>
          </p:cNvPr>
          <p:cNvSpPr txBox="1">
            <a:spLocks/>
          </p:cNvSpPr>
          <p:nvPr/>
        </p:nvSpPr>
        <p:spPr>
          <a:xfrm>
            <a:off x="11265903" y="596937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574823B-2B28-D25A-F217-8E72D5744960}"/>
              </a:ext>
            </a:extLst>
          </p:cNvPr>
          <p:cNvSpPr txBox="1">
            <a:spLocks/>
          </p:cNvSpPr>
          <p:nvPr/>
        </p:nvSpPr>
        <p:spPr>
          <a:xfrm>
            <a:off x="12623111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16128C3-47C9-35A1-F33F-6D0AFED647A8}"/>
              </a:ext>
            </a:extLst>
          </p:cNvPr>
          <p:cNvSpPr txBox="1">
            <a:spLocks/>
          </p:cNvSpPr>
          <p:nvPr/>
        </p:nvSpPr>
        <p:spPr>
          <a:xfrm>
            <a:off x="10950905" y="6429978"/>
            <a:ext cx="792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489F92A-DDCB-54E7-3A95-1E49C013434F}"/>
              </a:ext>
            </a:extLst>
          </p:cNvPr>
          <p:cNvCxnSpPr>
            <a:cxnSpLocks/>
          </p:cNvCxnSpPr>
          <p:nvPr/>
        </p:nvCxnSpPr>
        <p:spPr>
          <a:xfrm>
            <a:off x="10930027" y="701953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C0362D68-7FF7-DBE5-E6FC-04EBB3FAF845}"/>
              </a:ext>
            </a:extLst>
          </p:cNvPr>
          <p:cNvSpPr txBox="1">
            <a:spLocks/>
          </p:cNvSpPr>
          <p:nvPr/>
        </p:nvSpPr>
        <p:spPr>
          <a:xfrm>
            <a:off x="11238929" y="696952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61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1" grpId="0"/>
      <p:bldP spid="52" grpId="0"/>
      <p:bldP spid="53" grpId="0"/>
      <p:bldP spid="55" grpId="0"/>
      <p:bldP spid="71" grpId="0"/>
      <p:bldP spid="72" grpId="0"/>
      <p:bldP spid="73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92" grpId="0"/>
      <p:bldP spid="93" grpId="0"/>
      <p:bldP spid="94" grpId="0"/>
      <p:bldP spid="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1CA15E-D5ED-C663-F524-A4413BCEAF0E}"/>
              </a:ext>
            </a:extLst>
          </p:cNvPr>
          <p:cNvGrpSpPr/>
          <p:nvPr/>
        </p:nvGrpSpPr>
        <p:grpSpPr>
          <a:xfrm>
            <a:off x="1299382" y="1343551"/>
            <a:ext cx="11379356" cy="681454"/>
            <a:chOff x="1470819" y="1943100"/>
            <a:chExt cx="11379356" cy="681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29A563C-C548-A091-7648-A878CAEA70C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DA5E975-9B99-D9CB-5A16-2FF7F7554497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5990FC-DFF3-0D6E-F5E0-2D58E20C326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BB9C8D-1FE1-32C5-3BE7-8F4B35DFFCBC}"/>
                </a:ext>
              </a:extLst>
            </p:cNvPr>
            <p:cNvSpPr txBox="1"/>
            <p:nvPr/>
          </p:nvSpPr>
          <p:spPr>
            <a:xfrm>
              <a:off x="2118519" y="1947446"/>
              <a:ext cx="107316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b, Tính rồi nêu thương và số dư mỗi phép chia sau.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DC96025-F693-92E8-79B5-9F09909241D1}"/>
              </a:ext>
            </a:extLst>
          </p:cNvPr>
          <p:cNvGrpSpPr/>
          <p:nvPr/>
        </p:nvGrpSpPr>
        <p:grpSpPr>
          <a:xfrm>
            <a:off x="7533314" y="436165"/>
            <a:ext cx="1215333" cy="523220"/>
            <a:chOff x="7022642" y="641502"/>
            <a:chExt cx="1194827" cy="52322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AE2C6C2-3094-BC56-55BD-57CAFC810E3E}"/>
                </a:ext>
              </a:extLst>
            </p:cNvPr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83DB615-D37C-DAF1-D5A2-DE222816BECF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Text Box 14">
            <a:extLst>
              <a:ext uri="{FF2B5EF4-FFF2-40B4-BE49-F238E27FC236}">
                <a16:creationId xmlns:a16="http://schemas.microsoft.com/office/drawing/2014/main" id="{D50708D7-F239-974F-993F-14429D9E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897022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7C3602C-2537-2001-4BF4-D7BE3C51F228}"/>
              </a:ext>
            </a:extLst>
          </p:cNvPr>
          <p:cNvSpPr txBox="1"/>
          <p:nvPr/>
        </p:nvSpPr>
        <p:spPr>
          <a:xfrm>
            <a:off x="9144291" y="8350095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36 425 : 2 = 18212 (dư 1)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7113248-AB98-E027-AC00-FA03986E9570}"/>
              </a:ext>
            </a:extLst>
          </p:cNvPr>
          <p:cNvSpPr txBox="1">
            <a:spLocks/>
          </p:cNvSpPr>
          <p:nvPr/>
        </p:nvSpPr>
        <p:spPr>
          <a:xfrm>
            <a:off x="9787195" y="265702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5CEA4AA-D7A5-AAA6-3433-CB1FCAA6768F}"/>
              </a:ext>
            </a:extLst>
          </p:cNvPr>
          <p:cNvSpPr txBox="1">
            <a:spLocks/>
          </p:cNvSpPr>
          <p:nvPr/>
        </p:nvSpPr>
        <p:spPr>
          <a:xfrm>
            <a:off x="11527190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36612BF-CA19-F155-719B-267509B4D21C}"/>
              </a:ext>
            </a:extLst>
          </p:cNvPr>
          <p:cNvCxnSpPr>
            <a:cxnSpLocks/>
          </p:cNvCxnSpPr>
          <p:nvPr/>
        </p:nvCxnSpPr>
        <p:spPr>
          <a:xfrm>
            <a:off x="10311329" y="5778343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C61BD703-9D38-182C-B2DD-4C9D301F0727}"/>
              </a:ext>
            </a:extLst>
          </p:cNvPr>
          <p:cNvSpPr txBox="1">
            <a:spLocks/>
          </p:cNvSpPr>
          <p:nvPr/>
        </p:nvSpPr>
        <p:spPr>
          <a:xfrm>
            <a:off x="9825132" y="336491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1F54555-E6AB-4EDD-642D-DB731716DF8E}"/>
              </a:ext>
            </a:extLst>
          </p:cNvPr>
          <p:cNvSpPr txBox="1">
            <a:spLocks/>
          </p:cNvSpPr>
          <p:nvPr/>
        </p:nvSpPr>
        <p:spPr>
          <a:xfrm>
            <a:off x="10125256" y="34006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5A5CEE3-7F4A-2F5C-8363-F18052585C1A}"/>
              </a:ext>
            </a:extLst>
          </p:cNvPr>
          <p:cNvSpPr txBox="1">
            <a:spLocks/>
          </p:cNvSpPr>
          <p:nvPr/>
        </p:nvSpPr>
        <p:spPr>
          <a:xfrm>
            <a:off x="11882582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762E2BF-F8C3-1001-4B86-94456CD35E96}"/>
              </a:ext>
            </a:extLst>
          </p:cNvPr>
          <p:cNvSpPr txBox="1">
            <a:spLocks/>
          </p:cNvSpPr>
          <p:nvPr/>
        </p:nvSpPr>
        <p:spPr>
          <a:xfrm>
            <a:off x="10125260" y="3942900"/>
            <a:ext cx="765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079A782-4335-A823-B0B8-64CC5D3C8AE3}"/>
              </a:ext>
            </a:extLst>
          </p:cNvPr>
          <p:cNvSpPr txBox="1">
            <a:spLocks/>
          </p:cNvSpPr>
          <p:nvPr/>
        </p:nvSpPr>
        <p:spPr>
          <a:xfrm>
            <a:off x="10185996" y="460859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E455EB4-3DA4-E450-06E4-7E8ACD66E1E1}"/>
              </a:ext>
            </a:extLst>
          </p:cNvPr>
          <p:cNvSpPr txBox="1">
            <a:spLocks/>
          </p:cNvSpPr>
          <p:nvPr/>
        </p:nvSpPr>
        <p:spPr>
          <a:xfrm>
            <a:off x="12188530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F301BD8-4B64-5A1B-BE72-A5DA59B04A4B}"/>
              </a:ext>
            </a:extLst>
          </p:cNvPr>
          <p:cNvSpPr txBox="1">
            <a:spLocks/>
          </p:cNvSpPr>
          <p:nvPr/>
        </p:nvSpPr>
        <p:spPr>
          <a:xfrm>
            <a:off x="10227099" y="5156153"/>
            <a:ext cx="892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1D503D3-FBE7-9155-F651-1F8DEE646158}"/>
              </a:ext>
            </a:extLst>
          </p:cNvPr>
          <p:cNvSpPr txBox="1">
            <a:spLocks/>
          </p:cNvSpPr>
          <p:nvPr/>
        </p:nvSpPr>
        <p:spPr>
          <a:xfrm>
            <a:off x="10541757" y="57506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B6AB0DE-E5A8-E795-C90C-F475ED6D13E8}"/>
              </a:ext>
            </a:extLst>
          </p:cNvPr>
          <p:cNvSpPr txBox="1">
            <a:spLocks/>
          </p:cNvSpPr>
          <p:nvPr/>
        </p:nvSpPr>
        <p:spPr>
          <a:xfrm>
            <a:off x="10530522" y="462530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1BC53B2-2DB1-3894-D720-F29111B5E816}"/>
              </a:ext>
            </a:extLst>
          </p:cNvPr>
          <p:cNvSpPr txBox="1">
            <a:spLocks/>
          </p:cNvSpPr>
          <p:nvPr/>
        </p:nvSpPr>
        <p:spPr>
          <a:xfrm>
            <a:off x="9234494" y="2117559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89 689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B8361DE-0B5C-F8D6-CFAD-8DDC9E8DB829}"/>
              </a:ext>
            </a:extLst>
          </p:cNvPr>
          <p:cNvGrpSpPr/>
          <p:nvPr/>
        </p:nvGrpSpPr>
        <p:grpSpPr>
          <a:xfrm>
            <a:off x="11549110" y="2120506"/>
            <a:ext cx="1295400" cy="1963967"/>
            <a:chOff x="3333382" y="2531790"/>
            <a:chExt cx="1295400" cy="1963967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0047563-386E-5C31-8143-2B1013FC21A2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9EAFF768-76F9-10EE-0EDF-C3166CC929A8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82B5BD3-5A74-2737-DA31-B6B948CA42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735A601-B81F-9801-62F7-074E77173B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D82673-44A6-5727-4F8F-8B381D6AD627}"/>
              </a:ext>
            </a:extLst>
          </p:cNvPr>
          <p:cNvCxnSpPr>
            <a:cxnSpLocks/>
          </p:cNvCxnSpPr>
          <p:nvPr/>
        </p:nvCxnSpPr>
        <p:spPr>
          <a:xfrm>
            <a:off x="9864082" y="335668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9559F969-0A12-0C8B-1DD6-E8DA0577A6ED}"/>
              </a:ext>
            </a:extLst>
          </p:cNvPr>
          <p:cNvCxnSpPr>
            <a:cxnSpLocks/>
          </p:cNvCxnSpPr>
          <p:nvPr/>
        </p:nvCxnSpPr>
        <p:spPr>
          <a:xfrm>
            <a:off x="10138551" y="4572979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1C289DC1-0332-62F7-BA3A-A55198CF41B0}"/>
              </a:ext>
            </a:extLst>
          </p:cNvPr>
          <p:cNvSpPr txBox="1">
            <a:spLocks/>
          </p:cNvSpPr>
          <p:nvPr/>
        </p:nvSpPr>
        <p:spPr>
          <a:xfrm>
            <a:off x="10856755" y="576993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4FC8790-20B2-1B3E-2A8C-386C00E7CABE}"/>
              </a:ext>
            </a:extLst>
          </p:cNvPr>
          <p:cNvSpPr txBox="1">
            <a:spLocks/>
          </p:cNvSpPr>
          <p:nvPr/>
        </p:nvSpPr>
        <p:spPr>
          <a:xfrm>
            <a:off x="12454593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6B3130F9-3EC5-8DA2-3C3D-F7355BAA8B2C}"/>
              </a:ext>
            </a:extLst>
          </p:cNvPr>
          <p:cNvSpPr txBox="1">
            <a:spLocks/>
          </p:cNvSpPr>
          <p:nvPr/>
        </p:nvSpPr>
        <p:spPr>
          <a:xfrm>
            <a:off x="10876034" y="623054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579727D-0F6E-BB2A-A8FA-1F2BA90C2461}"/>
              </a:ext>
            </a:extLst>
          </p:cNvPr>
          <p:cNvCxnSpPr>
            <a:cxnSpLocks/>
          </p:cNvCxnSpPr>
          <p:nvPr/>
        </p:nvCxnSpPr>
        <p:spPr>
          <a:xfrm>
            <a:off x="10520879" y="6820096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E2D5A5F3-387A-1E8C-17CB-945C99A40A83}"/>
              </a:ext>
            </a:extLst>
          </p:cNvPr>
          <p:cNvSpPr txBox="1">
            <a:spLocks/>
          </p:cNvSpPr>
          <p:nvPr/>
        </p:nvSpPr>
        <p:spPr>
          <a:xfrm>
            <a:off x="10903207" y="673766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4E4593C-CD99-02EE-E860-3E250D0AE44D}"/>
              </a:ext>
            </a:extLst>
          </p:cNvPr>
          <p:cNvSpPr txBox="1">
            <a:spLocks/>
          </p:cNvSpPr>
          <p:nvPr/>
        </p:nvSpPr>
        <p:spPr>
          <a:xfrm>
            <a:off x="11173561" y="67623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C3FD28B-A75E-40FA-16A0-3CDBC2002845}"/>
              </a:ext>
            </a:extLst>
          </p:cNvPr>
          <p:cNvSpPr txBox="1">
            <a:spLocks/>
          </p:cNvSpPr>
          <p:nvPr/>
        </p:nvSpPr>
        <p:spPr>
          <a:xfrm>
            <a:off x="12720656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EA427BC-80BB-4051-7C67-4BB44B734575}"/>
              </a:ext>
            </a:extLst>
          </p:cNvPr>
          <p:cNvSpPr txBox="1">
            <a:spLocks/>
          </p:cNvSpPr>
          <p:nvPr/>
        </p:nvSpPr>
        <p:spPr>
          <a:xfrm>
            <a:off x="11173561" y="718446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3E2FEF9-2308-3B1D-B04C-B11AC4716B5D}"/>
              </a:ext>
            </a:extLst>
          </p:cNvPr>
          <p:cNvSpPr txBox="1">
            <a:spLocks/>
          </p:cNvSpPr>
          <p:nvPr/>
        </p:nvSpPr>
        <p:spPr>
          <a:xfrm>
            <a:off x="11193341" y="77148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DDADC047-1FF2-E7A9-B3C4-BEA374F5C042}"/>
              </a:ext>
            </a:extLst>
          </p:cNvPr>
          <p:cNvCxnSpPr>
            <a:cxnSpLocks/>
          </p:cNvCxnSpPr>
          <p:nvPr/>
        </p:nvCxnSpPr>
        <p:spPr>
          <a:xfrm>
            <a:off x="10951635" y="7813732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7408789B-B885-A01C-EA42-AF34C710038E}"/>
              </a:ext>
            </a:extLst>
          </p:cNvPr>
          <p:cNvSpPr txBox="1"/>
          <p:nvPr/>
        </p:nvSpPr>
        <p:spPr>
          <a:xfrm>
            <a:off x="2078196" y="8341014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36 425 : 2 = 18212 (dư 1)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4FF9ED-24EF-90A7-EDA0-EEBAB00EAD9D}"/>
              </a:ext>
            </a:extLst>
          </p:cNvPr>
          <p:cNvSpPr txBox="1">
            <a:spLocks/>
          </p:cNvSpPr>
          <p:nvPr/>
        </p:nvSpPr>
        <p:spPr>
          <a:xfrm>
            <a:off x="2721100" y="264794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E368796-9BD7-1BDA-EF56-A872AEACA024}"/>
              </a:ext>
            </a:extLst>
          </p:cNvPr>
          <p:cNvSpPr txBox="1">
            <a:spLocks/>
          </p:cNvSpPr>
          <p:nvPr/>
        </p:nvSpPr>
        <p:spPr>
          <a:xfrm>
            <a:off x="4461095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28FB43C3-6D92-67D1-F05A-0CEEDA1F8DE8}"/>
              </a:ext>
            </a:extLst>
          </p:cNvPr>
          <p:cNvCxnSpPr>
            <a:cxnSpLocks/>
          </p:cNvCxnSpPr>
          <p:nvPr/>
        </p:nvCxnSpPr>
        <p:spPr>
          <a:xfrm>
            <a:off x="3245234" y="5769262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C242476B-1894-D131-0AC4-CD0F544F9D65}"/>
              </a:ext>
            </a:extLst>
          </p:cNvPr>
          <p:cNvSpPr txBox="1">
            <a:spLocks/>
          </p:cNvSpPr>
          <p:nvPr/>
        </p:nvSpPr>
        <p:spPr>
          <a:xfrm>
            <a:off x="2759037" y="335583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ACB9CD0-61EF-0D72-232A-BBB2C83BC4E2}"/>
              </a:ext>
            </a:extLst>
          </p:cNvPr>
          <p:cNvSpPr txBox="1">
            <a:spLocks/>
          </p:cNvSpPr>
          <p:nvPr/>
        </p:nvSpPr>
        <p:spPr>
          <a:xfrm>
            <a:off x="3059161" y="339156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4D4E820-2A55-0CF3-1A42-AF874B5A043D}"/>
              </a:ext>
            </a:extLst>
          </p:cNvPr>
          <p:cNvSpPr txBox="1">
            <a:spLocks/>
          </p:cNvSpPr>
          <p:nvPr/>
        </p:nvSpPr>
        <p:spPr>
          <a:xfrm>
            <a:off x="4816487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73485C3-5AEF-8B05-567E-2B75463FB075}"/>
              </a:ext>
            </a:extLst>
          </p:cNvPr>
          <p:cNvSpPr txBox="1">
            <a:spLocks/>
          </p:cNvSpPr>
          <p:nvPr/>
        </p:nvSpPr>
        <p:spPr>
          <a:xfrm>
            <a:off x="2770272" y="3933484"/>
            <a:ext cx="765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C4F1F46-4402-BBF7-E902-4C82CB861580}"/>
              </a:ext>
            </a:extLst>
          </p:cNvPr>
          <p:cNvSpPr txBox="1">
            <a:spLocks/>
          </p:cNvSpPr>
          <p:nvPr/>
        </p:nvSpPr>
        <p:spPr>
          <a:xfrm>
            <a:off x="3071775" y="459951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5A716025-716F-DB0B-357C-BB517F8B9EB0}"/>
              </a:ext>
            </a:extLst>
          </p:cNvPr>
          <p:cNvSpPr txBox="1">
            <a:spLocks/>
          </p:cNvSpPr>
          <p:nvPr/>
        </p:nvSpPr>
        <p:spPr>
          <a:xfrm>
            <a:off x="5122435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83ED606-14F3-E67D-9926-D7A6D1D9146C}"/>
              </a:ext>
            </a:extLst>
          </p:cNvPr>
          <p:cNvSpPr txBox="1">
            <a:spLocks/>
          </p:cNvSpPr>
          <p:nvPr/>
        </p:nvSpPr>
        <p:spPr>
          <a:xfrm>
            <a:off x="3475662" y="51470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9FE6928-C727-3540-058D-8ED993E70C2C}"/>
              </a:ext>
            </a:extLst>
          </p:cNvPr>
          <p:cNvSpPr txBox="1">
            <a:spLocks/>
          </p:cNvSpPr>
          <p:nvPr/>
        </p:nvSpPr>
        <p:spPr>
          <a:xfrm>
            <a:off x="3475662" y="57415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CECC9BD-7926-A763-4558-56D01A0E09EC}"/>
              </a:ext>
            </a:extLst>
          </p:cNvPr>
          <p:cNvSpPr txBox="1">
            <a:spLocks/>
          </p:cNvSpPr>
          <p:nvPr/>
        </p:nvSpPr>
        <p:spPr>
          <a:xfrm>
            <a:off x="3464427" y="46162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CDE9CDD4-106E-AA1F-D65B-CAB9FC73FF64}"/>
              </a:ext>
            </a:extLst>
          </p:cNvPr>
          <p:cNvSpPr txBox="1">
            <a:spLocks/>
          </p:cNvSpPr>
          <p:nvPr/>
        </p:nvSpPr>
        <p:spPr>
          <a:xfrm>
            <a:off x="2168399" y="2108478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36 425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FE072C29-FFA5-DA1C-B973-A825BBC7FC3D}"/>
              </a:ext>
            </a:extLst>
          </p:cNvPr>
          <p:cNvGrpSpPr/>
          <p:nvPr/>
        </p:nvGrpSpPr>
        <p:grpSpPr>
          <a:xfrm>
            <a:off x="4483015" y="2111425"/>
            <a:ext cx="1295400" cy="1963967"/>
            <a:chOff x="3333382" y="2531790"/>
            <a:chExt cx="1295400" cy="1963967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88CD5E7F-ABB0-205F-DCC8-90906A6A1914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A2940D74-5181-EB68-5DF3-0182A891490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17F37832-B429-615C-2184-D3BBC2B0D8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0FF7E694-D3B6-BCA9-A4A9-D071094324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EB344D45-D325-2A17-BCAF-1941BCED05C7}"/>
              </a:ext>
            </a:extLst>
          </p:cNvPr>
          <p:cNvCxnSpPr>
            <a:cxnSpLocks/>
          </p:cNvCxnSpPr>
          <p:nvPr/>
        </p:nvCxnSpPr>
        <p:spPr>
          <a:xfrm>
            <a:off x="2797987" y="3347603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0928C614-2FF7-C975-C630-D33CC68FE01C}"/>
              </a:ext>
            </a:extLst>
          </p:cNvPr>
          <p:cNvCxnSpPr>
            <a:cxnSpLocks/>
          </p:cNvCxnSpPr>
          <p:nvPr/>
        </p:nvCxnSpPr>
        <p:spPr>
          <a:xfrm>
            <a:off x="3072456" y="4563898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9682E3A4-E43C-C9BE-919C-6427AD03A0C4}"/>
              </a:ext>
            </a:extLst>
          </p:cNvPr>
          <p:cNvSpPr txBox="1">
            <a:spLocks/>
          </p:cNvSpPr>
          <p:nvPr/>
        </p:nvSpPr>
        <p:spPr>
          <a:xfrm>
            <a:off x="3790660" y="57608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889FC9A-34FF-CD1B-F12B-6ECCC233333D}"/>
              </a:ext>
            </a:extLst>
          </p:cNvPr>
          <p:cNvSpPr txBox="1">
            <a:spLocks/>
          </p:cNvSpPr>
          <p:nvPr/>
        </p:nvSpPr>
        <p:spPr>
          <a:xfrm>
            <a:off x="5388498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F8DF82B-163B-A45A-79DC-FFABB9C6CED3}"/>
              </a:ext>
            </a:extLst>
          </p:cNvPr>
          <p:cNvSpPr txBox="1">
            <a:spLocks/>
          </p:cNvSpPr>
          <p:nvPr/>
        </p:nvSpPr>
        <p:spPr>
          <a:xfrm>
            <a:off x="3809939" y="622146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1A2751DC-D078-E98D-1E23-E46EEA20798B}"/>
              </a:ext>
            </a:extLst>
          </p:cNvPr>
          <p:cNvCxnSpPr>
            <a:cxnSpLocks/>
          </p:cNvCxnSpPr>
          <p:nvPr/>
        </p:nvCxnSpPr>
        <p:spPr>
          <a:xfrm>
            <a:off x="3454784" y="6811015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169C3981-F6C7-BC8C-E6E8-C4C709C45589}"/>
              </a:ext>
            </a:extLst>
          </p:cNvPr>
          <p:cNvSpPr txBox="1">
            <a:spLocks/>
          </p:cNvSpPr>
          <p:nvPr/>
        </p:nvSpPr>
        <p:spPr>
          <a:xfrm>
            <a:off x="3837112" y="672858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EBA01943-3CD7-69C6-D6A5-E21602DFA715}"/>
              </a:ext>
            </a:extLst>
          </p:cNvPr>
          <p:cNvSpPr txBox="1">
            <a:spLocks/>
          </p:cNvSpPr>
          <p:nvPr/>
        </p:nvSpPr>
        <p:spPr>
          <a:xfrm>
            <a:off x="4107466" y="67532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32E2C34-3FA3-E7BD-B845-D12AD48D8522}"/>
              </a:ext>
            </a:extLst>
          </p:cNvPr>
          <p:cNvSpPr txBox="1">
            <a:spLocks/>
          </p:cNvSpPr>
          <p:nvPr/>
        </p:nvSpPr>
        <p:spPr>
          <a:xfrm>
            <a:off x="5654561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50F3D72-58C4-B82C-F861-36BBBF171C63}"/>
              </a:ext>
            </a:extLst>
          </p:cNvPr>
          <p:cNvSpPr txBox="1">
            <a:spLocks/>
          </p:cNvSpPr>
          <p:nvPr/>
        </p:nvSpPr>
        <p:spPr>
          <a:xfrm>
            <a:off x="4107466" y="717538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DB338F7-8D3A-D5E1-19B5-2599E4FE497B}"/>
              </a:ext>
            </a:extLst>
          </p:cNvPr>
          <p:cNvSpPr txBox="1">
            <a:spLocks/>
          </p:cNvSpPr>
          <p:nvPr/>
        </p:nvSpPr>
        <p:spPr>
          <a:xfrm>
            <a:off x="4127246" y="77057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3A068803-91F6-E991-BB2F-E8E4F8C57D88}"/>
              </a:ext>
            </a:extLst>
          </p:cNvPr>
          <p:cNvCxnSpPr>
            <a:cxnSpLocks/>
          </p:cNvCxnSpPr>
          <p:nvPr/>
        </p:nvCxnSpPr>
        <p:spPr>
          <a:xfrm>
            <a:off x="3885540" y="780465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1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33" grpId="0"/>
      <p:bldP spid="134" grpId="0"/>
      <p:bldP spid="135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54" grpId="0"/>
      <p:bldP spid="155" grpId="0"/>
      <p:bldP spid="156" grpId="0"/>
      <p:bldP spid="158" grpId="0"/>
      <p:bldP spid="159" grpId="0"/>
      <p:bldP spid="160" grpId="0"/>
      <p:bldP spid="161" grpId="0"/>
      <p:bldP spid="1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00923" y="1724340"/>
            <a:ext cx="11438606" cy="2436204"/>
            <a:chOff x="1470819" y="1943100"/>
            <a:chExt cx="6360307" cy="2220866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482588" cy="646331"/>
              <a:chOff x="1737519" y="1943100"/>
              <a:chExt cx="482588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415498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7"/>
              <a:ext cx="5712607" cy="2216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 3 455m vải, may mỗi bộ đồng phục hết 2m. Hỏi có thể may được nhiều nhất bao nhiêu bộ đồng phục và còn thừa mấy mét vải?</a:t>
              </a:r>
            </a:p>
          </p:txBody>
        </p:sp>
      </p:grpSp>
      <p:sp>
        <p:nvSpPr>
          <p:cNvPr id="18" name="Text Box 14">
            <a:extLst>
              <a:ext uri="{FF2B5EF4-FFF2-40B4-BE49-F238E27FC236}">
                <a16:creationId xmlns:a16="http://schemas.microsoft.com/office/drawing/2014/main" id="{06AA7248-6084-216B-D31C-D89E23E9A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86: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 (Tiết 1)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0970A3-0300-4B25-9E19-12AD50EA61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6" t="22377" r="7409"/>
          <a:stretch/>
        </p:blipFill>
        <p:spPr>
          <a:xfrm>
            <a:off x="11739529" y="1609533"/>
            <a:ext cx="4509274" cy="25791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34E271-26AF-7A0D-3ACB-056E0A1B6344}"/>
              </a:ext>
            </a:extLst>
          </p:cNvPr>
          <p:cNvSpPr txBox="1"/>
          <p:nvPr/>
        </p:nvSpPr>
        <p:spPr>
          <a:xfrm>
            <a:off x="2390195" y="3971980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FB0ACE-712B-6518-F736-2B8CFCC5DA24}"/>
              </a:ext>
            </a:extLst>
          </p:cNvPr>
          <p:cNvSpPr txBox="1"/>
          <p:nvPr/>
        </p:nvSpPr>
        <p:spPr>
          <a:xfrm>
            <a:off x="1127919" y="4571998"/>
            <a:ext cx="571499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Có: 3 455 m vải.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Mỗi bộ may hết: 2 m.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Có thể may được: ? bộ và thừa mấy mét?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BFA504-D7A5-275A-81BB-3C91AC46E525}"/>
              </a:ext>
            </a:extLst>
          </p:cNvPr>
          <p:cNvCxnSpPr/>
          <p:nvPr/>
        </p:nvCxnSpPr>
        <p:spPr>
          <a:xfrm>
            <a:off x="6842919" y="4514167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C3B4BB1-556E-74EA-DFB9-0EA08F009588}"/>
              </a:ext>
            </a:extLst>
          </p:cNvPr>
          <p:cNvSpPr txBox="1"/>
          <p:nvPr/>
        </p:nvSpPr>
        <p:spPr>
          <a:xfrm>
            <a:off x="10424319" y="3962400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2ACFBF-ECE8-72CE-F750-D08FA45BAB25}"/>
              </a:ext>
            </a:extLst>
          </p:cNvPr>
          <p:cNvSpPr txBox="1"/>
          <p:nvPr/>
        </p:nvSpPr>
        <p:spPr>
          <a:xfrm>
            <a:off x="7071562" y="4726730"/>
            <a:ext cx="863253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có phép tính: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3 455 : 2 = 1727 (dư 1)</a:t>
            </a:r>
          </a:p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Vậy có thể máy nhiều nhất được 1727 bộ quần áo và dư 1 mét vải.</a:t>
            </a:r>
          </a:p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 số: 1727 bộ, thừa 1 mét</a:t>
            </a:r>
          </a:p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570</Words>
  <Application>Microsoft Office PowerPoint</Application>
  <PresentationFormat>Custom</PresentationFormat>
  <Paragraphs>270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242</cp:revision>
  <dcterms:created xsi:type="dcterms:W3CDTF">2022-07-10T01:37:20Z</dcterms:created>
  <dcterms:modified xsi:type="dcterms:W3CDTF">2024-03-19T00:45:18Z</dcterms:modified>
</cp:coreProperties>
</file>