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6276638" cy="9144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2" roundtripDataSignature="AMtx7mjVBfR5f1Ayu/6KqnC7z9IMLpwcm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7" d="100"/>
          <a:sy n="57" d="100"/>
        </p:scale>
        <p:origin x="-462" y="-7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4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788373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8"/>
          <p:cNvSpPr txBox="1"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t" anchorCtr="0">
            <a:normAutofit/>
          </a:bodyPr>
          <a:lstStyle>
            <a:lvl1pPr lvl="0" algn="ctr">
              <a:spcBef>
                <a:spcPts val="1020"/>
              </a:spcBef>
              <a:spcAft>
                <a:spcPts val="0"/>
              </a:spcAft>
              <a:buClr>
                <a:srgbClr val="888888"/>
              </a:buClr>
              <a:buSzPts val="51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880"/>
              </a:spcBef>
              <a:spcAft>
                <a:spcPts val="0"/>
              </a:spcAft>
              <a:buClr>
                <a:srgbClr val="888888"/>
              </a:buClr>
              <a:buSzPts val="4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8"/>
          <p:cNvSpPr txBox="1">
            <a:spLocks noGrp="1"/>
          </p:cNvSpPr>
          <p:nvPr>
            <p:ph type="dt" idx="10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ftr" idx="11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sldNum" idx="12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 rot="5400000">
            <a:off x="5121011" y="-2173577"/>
            <a:ext cx="6034617" cy="14648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dt" idx="10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 rot="5400000">
            <a:off x="19064541" y="2431448"/>
            <a:ext cx="10401300" cy="6516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 rot="5400000">
            <a:off x="5892050" y="-3953459"/>
            <a:ext cx="10401300" cy="19286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dt" idx="10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ftr" idx="11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ldNum" idx="12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 txBox="1"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9"/>
          <p:cNvSpPr txBox="1"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dt" idx="10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ftr" idx="11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sldNum" idx="12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0"/>
          <p:cNvSpPr txBox="1"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Calibri"/>
              <a:buNone/>
              <a:defRPr sz="64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0"/>
          <p:cNvSpPr txBox="1"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580"/>
              </a:spcBef>
              <a:spcAft>
                <a:spcPts val="0"/>
              </a:spcAft>
              <a:buClr>
                <a:srgbClr val="888888"/>
              </a:buClr>
              <a:buSzPts val="2900"/>
              <a:buNone/>
              <a:defRPr sz="29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500"/>
              <a:buNone/>
              <a:defRPr sz="25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0"/>
          <p:cNvSpPr txBox="1">
            <a:spLocks noGrp="1"/>
          </p:cNvSpPr>
          <p:nvPr>
            <p:ph type="dt" idx="10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ftr" idx="11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sldNum" idx="12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body" idx="1"/>
          </p:nvPr>
        </p:nvSpPr>
        <p:spPr>
          <a:xfrm>
            <a:off x="1449640" y="2844800"/>
            <a:ext cx="12899800" cy="8045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t" anchorCtr="0">
            <a:normAutofit/>
          </a:bodyPr>
          <a:lstStyle>
            <a:lvl1pPr marL="457200" lvl="0" indent="-50800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  <a:defRPr sz="4400"/>
            </a:lvl1pPr>
            <a:lvl2pPr marL="914400" lvl="1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–"/>
              <a:defRPr sz="3800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41275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–"/>
              <a:defRPr sz="2900"/>
            </a:lvl4pPr>
            <a:lvl5pPr marL="2286000" lvl="4" indent="-41275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»"/>
              <a:defRPr sz="2900"/>
            </a:lvl5pPr>
            <a:lvl6pPr marL="2743200" lvl="5" indent="-41275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6pPr>
            <a:lvl7pPr marL="3200400" lvl="6" indent="-41275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7pPr>
            <a:lvl8pPr marL="3657600" lvl="7" indent="-41275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8pPr>
            <a:lvl9pPr marL="4114800" lvl="8" indent="-41275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2"/>
          </p:nvPr>
        </p:nvSpPr>
        <p:spPr>
          <a:xfrm>
            <a:off x="14620717" y="2844800"/>
            <a:ext cx="12902627" cy="8045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t" anchorCtr="0">
            <a:normAutofit/>
          </a:bodyPr>
          <a:lstStyle>
            <a:lvl1pPr marL="457200" lvl="0" indent="-50800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  <a:defRPr sz="4400"/>
            </a:lvl1pPr>
            <a:lvl2pPr marL="914400" lvl="1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–"/>
              <a:defRPr sz="3800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41275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–"/>
              <a:defRPr sz="2900"/>
            </a:lvl4pPr>
            <a:lvl5pPr marL="2286000" lvl="4" indent="-41275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»"/>
              <a:defRPr sz="2900"/>
            </a:lvl5pPr>
            <a:lvl6pPr marL="2743200" lvl="5" indent="-41275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6pPr>
            <a:lvl7pPr marL="3200400" lvl="6" indent="-41275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7pPr>
            <a:lvl8pPr marL="3657600" lvl="7" indent="-41275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8pPr>
            <a:lvl9pPr marL="4114800" lvl="8" indent="-41275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dt" idx="10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ftr" idx="11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sldNum" idx="12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2"/>
          <p:cNvSpPr txBox="1"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b" anchorCtr="0">
            <a:normAutofit/>
          </a:bodyPr>
          <a:lstStyle>
            <a:lvl1pPr marL="457200" lvl="0" indent="-2286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 b="1"/>
            </a:lvl1pPr>
            <a:lvl2pPr marL="914400" lvl="1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2pPr>
            <a:lvl3pPr marL="1371600" lvl="2" indent="-2286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 b="1"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 b="1"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 b="1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 b="1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 b="1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 b="1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 b="1"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body" idx="2"/>
          </p:nvPr>
        </p:nvSpPr>
        <p:spPr>
          <a:xfrm>
            <a:off x="813832" y="2899833"/>
            <a:ext cx="7191675" cy="5268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t" anchorCtr="0">
            <a:normAutofit/>
          </a:bodyPr>
          <a:lstStyle>
            <a:lvl1pPr marL="457200" lvl="0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41275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3pPr>
            <a:lvl4pPr marL="1828800" lvl="3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–"/>
              <a:defRPr sz="2500"/>
            </a:lvl4pPr>
            <a:lvl5pPr marL="2286000" lvl="4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»"/>
              <a:defRPr sz="2500"/>
            </a:lvl5pPr>
            <a:lvl6pPr marL="2743200" lvl="5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6pPr>
            <a:lvl7pPr marL="3200400" lvl="6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7pPr>
            <a:lvl8pPr marL="3657600" lvl="7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8pPr>
            <a:lvl9pPr marL="4114800" lvl="8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body" idx="3"/>
          </p:nvPr>
        </p:nvSpPr>
        <p:spPr>
          <a:xfrm>
            <a:off x="8268307" y="2046817"/>
            <a:ext cx="7194500" cy="85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b" anchorCtr="0">
            <a:normAutofit/>
          </a:bodyPr>
          <a:lstStyle>
            <a:lvl1pPr marL="457200" lvl="0" indent="-2286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 b="1"/>
            </a:lvl1pPr>
            <a:lvl2pPr marL="914400" lvl="1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2pPr>
            <a:lvl3pPr marL="1371600" lvl="2" indent="-2286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 b="1"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 b="1"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 b="1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 b="1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 b="1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 b="1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 b="1"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body" idx="4"/>
          </p:nvPr>
        </p:nvSpPr>
        <p:spPr>
          <a:xfrm>
            <a:off x="8268307" y="2899833"/>
            <a:ext cx="7194500" cy="5268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t" anchorCtr="0">
            <a:normAutofit/>
          </a:bodyPr>
          <a:lstStyle>
            <a:lvl1pPr marL="457200" lvl="0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41275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3pPr>
            <a:lvl4pPr marL="1828800" lvl="3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–"/>
              <a:defRPr sz="2500"/>
            </a:lvl4pPr>
            <a:lvl5pPr marL="2286000" lvl="4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»"/>
              <a:defRPr sz="2500"/>
            </a:lvl5pPr>
            <a:lvl6pPr marL="2743200" lvl="5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6pPr>
            <a:lvl7pPr marL="3200400" lvl="6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7pPr>
            <a:lvl8pPr marL="3657600" lvl="7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8pPr>
            <a:lvl9pPr marL="4114800" lvl="8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dt" idx="10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ftr" idx="11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dt" idx="10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ftr" idx="11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dt" idx="10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ftr" idx="11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6363713" y="364067"/>
            <a:ext cx="9099093" cy="7804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t" anchorCtr="0">
            <a:normAutofit/>
          </a:bodyPr>
          <a:lstStyle>
            <a:lvl1pPr marL="457200" lvl="0" indent="-552450" algn="l">
              <a:spcBef>
                <a:spcPts val="1020"/>
              </a:spcBef>
              <a:spcAft>
                <a:spcPts val="0"/>
              </a:spcAft>
              <a:buClr>
                <a:schemeClr val="dk1"/>
              </a:buClr>
              <a:buSzPts val="5100"/>
              <a:buChar char="•"/>
              <a:defRPr sz="5100"/>
            </a:lvl1pPr>
            <a:lvl2pPr marL="914400" lvl="1" indent="-50800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Char char="–"/>
              <a:defRPr sz="4400"/>
            </a:lvl2pPr>
            <a:lvl3pPr marL="1371600" lvl="2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3pPr>
            <a:lvl4pPr marL="1828800" lvl="3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4pPr>
            <a:lvl5pPr marL="2286000" lvl="4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»"/>
              <a:defRPr sz="3200"/>
            </a:lvl5pPr>
            <a:lvl6pPr marL="2743200" lvl="5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6pPr>
            <a:lvl7pPr marL="3200400" lvl="6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7pPr>
            <a:lvl8pPr marL="3657600" lvl="7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8pPr>
            <a:lvl9pPr marL="4114800" lvl="8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2"/>
          </p:nvPr>
        </p:nvSpPr>
        <p:spPr>
          <a:xfrm>
            <a:off x="813833" y="1913467"/>
            <a:ext cx="5354902" cy="6254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t" anchorCtr="0">
            <a:normAutofit/>
          </a:bodyPr>
          <a:lstStyle>
            <a:lvl1pPr marL="457200" lvl="0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1pPr>
            <a:lvl2pPr marL="914400" lvl="1" indent="-2286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dt" idx="10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ftr" idx="11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ldNum" idx="12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>
            <a:spLocks noGrp="1"/>
          </p:cNvSpPr>
          <p:nvPr>
            <p:ph type="pic" idx="2"/>
          </p:nvPr>
        </p:nvSpPr>
        <p:spPr>
          <a:xfrm>
            <a:off x="3190335" y="817033"/>
            <a:ext cx="9765983" cy="54864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3190335" y="7156451"/>
            <a:ext cx="9765983" cy="1073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t" anchorCtr="0">
            <a:normAutofit/>
          </a:bodyPr>
          <a:lstStyle>
            <a:lvl1pPr marL="457200" lvl="0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1pPr>
            <a:lvl2pPr marL="914400" lvl="1" indent="-2286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dt" idx="10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ftr" idx="11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Calibri"/>
              <a:buNone/>
              <a:defRPr sz="7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t" anchorCtr="0">
            <a:normAutofit/>
          </a:bodyPr>
          <a:lstStyle>
            <a:lvl1pPr marL="457200" marR="0" lvl="0" indent="-552450" algn="l" rtl="0">
              <a:spcBef>
                <a:spcPts val="102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Arial"/>
              <a:buChar char="•"/>
              <a:defRPr sz="5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08000" algn="l" rtl="0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–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dt" idx="10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ftr" idx="11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ldNum" idx="12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 descr="POINSET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/>
        </p:nvSpPr>
        <p:spPr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675" tIns="71825" rIns="143675" bIns="718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i="0" u="none" strike="noStrike" cap="none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TRƯỜNG TIỂU HỌC MỸ AN</a:t>
            </a:r>
            <a:endParaRPr/>
          </a:p>
        </p:txBody>
      </p:sp>
      <p:sp>
        <p:nvSpPr>
          <p:cNvPr id="90" name="Google Shape;90;p1"/>
          <p:cNvSpPr txBox="1"/>
          <p:nvPr/>
        </p:nvSpPr>
        <p:spPr>
          <a:xfrm>
            <a:off x="1496219" y="4343401"/>
            <a:ext cx="13500099" cy="1591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675" tIns="71825" rIns="143675" bIns="718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Môn Toán lớp 3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83: LUYỆN TẬP (T1)</a:t>
            </a:r>
            <a:endParaRPr/>
          </a:p>
        </p:txBody>
      </p:sp>
      <p:sp>
        <p:nvSpPr>
          <p:cNvPr id="91" name="Google Shape;91;p1"/>
          <p:cNvSpPr txBox="1"/>
          <p:nvPr/>
        </p:nvSpPr>
        <p:spPr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675" tIns="71825" rIns="143675" bIns="718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CHÀO MỪNG QUÝ THẦY CÔ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VỀ DỰ GIỜ THĂM LỚP</a:t>
            </a:r>
            <a:endParaRPr/>
          </a:p>
        </p:txBody>
      </p:sp>
      <p:pic>
        <p:nvPicPr>
          <p:cNvPr id="92" name="Google Shape;92;p1" descr="bd21315_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" name="Google Shape;93;p1"/>
          <p:cNvCxnSpPr/>
          <p:nvPr/>
        </p:nvCxnSpPr>
        <p:spPr>
          <a:xfrm>
            <a:off x="5407784" y="1447800"/>
            <a:ext cx="5985862" cy="0"/>
          </a:xfrm>
          <a:prstGeom prst="straightConnector1">
            <a:avLst/>
          </a:prstGeom>
          <a:noFill/>
          <a:ln w="25400" cap="flat" cmpd="sng">
            <a:solidFill>
              <a:srgbClr val="FF006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pic>
        <p:nvPicPr>
          <p:cNvPr id="94" name="Google Shape;94;p1" descr="BƯỚM 5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10291576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" descr="animal-14[1]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" descr="POINSET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/>
          <p:nvPr/>
        </p:nvSpPr>
        <p:spPr>
          <a:xfrm>
            <a:off x="3410990" y="1066800"/>
            <a:ext cx="910082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TRÒ CHƠI: VƯỢT QUA THỬ THÁCH</a:t>
            </a:r>
            <a:endParaRPr/>
          </a:p>
        </p:txBody>
      </p:sp>
      <p:grpSp>
        <p:nvGrpSpPr>
          <p:cNvPr id="102" name="Google Shape;102;p2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03" name="Google Shape;103;p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04" name="Google Shape;104;p2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lvl="0"/>
                <a:r>
                  <a:rPr lang="vi-VN" sz="2800" dirty="0">
                    <a:solidFill>
                      <a:srgbClr val="0000CC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Thứ Sáu ngày 15 tháng 3 năm 2024</a:t>
                </a:r>
                <a:endParaRPr lang="vi-VN" sz="2800" dirty="0">
                  <a:solidFill>
                    <a:srgbClr val="0000CC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5" name="Google Shape;105;p2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1">
                    <a:solidFill>
                      <a:srgbClr val="FF0066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TOÁN</a:t>
                </a:r>
                <a:endParaRPr/>
              </a:p>
            </p:txBody>
          </p:sp>
        </p:grpSp>
        <p:cxnSp>
          <p:nvCxnSpPr>
            <p:cNvPr id="106" name="Google Shape;106;p2"/>
            <p:cNvCxnSpPr/>
            <p:nvPr/>
          </p:nvCxnSpPr>
          <p:spPr>
            <a:xfrm>
              <a:off x="6830837" y="1051559"/>
              <a:ext cx="816199" cy="0"/>
            </a:xfrm>
            <a:prstGeom prst="straightConnector1">
              <a:avLst/>
            </a:prstGeom>
            <a:noFill/>
            <a:ln w="25400" cap="flat" cmpd="sng">
              <a:solidFill>
                <a:srgbClr val="FF006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</p:grpSp>
      <p:sp>
        <p:nvSpPr>
          <p:cNvPr id="2" name="Rectangle 1"/>
          <p:cNvSpPr/>
          <p:nvPr/>
        </p:nvSpPr>
        <p:spPr>
          <a:xfrm>
            <a:off x="7014461" y="4418112"/>
            <a:ext cx="22461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BÀI 83: LUYỆN TẬP (T1)</a:t>
            </a:r>
            <a:endParaRPr lang="en-US" dirty="0"/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oogle Shape;111;p3"/>
          <p:cNvGrpSpPr/>
          <p:nvPr/>
        </p:nvGrpSpPr>
        <p:grpSpPr>
          <a:xfrm>
            <a:off x="5087412" y="285997"/>
            <a:ext cx="5492209" cy="933203"/>
            <a:chOff x="4539226" y="1068029"/>
            <a:chExt cx="5399539" cy="933203"/>
          </a:xfrm>
        </p:grpSpPr>
        <p:grpSp>
          <p:nvGrpSpPr>
            <p:cNvPr id="112" name="Google Shape;112;p3"/>
            <p:cNvGrpSpPr/>
            <p:nvPr/>
          </p:nvGrpSpPr>
          <p:grpSpPr>
            <a:xfrm>
              <a:off x="4539226" y="1068029"/>
              <a:ext cx="5399539" cy="913289"/>
              <a:chOff x="4539226" y="1068029"/>
              <a:chExt cx="5399539" cy="913289"/>
            </a:xfrm>
          </p:grpSpPr>
          <p:sp>
            <p:nvSpPr>
              <p:cNvPr id="113" name="Google Shape;113;p3"/>
              <p:cNvSpPr txBox="1"/>
              <p:nvPr/>
            </p:nvSpPr>
            <p:spPr>
              <a:xfrm>
                <a:off x="4539226" y="1068029"/>
                <a:ext cx="5399539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lvl="0"/>
                <a:r>
                  <a:rPr lang="vi-VN" sz="2800" dirty="0">
                    <a:solidFill>
                      <a:srgbClr val="0000CC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Thứ Sáu ngày 15 tháng 3 năm 2024</a:t>
                </a:r>
                <a:endParaRPr lang="vi-VN" sz="2800" dirty="0">
                  <a:solidFill>
                    <a:srgbClr val="0000CC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4" name="Google Shape;114;p3"/>
              <p:cNvSpPr txBox="1"/>
              <p:nvPr/>
            </p:nvSpPr>
            <p:spPr>
              <a:xfrm>
                <a:off x="6713636" y="1519653"/>
                <a:ext cx="1050721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1">
                    <a:solidFill>
                      <a:srgbClr val="FF0066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TOÁN</a:t>
                </a:r>
                <a:endParaRPr/>
              </a:p>
            </p:txBody>
          </p:sp>
        </p:grpSp>
        <p:cxnSp>
          <p:nvCxnSpPr>
            <p:cNvPr id="115" name="Google Shape;115;p3"/>
            <p:cNvCxnSpPr/>
            <p:nvPr/>
          </p:nvCxnSpPr>
          <p:spPr>
            <a:xfrm>
              <a:off x="6830897" y="2001232"/>
              <a:ext cx="816199" cy="0"/>
            </a:xfrm>
            <a:prstGeom prst="straightConnector1">
              <a:avLst/>
            </a:prstGeom>
            <a:noFill/>
            <a:ln w="25400" cap="flat" cmpd="sng">
              <a:solidFill>
                <a:srgbClr val="FF006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</p:grpSp>
      <p:grpSp>
        <p:nvGrpSpPr>
          <p:cNvPr id="116" name="Google Shape;116;p3"/>
          <p:cNvGrpSpPr/>
          <p:nvPr/>
        </p:nvGrpSpPr>
        <p:grpSpPr>
          <a:xfrm>
            <a:off x="1684511" y="2286362"/>
            <a:ext cx="1996146" cy="677108"/>
            <a:chOff x="1470819" y="1947446"/>
            <a:chExt cx="1996146" cy="677108"/>
          </a:xfrm>
        </p:grpSpPr>
        <p:grpSp>
          <p:nvGrpSpPr>
            <p:cNvPr id="117" name="Google Shape;117;p3"/>
            <p:cNvGrpSpPr/>
            <p:nvPr/>
          </p:nvGrpSpPr>
          <p:grpSpPr>
            <a:xfrm>
              <a:off x="1470819" y="1962834"/>
              <a:ext cx="533400" cy="646331"/>
              <a:chOff x="1737519" y="1962834"/>
              <a:chExt cx="533400" cy="646331"/>
            </a:xfrm>
          </p:grpSpPr>
          <p:sp>
            <p:nvSpPr>
              <p:cNvPr id="118" name="Google Shape;118;p3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rgbClr val="CCC0D9"/>
              </a:solidFill>
              <a:ln w="25400" cap="flat" cmpd="sng">
                <a:solidFill>
                  <a:srgbClr val="CCC0D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9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119;p3"/>
              <p:cNvSpPr txBox="1"/>
              <p:nvPr/>
            </p:nvSpPr>
            <p:spPr>
              <a:xfrm>
                <a:off x="1796470" y="1962834"/>
                <a:ext cx="415498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b="1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</a:t>
                </a:r>
                <a:endParaRPr/>
              </a:p>
            </p:txBody>
          </p:sp>
        </p:grpSp>
        <p:sp>
          <p:nvSpPr>
            <p:cNvPr id="120" name="Google Shape;120;p3"/>
            <p:cNvSpPr txBox="1"/>
            <p:nvPr/>
          </p:nvSpPr>
          <p:spPr>
            <a:xfrm>
              <a:off x="2118519" y="1947446"/>
              <a:ext cx="1348446" cy="6771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800" b="1"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Tính:</a:t>
              </a:r>
              <a:endParaRPr/>
            </a:p>
          </p:txBody>
        </p:sp>
      </p:grpSp>
      <p:grpSp>
        <p:nvGrpSpPr>
          <p:cNvPr id="121" name="Google Shape;121;p3"/>
          <p:cNvGrpSpPr/>
          <p:nvPr/>
        </p:nvGrpSpPr>
        <p:grpSpPr>
          <a:xfrm>
            <a:off x="2042341" y="3214817"/>
            <a:ext cx="2093806" cy="1323439"/>
            <a:chOff x="7029706" y="4547502"/>
            <a:chExt cx="2093806" cy="1323439"/>
          </a:xfrm>
        </p:grpSpPr>
        <p:sp>
          <p:nvSpPr>
            <p:cNvPr id="122" name="Google Shape;122;p3"/>
            <p:cNvSpPr txBox="1"/>
            <p:nvPr/>
          </p:nvSpPr>
          <p:spPr>
            <a:xfrm>
              <a:off x="7414055" y="4547502"/>
              <a:ext cx="1547138" cy="13234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4 234</a:t>
              </a:r>
              <a:endParaRPr/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3"/>
            <p:cNvSpPr txBox="1"/>
            <p:nvPr/>
          </p:nvSpPr>
          <p:spPr>
            <a:xfrm>
              <a:off x="7435826" y="5073928"/>
              <a:ext cx="1570080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/>
            </a:p>
          </p:txBody>
        </p:sp>
        <p:sp>
          <p:nvSpPr>
            <p:cNvPr id="124" name="Google Shape;124;p3"/>
            <p:cNvSpPr txBox="1"/>
            <p:nvPr/>
          </p:nvSpPr>
          <p:spPr>
            <a:xfrm>
              <a:off x="7029706" y="4879302"/>
              <a:ext cx="420308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</a:t>
              </a:r>
              <a:endParaRPr/>
            </a:p>
          </p:txBody>
        </p:sp>
        <p:cxnSp>
          <p:nvCxnSpPr>
            <p:cNvPr id="125" name="Google Shape;125;p3"/>
            <p:cNvCxnSpPr/>
            <p:nvPr/>
          </p:nvCxnSpPr>
          <p:spPr>
            <a:xfrm rot="10800000" flipH="1">
              <a:off x="7506235" y="5729120"/>
              <a:ext cx="1617277" cy="1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</p:grpSp>
      <p:grpSp>
        <p:nvGrpSpPr>
          <p:cNvPr id="126" name="Google Shape;126;p3"/>
          <p:cNvGrpSpPr/>
          <p:nvPr/>
        </p:nvGrpSpPr>
        <p:grpSpPr>
          <a:xfrm>
            <a:off x="5087412" y="3179571"/>
            <a:ext cx="2017052" cy="1196481"/>
            <a:chOff x="7106460" y="4585333"/>
            <a:chExt cx="2017052" cy="1196481"/>
          </a:xfrm>
        </p:grpSpPr>
        <p:sp>
          <p:nvSpPr>
            <p:cNvPr id="127" name="Google Shape;127;p3"/>
            <p:cNvSpPr txBox="1"/>
            <p:nvPr/>
          </p:nvSpPr>
          <p:spPr>
            <a:xfrm>
              <a:off x="7442024" y="4585333"/>
              <a:ext cx="1547138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3 192</a:t>
              </a:r>
              <a:endParaRPr/>
            </a:p>
          </p:txBody>
        </p:sp>
        <p:sp>
          <p:nvSpPr>
            <p:cNvPr id="128" name="Google Shape;128;p3"/>
            <p:cNvSpPr txBox="1"/>
            <p:nvPr/>
          </p:nvSpPr>
          <p:spPr>
            <a:xfrm>
              <a:off x="7435826" y="5073928"/>
              <a:ext cx="1570080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/>
            </a:p>
          </p:txBody>
        </p:sp>
        <p:sp>
          <p:nvSpPr>
            <p:cNvPr id="129" name="Google Shape;129;p3"/>
            <p:cNvSpPr txBox="1"/>
            <p:nvPr/>
          </p:nvSpPr>
          <p:spPr>
            <a:xfrm>
              <a:off x="7106460" y="4804623"/>
              <a:ext cx="420308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</a:t>
              </a:r>
              <a:endParaRPr/>
            </a:p>
          </p:txBody>
        </p:sp>
        <p:cxnSp>
          <p:nvCxnSpPr>
            <p:cNvPr id="130" name="Google Shape;130;p3"/>
            <p:cNvCxnSpPr/>
            <p:nvPr/>
          </p:nvCxnSpPr>
          <p:spPr>
            <a:xfrm rot="10800000" flipH="1">
              <a:off x="7506235" y="5729120"/>
              <a:ext cx="1617277" cy="1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</p:grpSp>
      <p:grpSp>
        <p:nvGrpSpPr>
          <p:cNvPr id="131" name="Google Shape;131;p3"/>
          <p:cNvGrpSpPr/>
          <p:nvPr/>
        </p:nvGrpSpPr>
        <p:grpSpPr>
          <a:xfrm>
            <a:off x="7891793" y="3126877"/>
            <a:ext cx="2017052" cy="1196481"/>
            <a:chOff x="7106460" y="4585333"/>
            <a:chExt cx="2017052" cy="1196481"/>
          </a:xfrm>
        </p:grpSpPr>
        <p:sp>
          <p:nvSpPr>
            <p:cNvPr id="132" name="Google Shape;132;p3"/>
            <p:cNvSpPr txBox="1"/>
            <p:nvPr/>
          </p:nvSpPr>
          <p:spPr>
            <a:xfrm>
              <a:off x="7442024" y="4585333"/>
              <a:ext cx="1583442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21 219</a:t>
              </a:r>
              <a:endParaRPr/>
            </a:p>
          </p:txBody>
        </p:sp>
        <p:sp>
          <p:nvSpPr>
            <p:cNvPr id="133" name="Google Shape;133;p3"/>
            <p:cNvSpPr txBox="1"/>
            <p:nvPr/>
          </p:nvSpPr>
          <p:spPr>
            <a:xfrm>
              <a:off x="7435826" y="5073928"/>
              <a:ext cx="1570080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/>
            </a:p>
          </p:txBody>
        </p:sp>
        <p:sp>
          <p:nvSpPr>
            <p:cNvPr id="134" name="Google Shape;134;p3"/>
            <p:cNvSpPr txBox="1"/>
            <p:nvPr/>
          </p:nvSpPr>
          <p:spPr>
            <a:xfrm>
              <a:off x="7106460" y="4804623"/>
              <a:ext cx="420308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</a:t>
              </a:r>
              <a:endParaRPr/>
            </a:p>
          </p:txBody>
        </p:sp>
        <p:cxnSp>
          <p:nvCxnSpPr>
            <p:cNvPr id="135" name="Google Shape;135;p3"/>
            <p:cNvCxnSpPr/>
            <p:nvPr/>
          </p:nvCxnSpPr>
          <p:spPr>
            <a:xfrm rot="10800000" flipH="1">
              <a:off x="7506235" y="5729120"/>
              <a:ext cx="1617277" cy="1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</p:grpSp>
      <p:grpSp>
        <p:nvGrpSpPr>
          <p:cNvPr id="136" name="Google Shape;136;p3"/>
          <p:cNvGrpSpPr/>
          <p:nvPr/>
        </p:nvGrpSpPr>
        <p:grpSpPr>
          <a:xfrm>
            <a:off x="10917998" y="3074273"/>
            <a:ext cx="2424778" cy="1196481"/>
            <a:chOff x="7106460" y="4585333"/>
            <a:chExt cx="2424778" cy="1196481"/>
          </a:xfrm>
        </p:grpSpPr>
        <p:sp>
          <p:nvSpPr>
            <p:cNvPr id="137" name="Google Shape;137;p3"/>
            <p:cNvSpPr txBox="1"/>
            <p:nvPr/>
          </p:nvSpPr>
          <p:spPr>
            <a:xfrm>
              <a:off x="7442024" y="4585333"/>
              <a:ext cx="1893248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11 081</a:t>
              </a:r>
              <a:endParaRPr/>
            </a:p>
          </p:txBody>
        </p:sp>
        <p:sp>
          <p:nvSpPr>
            <p:cNvPr id="138" name="Google Shape;138;p3"/>
            <p:cNvSpPr txBox="1"/>
            <p:nvPr/>
          </p:nvSpPr>
          <p:spPr>
            <a:xfrm>
              <a:off x="7435826" y="5073928"/>
              <a:ext cx="1899446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6</a:t>
              </a:r>
              <a:endParaRPr/>
            </a:p>
          </p:txBody>
        </p:sp>
        <p:sp>
          <p:nvSpPr>
            <p:cNvPr id="139" name="Google Shape;139;p3"/>
            <p:cNvSpPr txBox="1"/>
            <p:nvPr/>
          </p:nvSpPr>
          <p:spPr>
            <a:xfrm>
              <a:off x="7106460" y="4804623"/>
              <a:ext cx="420308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</a:t>
              </a:r>
              <a:endParaRPr/>
            </a:p>
          </p:txBody>
        </p:sp>
        <p:cxnSp>
          <p:nvCxnSpPr>
            <p:cNvPr id="140" name="Google Shape;140;p3"/>
            <p:cNvCxnSpPr/>
            <p:nvPr/>
          </p:nvCxnSpPr>
          <p:spPr>
            <a:xfrm>
              <a:off x="7506235" y="5729122"/>
              <a:ext cx="2025003" cy="18036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</p:grpSp>
      <p:sp>
        <p:nvSpPr>
          <p:cNvPr id="141" name="Google Shape;141;p3"/>
          <p:cNvSpPr/>
          <p:nvPr/>
        </p:nvSpPr>
        <p:spPr>
          <a:xfrm>
            <a:off x="11097711" y="4370870"/>
            <a:ext cx="2057400" cy="6096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?</a:t>
            </a:r>
            <a:endParaRPr/>
          </a:p>
        </p:txBody>
      </p:sp>
      <p:sp>
        <p:nvSpPr>
          <p:cNvPr id="142" name="Google Shape;142;p3"/>
          <p:cNvSpPr/>
          <p:nvPr/>
        </p:nvSpPr>
        <p:spPr>
          <a:xfrm>
            <a:off x="8111565" y="4397172"/>
            <a:ext cx="2057400" cy="6096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?</a:t>
            </a:r>
            <a:endParaRPr/>
          </a:p>
        </p:txBody>
      </p:sp>
      <p:sp>
        <p:nvSpPr>
          <p:cNvPr id="143" name="Google Shape;143;p3"/>
          <p:cNvSpPr/>
          <p:nvPr/>
        </p:nvSpPr>
        <p:spPr>
          <a:xfrm>
            <a:off x="5241740" y="4468735"/>
            <a:ext cx="2057400" cy="6096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?</a:t>
            </a:r>
            <a:endParaRPr/>
          </a:p>
        </p:txBody>
      </p:sp>
      <p:sp>
        <p:nvSpPr>
          <p:cNvPr id="144" name="Google Shape;144;p3"/>
          <p:cNvSpPr/>
          <p:nvPr/>
        </p:nvSpPr>
        <p:spPr>
          <a:xfrm>
            <a:off x="2254800" y="4446299"/>
            <a:ext cx="2057400" cy="6096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?</a:t>
            </a:r>
            <a:endParaRPr/>
          </a:p>
        </p:txBody>
      </p:sp>
      <p:sp>
        <p:nvSpPr>
          <p:cNvPr id="145" name="Google Shape;145;p3"/>
          <p:cNvSpPr txBox="1"/>
          <p:nvPr/>
        </p:nvSpPr>
        <p:spPr>
          <a:xfrm>
            <a:off x="8120948" y="4429114"/>
            <a:ext cx="2057400" cy="70788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84 876</a:t>
            </a:r>
            <a:endParaRPr/>
          </a:p>
        </p:txBody>
      </p:sp>
      <p:sp>
        <p:nvSpPr>
          <p:cNvPr id="146" name="Google Shape;146;p3"/>
          <p:cNvSpPr txBox="1"/>
          <p:nvPr/>
        </p:nvSpPr>
        <p:spPr>
          <a:xfrm>
            <a:off x="10917998" y="4370449"/>
            <a:ext cx="2431248" cy="70788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66 486</a:t>
            </a:r>
            <a:endParaRPr/>
          </a:p>
        </p:txBody>
      </p:sp>
      <p:sp>
        <p:nvSpPr>
          <p:cNvPr id="147" name="Google Shape;147;p3"/>
          <p:cNvSpPr txBox="1"/>
          <p:nvPr/>
        </p:nvSpPr>
        <p:spPr>
          <a:xfrm>
            <a:off x="5268067" y="4446299"/>
            <a:ext cx="2029099" cy="70788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9 576</a:t>
            </a:r>
            <a:endParaRPr/>
          </a:p>
        </p:txBody>
      </p:sp>
      <p:sp>
        <p:nvSpPr>
          <p:cNvPr id="148" name="Google Shape;148;p3"/>
          <p:cNvSpPr txBox="1"/>
          <p:nvPr/>
        </p:nvSpPr>
        <p:spPr>
          <a:xfrm>
            <a:off x="3655469" y="4431914"/>
            <a:ext cx="24458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/>
          </a:p>
        </p:txBody>
      </p:sp>
      <p:sp>
        <p:nvSpPr>
          <p:cNvPr id="149" name="Google Shape;149;p3"/>
          <p:cNvSpPr txBox="1"/>
          <p:nvPr/>
        </p:nvSpPr>
        <p:spPr>
          <a:xfrm>
            <a:off x="3400109" y="4439376"/>
            <a:ext cx="44435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/>
          </a:p>
        </p:txBody>
      </p:sp>
      <p:sp>
        <p:nvSpPr>
          <p:cNvPr id="150" name="Google Shape;150;p3"/>
          <p:cNvSpPr txBox="1"/>
          <p:nvPr/>
        </p:nvSpPr>
        <p:spPr>
          <a:xfrm>
            <a:off x="3104306" y="4439877"/>
            <a:ext cx="44435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151" name="Google Shape;151;p3"/>
          <p:cNvSpPr txBox="1"/>
          <p:nvPr/>
        </p:nvSpPr>
        <p:spPr>
          <a:xfrm>
            <a:off x="2741962" y="4444503"/>
            <a:ext cx="44435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/>
          </a:p>
        </p:txBody>
      </p:sp>
      <p:sp>
        <p:nvSpPr>
          <p:cNvPr id="152" name="Google Shape;152;p3"/>
          <p:cNvSpPr txBox="1"/>
          <p:nvPr/>
        </p:nvSpPr>
        <p:spPr>
          <a:xfrm>
            <a:off x="3303625" y="1533023"/>
            <a:ext cx="9381591" cy="575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675" tIns="71825" rIns="143675" bIns="718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83: LUYỆN TẬP - T1</a:t>
            </a:r>
            <a:endParaRPr/>
          </a:p>
        </p:txBody>
      </p:sp>
      <p:grpSp>
        <p:nvGrpSpPr>
          <p:cNvPr id="153" name="Google Shape;153;p3"/>
          <p:cNvGrpSpPr/>
          <p:nvPr/>
        </p:nvGrpSpPr>
        <p:grpSpPr>
          <a:xfrm>
            <a:off x="1787303" y="5809235"/>
            <a:ext cx="2299509" cy="1231638"/>
            <a:chOff x="7102558" y="4550176"/>
            <a:chExt cx="2299509" cy="1231638"/>
          </a:xfrm>
        </p:grpSpPr>
        <p:sp>
          <p:nvSpPr>
            <p:cNvPr id="154" name="Google Shape;154;p3"/>
            <p:cNvSpPr txBox="1"/>
            <p:nvPr/>
          </p:nvSpPr>
          <p:spPr>
            <a:xfrm>
              <a:off x="7587065" y="4550176"/>
              <a:ext cx="1572651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825</a:t>
              </a:r>
              <a:endParaRPr/>
            </a:p>
          </p:txBody>
        </p:sp>
        <p:sp>
          <p:nvSpPr>
            <p:cNvPr id="155" name="Google Shape;155;p3"/>
            <p:cNvSpPr txBox="1"/>
            <p:nvPr/>
          </p:nvSpPr>
          <p:spPr>
            <a:xfrm>
              <a:off x="7435826" y="5073928"/>
              <a:ext cx="1723890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/>
            </a:p>
          </p:txBody>
        </p:sp>
        <p:sp>
          <p:nvSpPr>
            <p:cNvPr id="156" name="Google Shape;156;p3"/>
            <p:cNvSpPr txBox="1"/>
            <p:nvPr/>
          </p:nvSpPr>
          <p:spPr>
            <a:xfrm>
              <a:off x="7102558" y="4666629"/>
              <a:ext cx="420308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</a:t>
              </a:r>
              <a:endParaRPr/>
            </a:p>
          </p:txBody>
        </p:sp>
        <p:cxnSp>
          <p:nvCxnSpPr>
            <p:cNvPr id="157" name="Google Shape;157;p3"/>
            <p:cNvCxnSpPr/>
            <p:nvPr/>
          </p:nvCxnSpPr>
          <p:spPr>
            <a:xfrm>
              <a:off x="7377064" y="5728929"/>
              <a:ext cx="2025003" cy="18036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</p:grpSp>
      <p:grpSp>
        <p:nvGrpSpPr>
          <p:cNvPr id="158" name="Google Shape;158;p3"/>
          <p:cNvGrpSpPr/>
          <p:nvPr/>
        </p:nvGrpSpPr>
        <p:grpSpPr>
          <a:xfrm>
            <a:off x="5154357" y="5809235"/>
            <a:ext cx="2112551" cy="1196481"/>
            <a:chOff x="7361739" y="4585333"/>
            <a:chExt cx="2169499" cy="1196481"/>
          </a:xfrm>
        </p:grpSpPr>
        <p:sp>
          <p:nvSpPr>
            <p:cNvPr id="159" name="Google Shape;159;p3"/>
            <p:cNvSpPr txBox="1"/>
            <p:nvPr/>
          </p:nvSpPr>
          <p:spPr>
            <a:xfrm>
              <a:off x="7856134" y="4585333"/>
              <a:ext cx="1479138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2 418</a:t>
              </a:r>
              <a:endParaRPr/>
            </a:p>
          </p:txBody>
        </p:sp>
        <p:sp>
          <p:nvSpPr>
            <p:cNvPr id="160" name="Google Shape;160;p3"/>
            <p:cNvSpPr txBox="1"/>
            <p:nvPr/>
          </p:nvSpPr>
          <p:spPr>
            <a:xfrm>
              <a:off x="7435826" y="5073928"/>
              <a:ext cx="1899446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4</a:t>
              </a:r>
              <a:endParaRPr/>
            </a:p>
          </p:txBody>
        </p:sp>
        <p:sp>
          <p:nvSpPr>
            <p:cNvPr id="161" name="Google Shape;161;p3"/>
            <p:cNvSpPr txBox="1"/>
            <p:nvPr/>
          </p:nvSpPr>
          <p:spPr>
            <a:xfrm>
              <a:off x="7361739" y="4829343"/>
              <a:ext cx="420308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</a:t>
              </a:r>
              <a:endParaRPr/>
            </a:p>
          </p:txBody>
        </p:sp>
        <p:cxnSp>
          <p:nvCxnSpPr>
            <p:cNvPr id="162" name="Google Shape;162;p3"/>
            <p:cNvCxnSpPr/>
            <p:nvPr/>
          </p:nvCxnSpPr>
          <p:spPr>
            <a:xfrm>
              <a:off x="7506235" y="5729122"/>
              <a:ext cx="2025003" cy="18036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</p:grpSp>
      <p:grpSp>
        <p:nvGrpSpPr>
          <p:cNvPr id="163" name="Google Shape;163;p3"/>
          <p:cNvGrpSpPr/>
          <p:nvPr/>
        </p:nvGrpSpPr>
        <p:grpSpPr>
          <a:xfrm>
            <a:off x="8027642" y="5775925"/>
            <a:ext cx="2424778" cy="1196481"/>
            <a:chOff x="7106460" y="4585333"/>
            <a:chExt cx="2424778" cy="1196481"/>
          </a:xfrm>
        </p:grpSpPr>
        <p:sp>
          <p:nvSpPr>
            <p:cNvPr id="164" name="Google Shape;164;p3"/>
            <p:cNvSpPr txBox="1"/>
            <p:nvPr/>
          </p:nvSpPr>
          <p:spPr>
            <a:xfrm>
              <a:off x="7442024" y="4585333"/>
              <a:ext cx="1893248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11 405</a:t>
              </a:r>
              <a:endParaRPr/>
            </a:p>
          </p:txBody>
        </p:sp>
        <p:sp>
          <p:nvSpPr>
            <p:cNvPr id="165" name="Google Shape;165;p3"/>
            <p:cNvSpPr txBox="1"/>
            <p:nvPr/>
          </p:nvSpPr>
          <p:spPr>
            <a:xfrm>
              <a:off x="7435826" y="5073928"/>
              <a:ext cx="1899446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7</a:t>
              </a:r>
              <a:endParaRPr/>
            </a:p>
          </p:txBody>
        </p:sp>
        <p:sp>
          <p:nvSpPr>
            <p:cNvPr id="166" name="Google Shape;166;p3"/>
            <p:cNvSpPr txBox="1"/>
            <p:nvPr/>
          </p:nvSpPr>
          <p:spPr>
            <a:xfrm>
              <a:off x="7106460" y="4804623"/>
              <a:ext cx="420308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</a:t>
              </a:r>
              <a:endParaRPr/>
            </a:p>
          </p:txBody>
        </p:sp>
        <p:cxnSp>
          <p:nvCxnSpPr>
            <p:cNvPr id="167" name="Google Shape;167;p3"/>
            <p:cNvCxnSpPr/>
            <p:nvPr/>
          </p:nvCxnSpPr>
          <p:spPr>
            <a:xfrm>
              <a:off x="7506235" y="5729122"/>
              <a:ext cx="2025003" cy="18036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</p:grpSp>
      <p:grpSp>
        <p:nvGrpSpPr>
          <p:cNvPr id="168" name="Google Shape;168;p3"/>
          <p:cNvGrpSpPr/>
          <p:nvPr/>
        </p:nvGrpSpPr>
        <p:grpSpPr>
          <a:xfrm>
            <a:off x="11317773" y="5812578"/>
            <a:ext cx="2424778" cy="1196481"/>
            <a:chOff x="7106460" y="4585333"/>
            <a:chExt cx="2424778" cy="1196481"/>
          </a:xfrm>
        </p:grpSpPr>
        <p:sp>
          <p:nvSpPr>
            <p:cNvPr id="169" name="Google Shape;169;p3"/>
            <p:cNvSpPr txBox="1"/>
            <p:nvPr/>
          </p:nvSpPr>
          <p:spPr>
            <a:xfrm>
              <a:off x="7442024" y="4585333"/>
              <a:ext cx="1893248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12 091</a:t>
              </a:r>
              <a:endParaRPr/>
            </a:p>
          </p:txBody>
        </p:sp>
        <p:sp>
          <p:nvSpPr>
            <p:cNvPr id="170" name="Google Shape;170;p3"/>
            <p:cNvSpPr txBox="1"/>
            <p:nvPr/>
          </p:nvSpPr>
          <p:spPr>
            <a:xfrm>
              <a:off x="7435826" y="5073928"/>
              <a:ext cx="1899446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8</a:t>
              </a:r>
              <a:endParaRPr/>
            </a:p>
          </p:txBody>
        </p:sp>
        <p:sp>
          <p:nvSpPr>
            <p:cNvPr id="171" name="Google Shape;171;p3"/>
            <p:cNvSpPr txBox="1"/>
            <p:nvPr/>
          </p:nvSpPr>
          <p:spPr>
            <a:xfrm>
              <a:off x="7106460" y="4804623"/>
              <a:ext cx="420308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</a:t>
              </a:r>
              <a:endParaRPr/>
            </a:p>
          </p:txBody>
        </p:sp>
        <p:cxnSp>
          <p:nvCxnSpPr>
            <p:cNvPr id="172" name="Google Shape;172;p3"/>
            <p:cNvCxnSpPr/>
            <p:nvPr/>
          </p:nvCxnSpPr>
          <p:spPr>
            <a:xfrm>
              <a:off x="7506235" y="5729122"/>
              <a:ext cx="2025003" cy="18036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</p:grpSp>
      <p:sp>
        <p:nvSpPr>
          <p:cNvPr id="173" name="Google Shape;173;p3"/>
          <p:cNvSpPr/>
          <p:nvPr/>
        </p:nvSpPr>
        <p:spPr>
          <a:xfrm>
            <a:off x="5241740" y="7186683"/>
            <a:ext cx="2057400" cy="6096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?</a:t>
            </a:r>
            <a:endParaRPr/>
          </a:p>
        </p:txBody>
      </p:sp>
      <p:sp>
        <p:nvSpPr>
          <p:cNvPr id="174" name="Google Shape;174;p3"/>
          <p:cNvSpPr/>
          <p:nvPr/>
        </p:nvSpPr>
        <p:spPr>
          <a:xfrm>
            <a:off x="8395020" y="7122736"/>
            <a:ext cx="2057400" cy="6096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?</a:t>
            </a:r>
            <a:endParaRPr/>
          </a:p>
        </p:txBody>
      </p:sp>
      <p:sp>
        <p:nvSpPr>
          <p:cNvPr id="175" name="Google Shape;175;p3"/>
          <p:cNvSpPr/>
          <p:nvPr/>
        </p:nvSpPr>
        <p:spPr>
          <a:xfrm>
            <a:off x="11742521" y="7140162"/>
            <a:ext cx="2057400" cy="6096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?</a:t>
            </a:r>
            <a:endParaRPr/>
          </a:p>
        </p:txBody>
      </p:sp>
      <p:sp>
        <p:nvSpPr>
          <p:cNvPr id="176" name="Google Shape;176;p3"/>
          <p:cNvSpPr/>
          <p:nvPr/>
        </p:nvSpPr>
        <p:spPr>
          <a:xfrm>
            <a:off x="1977734" y="7229026"/>
            <a:ext cx="2057400" cy="6096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?</a:t>
            </a:r>
            <a:endParaRPr/>
          </a:p>
        </p:txBody>
      </p:sp>
      <p:sp>
        <p:nvSpPr>
          <p:cNvPr id="177" name="Google Shape;177;p3"/>
          <p:cNvSpPr txBox="1"/>
          <p:nvPr/>
        </p:nvSpPr>
        <p:spPr>
          <a:xfrm>
            <a:off x="1977734" y="7172122"/>
            <a:ext cx="2123148" cy="70788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2 475</a:t>
            </a:r>
            <a:endParaRPr/>
          </a:p>
        </p:txBody>
      </p:sp>
      <p:sp>
        <p:nvSpPr>
          <p:cNvPr id="178" name="Google Shape;178;p3"/>
          <p:cNvSpPr txBox="1"/>
          <p:nvPr/>
        </p:nvSpPr>
        <p:spPr>
          <a:xfrm>
            <a:off x="11556124" y="7150037"/>
            <a:ext cx="2431248" cy="70788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96 728</a:t>
            </a:r>
            <a:endParaRPr/>
          </a:p>
        </p:txBody>
      </p:sp>
      <p:sp>
        <p:nvSpPr>
          <p:cNvPr id="179" name="Google Shape;179;p3"/>
          <p:cNvSpPr txBox="1"/>
          <p:nvPr/>
        </p:nvSpPr>
        <p:spPr>
          <a:xfrm>
            <a:off x="8248621" y="7137102"/>
            <a:ext cx="2431248" cy="70788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79 835</a:t>
            </a:r>
            <a:endParaRPr/>
          </a:p>
        </p:txBody>
      </p:sp>
      <p:sp>
        <p:nvSpPr>
          <p:cNvPr id="180" name="Google Shape;180;p3"/>
          <p:cNvSpPr txBox="1"/>
          <p:nvPr/>
        </p:nvSpPr>
        <p:spPr>
          <a:xfrm>
            <a:off x="5268067" y="7162953"/>
            <a:ext cx="2065794" cy="70788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9 672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oogle Shape;185;p4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186" name="Google Shape;186;p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87" name="Google Shape;187;p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lvl="0"/>
                <a:r>
                  <a:rPr lang="vi-VN" sz="2800" dirty="0">
                    <a:solidFill>
                      <a:srgbClr val="0000CC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Thứ Sáu ngày 15 tháng 3 năm 2024</a:t>
                </a:r>
                <a:endParaRPr lang="vi-VN" sz="2800" dirty="0">
                  <a:solidFill>
                    <a:srgbClr val="0000CC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88" name="Google Shape;188;p4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1">
                    <a:solidFill>
                      <a:srgbClr val="FF0066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TOÁN</a:t>
                </a:r>
                <a:endParaRPr/>
              </a:p>
            </p:txBody>
          </p:sp>
        </p:grpSp>
        <p:cxnSp>
          <p:nvCxnSpPr>
            <p:cNvPr id="189" name="Google Shape;189;p4"/>
            <p:cNvCxnSpPr/>
            <p:nvPr/>
          </p:nvCxnSpPr>
          <p:spPr>
            <a:xfrm>
              <a:off x="6830837" y="1051559"/>
              <a:ext cx="816199" cy="0"/>
            </a:xfrm>
            <a:prstGeom prst="straightConnector1">
              <a:avLst/>
            </a:prstGeom>
            <a:noFill/>
            <a:ln w="25400" cap="flat" cmpd="sng">
              <a:solidFill>
                <a:srgbClr val="FF006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</p:grpSp>
      <p:sp>
        <p:nvSpPr>
          <p:cNvPr id="190" name="Google Shape;190;p4"/>
          <p:cNvSpPr txBox="1"/>
          <p:nvPr/>
        </p:nvSpPr>
        <p:spPr>
          <a:xfrm>
            <a:off x="3392695" y="898134"/>
            <a:ext cx="9546224" cy="575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675" tIns="71825" rIns="143675" bIns="718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83: LUYỆN TẬP - T1</a:t>
            </a:r>
            <a:endParaRPr/>
          </a:p>
        </p:txBody>
      </p:sp>
      <p:pic>
        <p:nvPicPr>
          <p:cNvPr id="191" name="Google Shape;191;p4"/>
          <p:cNvPicPr preferRelativeResize="0"/>
          <p:nvPr/>
        </p:nvPicPr>
        <p:blipFill rotWithShape="1">
          <a:blip r:embed="rId3">
            <a:alphaModFix/>
          </a:blip>
          <a:srcRect l="18463" t="29073" r="63024" b="63065"/>
          <a:stretch/>
        </p:blipFill>
        <p:spPr>
          <a:xfrm>
            <a:off x="1145633" y="1247505"/>
            <a:ext cx="3349817" cy="800101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4"/>
          <p:cNvSpPr txBox="1"/>
          <p:nvPr/>
        </p:nvSpPr>
        <p:spPr>
          <a:xfrm>
            <a:off x="2236899" y="2064728"/>
            <a:ext cx="2258551" cy="707886"/>
          </a:xfrm>
          <a:prstGeom prst="rect">
            <a:avLst/>
          </a:prstGeom>
          <a:solidFill>
            <a:srgbClr val="FBD4B4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3 412 x 2</a:t>
            </a:r>
            <a:endParaRPr/>
          </a:p>
        </p:txBody>
      </p:sp>
      <p:sp>
        <p:nvSpPr>
          <p:cNvPr id="193" name="Google Shape;193;p4"/>
          <p:cNvSpPr txBox="1"/>
          <p:nvPr/>
        </p:nvSpPr>
        <p:spPr>
          <a:xfrm>
            <a:off x="2797523" y="3519666"/>
            <a:ext cx="191051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2</a:t>
            </a:r>
            <a:endParaRPr/>
          </a:p>
        </p:txBody>
      </p:sp>
      <p:sp>
        <p:nvSpPr>
          <p:cNvPr id="194" name="Google Shape;194;p4"/>
          <p:cNvSpPr txBox="1"/>
          <p:nvPr/>
        </p:nvSpPr>
        <p:spPr>
          <a:xfrm>
            <a:off x="2797523" y="3217378"/>
            <a:ext cx="42030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/>
          </a:p>
        </p:txBody>
      </p:sp>
      <p:cxnSp>
        <p:nvCxnSpPr>
          <p:cNvPr id="195" name="Google Shape;195;p4"/>
          <p:cNvCxnSpPr/>
          <p:nvPr/>
        </p:nvCxnSpPr>
        <p:spPr>
          <a:xfrm>
            <a:off x="3307324" y="4160323"/>
            <a:ext cx="1164475" cy="17420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96" name="Google Shape;196;p4"/>
          <p:cNvSpPr txBox="1"/>
          <p:nvPr/>
        </p:nvSpPr>
        <p:spPr>
          <a:xfrm>
            <a:off x="6678703" y="1985088"/>
            <a:ext cx="2061894" cy="707886"/>
          </a:xfrm>
          <a:prstGeom prst="rect">
            <a:avLst/>
          </a:prstGeom>
          <a:solidFill>
            <a:srgbClr val="FBD4B4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2 123 x 4</a:t>
            </a:r>
            <a:endParaRPr/>
          </a:p>
        </p:txBody>
      </p:sp>
      <p:sp>
        <p:nvSpPr>
          <p:cNvPr id="197" name="Google Shape;197;p4"/>
          <p:cNvSpPr txBox="1"/>
          <p:nvPr/>
        </p:nvSpPr>
        <p:spPr>
          <a:xfrm>
            <a:off x="2607582" y="2974420"/>
            <a:ext cx="191241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3 412</a:t>
            </a:r>
            <a:endParaRPr/>
          </a:p>
        </p:txBody>
      </p:sp>
      <p:sp>
        <p:nvSpPr>
          <p:cNvPr id="198" name="Google Shape;198;p4"/>
          <p:cNvSpPr txBox="1"/>
          <p:nvPr/>
        </p:nvSpPr>
        <p:spPr>
          <a:xfrm>
            <a:off x="11324366" y="2021192"/>
            <a:ext cx="2205333" cy="707886"/>
          </a:xfrm>
          <a:prstGeom prst="rect">
            <a:avLst/>
          </a:prstGeom>
          <a:solidFill>
            <a:srgbClr val="FBD4B4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1 408x 6</a:t>
            </a:r>
            <a:endParaRPr/>
          </a:p>
        </p:txBody>
      </p:sp>
      <p:sp>
        <p:nvSpPr>
          <p:cNvPr id="199" name="Google Shape;199;p4"/>
          <p:cNvSpPr txBox="1"/>
          <p:nvPr/>
        </p:nvSpPr>
        <p:spPr>
          <a:xfrm>
            <a:off x="2273021" y="5294250"/>
            <a:ext cx="2441645" cy="707886"/>
          </a:xfrm>
          <a:prstGeom prst="rect">
            <a:avLst/>
          </a:prstGeom>
          <a:solidFill>
            <a:srgbClr val="D6E3BC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12 331 x 3</a:t>
            </a:r>
            <a:endParaRPr/>
          </a:p>
        </p:txBody>
      </p:sp>
      <p:grpSp>
        <p:nvGrpSpPr>
          <p:cNvPr id="200" name="Google Shape;200;p4"/>
          <p:cNvGrpSpPr/>
          <p:nvPr/>
        </p:nvGrpSpPr>
        <p:grpSpPr>
          <a:xfrm>
            <a:off x="6866519" y="2892891"/>
            <a:ext cx="2027411" cy="1208329"/>
            <a:chOff x="7362739" y="4573485"/>
            <a:chExt cx="2027411" cy="1208329"/>
          </a:xfrm>
        </p:grpSpPr>
        <p:sp>
          <p:nvSpPr>
            <p:cNvPr id="201" name="Google Shape;201;p4"/>
            <p:cNvSpPr txBox="1"/>
            <p:nvPr/>
          </p:nvSpPr>
          <p:spPr>
            <a:xfrm>
              <a:off x="7628430" y="4573485"/>
              <a:ext cx="1542239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2 123</a:t>
              </a:r>
              <a:endParaRPr/>
            </a:p>
          </p:txBody>
        </p:sp>
        <p:sp>
          <p:nvSpPr>
            <p:cNvPr id="202" name="Google Shape;202;p4"/>
            <p:cNvSpPr txBox="1"/>
            <p:nvPr/>
          </p:nvSpPr>
          <p:spPr>
            <a:xfrm>
              <a:off x="7695511" y="5073928"/>
              <a:ext cx="1694639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4</a:t>
              </a:r>
              <a:endParaRPr/>
            </a:p>
          </p:txBody>
        </p:sp>
        <p:sp>
          <p:nvSpPr>
            <p:cNvPr id="203" name="Google Shape;203;p4"/>
            <p:cNvSpPr txBox="1"/>
            <p:nvPr/>
          </p:nvSpPr>
          <p:spPr>
            <a:xfrm>
              <a:off x="7362739" y="4784971"/>
              <a:ext cx="420308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</a:t>
              </a:r>
              <a:endParaRPr/>
            </a:p>
          </p:txBody>
        </p:sp>
        <p:cxnSp>
          <p:nvCxnSpPr>
            <p:cNvPr id="204" name="Google Shape;204;p4"/>
            <p:cNvCxnSpPr/>
            <p:nvPr/>
          </p:nvCxnSpPr>
          <p:spPr>
            <a:xfrm>
              <a:off x="7506235" y="5729119"/>
              <a:ext cx="1426715" cy="27016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</p:grpSp>
      <p:sp>
        <p:nvSpPr>
          <p:cNvPr id="205" name="Google Shape;205;p4"/>
          <p:cNvSpPr txBox="1"/>
          <p:nvPr/>
        </p:nvSpPr>
        <p:spPr>
          <a:xfrm>
            <a:off x="6758376" y="4048525"/>
            <a:ext cx="168318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 8 492</a:t>
            </a:r>
            <a:endParaRPr/>
          </a:p>
        </p:txBody>
      </p:sp>
      <p:grpSp>
        <p:nvGrpSpPr>
          <p:cNvPr id="206" name="Google Shape;206;p4"/>
          <p:cNvGrpSpPr/>
          <p:nvPr/>
        </p:nvGrpSpPr>
        <p:grpSpPr>
          <a:xfrm>
            <a:off x="11537252" y="2861613"/>
            <a:ext cx="1992447" cy="1226345"/>
            <a:chOff x="7100049" y="4555469"/>
            <a:chExt cx="1992447" cy="1226345"/>
          </a:xfrm>
        </p:grpSpPr>
        <p:sp>
          <p:nvSpPr>
            <p:cNvPr id="207" name="Google Shape;207;p4"/>
            <p:cNvSpPr txBox="1"/>
            <p:nvPr/>
          </p:nvSpPr>
          <p:spPr>
            <a:xfrm>
              <a:off x="7378601" y="4555469"/>
              <a:ext cx="1713895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1 408</a:t>
              </a:r>
              <a:endParaRPr/>
            </a:p>
          </p:txBody>
        </p:sp>
        <p:sp>
          <p:nvSpPr>
            <p:cNvPr id="208" name="Google Shape;208;p4"/>
            <p:cNvSpPr txBox="1"/>
            <p:nvPr/>
          </p:nvSpPr>
          <p:spPr>
            <a:xfrm>
              <a:off x="7435825" y="5073928"/>
              <a:ext cx="1626741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6</a:t>
              </a:r>
              <a:endParaRPr/>
            </a:p>
          </p:txBody>
        </p:sp>
        <p:sp>
          <p:nvSpPr>
            <p:cNvPr id="209" name="Google Shape;209;p4"/>
            <p:cNvSpPr txBox="1"/>
            <p:nvPr/>
          </p:nvSpPr>
          <p:spPr>
            <a:xfrm>
              <a:off x="7100049" y="4804624"/>
              <a:ext cx="420308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</a:t>
              </a:r>
              <a:endParaRPr/>
            </a:p>
          </p:txBody>
        </p:sp>
        <p:cxnSp>
          <p:nvCxnSpPr>
            <p:cNvPr id="210" name="Google Shape;210;p4"/>
            <p:cNvCxnSpPr/>
            <p:nvPr/>
          </p:nvCxnSpPr>
          <p:spPr>
            <a:xfrm rot="10800000" flipH="1">
              <a:off x="7506235" y="5708452"/>
              <a:ext cx="1429025" cy="20667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</p:grpSp>
      <p:sp>
        <p:nvSpPr>
          <p:cNvPr id="211" name="Google Shape;211;p4"/>
          <p:cNvSpPr txBox="1"/>
          <p:nvPr/>
        </p:nvSpPr>
        <p:spPr>
          <a:xfrm>
            <a:off x="11839384" y="4062033"/>
            <a:ext cx="163713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8 448</a:t>
            </a:r>
            <a:endParaRPr/>
          </a:p>
        </p:txBody>
      </p:sp>
      <p:sp>
        <p:nvSpPr>
          <p:cNvPr id="212" name="Google Shape;212;p4"/>
          <p:cNvSpPr txBox="1"/>
          <p:nvPr/>
        </p:nvSpPr>
        <p:spPr>
          <a:xfrm>
            <a:off x="2033399" y="7221831"/>
            <a:ext cx="24384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36 993</a:t>
            </a:r>
            <a:endParaRPr/>
          </a:p>
        </p:txBody>
      </p:sp>
      <p:grpSp>
        <p:nvGrpSpPr>
          <p:cNvPr id="213" name="Google Shape;213;p4"/>
          <p:cNvGrpSpPr/>
          <p:nvPr/>
        </p:nvGrpSpPr>
        <p:grpSpPr>
          <a:xfrm>
            <a:off x="2366927" y="6017697"/>
            <a:ext cx="2341115" cy="1246496"/>
            <a:chOff x="7106460" y="4535318"/>
            <a:chExt cx="2341115" cy="1246496"/>
          </a:xfrm>
        </p:grpSpPr>
        <p:sp>
          <p:nvSpPr>
            <p:cNvPr id="214" name="Google Shape;214;p4"/>
            <p:cNvSpPr txBox="1"/>
            <p:nvPr/>
          </p:nvSpPr>
          <p:spPr>
            <a:xfrm>
              <a:off x="7453664" y="4535318"/>
              <a:ext cx="1783150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12 331</a:t>
              </a:r>
              <a:endParaRPr/>
            </a:p>
          </p:txBody>
        </p:sp>
        <p:sp>
          <p:nvSpPr>
            <p:cNvPr id="215" name="Google Shape;215;p4"/>
            <p:cNvSpPr txBox="1"/>
            <p:nvPr/>
          </p:nvSpPr>
          <p:spPr>
            <a:xfrm>
              <a:off x="7435825" y="5073928"/>
              <a:ext cx="1783150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/>
            </a:p>
          </p:txBody>
        </p:sp>
        <p:sp>
          <p:nvSpPr>
            <p:cNvPr id="216" name="Google Shape;216;p4"/>
            <p:cNvSpPr txBox="1"/>
            <p:nvPr/>
          </p:nvSpPr>
          <p:spPr>
            <a:xfrm>
              <a:off x="7106460" y="4804623"/>
              <a:ext cx="420308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</a:t>
              </a:r>
              <a:endParaRPr/>
            </a:p>
          </p:txBody>
        </p:sp>
        <p:cxnSp>
          <p:nvCxnSpPr>
            <p:cNvPr id="217" name="Google Shape;217;p4"/>
            <p:cNvCxnSpPr/>
            <p:nvPr/>
          </p:nvCxnSpPr>
          <p:spPr>
            <a:xfrm>
              <a:off x="7506235" y="5729119"/>
              <a:ext cx="1941340" cy="20667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</p:grpSp>
      <p:sp>
        <p:nvSpPr>
          <p:cNvPr id="218" name="Google Shape;218;p4"/>
          <p:cNvSpPr txBox="1"/>
          <p:nvPr/>
        </p:nvSpPr>
        <p:spPr>
          <a:xfrm>
            <a:off x="3502257" y="4118573"/>
            <a:ext cx="32565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/>
          </a:p>
        </p:txBody>
      </p:sp>
      <p:sp>
        <p:nvSpPr>
          <p:cNvPr id="219" name="Google Shape;219;p4"/>
          <p:cNvSpPr txBox="1"/>
          <p:nvPr/>
        </p:nvSpPr>
        <p:spPr>
          <a:xfrm>
            <a:off x="3752782" y="4120304"/>
            <a:ext cx="44435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220" name="Google Shape;220;p4"/>
          <p:cNvSpPr txBox="1"/>
          <p:nvPr/>
        </p:nvSpPr>
        <p:spPr>
          <a:xfrm>
            <a:off x="4027447" y="4134335"/>
            <a:ext cx="44435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221" name="Google Shape;221;p4"/>
          <p:cNvSpPr txBox="1"/>
          <p:nvPr/>
        </p:nvSpPr>
        <p:spPr>
          <a:xfrm>
            <a:off x="1457972" y="2047606"/>
            <a:ext cx="92015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a)</a:t>
            </a:r>
            <a:endParaRPr/>
          </a:p>
        </p:txBody>
      </p:sp>
      <p:sp>
        <p:nvSpPr>
          <p:cNvPr id="222" name="Google Shape;222;p4"/>
          <p:cNvSpPr txBox="1"/>
          <p:nvPr/>
        </p:nvSpPr>
        <p:spPr>
          <a:xfrm>
            <a:off x="1343997" y="5294250"/>
            <a:ext cx="98787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b)</a:t>
            </a:r>
            <a:endParaRPr/>
          </a:p>
        </p:txBody>
      </p:sp>
      <p:sp>
        <p:nvSpPr>
          <p:cNvPr id="223" name="Google Shape;223;p4"/>
          <p:cNvSpPr txBox="1"/>
          <p:nvPr/>
        </p:nvSpPr>
        <p:spPr>
          <a:xfrm>
            <a:off x="6502549" y="5232695"/>
            <a:ext cx="2441645" cy="707886"/>
          </a:xfrm>
          <a:prstGeom prst="rect">
            <a:avLst/>
          </a:prstGeom>
          <a:solidFill>
            <a:srgbClr val="D6E3BC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23 714 x 2</a:t>
            </a:r>
            <a:endParaRPr/>
          </a:p>
        </p:txBody>
      </p:sp>
      <p:sp>
        <p:nvSpPr>
          <p:cNvPr id="224" name="Google Shape;224;p4"/>
          <p:cNvSpPr txBox="1"/>
          <p:nvPr/>
        </p:nvSpPr>
        <p:spPr>
          <a:xfrm>
            <a:off x="11427294" y="5228256"/>
            <a:ext cx="2441645" cy="707886"/>
          </a:xfrm>
          <a:prstGeom prst="rect">
            <a:avLst/>
          </a:prstGeom>
          <a:solidFill>
            <a:srgbClr val="D6E3BC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10 611 x 9</a:t>
            </a:r>
            <a:endParaRPr/>
          </a:p>
        </p:txBody>
      </p:sp>
      <p:grpSp>
        <p:nvGrpSpPr>
          <p:cNvPr id="225" name="Google Shape;225;p4"/>
          <p:cNvGrpSpPr/>
          <p:nvPr/>
        </p:nvGrpSpPr>
        <p:grpSpPr>
          <a:xfrm>
            <a:off x="6756869" y="5951938"/>
            <a:ext cx="2341115" cy="1246496"/>
            <a:chOff x="7106460" y="4535318"/>
            <a:chExt cx="2341115" cy="1246496"/>
          </a:xfrm>
        </p:grpSpPr>
        <p:sp>
          <p:nvSpPr>
            <p:cNvPr id="226" name="Google Shape;226;p4"/>
            <p:cNvSpPr txBox="1"/>
            <p:nvPr/>
          </p:nvSpPr>
          <p:spPr>
            <a:xfrm>
              <a:off x="7453664" y="4535318"/>
              <a:ext cx="1783150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23 714</a:t>
              </a:r>
              <a:endParaRPr/>
            </a:p>
          </p:txBody>
        </p:sp>
        <p:sp>
          <p:nvSpPr>
            <p:cNvPr id="227" name="Google Shape;227;p4"/>
            <p:cNvSpPr txBox="1"/>
            <p:nvPr/>
          </p:nvSpPr>
          <p:spPr>
            <a:xfrm>
              <a:off x="7435825" y="5073928"/>
              <a:ext cx="1783150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/>
            </a:p>
          </p:txBody>
        </p:sp>
        <p:sp>
          <p:nvSpPr>
            <p:cNvPr id="228" name="Google Shape;228;p4"/>
            <p:cNvSpPr txBox="1"/>
            <p:nvPr/>
          </p:nvSpPr>
          <p:spPr>
            <a:xfrm>
              <a:off x="7106460" y="4804623"/>
              <a:ext cx="420308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</a:t>
              </a:r>
              <a:endParaRPr/>
            </a:p>
          </p:txBody>
        </p:sp>
        <p:cxnSp>
          <p:nvCxnSpPr>
            <p:cNvPr id="229" name="Google Shape;229;p4"/>
            <p:cNvCxnSpPr/>
            <p:nvPr/>
          </p:nvCxnSpPr>
          <p:spPr>
            <a:xfrm>
              <a:off x="7506235" y="5729119"/>
              <a:ext cx="1941340" cy="20667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</p:grpSp>
      <p:grpSp>
        <p:nvGrpSpPr>
          <p:cNvPr id="230" name="Google Shape;230;p4"/>
          <p:cNvGrpSpPr/>
          <p:nvPr/>
        </p:nvGrpSpPr>
        <p:grpSpPr>
          <a:xfrm>
            <a:off x="11487391" y="5911048"/>
            <a:ext cx="2341115" cy="1246496"/>
            <a:chOff x="7106460" y="4535318"/>
            <a:chExt cx="2341115" cy="1246496"/>
          </a:xfrm>
        </p:grpSpPr>
        <p:sp>
          <p:nvSpPr>
            <p:cNvPr id="231" name="Google Shape;231;p4"/>
            <p:cNvSpPr txBox="1"/>
            <p:nvPr/>
          </p:nvSpPr>
          <p:spPr>
            <a:xfrm>
              <a:off x="7453664" y="4535318"/>
              <a:ext cx="1783150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10 611</a:t>
              </a:r>
              <a:endParaRPr/>
            </a:p>
          </p:txBody>
        </p:sp>
        <p:sp>
          <p:nvSpPr>
            <p:cNvPr id="232" name="Google Shape;232;p4"/>
            <p:cNvSpPr txBox="1"/>
            <p:nvPr/>
          </p:nvSpPr>
          <p:spPr>
            <a:xfrm>
              <a:off x="7435825" y="5073928"/>
              <a:ext cx="1783150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9</a:t>
              </a:r>
              <a:endParaRPr/>
            </a:p>
          </p:txBody>
        </p:sp>
        <p:sp>
          <p:nvSpPr>
            <p:cNvPr id="233" name="Google Shape;233;p4"/>
            <p:cNvSpPr txBox="1"/>
            <p:nvPr/>
          </p:nvSpPr>
          <p:spPr>
            <a:xfrm>
              <a:off x="7106460" y="4804623"/>
              <a:ext cx="420308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</a:t>
              </a:r>
              <a:endParaRPr/>
            </a:p>
          </p:txBody>
        </p:sp>
        <p:cxnSp>
          <p:nvCxnSpPr>
            <p:cNvPr id="234" name="Google Shape;234;p4"/>
            <p:cNvCxnSpPr/>
            <p:nvPr/>
          </p:nvCxnSpPr>
          <p:spPr>
            <a:xfrm>
              <a:off x="7506235" y="5729119"/>
              <a:ext cx="1941340" cy="20667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</p:grpSp>
      <p:sp>
        <p:nvSpPr>
          <p:cNvPr id="235" name="Google Shape;235;p4"/>
          <p:cNvSpPr txBox="1"/>
          <p:nvPr/>
        </p:nvSpPr>
        <p:spPr>
          <a:xfrm>
            <a:off x="6502549" y="7227624"/>
            <a:ext cx="24384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47 428</a:t>
            </a:r>
            <a:endParaRPr/>
          </a:p>
        </p:txBody>
      </p:sp>
      <p:sp>
        <p:nvSpPr>
          <p:cNvPr id="236" name="Google Shape;236;p4"/>
          <p:cNvSpPr txBox="1"/>
          <p:nvPr/>
        </p:nvSpPr>
        <p:spPr>
          <a:xfrm>
            <a:off x="11209773" y="7114687"/>
            <a:ext cx="24384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95 499</a:t>
            </a:r>
            <a:endParaRPr/>
          </a:p>
        </p:txBody>
      </p:sp>
      <p:sp>
        <p:nvSpPr>
          <p:cNvPr id="237" name="Google Shape;237;p4"/>
          <p:cNvSpPr txBox="1"/>
          <p:nvPr/>
        </p:nvSpPr>
        <p:spPr>
          <a:xfrm>
            <a:off x="3193213" y="4109177"/>
            <a:ext cx="32565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5"/>
          <p:cNvGrpSpPr/>
          <p:nvPr/>
        </p:nvGrpSpPr>
        <p:grpSpPr>
          <a:xfrm>
            <a:off x="5236910" y="0"/>
            <a:ext cx="5312673" cy="930735"/>
            <a:chOff x="4539228" y="172432"/>
            <a:chExt cx="5223033" cy="930735"/>
          </a:xfrm>
        </p:grpSpPr>
        <p:grpSp>
          <p:nvGrpSpPr>
            <p:cNvPr id="244" name="Google Shape;244;p5"/>
            <p:cNvGrpSpPr/>
            <p:nvPr/>
          </p:nvGrpSpPr>
          <p:grpSpPr>
            <a:xfrm>
              <a:off x="4539228" y="172432"/>
              <a:ext cx="5223033" cy="930735"/>
              <a:chOff x="4539228" y="172432"/>
              <a:chExt cx="5223033" cy="930735"/>
            </a:xfrm>
          </p:grpSpPr>
          <p:sp>
            <p:nvSpPr>
              <p:cNvPr id="245" name="Google Shape;245;p5"/>
              <p:cNvSpPr txBox="1"/>
              <p:nvPr/>
            </p:nvSpPr>
            <p:spPr>
              <a:xfrm>
                <a:off x="4539228" y="172432"/>
                <a:ext cx="5223033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dirty="0" err="1">
                    <a:solidFill>
                      <a:srgbClr val="0000CC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Thứ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Sáu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ngày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 15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tháng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 3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năm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 2024</a:t>
                </a:r>
                <a:endParaRPr sz="2800" dirty="0">
                  <a:solidFill>
                    <a:srgbClr val="0000CC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46" name="Google Shape;246;p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1">
                    <a:solidFill>
                      <a:srgbClr val="FF0066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TOÁN</a:t>
                </a:r>
                <a:endParaRPr/>
              </a:p>
            </p:txBody>
          </p:sp>
        </p:grpSp>
        <p:cxnSp>
          <p:nvCxnSpPr>
            <p:cNvPr id="247" name="Google Shape;247;p5"/>
            <p:cNvCxnSpPr/>
            <p:nvPr/>
          </p:nvCxnSpPr>
          <p:spPr>
            <a:xfrm>
              <a:off x="6830837" y="1051559"/>
              <a:ext cx="816199" cy="0"/>
            </a:xfrm>
            <a:prstGeom prst="straightConnector1">
              <a:avLst/>
            </a:prstGeom>
            <a:noFill/>
            <a:ln w="25400" cap="flat" cmpd="sng">
              <a:solidFill>
                <a:srgbClr val="FF006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</p:grpSp>
      <p:sp>
        <p:nvSpPr>
          <p:cNvPr id="248" name="Google Shape;248;p5"/>
          <p:cNvSpPr txBox="1"/>
          <p:nvPr/>
        </p:nvSpPr>
        <p:spPr>
          <a:xfrm>
            <a:off x="3911600" y="898134"/>
            <a:ext cx="8410905" cy="575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675" tIns="71825" rIns="143675" bIns="718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83: LUYỆN TẬP (T1)</a:t>
            </a:r>
            <a:endParaRPr/>
          </a:p>
        </p:txBody>
      </p:sp>
      <p:grpSp>
        <p:nvGrpSpPr>
          <p:cNvPr id="249" name="Google Shape;249;p5"/>
          <p:cNvGrpSpPr/>
          <p:nvPr/>
        </p:nvGrpSpPr>
        <p:grpSpPr>
          <a:xfrm>
            <a:off x="2118519" y="1474112"/>
            <a:ext cx="3309006" cy="677108"/>
            <a:chOff x="1470819" y="1947446"/>
            <a:chExt cx="3309006" cy="677108"/>
          </a:xfrm>
        </p:grpSpPr>
        <p:grpSp>
          <p:nvGrpSpPr>
            <p:cNvPr id="250" name="Google Shape;250;p5"/>
            <p:cNvGrpSpPr/>
            <p:nvPr/>
          </p:nvGrpSpPr>
          <p:grpSpPr>
            <a:xfrm>
              <a:off x="1470819" y="1962834"/>
              <a:ext cx="533400" cy="646331"/>
              <a:chOff x="1737519" y="1962834"/>
              <a:chExt cx="533400" cy="646331"/>
            </a:xfrm>
          </p:grpSpPr>
          <p:sp>
            <p:nvSpPr>
              <p:cNvPr id="251" name="Google Shape;251;p5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rgbClr val="CCC0D9"/>
              </a:solidFill>
              <a:ln w="25400" cap="flat" cmpd="sng">
                <a:solidFill>
                  <a:srgbClr val="CCC0D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9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" name="Google Shape;252;p5"/>
              <p:cNvSpPr txBox="1"/>
              <p:nvPr/>
            </p:nvSpPr>
            <p:spPr>
              <a:xfrm>
                <a:off x="1796470" y="1962834"/>
                <a:ext cx="415498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b="1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3</a:t>
                </a:r>
                <a:endParaRPr/>
              </a:p>
            </p:txBody>
          </p:sp>
        </p:grpSp>
        <p:sp>
          <p:nvSpPr>
            <p:cNvPr id="253" name="Google Shape;253;p5"/>
            <p:cNvSpPr txBox="1"/>
            <p:nvPr/>
          </p:nvSpPr>
          <p:spPr>
            <a:xfrm>
              <a:off x="2118519" y="1947446"/>
              <a:ext cx="2661306" cy="6771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800" b="1"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Tính nhẩm:</a:t>
              </a:r>
              <a:endParaRPr/>
            </a:p>
          </p:txBody>
        </p:sp>
      </p:grpSp>
      <p:pic>
        <p:nvPicPr>
          <p:cNvPr id="254" name="Google Shape;254;p5"/>
          <p:cNvPicPr preferRelativeResize="0"/>
          <p:nvPr/>
        </p:nvPicPr>
        <p:blipFill rotWithShape="1">
          <a:blip r:embed="rId3">
            <a:alphaModFix/>
          </a:blip>
          <a:srcRect l="72855" t="61995" r="22067" b="30261"/>
          <a:stretch/>
        </p:blipFill>
        <p:spPr>
          <a:xfrm>
            <a:off x="9316416" y="1317645"/>
            <a:ext cx="4433422" cy="2867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5"/>
          <p:cNvPicPr preferRelativeResize="0"/>
          <p:nvPr/>
        </p:nvPicPr>
        <p:blipFill rotWithShape="1">
          <a:blip r:embed="rId3">
            <a:alphaModFix/>
          </a:blip>
          <a:srcRect l="66000" t="63283" r="29063" b="30181"/>
          <a:stretch/>
        </p:blipFill>
        <p:spPr>
          <a:xfrm>
            <a:off x="861323" y="2079366"/>
            <a:ext cx="4343400" cy="24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5"/>
          <p:cNvSpPr txBox="1"/>
          <p:nvPr/>
        </p:nvSpPr>
        <p:spPr>
          <a:xfrm>
            <a:off x="2042319" y="2643265"/>
            <a:ext cx="2362200" cy="584775"/>
          </a:xfrm>
          <a:prstGeom prst="rect">
            <a:avLst/>
          </a:prstGeom>
          <a:solidFill>
            <a:srgbClr val="DAEEF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lang="en-US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8 000 x 6</a:t>
            </a:r>
            <a:endParaRPr/>
          </a:p>
        </p:txBody>
      </p:sp>
      <p:sp>
        <p:nvSpPr>
          <p:cNvPr id="257" name="Google Shape;257;p5"/>
          <p:cNvSpPr txBox="1"/>
          <p:nvPr/>
        </p:nvSpPr>
        <p:spPr>
          <a:xfrm>
            <a:off x="2085960" y="3339948"/>
            <a:ext cx="2286000" cy="584775"/>
          </a:xfrm>
          <a:prstGeom prst="rect">
            <a:avLst/>
          </a:prstGeom>
          <a:solidFill>
            <a:srgbClr val="DAEEF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lang="en-US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 x 9 000</a:t>
            </a:r>
            <a:endParaRPr/>
          </a:p>
        </p:txBody>
      </p:sp>
      <p:sp>
        <p:nvSpPr>
          <p:cNvPr id="258" name="Google Shape;258;p5"/>
          <p:cNvSpPr txBox="1"/>
          <p:nvPr/>
        </p:nvSpPr>
        <p:spPr>
          <a:xfrm>
            <a:off x="10407655" y="2350877"/>
            <a:ext cx="2702274" cy="584775"/>
          </a:xfrm>
          <a:prstGeom prst="rect">
            <a:avLst/>
          </a:prstGeom>
          <a:solidFill>
            <a:srgbClr val="DAEEF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lang="en-US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14 000 x 4</a:t>
            </a:r>
            <a:endParaRPr/>
          </a:p>
        </p:txBody>
      </p:sp>
      <p:sp>
        <p:nvSpPr>
          <p:cNvPr id="259" name="Google Shape;259;p5"/>
          <p:cNvSpPr txBox="1"/>
          <p:nvPr/>
        </p:nvSpPr>
        <p:spPr>
          <a:xfrm>
            <a:off x="10385414" y="3006178"/>
            <a:ext cx="2627683" cy="584775"/>
          </a:xfrm>
          <a:prstGeom prst="rect">
            <a:avLst/>
          </a:prstGeom>
          <a:solidFill>
            <a:srgbClr val="DAEEF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lang="en-US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x 29 000</a:t>
            </a:r>
            <a:endParaRPr/>
          </a:p>
        </p:txBody>
      </p:sp>
      <p:sp>
        <p:nvSpPr>
          <p:cNvPr id="260" name="Google Shape;260;p5"/>
          <p:cNvSpPr txBox="1"/>
          <p:nvPr/>
        </p:nvSpPr>
        <p:spPr>
          <a:xfrm>
            <a:off x="2687449" y="4667859"/>
            <a:ext cx="244830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 nghìn x 6</a:t>
            </a:r>
            <a:endParaRPr/>
          </a:p>
        </p:txBody>
      </p:sp>
      <p:sp>
        <p:nvSpPr>
          <p:cNvPr id="261" name="Google Shape;261;p5"/>
          <p:cNvSpPr txBox="1"/>
          <p:nvPr/>
        </p:nvSpPr>
        <p:spPr>
          <a:xfrm>
            <a:off x="4952916" y="4670493"/>
            <a:ext cx="248056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48 nghìn</a:t>
            </a:r>
            <a:endParaRPr sz="3600" b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2" name="Google Shape;262;p5"/>
          <p:cNvSpPr txBox="1"/>
          <p:nvPr/>
        </p:nvSpPr>
        <p:spPr>
          <a:xfrm>
            <a:off x="1213471" y="4649828"/>
            <a:ext cx="165769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Nhẩm:</a:t>
            </a:r>
            <a:endParaRPr/>
          </a:p>
        </p:txBody>
      </p:sp>
      <p:sp>
        <p:nvSpPr>
          <p:cNvPr id="263" name="Google Shape;263;p5"/>
          <p:cNvSpPr txBox="1"/>
          <p:nvPr/>
        </p:nvSpPr>
        <p:spPr>
          <a:xfrm>
            <a:off x="2042319" y="4052630"/>
            <a:ext cx="267690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8 000 x 6 = ?</a:t>
            </a:r>
            <a:endParaRPr/>
          </a:p>
        </p:txBody>
      </p:sp>
      <p:sp>
        <p:nvSpPr>
          <p:cNvPr id="264" name="Google Shape;264;p5"/>
          <p:cNvSpPr txBox="1"/>
          <p:nvPr/>
        </p:nvSpPr>
        <p:spPr>
          <a:xfrm>
            <a:off x="1992640" y="5271712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Vậy 8 000 x 6 = 48 000</a:t>
            </a:r>
            <a:endParaRPr/>
          </a:p>
        </p:txBody>
      </p:sp>
      <p:sp>
        <p:nvSpPr>
          <p:cNvPr id="265" name="Google Shape;265;p5"/>
          <p:cNvSpPr txBox="1"/>
          <p:nvPr/>
        </p:nvSpPr>
        <p:spPr>
          <a:xfrm>
            <a:off x="2118519" y="6043084"/>
            <a:ext cx="267690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 x 9 000 = ?</a:t>
            </a:r>
            <a:endParaRPr/>
          </a:p>
        </p:txBody>
      </p:sp>
      <p:sp>
        <p:nvSpPr>
          <p:cNvPr id="266" name="Google Shape;266;p5"/>
          <p:cNvSpPr txBox="1"/>
          <p:nvPr/>
        </p:nvSpPr>
        <p:spPr>
          <a:xfrm>
            <a:off x="1508404" y="6531348"/>
            <a:ext cx="5792229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7 x 9 nghìn = 63 nghìn</a:t>
            </a:r>
            <a:endParaRPr sz="3600" b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Vậy 7 x 9 000 = 63 000</a:t>
            </a:r>
            <a:endParaRPr/>
          </a:p>
        </p:txBody>
      </p:sp>
      <p:sp>
        <p:nvSpPr>
          <p:cNvPr id="267" name="Google Shape;267;p5"/>
          <p:cNvSpPr txBox="1"/>
          <p:nvPr/>
        </p:nvSpPr>
        <p:spPr>
          <a:xfrm>
            <a:off x="10729119" y="3897088"/>
            <a:ext cx="302071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14 000 x 4 = ?</a:t>
            </a:r>
            <a:endParaRPr/>
          </a:p>
        </p:txBody>
      </p:sp>
      <p:sp>
        <p:nvSpPr>
          <p:cNvPr id="268" name="Google Shape;268;p5"/>
          <p:cNvSpPr txBox="1"/>
          <p:nvPr/>
        </p:nvSpPr>
        <p:spPr>
          <a:xfrm>
            <a:off x="9343363" y="4638333"/>
            <a:ext cx="5792229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14 nghìn x 4 = 56 nghìn</a:t>
            </a:r>
            <a:endParaRPr sz="3600" b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Vậy 14000 x 4 = 56 000</a:t>
            </a:r>
            <a:endParaRPr/>
          </a:p>
        </p:txBody>
      </p:sp>
      <p:sp>
        <p:nvSpPr>
          <p:cNvPr id="269" name="Google Shape;269;p5"/>
          <p:cNvSpPr txBox="1"/>
          <p:nvPr/>
        </p:nvSpPr>
        <p:spPr>
          <a:xfrm>
            <a:off x="11072937" y="5968839"/>
            <a:ext cx="293278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 x 29 000 = ?</a:t>
            </a:r>
            <a:endParaRPr/>
          </a:p>
        </p:txBody>
      </p:sp>
      <p:sp>
        <p:nvSpPr>
          <p:cNvPr id="270" name="Google Shape;270;p5"/>
          <p:cNvSpPr txBox="1"/>
          <p:nvPr/>
        </p:nvSpPr>
        <p:spPr>
          <a:xfrm>
            <a:off x="9643213" y="6615170"/>
            <a:ext cx="5792229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3 x 29 nghìn = 87 nghìn</a:t>
            </a:r>
            <a:endParaRPr sz="3600" b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Vậy 3 x 4 000 = 87 000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6" descr="Anh dep 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6"/>
          <p:cNvSpPr/>
          <p:nvPr/>
        </p:nvSpPr>
        <p:spPr>
          <a:xfrm>
            <a:off x="1966119" y="3657600"/>
            <a:ext cx="12649200" cy="158273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 w="19050" cap="flat" cmpd="sng">
                  <a:solidFill>
                    <a:srgbClr val="FFFF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Arial"/>
              </a:rPr>
              <a:t>XIN CHÂN THÀNH CẢM ƠN </a:t>
            </a:r>
            <a:br>
              <a:rPr b="1" i="0">
                <a:ln w="19050" cap="flat" cmpd="sng">
                  <a:solidFill>
                    <a:srgbClr val="FFFF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Arial"/>
              </a:rPr>
            </a:br>
            <a:r>
              <a:rPr b="1" i="0">
                <a:ln w="19050" cap="flat" cmpd="sng">
                  <a:solidFill>
                    <a:srgbClr val="FFFF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Arial"/>
              </a:rPr>
              <a:t>QUÝ THẦY CÔ GIÁO VÀ CÁC EM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370</Words>
  <Application>Microsoft Office PowerPoint</Application>
  <PresentationFormat>Custom</PresentationFormat>
  <Paragraphs>121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2022-07-10T01:37:20Z</dcterms:created>
  <dcterms:modified xsi:type="dcterms:W3CDTF">2024-06-08T03:29:16Z</dcterms:modified>
</cp:coreProperties>
</file>