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65" r:id="rId5"/>
    <p:sldId id="277" r:id="rId6"/>
    <p:sldId id="269" r:id="rId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17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9" autoAdjust="0"/>
  </p:normalViewPr>
  <p:slideViewPr>
    <p:cSldViewPr>
      <p:cViewPr varScale="1">
        <p:scale>
          <a:sx n="51" d="100"/>
          <a:sy n="51" d="100"/>
        </p:scale>
        <p:origin x="834" y="90"/>
      </p:cViewPr>
      <p:guideLst>
        <p:guide orient="horz" pos="2688"/>
        <p:guide pos="17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1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19/03/2024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MỸ AN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251674" y="3962400"/>
            <a:ext cx="11773290" cy="348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84: CHIA CHO SỐ CÓ MỘT CHỮ SỐ TRONG PHẠM VI 100 000 (Tiếp theo)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539380" y="5776642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>
          <a:xfrm>
            <a:off x="5007280" y="-77890"/>
            <a:ext cx="5899948" cy="992290"/>
            <a:chOff x="4539228" y="172432"/>
            <a:chExt cx="5800397" cy="992290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>
            <a:xfrm>
              <a:off x="4539228" y="172432"/>
              <a:ext cx="5800397" cy="992290"/>
              <a:chOff x="4539228" y="172432"/>
              <a:chExt cx="5800397" cy="992290"/>
            </a:xfrm>
          </p:grpSpPr>
          <p:sp>
            <p:nvSpPr>
              <p:cNvPr id="5" name="TextBox 4"/>
              <p:cNvSpPr txBox="1">
                <a:spLocks/>
              </p:cNvSpPr>
              <p:nvPr/>
            </p:nvSpPr>
            <p:spPr>
              <a:xfrm>
                <a:off x="4539228" y="172432"/>
                <a:ext cx="580039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 Tư ngày 20 tháng 3 năm 2024</a:t>
                </a:r>
              </a:p>
            </p:txBody>
          </p:sp>
          <p:sp>
            <p:nvSpPr>
              <p:cNvPr id="6" name="TextBox 5"/>
              <p:cNvSpPr txBox="1">
                <a:spLocks/>
              </p:cNvSpPr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>
              <a:cxnSpLocks/>
            </p:cNvCxnSpPr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/>
          </p:cNvSpPr>
          <p:nvPr/>
        </p:nvSpPr>
        <p:spPr bwMode="auto">
          <a:xfrm>
            <a:off x="740960" y="835032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85: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619826-736C-3133-70EE-D8634C49EFAA}"/>
              </a:ext>
            </a:extLst>
          </p:cNvPr>
          <p:cNvSpPr txBox="1">
            <a:spLocks/>
          </p:cNvSpPr>
          <p:nvPr/>
        </p:nvSpPr>
        <p:spPr>
          <a:xfrm>
            <a:off x="10235283" y="2587024"/>
            <a:ext cx="3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685 : 3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C8CDED-E8C5-495F-9D3A-F808BBA8D601}"/>
              </a:ext>
            </a:extLst>
          </p:cNvPr>
          <p:cNvSpPr txBox="1">
            <a:spLocks/>
          </p:cNvSpPr>
          <p:nvPr/>
        </p:nvSpPr>
        <p:spPr>
          <a:xfrm>
            <a:off x="8134899" y="4894663"/>
            <a:ext cx="76996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chia 5 được 1, viết 1.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nhân 5 bằng 5, 6 trừ 5 bằng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8, được 18, 18 chia 5 được 3, viết 3. 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nhân 5 bằng 15, 18 trừ 15 bằng 3.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5, được 35, 35 chia 5 được 7, viết 7.</a:t>
            </a:r>
          </a:p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nhân 7 bằng 35, 35 trừ 35 bằng 0.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411D0E2-E6AA-47CB-C993-F65B42B3AC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56919" y="4882764"/>
            <a:ext cx="2513806" cy="3563404"/>
          </a:xfrm>
          <a:prstGeom prst="roundRect">
            <a:avLst/>
          </a:prstGeom>
          <a:solidFill>
            <a:srgbClr val="00B0F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9D1688-CEB4-260B-E9EC-8DED1E35F0C0}"/>
              </a:ext>
            </a:extLst>
          </p:cNvPr>
          <p:cNvSpPr txBox="1">
            <a:spLocks/>
          </p:cNvSpPr>
          <p:nvPr/>
        </p:nvSpPr>
        <p:spPr>
          <a:xfrm>
            <a:off x="5163697" y="5551031"/>
            <a:ext cx="42127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5A8DE-F33D-1F84-9A29-59CFFD24C75A}"/>
              </a:ext>
            </a:extLst>
          </p:cNvPr>
          <p:cNvGrpSpPr/>
          <p:nvPr/>
        </p:nvGrpSpPr>
        <p:grpSpPr>
          <a:xfrm>
            <a:off x="5146907" y="5115051"/>
            <a:ext cx="2077012" cy="933058"/>
            <a:chOff x="4784725" y="5130322"/>
            <a:chExt cx="2077012" cy="93305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213D369-3D6C-385F-3A67-7D713FF61F97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38881" y="5162835"/>
              <a:ext cx="685800" cy="900545"/>
              <a:chOff x="9357519" y="2559628"/>
              <a:chExt cx="685800" cy="900545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A66171E-857B-3A59-6FB6-65AC9784B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2559628"/>
                <a:ext cx="0" cy="900545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774934-A882-718A-5C2F-F0C45A8139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57519" y="3053209"/>
                <a:ext cx="68580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F3B827-76E1-4452-C454-1D5567997132}"/>
                </a:ext>
              </a:extLst>
            </p:cNvPr>
            <p:cNvSpPr txBox="1">
              <a:spLocks/>
            </p:cNvSpPr>
            <p:nvPr/>
          </p:nvSpPr>
          <p:spPr>
            <a:xfrm>
              <a:off x="4784725" y="5147867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F2CC49-286A-3C19-8740-D4065DEF4A4B}"/>
                </a:ext>
              </a:extLst>
            </p:cNvPr>
            <p:cNvSpPr txBox="1">
              <a:spLocks/>
            </p:cNvSpPr>
            <p:nvPr/>
          </p:nvSpPr>
          <p:spPr>
            <a:xfrm>
              <a:off x="5794937" y="5130322"/>
              <a:ext cx="10668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4232ED3-D8B4-E7A9-2613-0DC23E9C5A13}"/>
              </a:ext>
            </a:extLst>
          </p:cNvPr>
          <p:cNvSpPr txBox="1">
            <a:spLocks/>
          </p:cNvSpPr>
          <p:nvPr/>
        </p:nvSpPr>
        <p:spPr>
          <a:xfrm>
            <a:off x="6072041" y="55595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B92E9A5-8E0E-85CC-28EE-04EE94456B3F}"/>
              </a:ext>
            </a:extLst>
          </p:cNvPr>
          <p:cNvCxnSpPr>
            <a:cxnSpLocks/>
          </p:cNvCxnSpPr>
          <p:nvPr/>
        </p:nvCxnSpPr>
        <p:spPr>
          <a:xfrm>
            <a:off x="5248183" y="5993625"/>
            <a:ext cx="35671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C89AD4C-8A00-758F-2729-243092D17A48}"/>
              </a:ext>
            </a:extLst>
          </p:cNvPr>
          <p:cNvSpPr txBox="1">
            <a:spLocks/>
          </p:cNvSpPr>
          <p:nvPr/>
        </p:nvSpPr>
        <p:spPr>
          <a:xfrm>
            <a:off x="5146907" y="6010128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295AF6-B28B-78A5-2C3B-425D0DC54D15}"/>
              </a:ext>
            </a:extLst>
          </p:cNvPr>
          <p:cNvSpPr txBox="1">
            <a:spLocks/>
          </p:cNvSpPr>
          <p:nvPr/>
        </p:nvSpPr>
        <p:spPr>
          <a:xfrm>
            <a:off x="5358303" y="6010985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341BD2-CC5B-E2F5-A620-EE53704583EE}"/>
              </a:ext>
            </a:extLst>
          </p:cNvPr>
          <p:cNvSpPr txBox="1">
            <a:spLocks/>
          </p:cNvSpPr>
          <p:nvPr/>
        </p:nvSpPr>
        <p:spPr>
          <a:xfrm>
            <a:off x="6284155" y="55595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0DC251-FEDA-0FB4-19E1-FD3F5FD6D380}"/>
              </a:ext>
            </a:extLst>
          </p:cNvPr>
          <p:cNvSpPr txBox="1">
            <a:spLocks/>
          </p:cNvSpPr>
          <p:nvPr/>
        </p:nvSpPr>
        <p:spPr>
          <a:xfrm>
            <a:off x="5149994" y="6391128"/>
            <a:ext cx="70007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D9B39EE-410A-7185-74CE-72A35C9164E7}"/>
              </a:ext>
            </a:extLst>
          </p:cNvPr>
          <p:cNvCxnSpPr>
            <a:cxnSpLocks/>
          </p:cNvCxnSpPr>
          <p:nvPr/>
        </p:nvCxnSpPr>
        <p:spPr>
          <a:xfrm>
            <a:off x="5376301" y="6823304"/>
            <a:ext cx="39239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86AC2E-F4F4-2464-87BA-7F5324A654CC}"/>
              </a:ext>
            </a:extLst>
          </p:cNvPr>
          <p:cNvSpPr txBox="1">
            <a:spLocks/>
          </p:cNvSpPr>
          <p:nvPr/>
        </p:nvSpPr>
        <p:spPr>
          <a:xfrm>
            <a:off x="5373813" y="6795654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3B50DC5-3273-10FF-9CDC-597E74316298}"/>
              </a:ext>
            </a:extLst>
          </p:cNvPr>
          <p:cNvSpPr txBox="1">
            <a:spLocks/>
          </p:cNvSpPr>
          <p:nvPr/>
        </p:nvSpPr>
        <p:spPr>
          <a:xfrm>
            <a:off x="5587541" y="679565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019B0D-719A-95F8-DD6A-119A217E665C}"/>
              </a:ext>
            </a:extLst>
          </p:cNvPr>
          <p:cNvSpPr txBox="1">
            <a:spLocks/>
          </p:cNvSpPr>
          <p:nvPr/>
        </p:nvSpPr>
        <p:spPr>
          <a:xfrm>
            <a:off x="6466379" y="555959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204177-B168-8DF1-8C9B-1F08516C2ED7}"/>
              </a:ext>
            </a:extLst>
          </p:cNvPr>
          <p:cNvSpPr txBox="1">
            <a:spLocks/>
          </p:cNvSpPr>
          <p:nvPr/>
        </p:nvSpPr>
        <p:spPr>
          <a:xfrm>
            <a:off x="5602778" y="7168744"/>
            <a:ext cx="3204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12C2321-598E-BF7E-04AB-A8C82526CA76}"/>
              </a:ext>
            </a:extLst>
          </p:cNvPr>
          <p:cNvCxnSpPr>
            <a:cxnSpLocks/>
          </p:cNvCxnSpPr>
          <p:nvPr/>
        </p:nvCxnSpPr>
        <p:spPr>
          <a:xfrm>
            <a:off x="5604901" y="7606864"/>
            <a:ext cx="324289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A422CF6-8B16-E69A-F801-B736957F5628}"/>
              </a:ext>
            </a:extLst>
          </p:cNvPr>
          <p:cNvSpPr txBox="1">
            <a:spLocks/>
          </p:cNvSpPr>
          <p:nvPr/>
        </p:nvSpPr>
        <p:spPr>
          <a:xfrm>
            <a:off x="5586347" y="7541076"/>
            <a:ext cx="45793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C10D03F-C810-9D58-0E10-2CBB63FA25EB}"/>
              </a:ext>
            </a:extLst>
          </p:cNvPr>
          <p:cNvSpPr/>
          <p:nvPr/>
        </p:nvSpPr>
        <p:spPr>
          <a:xfrm>
            <a:off x="3908822" y="8533979"/>
            <a:ext cx="3810000" cy="538609"/>
          </a:xfrm>
          <a:prstGeom prst="roundRect">
            <a:avLst/>
          </a:prstGeom>
          <a:solidFill>
            <a:srgbClr val="FF3399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686 : 5 = 117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6BF720-4803-A1FD-D4C0-4F31FEF30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300" y="1344987"/>
            <a:ext cx="7831847" cy="34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8" grpId="0" animBg="1"/>
      <p:bldP spid="47" grpId="0"/>
      <p:bldP spid="48" grpId="0"/>
      <p:bldP spid="51" grpId="0"/>
      <p:bldP spid="52" grpId="0"/>
      <p:bldP spid="53" grpId="0"/>
      <p:bldP spid="55" grpId="0"/>
      <p:bldP spid="57" grpId="0"/>
      <p:bldP spid="58" grpId="0"/>
      <p:bldP spid="59" grpId="0"/>
      <p:bldP spid="60" grpId="0"/>
      <p:bldP spid="62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470819" y="17526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98E881-0658-B809-2A75-4EA4DE530FCC}"/>
              </a:ext>
            </a:extLst>
          </p:cNvPr>
          <p:cNvGrpSpPr/>
          <p:nvPr/>
        </p:nvGrpSpPr>
        <p:grpSpPr>
          <a:xfrm>
            <a:off x="1541522" y="2528091"/>
            <a:ext cx="3014869" cy="1963967"/>
            <a:chOff x="-18394" y="2493278"/>
            <a:chExt cx="3014869" cy="1963967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210D6A8A-C9BB-60A8-B3BE-B65266E3BE41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348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63E924-8BA6-1539-FFE0-8A9F073E81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813A846E-8FF8-152E-3597-F86DBB41AF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4DB854-242C-59E9-AE44-599027BCC89A}"/>
              </a:ext>
            </a:extLst>
          </p:cNvPr>
          <p:cNvGrpSpPr/>
          <p:nvPr/>
        </p:nvGrpSpPr>
        <p:grpSpPr>
          <a:xfrm>
            <a:off x="6321803" y="2528091"/>
            <a:ext cx="3034304" cy="1963967"/>
            <a:chOff x="3426890" y="2533034"/>
            <a:chExt cx="3034304" cy="196396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7849B8F-5889-3AFC-3977-5A54A9F9C4F9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728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00595E1-1AC0-CA04-85A8-38C46AFC0EBE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EE5E766-D913-1D28-15A0-E62A980FA7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6E306749-FDD4-43EF-DA96-C2ACD3FA9B84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64828B94-E468-3BAA-CE21-5DDE3FE327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0D24B30-A4CC-2589-F528-3E61EF8DDC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09A115-E179-0E44-2CE6-6F77344B9B43}"/>
              </a:ext>
            </a:extLst>
          </p:cNvPr>
          <p:cNvGrpSpPr/>
          <p:nvPr/>
        </p:nvGrpSpPr>
        <p:grpSpPr>
          <a:xfrm>
            <a:off x="11121519" y="2528091"/>
            <a:ext cx="3550122" cy="1963967"/>
            <a:chOff x="10257252" y="2404725"/>
            <a:chExt cx="3550122" cy="196396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476C17E-82F1-9307-C88C-3FA59B72BA8B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847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2FF0B95-23C9-30E3-DB00-7441C021852C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895AF3D-2559-E26C-D43C-72A359AAE4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9D6120AA-5256-068B-F84E-C640A1EB63BC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C4ADB8A1-B1D8-5D36-0B9B-B328415BE6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6ED0AC77-F7F3-9C83-80F2-C693594E6F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27F5593-454F-4366-6247-A95F911CEAE4}"/>
              </a:ext>
            </a:extLst>
          </p:cNvPr>
          <p:cNvGrpSpPr/>
          <p:nvPr/>
        </p:nvGrpSpPr>
        <p:grpSpPr>
          <a:xfrm>
            <a:off x="1536632" y="5067053"/>
            <a:ext cx="3014869" cy="1963967"/>
            <a:chOff x="-18394" y="2493278"/>
            <a:chExt cx="3014869" cy="1963967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002A114-976C-BCBF-5B29-17AC78CEDF90}"/>
                </a:ext>
              </a:extLst>
            </p:cNvPr>
            <p:cNvSpPr txBox="1">
              <a:spLocks/>
            </p:cNvSpPr>
            <p:nvPr/>
          </p:nvSpPr>
          <p:spPr>
            <a:xfrm>
              <a:off x="-18394" y="2571077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896</a:t>
              </a: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412E6F2-90BB-667E-F2FF-260B91C9124A}"/>
                </a:ext>
              </a:extLst>
            </p:cNvPr>
            <p:cNvGrpSpPr/>
            <p:nvPr/>
          </p:nvGrpSpPr>
          <p:grpSpPr>
            <a:xfrm>
              <a:off x="1701075" y="2493278"/>
              <a:ext cx="1295400" cy="1963967"/>
              <a:chOff x="3373138" y="2452278"/>
              <a:chExt cx="1295400" cy="1963967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4F960BC2-62F5-E19E-6B15-E8CA8C94F3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07045" y="2531790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59A98961-EA1B-F726-3C06-F91C673B0B7F}"/>
                  </a:ext>
                </a:extLst>
              </p:cNvPr>
              <p:cNvGrpSpPr/>
              <p:nvPr/>
            </p:nvGrpSpPr>
            <p:grpSpPr>
              <a:xfrm>
                <a:off x="3373138" y="2452278"/>
                <a:ext cx="1295400" cy="1963967"/>
                <a:chOff x="4167666" y="2022788"/>
                <a:chExt cx="1295400" cy="1963967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C4ED1D18-72CC-E888-01B6-7841F7C88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53533944-1D6C-861E-3A94-A6F57B8B0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7666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3E2DDA1-D83F-311E-2A9F-84F2D9079638}"/>
              </a:ext>
            </a:extLst>
          </p:cNvPr>
          <p:cNvGrpSpPr/>
          <p:nvPr/>
        </p:nvGrpSpPr>
        <p:grpSpPr>
          <a:xfrm>
            <a:off x="6316913" y="5067053"/>
            <a:ext cx="3034304" cy="1963967"/>
            <a:chOff x="3426890" y="2533034"/>
            <a:chExt cx="3034304" cy="1963967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C10D303-4330-5B56-2E7F-E38F514C79C0}"/>
                </a:ext>
              </a:extLst>
            </p:cNvPr>
            <p:cNvSpPr txBox="1">
              <a:spLocks/>
            </p:cNvSpPr>
            <p:nvPr/>
          </p:nvSpPr>
          <p:spPr>
            <a:xfrm>
              <a:off x="3426890" y="2612011"/>
              <a:ext cx="1631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651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B89CEFF0-AA57-2456-F3BE-7E88EAC2392B}"/>
                </a:ext>
              </a:extLst>
            </p:cNvPr>
            <p:cNvGrpSpPr/>
            <p:nvPr/>
          </p:nvGrpSpPr>
          <p:grpSpPr>
            <a:xfrm>
              <a:off x="5165794" y="2533034"/>
              <a:ext cx="1295400" cy="1963967"/>
              <a:chOff x="3313504" y="2492034"/>
              <a:chExt cx="1295400" cy="1963967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E2720575-023D-EBCE-0D30-F8537D6D6DE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47411" y="2551668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B78D5694-4CB6-9773-BE02-E3BE08A102BE}"/>
                  </a:ext>
                </a:extLst>
              </p:cNvPr>
              <p:cNvGrpSpPr/>
              <p:nvPr/>
            </p:nvGrpSpPr>
            <p:grpSpPr>
              <a:xfrm>
                <a:off x="3313504" y="2492034"/>
                <a:ext cx="1295400" cy="1963967"/>
                <a:chOff x="4108032" y="2062544"/>
                <a:chExt cx="1295400" cy="1963967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EAD39CE3-6E2F-4255-2F6D-72257787D4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62544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8F3FBB1D-ECC9-2565-2185-395C20A49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729182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DCF3C6D-153A-27D4-6035-4A1CBF82D582}"/>
              </a:ext>
            </a:extLst>
          </p:cNvPr>
          <p:cNvGrpSpPr/>
          <p:nvPr/>
        </p:nvGrpSpPr>
        <p:grpSpPr>
          <a:xfrm>
            <a:off x="11116629" y="5067053"/>
            <a:ext cx="3550122" cy="1963967"/>
            <a:chOff x="10257252" y="2404725"/>
            <a:chExt cx="3550122" cy="196396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4134A97-C4CD-F853-110B-63F7E5D68978}"/>
                </a:ext>
              </a:extLst>
            </p:cNvPr>
            <p:cNvSpPr txBox="1">
              <a:spLocks/>
            </p:cNvSpPr>
            <p:nvPr/>
          </p:nvSpPr>
          <p:spPr>
            <a:xfrm>
              <a:off x="10257252" y="2482524"/>
              <a:ext cx="21260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846</a:t>
              </a:r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635F79BA-9714-C0BF-4778-FE01FB0B01A2}"/>
                </a:ext>
              </a:extLst>
            </p:cNvPr>
            <p:cNvGrpSpPr/>
            <p:nvPr/>
          </p:nvGrpSpPr>
          <p:grpSpPr>
            <a:xfrm>
              <a:off x="12506125" y="2404725"/>
              <a:ext cx="1301249" cy="1963967"/>
              <a:chOff x="3307655" y="2452278"/>
              <a:chExt cx="1301249" cy="1963967"/>
            </a:xfrm>
          </p:grpSpPr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32B47D5B-A68D-8C2C-C91D-A8C6D0EAB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7655" y="2511912"/>
                <a:ext cx="6638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A4AD5CF4-FD1E-2CB7-0F01-96A74F66AD0D}"/>
                  </a:ext>
                </a:extLst>
              </p:cNvPr>
              <p:cNvGrpSpPr/>
              <p:nvPr/>
            </p:nvGrpSpPr>
            <p:grpSpPr>
              <a:xfrm>
                <a:off x="3313504" y="2452278"/>
                <a:ext cx="1295400" cy="1963967"/>
                <a:chOff x="4108032" y="2022788"/>
                <a:chExt cx="1295400" cy="1963967"/>
              </a:xfrm>
            </p:grpSpPr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BF6EB516-8D36-0274-A722-61478CEE19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022788"/>
                  <a:ext cx="0" cy="1963967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4C090CFC-6A19-D53A-FB28-79588244E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08032" y="2689426"/>
                  <a:ext cx="1295400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0" name="Text Box 14">
            <a:extLst>
              <a:ext uri="{FF2B5EF4-FFF2-40B4-BE49-F238E27FC236}">
                <a16:creationId xmlns:a16="http://schemas.microsoft.com/office/drawing/2014/main" id="{9C0BE38D-C295-C67B-FA37-37AD18E0F6F3}"/>
              </a:ext>
            </a:extLst>
          </p:cNvPr>
          <p:cNvSpPr txBox="1">
            <a:spLocks/>
          </p:cNvSpPr>
          <p:nvPr/>
        </p:nvSpPr>
        <p:spPr bwMode="auto">
          <a:xfrm>
            <a:off x="740960" y="1113414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85: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33314" y="580543"/>
            <a:ext cx="1215333" cy="523220"/>
            <a:chOff x="7022642" y="641502"/>
            <a:chExt cx="1194827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1948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2332" y="1600200"/>
            <a:ext cx="1956071" cy="681454"/>
            <a:chOff x="1470819" y="1943100"/>
            <a:chExt cx="1956071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0837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Tính.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01EB9F56-59D5-2311-F53B-E98895D98897}"/>
              </a:ext>
            </a:extLst>
          </p:cNvPr>
          <p:cNvSpPr txBox="1">
            <a:spLocks/>
          </p:cNvSpPr>
          <p:nvPr/>
        </p:nvSpPr>
        <p:spPr>
          <a:xfrm>
            <a:off x="149440" y="322036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5B2CAC1-9D31-8817-85D2-6DF1D5CFB3D2}"/>
              </a:ext>
            </a:extLst>
          </p:cNvPr>
          <p:cNvSpPr txBox="1">
            <a:spLocks/>
          </p:cNvSpPr>
          <p:nvPr/>
        </p:nvSpPr>
        <p:spPr>
          <a:xfrm>
            <a:off x="1317086" y="324907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776232" y="6246951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4517E5FD-7B39-719B-06E9-8D4D60A3B7DB}"/>
              </a:ext>
            </a:extLst>
          </p:cNvPr>
          <p:cNvSpPr txBox="1">
            <a:spLocks/>
          </p:cNvSpPr>
          <p:nvPr/>
        </p:nvSpPr>
        <p:spPr>
          <a:xfrm>
            <a:off x="149440" y="385083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4EB255E-C1D7-EBCF-A1CC-DD00B5EB0EB5}"/>
              </a:ext>
            </a:extLst>
          </p:cNvPr>
          <p:cNvSpPr txBox="1">
            <a:spLocks/>
          </p:cNvSpPr>
          <p:nvPr/>
        </p:nvSpPr>
        <p:spPr>
          <a:xfrm>
            <a:off x="445144" y="38570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7EB7AC4-EAC7-4AFE-4DD1-643B7543681F}"/>
              </a:ext>
            </a:extLst>
          </p:cNvPr>
          <p:cNvSpPr txBox="1">
            <a:spLocks/>
          </p:cNvSpPr>
          <p:nvPr/>
        </p:nvSpPr>
        <p:spPr>
          <a:xfrm>
            <a:off x="1599034" y="324907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86F10C4-8A00-E5F7-E5D4-D47E69F8B727}"/>
              </a:ext>
            </a:extLst>
          </p:cNvPr>
          <p:cNvSpPr txBox="1">
            <a:spLocks/>
          </p:cNvSpPr>
          <p:nvPr/>
        </p:nvSpPr>
        <p:spPr>
          <a:xfrm>
            <a:off x="162319" y="4450778"/>
            <a:ext cx="78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5E95097-7067-71F1-8E0E-DF4284BA3F2F}"/>
              </a:ext>
            </a:extLst>
          </p:cNvPr>
          <p:cNvSpPr txBox="1">
            <a:spLocks/>
          </p:cNvSpPr>
          <p:nvPr/>
        </p:nvSpPr>
        <p:spPr>
          <a:xfrm>
            <a:off x="506068" y="505641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0FF918-8E41-F747-53E1-05EA0F0A15DB}"/>
              </a:ext>
            </a:extLst>
          </p:cNvPr>
          <p:cNvSpPr txBox="1">
            <a:spLocks/>
          </p:cNvSpPr>
          <p:nvPr/>
        </p:nvSpPr>
        <p:spPr>
          <a:xfrm>
            <a:off x="1903734" y="324907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58450D7-4717-8F56-AD74-6275769C4A0F}"/>
              </a:ext>
            </a:extLst>
          </p:cNvPr>
          <p:cNvSpPr txBox="1">
            <a:spLocks/>
          </p:cNvSpPr>
          <p:nvPr/>
        </p:nvSpPr>
        <p:spPr>
          <a:xfrm>
            <a:off x="766328" y="560397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58294FE-9F91-6B77-35A0-88352C02CCF9}"/>
              </a:ext>
            </a:extLst>
          </p:cNvPr>
          <p:cNvSpPr txBox="1">
            <a:spLocks/>
          </p:cNvSpPr>
          <p:nvPr/>
        </p:nvSpPr>
        <p:spPr>
          <a:xfrm>
            <a:off x="752540" y="627842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505344C-B444-850C-5A8C-63AB4FF18B57}"/>
              </a:ext>
            </a:extLst>
          </p:cNvPr>
          <p:cNvSpPr txBox="1">
            <a:spLocks/>
          </p:cNvSpPr>
          <p:nvPr/>
        </p:nvSpPr>
        <p:spPr>
          <a:xfrm>
            <a:off x="773322" y="505423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210D6A8A-C9BB-60A8-B3BE-B65266E3BE41}"/>
              </a:ext>
            </a:extLst>
          </p:cNvPr>
          <p:cNvSpPr txBox="1">
            <a:spLocks/>
          </p:cNvSpPr>
          <p:nvPr/>
        </p:nvSpPr>
        <p:spPr>
          <a:xfrm>
            <a:off x="-442968" y="2603485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348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13924" y="2584025"/>
            <a:ext cx="1295400" cy="1963967"/>
            <a:chOff x="3333382" y="2531790"/>
            <a:chExt cx="1295400" cy="1963967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463E924-8BA6-1539-FFE0-8A9F073E814E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13A846E-8FF8-152E-3597-F86DBB41AF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188390" y="384261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43661A-4E78-F5FA-D5A9-DC9ABE9EE083}"/>
              </a:ext>
            </a:extLst>
          </p:cNvPr>
          <p:cNvCxnSpPr>
            <a:cxnSpLocks/>
          </p:cNvCxnSpPr>
          <p:nvPr/>
        </p:nvCxnSpPr>
        <p:spPr>
          <a:xfrm>
            <a:off x="242832" y="5102608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5A22485-DBC1-7820-0674-2AABBA80D061}"/>
              </a:ext>
            </a:extLst>
          </p:cNvPr>
          <p:cNvSpPr txBox="1">
            <a:spLocks/>
          </p:cNvSpPr>
          <p:nvPr/>
        </p:nvSpPr>
        <p:spPr>
          <a:xfrm>
            <a:off x="2887266" y="323211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64B17D-3EF2-1B0E-E79C-F71E8BF7A218}"/>
              </a:ext>
            </a:extLst>
          </p:cNvPr>
          <p:cNvSpPr txBox="1">
            <a:spLocks/>
          </p:cNvSpPr>
          <p:nvPr/>
        </p:nvSpPr>
        <p:spPr>
          <a:xfrm>
            <a:off x="4362706" y="32915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6132465-D73D-011F-25A6-AE510829ED49}"/>
              </a:ext>
            </a:extLst>
          </p:cNvPr>
          <p:cNvCxnSpPr>
            <a:cxnSpLocks/>
          </p:cNvCxnSpPr>
          <p:nvPr/>
        </p:nvCxnSpPr>
        <p:spPr>
          <a:xfrm>
            <a:off x="3405824" y="623792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6A329D-CF71-118B-D15D-304379AFD380}"/>
              </a:ext>
            </a:extLst>
          </p:cNvPr>
          <p:cNvSpPr txBox="1">
            <a:spLocks/>
          </p:cNvSpPr>
          <p:nvPr/>
        </p:nvSpPr>
        <p:spPr>
          <a:xfrm>
            <a:off x="2887266" y="386259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36DC0FB-DEE8-12C6-2E7C-AB3E0DB431E8}"/>
              </a:ext>
            </a:extLst>
          </p:cNvPr>
          <p:cNvSpPr txBox="1">
            <a:spLocks/>
          </p:cNvSpPr>
          <p:nvPr/>
        </p:nvSpPr>
        <p:spPr>
          <a:xfrm>
            <a:off x="3177695" y="38706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4DA6D69-63EA-E261-1258-E2DD435E256B}"/>
              </a:ext>
            </a:extLst>
          </p:cNvPr>
          <p:cNvSpPr txBox="1">
            <a:spLocks/>
          </p:cNvSpPr>
          <p:nvPr/>
        </p:nvSpPr>
        <p:spPr>
          <a:xfrm>
            <a:off x="4038355" y="33023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2F95EA7-8DFB-0843-A0F8-52C75F0B41A1}"/>
              </a:ext>
            </a:extLst>
          </p:cNvPr>
          <p:cNvSpPr txBox="1">
            <a:spLocks/>
          </p:cNvSpPr>
          <p:nvPr/>
        </p:nvSpPr>
        <p:spPr>
          <a:xfrm>
            <a:off x="2902998" y="4479016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66BD8B-DCC0-C85D-F3E2-1D4C4A1A5842}"/>
              </a:ext>
            </a:extLst>
          </p:cNvPr>
          <p:cNvSpPr txBox="1">
            <a:spLocks/>
          </p:cNvSpPr>
          <p:nvPr/>
        </p:nvSpPr>
        <p:spPr>
          <a:xfrm>
            <a:off x="3169593" y="50659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0C29CE-D664-6B93-3C5A-58CCCC4707A1}"/>
              </a:ext>
            </a:extLst>
          </p:cNvPr>
          <p:cNvSpPr txBox="1">
            <a:spLocks/>
          </p:cNvSpPr>
          <p:nvPr/>
        </p:nvSpPr>
        <p:spPr>
          <a:xfrm>
            <a:off x="4674456" y="330292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0B4401-2840-6328-13A4-CE407DB536B5}"/>
              </a:ext>
            </a:extLst>
          </p:cNvPr>
          <p:cNvSpPr txBox="1">
            <a:spLocks/>
          </p:cNvSpPr>
          <p:nvPr/>
        </p:nvSpPr>
        <p:spPr>
          <a:xfrm>
            <a:off x="3484980" y="56349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B865E7-B722-F586-4AC7-338CE4F941A7}"/>
              </a:ext>
            </a:extLst>
          </p:cNvPr>
          <p:cNvSpPr txBox="1">
            <a:spLocks/>
          </p:cNvSpPr>
          <p:nvPr/>
        </p:nvSpPr>
        <p:spPr>
          <a:xfrm>
            <a:off x="3512927" y="62693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ABDB6E8-3C48-6DB4-225A-79DF2A984397}"/>
              </a:ext>
            </a:extLst>
          </p:cNvPr>
          <p:cNvSpPr txBox="1">
            <a:spLocks/>
          </p:cNvSpPr>
          <p:nvPr/>
        </p:nvSpPr>
        <p:spPr>
          <a:xfrm>
            <a:off x="3468290" y="50659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849B8F-5889-3AFC-3977-5A54A9F9C4F9}"/>
              </a:ext>
            </a:extLst>
          </p:cNvPr>
          <p:cNvSpPr txBox="1">
            <a:spLocks/>
          </p:cNvSpPr>
          <p:nvPr/>
        </p:nvSpPr>
        <p:spPr>
          <a:xfrm>
            <a:off x="2289484" y="2615239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728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00595E1-1AC0-CA04-85A8-38C46AFC0EBE}"/>
              </a:ext>
            </a:extLst>
          </p:cNvPr>
          <p:cNvGrpSpPr/>
          <p:nvPr/>
        </p:nvGrpSpPr>
        <p:grpSpPr>
          <a:xfrm>
            <a:off x="3968471" y="2616952"/>
            <a:ext cx="1295400" cy="1963967"/>
            <a:chOff x="3333382" y="2531790"/>
            <a:chExt cx="1295400" cy="19639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EE5E766-D913-1D28-15A0-E62A980FA7AA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306749-FDD4-43EF-DA96-C2ACD3FA9B84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4828B94-E468-3BAA-CE21-5DDE3FE32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0D24B30-A4CC-2589-F528-3E61EF8DDC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9FD495F-C55E-B727-B13B-E478DA2B0DB8}"/>
              </a:ext>
            </a:extLst>
          </p:cNvPr>
          <p:cNvCxnSpPr>
            <a:cxnSpLocks/>
          </p:cNvCxnSpPr>
          <p:nvPr/>
        </p:nvCxnSpPr>
        <p:spPr>
          <a:xfrm>
            <a:off x="2926216" y="385436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07A2994-DCA0-8612-B8EB-7C06AF2A272B}"/>
              </a:ext>
            </a:extLst>
          </p:cNvPr>
          <p:cNvCxnSpPr>
            <a:cxnSpLocks/>
          </p:cNvCxnSpPr>
          <p:nvPr/>
        </p:nvCxnSpPr>
        <p:spPr>
          <a:xfrm>
            <a:off x="2993227" y="5115687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0D1B4518-A6DE-069E-C870-B93533985C83}"/>
              </a:ext>
            </a:extLst>
          </p:cNvPr>
          <p:cNvSpPr txBox="1">
            <a:spLocks/>
          </p:cNvSpPr>
          <p:nvPr/>
        </p:nvSpPr>
        <p:spPr>
          <a:xfrm>
            <a:off x="5616823" y="3162800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3B48F94-B6BF-716D-7FB8-D55578B145C7}"/>
              </a:ext>
            </a:extLst>
          </p:cNvPr>
          <p:cNvSpPr txBox="1">
            <a:spLocks/>
          </p:cNvSpPr>
          <p:nvPr/>
        </p:nvSpPr>
        <p:spPr>
          <a:xfrm>
            <a:off x="7092263" y="3222219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255CFC5-B48D-0CD4-EC2F-EB57D0C9AD98}"/>
              </a:ext>
            </a:extLst>
          </p:cNvPr>
          <p:cNvCxnSpPr>
            <a:cxnSpLocks/>
          </p:cNvCxnSpPr>
          <p:nvPr/>
        </p:nvCxnSpPr>
        <p:spPr>
          <a:xfrm>
            <a:off x="6135381" y="6168609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304BD56-14EF-8FD6-0C20-A7D97B1BC42B}"/>
              </a:ext>
            </a:extLst>
          </p:cNvPr>
          <p:cNvSpPr txBox="1">
            <a:spLocks/>
          </p:cNvSpPr>
          <p:nvPr/>
        </p:nvSpPr>
        <p:spPr>
          <a:xfrm>
            <a:off x="5616823" y="379327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EB11677-1F83-A1A1-853A-981E23648960}"/>
              </a:ext>
            </a:extLst>
          </p:cNvPr>
          <p:cNvSpPr txBox="1">
            <a:spLocks/>
          </p:cNvSpPr>
          <p:nvPr/>
        </p:nvSpPr>
        <p:spPr>
          <a:xfrm>
            <a:off x="5907252" y="380137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81D0CEE-C102-82B9-B065-00CEA10D714E}"/>
              </a:ext>
            </a:extLst>
          </p:cNvPr>
          <p:cNvSpPr txBox="1">
            <a:spLocks/>
          </p:cNvSpPr>
          <p:nvPr/>
        </p:nvSpPr>
        <p:spPr>
          <a:xfrm>
            <a:off x="6767912" y="323303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1CEDEF3-A446-1635-BBAD-597720314975}"/>
              </a:ext>
            </a:extLst>
          </p:cNvPr>
          <p:cNvSpPr txBox="1">
            <a:spLocks/>
          </p:cNvSpPr>
          <p:nvPr/>
        </p:nvSpPr>
        <p:spPr>
          <a:xfrm>
            <a:off x="5632555" y="4409702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1894759-0FEB-F9DE-4A68-6C125BA34CDA}"/>
              </a:ext>
            </a:extLst>
          </p:cNvPr>
          <p:cNvSpPr txBox="1">
            <a:spLocks/>
          </p:cNvSpPr>
          <p:nvPr/>
        </p:nvSpPr>
        <p:spPr>
          <a:xfrm>
            <a:off x="5899150" y="49966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78C61DF-C138-2F2E-CCF3-CB4659D95D25}"/>
              </a:ext>
            </a:extLst>
          </p:cNvPr>
          <p:cNvSpPr txBox="1">
            <a:spLocks/>
          </p:cNvSpPr>
          <p:nvPr/>
        </p:nvSpPr>
        <p:spPr>
          <a:xfrm>
            <a:off x="7404013" y="3233614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FB33CD7-501F-ECF1-FA09-6DB6F3EA63E3}"/>
              </a:ext>
            </a:extLst>
          </p:cNvPr>
          <p:cNvSpPr txBox="1">
            <a:spLocks/>
          </p:cNvSpPr>
          <p:nvPr/>
        </p:nvSpPr>
        <p:spPr>
          <a:xfrm>
            <a:off x="6214537" y="556559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600A8F0-69AE-C1CC-F3C1-9C7EDFC4EB94}"/>
              </a:ext>
            </a:extLst>
          </p:cNvPr>
          <p:cNvSpPr txBox="1">
            <a:spLocks/>
          </p:cNvSpPr>
          <p:nvPr/>
        </p:nvSpPr>
        <p:spPr>
          <a:xfrm>
            <a:off x="6242484" y="620007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23C478C-A8B4-B35E-7606-EFFC6FF2CCC8}"/>
              </a:ext>
            </a:extLst>
          </p:cNvPr>
          <p:cNvSpPr txBox="1">
            <a:spLocks/>
          </p:cNvSpPr>
          <p:nvPr/>
        </p:nvSpPr>
        <p:spPr>
          <a:xfrm>
            <a:off x="6197847" y="4996674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47F04ED-E354-9FDA-642A-0429F7FC9004}"/>
              </a:ext>
            </a:extLst>
          </p:cNvPr>
          <p:cNvSpPr txBox="1">
            <a:spLocks/>
          </p:cNvSpPr>
          <p:nvPr/>
        </p:nvSpPr>
        <p:spPr>
          <a:xfrm>
            <a:off x="5019041" y="2545925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847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DEA1F574-D36B-8470-2DFC-CFAD4E376D4D}"/>
              </a:ext>
            </a:extLst>
          </p:cNvPr>
          <p:cNvGrpSpPr/>
          <p:nvPr/>
        </p:nvGrpSpPr>
        <p:grpSpPr>
          <a:xfrm>
            <a:off x="6698028" y="2547638"/>
            <a:ext cx="1295400" cy="1963967"/>
            <a:chOff x="3333382" y="2531790"/>
            <a:chExt cx="1295400" cy="196396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C301E8F5-BBE6-5A0A-BFE1-465C3732EC8F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4745170-0221-C4C9-8B38-02CB7519B4CF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D4BFB86-7572-F45F-09CE-5D2A8C637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3CAAF93-118B-F643-1BC0-B5B8ADA2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3549702-92E7-7659-A53C-4ADADAAB3826}"/>
              </a:ext>
            </a:extLst>
          </p:cNvPr>
          <p:cNvCxnSpPr>
            <a:cxnSpLocks/>
          </p:cNvCxnSpPr>
          <p:nvPr/>
        </p:nvCxnSpPr>
        <p:spPr>
          <a:xfrm>
            <a:off x="5655773" y="3785050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B96BC93-5C75-9F2A-0796-2F6AC88F5D64}"/>
              </a:ext>
            </a:extLst>
          </p:cNvPr>
          <p:cNvCxnSpPr>
            <a:cxnSpLocks/>
          </p:cNvCxnSpPr>
          <p:nvPr/>
        </p:nvCxnSpPr>
        <p:spPr>
          <a:xfrm>
            <a:off x="5722784" y="5046373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D0911F15-D791-F0B4-5CB6-BD7E9B5E22ED}"/>
              </a:ext>
            </a:extLst>
          </p:cNvPr>
          <p:cNvSpPr txBox="1">
            <a:spLocks/>
          </p:cNvSpPr>
          <p:nvPr/>
        </p:nvSpPr>
        <p:spPr>
          <a:xfrm>
            <a:off x="8433120" y="3131338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797AD30-1446-C855-1361-B36B56356690}"/>
              </a:ext>
            </a:extLst>
          </p:cNvPr>
          <p:cNvSpPr txBox="1">
            <a:spLocks/>
          </p:cNvSpPr>
          <p:nvPr/>
        </p:nvSpPr>
        <p:spPr>
          <a:xfrm>
            <a:off x="9908560" y="319075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69A1F32-C451-EB77-33FE-BF95B783EC18}"/>
              </a:ext>
            </a:extLst>
          </p:cNvPr>
          <p:cNvCxnSpPr>
            <a:cxnSpLocks/>
          </p:cNvCxnSpPr>
          <p:nvPr/>
        </p:nvCxnSpPr>
        <p:spPr>
          <a:xfrm>
            <a:off x="8951678" y="6137147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3B321E96-EA85-34C8-D54C-3C6EE21BD693}"/>
              </a:ext>
            </a:extLst>
          </p:cNvPr>
          <p:cNvSpPr txBox="1">
            <a:spLocks/>
          </p:cNvSpPr>
          <p:nvPr/>
        </p:nvSpPr>
        <p:spPr>
          <a:xfrm>
            <a:off x="8433120" y="376181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FC87AEB-14C1-1088-6521-59ED26E700C9}"/>
              </a:ext>
            </a:extLst>
          </p:cNvPr>
          <p:cNvSpPr txBox="1">
            <a:spLocks/>
          </p:cNvSpPr>
          <p:nvPr/>
        </p:nvSpPr>
        <p:spPr>
          <a:xfrm>
            <a:off x="8723549" y="376991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C76922C6-2190-506D-8650-0E946B880E1B}"/>
              </a:ext>
            </a:extLst>
          </p:cNvPr>
          <p:cNvSpPr txBox="1">
            <a:spLocks/>
          </p:cNvSpPr>
          <p:nvPr/>
        </p:nvSpPr>
        <p:spPr>
          <a:xfrm>
            <a:off x="9584209" y="320157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764B123-E8D2-F006-1021-764A8AE2EB22}"/>
              </a:ext>
            </a:extLst>
          </p:cNvPr>
          <p:cNvSpPr txBox="1">
            <a:spLocks/>
          </p:cNvSpPr>
          <p:nvPr/>
        </p:nvSpPr>
        <p:spPr>
          <a:xfrm>
            <a:off x="8692786" y="4358102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623D2CC-455A-B4D5-2B5B-6F5E5F8C6A94}"/>
              </a:ext>
            </a:extLst>
          </p:cNvPr>
          <p:cNvSpPr txBox="1">
            <a:spLocks/>
          </p:cNvSpPr>
          <p:nvPr/>
        </p:nvSpPr>
        <p:spPr>
          <a:xfrm>
            <a:off x="8715447" y="49652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E440612-00FA-876A-7DAF-FEB4A0ACC2BB}"/>
              </a:ext>
            </a:extLst>
          </p:cNvPr>
          <p:cNvSpPr txBox="1">
            <a:spLocks/>
          </p:cNvSpPr>
          <p:nvPr/>
        </p:nvSpPr>
        <p:spPr>
          <a:xfrm>
            <a:off x="10220310" y="3202152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B0F7CBAB-95C9-2048-1796-3164C359B373}"/>
              </a:ext>
            </a:extLst>
          </p:cNvPr>
          <p:cNvSpPr txBox="1">
            <a:spLocks/>
          </p:cNvSpPr>
          <p:nvPr/>
        </p:nvSpPr>
        <p:spPr>
          <a:xfrm>
            <a:off x="8726095" y="5471207"/>
            <a:ext cx="770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243E238-A555-7E5E-3833-2CDD803EF3E6}"/>
              </a:ext>
            </a:extLst>
          </p:cNvPr>
          <p:cNvSpPr txBox="1">
            <a:spLocks/>
          </p:cNvSpPr>
          <p:nvPr/>
        </p:nvSpPr>
        <p:spPr>
          <a:xfrm>
            <a:off x="9058781" y="6168609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673395F-978A-80BB-E862-AFAE6DCBD9F9}"/>
              </a:ext>
            </a:extLst>
          </p:cNvPr>
          <p:cNvSpPr txBox="1">
            <a:spLocks/>
          </p:cNvSpPr>
          <p:nvPr/>
        </p:nvSpPr>
        <p:spPr>
          <a:xfrm>
            <a:off x="9014144" y="4965212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DF8D764-A3FC-0B73-0324-FD9A5B77DA89}"/>
              </a:ext>
            </a:extLst>
          </p:cNvPr>
          <p:cNvSpPr txBox="1">
            <a:spLocks/>
          </p:cNvSpPr>
          <p:nvPr/>
        </p:nvSpPr>
        <p:spPr>
          <a:xfrm>
            <a:off x="7835338" y="2514463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896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6425F3E-ED6B-C5AE-7048-BEC9205FE27B}"/>
              </a:ext>
            </a:extLst>
          </p:cNvPr>
          <p:cNvGrpSpPr/>
          <p:nvPr/>
        </p:nvGrpSpPr>
        <p:grpSpPr>
          <a:xfrm>
            <a:off x="9514325" y="2516176"/>
            <a:ext cx="1295400" cy="1963967"/>
            <a:chOff x="3333382" y="2531790"/>
            <a:chExt cx="1295400" cy="1963967"/>
          </a:xfrm>
        </p:grpSpPr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10D09D2D-53B9-F780-C6DE-330BBD1AC7E0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86FBCD27-1AEA-6651-68DD-804DFEB73C9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49F0EF97-964F-97B8-8E5A-5FBFD3F522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7CD373CF-20D4-A099-0B8D-B4568BE121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34113A2F-D572-A3A8-40F0-E8400D5E134B}"/>
              </a:ext>
            </a:extLst>
          </p:cNvPr>
          <p:cNvCxnSpPr>
            <a:cxnSpLocks/>
          </p:cNvCxnSpPr>
          <p:nvPr/>
        </p:nvCxnSpPr>
        <p:spPr>
          <a:xfrm>
            <a:off x="8472070" y="3753588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3A463726-1CD3-61FE-A842-3135078F3D3A}"/>
              </a:ext>
            </a:extLst>
          </p:cNvPr>
          <p:cNvCxnSpPr>
            <a:cxnSpLocks/>
          </p:cNvCxnSpPr>
          <p:nvPr/>
        </p:nvCxnSpPr>
        <p:spPr>
          <a:xfrm>
            <a:off x="8539081" y="5014911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2E87223B-745F-4A6C-B3F5-F055A0D37F66}"/>
              </a:ext>
            </a:extLst>
          </p:cNvPr>
          <p:cNvSpPr txBox="1">
            <a:spLocks/>
          </p:cNvSpPr>
          <p:nvPr/>
        </p:nvSpPr>
        <p:spPr>
          <a:xfrm>
            <a:off x="11136401" y="3099876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22E2001-0678-F2DF-7EA0-BD02FC1B7ADC}"/>
              </a:ext>
            </a:extLst>
          </p:cNvPr>
          <p:cNvSpPr txBox="1">
            <a:spLocks/>
          </p:cNvSpPr>
          <p:nvPr/>
        </p:nvSpPr>
        <p:spPr>
          <a:xfrm>
            <a:off x="12611841" y="3159295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7CBAF5D-3D2B-BA9D-1304-AB49AECD0AAF}"/>
              </a:ext>
            </a:extLst>
          </p:cNvPr>
          <p:cNvCxnSpPr>
            <a:cxnSpLocks/>
          </p:cNvCxnSpPr>
          <p:nvPr/>
        </p:nvCxnSpPr>
        <p:spPr>
          <a:xfrm>
            <a:off x="11654959" y="6105685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898D7F9F-5A9B-9CAC-3EF6-49B6479111E0}"/>
              </a:ext>
            </a:extLst>
          </p:cNvPr>
          <p:cNvSpPr txBox="1">
            <a:spLocks/>
          </p:cNvSpPr>
          <p:nvPr/>
        </p:nvSpPr>
        <p:spPr>
          <a:xfrm>
            <a:off x="11136401" y="3730353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06C9B385-ADFF-2B64-5BFC-26D51B579144}"/>
              </a:ext>
            </a:extLst>
          </p:cNvPr>
          <p:cNvSpPr txBox="1">
            <a:spLocks/>
          </p:cNvSpPr>
          <p:nvPr/>
        </p:nvSpPr>
        <p:spPr>
          <a:xfrm>
            <a:off x="11426830" y="373844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725C2769-AC1A-6136-ADE3-FDBA1707E9E3}"/>
              </a:ext>
            </a:extLst>
          </p:cNvPr>
          <p:cNvSpPr txBox="1">
            <a:spLocks/>
          </p:cNvSpPr>
          <p:nvPr/>
        </p:nvSpPr>
        <p:spPr>
          <a:xfrm>
            <a:off x="12287490" y="317011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EC27B1C6-289D-E338-E92F-714A68AD1AF7}"/>
              </a:ext>
            </a:extLst>
          </p:cNvPr>
          <p:cNvSpPr txBox="1">
            <a:spLocks/>
          </p:cNvSpPr>
          <p:nvPr/>
        </p:nvSpPr>
        <p:spPr>
          <a:xfrm>
            <a:off x="11424528" y="4307025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A8A2E68-0206-8557-AFAD-DF4DDDF18AB8}"/>
              </a:ext>
            </a:extLst>
          </p:cNvPr>
          <p:cNvSpPr txBox="1">
            <a:spLocks/>
          </p:cNvSpPr>
          <p:nvPr/>
        </p:nvSpPr>
        <p:spPr>
          <a:xfrm>
            <a:off x="11418728" y="493375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6D2ADF3D-B39B-B690-FEA9-8CCE626E3116}"/>
              </a:ext>
            </a:extLst>
          </p:cNvPr>
          <p:cNvSpPr txBox="1">
            <a:spLocks/>
          </p:cNvSpPr>
          <p:nvPr/>
        </p:nvSpPr>
        <p:spPr>
          <a:xfrm>
            <a:off x="12923591" y="3170690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F733C4A-F504-299B-27E7-1F8ECC89A391}"/>
              </a:ext>
            </a:extLst>
          </p:cNvPr>
          <p:cNvSpPr txBox="1">
            <a:spLocks/>
          </p:cNvSpPr>
          <p:nvPr/>
        </p:nvSpPr>
        <p:spPr>
          <a:xfrm>
            <a:off x="11426830" y="5502327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CFA1504-4D2B-4E43-C3B1-344708B36137}"/>
              </a:ext>
            </a:extLst>
          </p:cNvPr>
          <p:cNvSpPr txBox="1">
            <a:spLocks/>
          </p:cNvSpPr>
          <p:nvPr/>
        </p:nvSpPr>
        <p:spPr>
          <a:xfrm>
            <a:off x="11700792" y="6137147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90E83E02-5402-442B-9DB6-C9199A830F69}"/>
              </a:ext>
            </a:extLst>
          </p:cNvPr>
          <p:cNvSpPr txBox="1">
            <a:spLocks/>
          </p:cNvSpPr>
          <p:nvPr/>
        </p:nvSpPr>
        <p:spPr>
          <a:xfrm>
            <a:off x="11717425" y="4933750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0EAFE7B7-1D1C-35E0-40E2-48A75B34BD45}"/>
              </a:ext>
            </a:extLst>
          </p:cNvPr>
          <p:cNvSpPr txBox="1">
            <a:spLocks/>
          </p:cNvSpPr>
          <p:nvPr/>
        </p:nvSpPr>
        <p:spPr>
          <a:xfrm>
            <a:off x="10538619" y="2483001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651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7FB03C47-1BE4-46EF-C0F8-AA4B91016FC1}"/>
              </a:ext>
            </a:extLst>
          </p:cNvPr>
          <p:cNvGrpSpPr/>
          <p:nvPr/>
        </p:nvGrpSpPr>
        <p:grpSpPr>
          <a:xfrm>
            <a:off x="12217606" y="2484714"/>
            <a:ext cx="1295400" cy="1963967"/>
            <a:chOff x="3333382" y="2531790"/>
            <a:chExt cx="1295400" cy="1963967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DB41C70-A116-969A-1B57-877E19D3DA27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05BAF1E7-BD71-F72B-01B2-AAD3C6FB8875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907FDB5A-6E7C-EAB3-6987-D2680570B8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4987F0CD-F008-3083-07F6-89BEB4A27B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3B795E6-FC6F-3106-8766-04BDD422F818}"/>
              </a:ext>
            </a:extLst>
          </p:cNvPr>
          <p:cNvCxnSpPr>
            <a:cxnSpLocks/>
          </p:cNvCxnSpPr>
          <p:nvPr/>
        </p:nvCxnSpPr>
        <p:spPr>
          <a:xfrm>
            <a:off x="11175351" y="3722126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87811CDD-FC46-8FC0-F50F-9276697F5A7C}"/>
              </a:ext>
            </a:extLst>
          </p:cNvPr>
          <p:cNvCxnSpPr>
            <a:cxnSpLocks/>
          </p:cNvCxnSpPr>
          <p:nvPr/>
        </p:nvCxnSpPr>
        <p:spPr>
          <a:xfrm>
            <a:off x="11242362" y="4983449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DC0B6372-399C-C53C-C6B1-550BAFF80F86}"/>
              </a:ext>
            </a:extLst>
          </p:cNvPr>
          <p:cNvSpPr txBox="1">
            <a:spLocks/>
          </p:cNvSpPr>
          <p:nvPr/>
        </p:nvSpPr>
        <p:spPr>
          <a:xfrm>
            <a:off x="13806359" y="3068414"/>
            <a:ext cx="421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FAB0EFB4-4C08-19E7-94F9-6FAD2222A1E3}"/>
              </a:ext>
            </a:extLst>
          </p:cNvPr>
          <p:cNvSpPr txBox="1">
            <a:spLocks/>
          </p:cNvSpPr>
          <p:nvPr/>
        </p:nvSpPr>
        <p:spPr>
          <a:xfrm>
            <a:off x="15281799" y="3127833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34C927ED-8D9C-ABD4-4D71-4C8CFEBD2470}"/>
              </a:ext>
            </a:extLst>
          </p:cNvPr>
          <p:cNvCxnSpPr>
            <a:cxnSpLocks/>
          </p:cNvCxnSpPr>
          <p:nvPr/>
        </p:nvCxnSpPr>
        <p:spPr>
          <a:xfrm>
            <a:off x="14324917" y="6074223"/>
            <a:ext cx="63194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A0F443E0-4FEE-8C52-F57E-D6009B1791A1}"/>
              </a:ext>
            </a:extLst>
          </p:cNvPr>
          <p:cNvSpPr txBox="1">
            <a:spLocks/>
          </p:cNvSpPr>
          <p:nvPr/>
        </p:nvSpPr>
        <p:spPr>
          <a:xfrm>
            <a:off x="13806359" y="3698891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627A64BC-5635-6E3A-310E-BE756E826F57}"/>
              </a:ext>
            </a:extLst>
          </p:cNvPr>
          <p:cNvSpPr txBox="1">
            <a:spLocks/>
          </p:cNvSpPr>
          <p:nvPr/>
        </p:nvSpPr>
        <p:spPr>
          <a:xfrm>
            <a:off x="14096788" y="3706986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D8E81A80-3239-2254-5525-39E88B2633C4}"/>
              </a:ext>
            </a:extLst>
          </p:cNvPr>
          <p:cNvSpPr txBox="1">
            <a:spLocks/>
          </p:cNvSpPr>
          <p:nvPr/>
        </p:nvSpPr>
        <p:spPr>
          <a:xfrm>
            <a:off x="14957448" y="313864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98B762F8-F51A-9DB8-FACC-9576B44A16AE}"/>
              </a:ext>
            </a:extLst>
          </p:cNvPr>
          <p:cNvSpPr txBox="1">
            <a:spLocks/>
          </p:cNvSpPr>
          <p:nvPr/>
        </p:nvSpPr>
        <p:spPr>
          <a:xfrm>
            <a:off x="13822091" y="4315316"/>
            <a:ext cx="85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96DCEB4C-5DA3-175F-BE78-4B84ED5ED341}"/>
              </a:ext>
            </a:extLst>
          </p:cNvPr>
          <p:cNvSpPr txBox="1">
            <a:spLocks/>
          </p:cNvSpPr>
          <p:nvPr/>
        </p:nvSpPr>
        <p:spPr>
          <a:xfrm>
            <a:off x="14088686" y="49022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2B886A6F-2C34-8773-E301-87C4CF0E78F6}"/>
              </a:ext>
            </a:extLst>
          </p:cNvPr>
          <p:cNvSpPr txBox="1">
            <a:spLocks/>
          </p:cNvSpPr>
          <p:nvPr/>
        </p:nvSpPr>
        <p:spPr>
          <a:xfrm>
            <a:off x="15593549" y="3139228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5620BD48-8E39-004F-9FCB-6023102C3DE6}"/>
              </a:ext>
            </a:extLst>
          </p:cNvPr>
          <p:cNvSpPr txBox="1">
            <a:spLocks/>
          </p:cNvSpPr>
          <p:nvPr/>
        </p:nvSpPr>
        <p:spPr>
          <a:xfrm>
            <a:off x="14404073" y="5471207"/>
            <a:ext cx="320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6A1B06ED-23C7-B307-A0C0-C75EE2760AFF}"/>
              </a:ext>
            </a:extLst>
          </p:cNvPr>
          <p:cNvSpPr txBox="1">
            <a:spLocks/>
          </p:cNvSpPr>
          <p:nvPr/>
        </p:nvSpPr>
        <p:spPr>
          <a:xfrm>
            <a:off x="14432020" y="6105685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81F56388-8052-B3B6-6CF5-D072F8ADF6ED}"/>
              </a:ext>
            </a:extLst>
          </p:cNvPr>
          <p:cNvSpPr txBox="1">
            <a:spLocks/>
          </p:cNvSpPr>
          <p:nvPr/>
        </p:nvSpPr>
        <p:spPr>
          <a:xfrm>
            <a:off x="14387383" y="4902288"/>
            <a:ext cx="45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36005024-B448-44F0-AD5C-7DD29984E67F}"/>
              </a:ext>
            </a:extLst>
          </p:cNvPr>
          <p:cNvSpPr txBox="1">
            <a:spLocks/>
          </p:cNvSpPr>
          <p:nvPr/>
        </p:nvSpPr>
        <p:spPr>
          <a:xfrm>
            <a:off x="13208577" y="2451539"/>
            <a:ext cx="163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846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8766C1-9A71-05F1-235A-E80209D226F5}"/>
              </a:ext>
            </a:extLst>
          </p:cNvPr>
          <p:cNvGrpSpPr/>
          <p:nvPr/>
        </p:nvGrpSpPr>
        <p:grpSpPr>
          <a:xfrm>
            <a:off x="14887564" y="2453252"/>
            <a:ext cx="1295400" cy="1963967"/>
            <a:chOff x="3333382" y="2531790"/>
            <a:chExt cx="1295400" cy="1963967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6194697B-7283-3CC1-09A6-48188D3BED8D}"/>
                </a:ext>
              </a:extLst>
            </p:cNvPr>
            <p:cNvSpPr txBox="1">
              <a:spLocks/>
            </p:cNvSpPr>
            <p:nvPr/>
          </p:nvSpPr>
          <p:spPr>
            <a:xfrm>
              <a:off x="3407045" y="2531790"/>
              <a:ext cx="6638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965EA1FB-192F-6DF3-C72C-A4F91B41EAE9}"/>
                </a:ext>
              </a:extLst>
            </p:cNvPr>
            <p:cNvGrpSpPr/>
            <p:nvPr/>
          </p:nvGrpSpPr>
          <p:grpSpPr>
            <a:xfrm>
              <a:off x="3333382" y="2531790"/>
              <a:ext cx="1295400" cy="1963967"/>
              <a:chOff x="4127910" y="2102300"/>
              <a:chExt cx="1295400" cy="1963967"/>
            </a:xfrm>
          </p:grpSpPr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770339A8-53BA-5C1C-5541-717890E350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102300"/>
                <a:ext cx="0" cy="1963967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67B3977A-3CB9-9072-D50B-A95B46E86E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910" y="2768938"/>
                <a:ext cx="1295400" cy="0"/>
              </a:xfrm>
              <a:prstGeom prst="line">
                <a:avLst/>
              </a:prstGeom>
              <a:ln>
                <a:solidFill>
                  <a:srgbClr val="0000FF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EFD56C2-C623-3F06-BBC6-51BF2FA5E6E9}"/>
              </a:ext>
            </a:extLst>
          </p:cNvPr>
          <p:cNvCxnSpPr>
            <a:cxnSpLocks/>
          </p:cNvCxnSpPr>
          <p:nvPr/>
        </p:nvCxnSpPr>
        <p:spPr>
          <a:xfrm>
            <a:off x="13845309" y="3690664"/>
            <a:ext cx="621629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71AB043A-712F-75C3-C822-342003CF5CDD}"/>
              </a:ext>
            </a:extLst>
          </p:cNvPr>
          <p:cNvCxnSpPr>
            <a:cxnSpLocks/>
          </p:cNvCxnSpPr>
          <p:nvPr/>
        </p:nvCxnSpPr>
        <p:spPr>
          <a:xfrm>
            <a:off x="13912320" y="4951987"/>
            <a:ext cx="695143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5" name="Text Box 14">
            <a:extLst>
              <a:ext uri="{FF2B5EF4-FFF2-40B4-BE49-F238E27FC236}">
                <a16:creationId xmlns:a16="http://schemas.microsoft.com/office/drawing/2014/main" id="{C6FEF318-3034-2F12-945B-79EE14D58351}"/>
              </a:ext>
            </a:extLst>
          </p:cNvPr>
          <p:cNvSpPr txBox="1">
            <a:spLocks/>
          </p:cNvSpPr>
          <p:nvPr/>
        </p:nvSpPr>
        <p:spPr bwMode="auto">
          <a:xfrm>
            <a:off x="740960" y="835032"/>
            <a:ext cx="14787878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85: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CHIA CHO SỐ CÓ MỘT CHỮ SỐ TRONG PHẠM VI 100 000 (tiếp theo) (tiết 1)</a:t>
            </a:r>
          </a:p>
        </p:txBody>
      </p:sp>
    </p:spTree>
    <p:extLst>
      <p:ext uri="{BB962C8B-B14F-4D97-AF65-F5344CB8AC3E}">
        <p14:creationId xmlns:p14="http://schemas.microsoft.com/office/powerpoint/2010/main" val="228624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9" grpId="0"/>
      <p:bldP spid="80" grpId="0"/>
      <p:bldP spid="81" grpId="0"/>
      <p:bldP spid="82" grpId="0"/>
      <p:bldP spid="84" grpId="0"/>
      <p:bldP spid="86" grpId="0"/>
      <p:bldP spid="87" grpId="0"/>
      <p:bldP spid="89" grpId="0"/>
      <p:bldP spid="90" grpId="0"/>
      <p:bldP spid="141" grpId="0"/>
      <p:bldP spid="38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4" grpId="0"/>
      <p:bldP spid="94" grpId="0"/>
      <p:bldP spid="96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32" grpId="0"/>
      <p:bldP spid="140" grpId="0"/>
      <p:bldP spid="144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63" grpId="0"/>
      <p:bldP spid="164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9" grpId="0"/>
      <p:bldP spid="190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1919</TotalTime>
  <Words>331</Words>
  <Application>Microsoft Office PowerPoint</Application>
  <PresentationFormat>Custom</PresentationFormat>
  <Paragraphs>131</Paragraphs>
  <Slides>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209</cp:revision>
  <dcterms:created xsi:type="dcterms:W3CDTF">2022-07-10T01:37:20Z</dcterms:created>
  <dcterms:modified xsi:type="dcterms:W3CDTF">2024-03-19T00:42:22Z</dcterms:modified>
</cp:coreProperties>
</file>