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52" r:id="rId3"/>
    <p:sldId id="453" r:id="rId4"/>
    <p:sldId id="427" r:id="rId5"/>
    <p:sldId id="428" r:id="rId6"/>
    <p:sldId id="443" r:id="rId7"/>
    <p:sldId id="442" r:id="rId8"/>
    <p:sldId id="444" r:id="rId9"/>
    <p:sldId id="445" r:id="rId10"/>
    <p:sldId id="446" r:id="rId11"/>
    <p:sldId id="340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C5F3F3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5" d="100"/>
          <a:sy n="55" d="100"/>
        </p:scale>
        <p:origin x="564" y="7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Giai%20nghia%20tu/om%20vai%20ba%20co.pptx" TargetMode="External"/><Relationship Id="rId2" Type="http://schemas.openxmlformats.org/officeDocument/2006/relationships/hyperlink" Target="Giai%20nghia%20tu/Tay%20bat%20mat%20mung.pptx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Giai%20nghia%20tu/Giong%20gia.pptx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MỸ AN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CHÚ HẢI QUÂN(T1,2)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 Nguyễn Thị Thảo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3C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785519" y="533400"/>
            <a:ext cx="6019799" cy="1109378"/>
            <a:chOff x="4785519" y="533400"/>
            <a:chExt cx="6019799" cy="1109378"/>
          </a:xfrm>
        </p:grpSpPr>
        <p:grpSp>
          <p:nvGrpSpPr>
            <p:cNvPr id="44" name="Group 43"/>
            <p:cNvGrpSpPr/>
            <p:nvPr/>
          </p:nvGrpSpPr>
          <p:grpSpPr>
            <a:xfrm>
              <a:off x="6597629" y="533400"/>
              <a:ext cx="2300566" cy="523220"/>
              <a:chOff x="6486305" y="594359"/>
              <a:chExt cx="2261748" cy="523220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 1: NGÀY KHAI TRƯỜNG</a:t>
              </a:r>
            </a:p>
          </p:txBody>
        </p:sp>
      </p:grpSp>
      <p:sp>
        <p:nvSpPr>
          <p:cNvPr id="3" name="AutoShape 2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hung viền đẹp PowerPoin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Khung viền đẹp PowerPoin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Khung viền đẹp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356520" y="1600200"/>
            <a:ext cx="3429000" cy="707886"/>
            <a:chOff x="1508919" y="1888664"/>
            <a:chExt cx="3120775" cy="1186207"/>
          </a:xfrm>
        </p:grpSpPr>
        <p:sp>
          <p:nvSpPr>
            <p:cNvPr id="34" name="Rectangle 33"/>
            <p:cNvSpPr/>
            <p:nvPr/>
          </p:nvSpPr>
          <p:spPr>
            <a:xfrm>
              <a:off x="1508919" y="1888664"/>
              <a:ext cx="3120775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646078" y="3017498"/>
              <a:ext cx="242881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287977" y="2498152"/>
            <a:ext cx="14279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ngoặc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kép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1069975" y="7924800"/>
            <a:ext cx="142311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287976" y="4082610"/>
            <a:ext cx="105079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boong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bỗng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ầm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“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“. 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đấy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 Ở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huấn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	 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heo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chai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lôi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móc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    .</a:t>
            </a:r>
          </a:p>
          <a:p>
            <a:pPr algn="r"/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HOÀNG TRANG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414919" y="4221109"/>
            <a:ext cx="381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040252" y="4765281"/>
            <a:ext cx="381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1214" t="42708" r="49415" b="44792"/>
          <a:stretch/>
        </p:blipFill>
        <p:spPr>
          <a:xfrm>
            <a:off x="12405520" y="4221108"/>
            <a:ext cx="3162336" cy="309409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350548" y="5888289"/>
            <a:ext cx="381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401689" y="6995232"/>
            <a:ext cx="381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040252" y="4775107"/>
            <a:ext cx="381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331604" y="6985406"/>
            <a:ext cx="52117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“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1414919" y="4221108"/>
            <a:ext cx="381000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: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282802" y="5888289"/>
            <a:ext cx="599001" cy="46166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rgbClr val="FFFF00"/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52764008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546" t="34375" r="50586" b="18750"/>
          <a:stretch/>
        </p:blipFill>
        <p:spPr>
          <a:xfrm>
            <a:off x="1737519" y="457200"/>
            <a:ext cx="12801600" cy="8215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203586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1954665"/>
              </p:ext>
            </p:extLst>
          </p:nvPr>
        </p:nvGraphicFramePr>
        <p:xfrm>
          <a:off x="2347119" y="1981200"/>
          <a:ext cx="10820400" cy="556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Packager Shell Object" showAsIcon="1" r:id="rId3" imgW="2589480" imgH="437760" progId="Package">
                  <p:embed/>
                </p:oleObj>
              </mc:Choice>
              <mc:Fallback>
                <p:oleObj name="Packager Shell Object" showAsIcon="1" r:id="rId3" imgW="2589480" imgH="43776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7119" y="1981200"/>
                        <a:ext cx="10820400" cy="556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8034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617134" y="42893"/>
            <a:ext cx="6188184" cy="1599885"/>
            <a:chOff x="4617134" y="42893"/>
            <a:chExt cx="6188184" cy="1599885"/>
          </a:xfrm>
        </p:grpSpPr>
        <p:grpSp>
          <p:nvGrpSpPr>
            <p:cNvPr id="14" name="Group 13"/>
            <p:cNvGrpSpPr/>
            <p:nvPr/>
          </p:nvGrpSpPr>
          <p:grpSpPr>
            <a:xfrm>
              <a:off x="4617134" y="42893"/>
              <a:ext cx="6027612" cy="1013727"/>
              <a:chOff x="4539228" y="103852"/>
              <a:chExt cx="5925908" cy="101372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4539228" y="103852"/>
                <a:ext cx="5925908" cy="1013727"/>
                <a:chOff x="4539228" y="103852"/>
                <a:chExt cx="5925908" cy="1013727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4539228" y="103852"/>
                  <a:ext cx="5925908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 Hai ngày 25 tháng 3 năm 2024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CHÚ HẢI QUÂN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563435" y="2751892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trôi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489739" y="4646542"/>
            <a:ext cx="13578681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sóng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38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i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050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612831" y="3699217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356519" y="1752600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1512302" y="4038600"/>
            <a:ext cx="603724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Bồng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sung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nhàu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mỉm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hlinkClick r:id="rId2" action="ppaction://hlinkpres?slideindex=1&amp;slidetitle="/>
          </p:cNvPr>
          <p:cNvSpPr/>
          <p:nvPr/>
        </p:nvSpPr>
        <p:spPr>
          <a:xfrm>
            <a:off x="1783541" y="8073684"/>
            <a:ext cx="27674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trập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</p:txBody>
      </p:sp>
      <p:sp>
        <p:nvSpPr>
          <p:cNvPr id="22" name="Rectangle 21">
            <a:hlinkClick r:id="rId3" action="ppaction://hlinkpres?slideindex=1&amp;slidetitle="/>
          </p:cNvPr>
          <p:cNvSpPr/>
          <p:nvPr/>
        </p:nvSpPr>
        <p:spPr>
          <a:xfrm>
            <a:off x="4943248" y="8100298"/>
            <a:ext cx="3562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vơi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3" name="Rectangle 22">
            <a:hlinkClick r:id="rId4" action="ppaction://hlinkpres?slideindex=1&amp;slidetitle="/>
          </p:cNvPr>
          <p:cNvSpPr/>
          <p:nvPr/>
        </p:nvSpPr>
        <p:spPr>
          <a:xfrm>
            <a:off x="7909719" y="8100298"/>
            <a:ext cx="2288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" name="Rectangle 5"/>
          <p:cNvSpPr/>
          <p:nvPr/>
        </p:nvSpPr>
        <p:spPr>
          <a:xfrm>
            <a:off x="8459673" y="4050717"/>
            <a:ext cx="59270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07226" y="2514600"/>
            <a:ext cx="5251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a. Luyện đọc từ, câu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527701" y="7239000"/>
            <a:ext cx="52517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b. Giải nghĩa từ</a:t>
            </a:r>
          </a:p>
        </p:txBody>
      </p:sp>
      <p:sp>
        <p:nvSpPr>
          <p:cNvPr id="30" name="Rectangle 29"/>
          <p:cNvSpPr/>
          <p:nvPr/>
        </p:nvSpPr>
        <p:spPr>
          <a:xfrm>
            <a:off x="1600519" y="3222486"/>
            <a:ext cx="1354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4785519" y="533400"/>
            <a:ext cx="6019799" cy="1109378"/>
            <a:chOff x="4785519" y="533400"/>
            <a:chExt cx="6019799" cy="1109378"/>
          </a:xfrm>
        </p:grpSpPr>
        <p:grpSp>
          <p:nvGrpSpPr>
            <p:cNvPr id="32" name="Group 31"/>
            <p:cNvGrpSpPr/>
            <p:nvPr/>
          </p:nvGrpSpPr>
          <p:grpSpPr>
            <a:xfrm>
              <a:off x="6597629" y="533400"/>
              <a:ext cx="2300566" cy="523220"/>
              <a:chOff x="6486305" y="594359"/>
              <a:chExt cx="2261748" cy="523220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  <p:cxnSp>
            <p:nvCxnSpPr>
              <p:cNvPr id="35" name="Straight Connector 34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CHÚ HẢI QUÂN</a:t>
              </a:r>
            </a:p>
          </p:txBody>
        </p:sp>
      </p:grpSp>
      <p:sp>
        <p:nvSpPr>
          <p:cNvPr id="24" name="Rectangle 23">
            <a:hlinkClick r:id="rId4" action="ppaction://hlinkpres?slideindex=1&amp;slidetitle="/>
          </p:cNvPr>
          <p:cNvSpPr/>
          <p:nvPr/>
        </p:nvSpPr>
        <p:spPr>
          <a:xfrm>
            <a:off x="10872373" y="8056099"/>
            <a:ext cx="29047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  <p:bldP spid="6" grpId="0"/>
      <p:bldP spid="30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6080919" y="2666999"/>
            <a:ext cx="0" cy="56944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685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56059" y="2067013"/>
              <a:ext cx="25603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597628" y="2640824"/>
            <a:ext cx="9236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vi-V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97628" y="3778678"/>
            <a:ext cx="92368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Đó là các hình ảnh: áo bạc nhàu nắng gió; trập trùng xa khơi’ đảo đá chơi vơi’ nắng mưa, bão tố.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19234" y="5470528"/>
            <a:ext cx="9304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398780" y="6670857"/>
            <a:ext cx="934275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Đó là các hình ảnh: chú hải quân vững vàng trên đảo, bồng súng gác biển trời; chú mỉm cười rất tươi; hải âu vờn quanh chú; các chú vẫn hiên ngang.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785519" y="533400"/>
            <a:ext cx="6019799" cy="1109378"/>
            <a:chOff x="4785519" y="533400"/>
            <a:chExt cx="6019799" cy="1109378"/>
          </a:xfrm>
        </p:grpSpPr>
        <p:grpSp>
          <p:nvGrpSpPr>
            <p:cNvPr id="44" name="Group 43"/>
            <p:cNvGrpSpPr/>
            <p:nvPr/>
          </p:nvGrpSpPr>
          <p:grpSpPr>
            <a:xfrm>
              <a:off x="6597629" y="533400"/>
              <a:ext cx="2300566" cy="523220"/>
              <a:chOff x="6486305" y="594359"/>
              <a:chExt cx="2261748" cy="523220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CHÚ HẢI QUÂN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518319" y="3054217"/>
            <a:ext cx="49027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ỗ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iển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0886" y="5244890"/>
            <a:ext cx="59270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3757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6157119" y="2561714"/>
            <a:ext cx="0" cy="56944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685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56059" y="2067013"/>
              <a:ext cx="25603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6408896" y="2515067"/>
            <a:ext cx="944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khẳng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408896" y="3721242"/>
            <a:ext cx="9448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Hình ảnh lá cờđỏ sao vàng phấp phới bay trong gió.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10803" y="4921571"/>
            <a:ext cx="92218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 Hai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41" name="Rectangle 40"/>
          <p:cNvSpPr/>
          <p:nvPr/>
        </p:nvSpPr>
        <p:spPr>
          <a:xfrm>
            <a:off x="6434577" y="6098454"/>
            <a:ext cx="947197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Bạn nhỏ mong ước tiếp bước chú hải quân, bảo vệ chủ quyền của tổ quốc.</a:t>
            </a:r>
          </a:p>
          <a:p>
            <a:pPr algn="ctr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Ước ngày mai như chú</a:t>
            </a:r>
          </a:p>
          <a:p>
            <a:pPr algn="ctr"/>
            <a:r>
              <a:rPr lang="nl-NL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Giữ yên biển quê hương.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617134" y="42893"/>
            <a:ext cx="6255239" cy="1599885"/>
            <a:chOff x="4617134" y="42893"/>
            <a:chExt cx="6255239" cy="1599885"/>
          </a:xfrm>
        </p:grpSpPr>
        <p:grpSp>
          <p:nvGrpSpPr>
            <p:cNvPr id="44" name="Group 43"/>
            <p:cNvGrpSpPr/>
            <p:nvPr/>
          </p:nvGrpSpPr>
          <p:grpSpPr>
            <a:xfrm>
              <a:off x="4617134" y="42893"/>
              <a:ext cx="6255239" cy="1013727"/>
              <a:chOff x="4539228" y="103852"/>
              <a:chExt cx="6149694" cy="1013727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539228" y="103852"/>
                <a:ext cx="6149694" cy="1013727"/>
                <a:chOff x="4539228" y="103852"/>
                <a:chExt cx="6149694" cy="1013727"/>
              </a:xfrm>
            </p:grpSpPr>
            <p:sp>
              <p:nvSpPr>
                <p:cNvPr id="49" name="TextBox 48"/>
                <p:cNvSpPr txBox="1"/>
                <p:nvPr/>
              </p:nvSpPr>
              <p:spPr>
                <a:xfrm>
                  <a:off x="4539228" y="103852"/>
                  <a:ext cx="6149694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6486305" y="594359"/>
                  <a:ext cx="226174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CHÚ HẢI QUÂN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50492" y="3054217"/>
            <a:ext cx="49027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ỗ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iển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0886" y="5244890"/>
            <a:ext cx="59270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272203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>
          <a:xfrm>
            <a:off x="6157119" y="2682932"/>
            <a:ext cx="0" cy="5694403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54607"/>
            <a:chOff x="1259767" y="1442589"/>
            <a:chExt cx="2319747" cy="654607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09685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9357519" y="1907107"/>
            <a:ext cx="2791030" cy="654607"/>
            <a:chOff x="1024127" y="1442589"/>
            <a:chExt cx="2791030" cy="654607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156059" y="2067013"/>
              <a:ext cx="256032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9154899" y="2819400"/>
            <a:ext cx="33008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 DUNG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4785519" y="533400"/>
            <a:ext cx="6019799" cy="1109378"/>
            <a:chOff x="4785519" y="533400"/>
            <a:chExt cx="6019799" cy="1109378"/>
          </a:xfrm>
        </p:grpSpPr>
        <p:grpSp>
          <p:nvGrpSpPr>
            <p:cNvPr id="44" name="Group 43"/>
            <p:cNvGrpSpPr/>
            <p:nvPr/>
          </p:nvGrpSpPr>
          <p:grpSpPr>
            <a:xfrm>
              <a:off x="6597629" y="533400"/>
              <a:ext cx="2300566" cy="523220"/>
              <a:chOff x="6486305" y="594359"/>
              <a:chExt cx="2261748" cy="523220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CHÚ HẢI QUÂN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18600" y="3657600"/>
            <a:ext cx="8773438" cy="4563537"/>
            <a:chOff x="6418600" y="4495869"/>
            <a:chExt cx="8773438" cy="4563537"/>
          </a:xfrm>
        </p:grpSpPr>
        <p:pic>
          <p:nvPicPr>
            <p:cNvPr id="2064" name="Picture 16" descr="Frame Border Transparent PNG Gold Image​ | Gallery Yopriceville -  High-Quality Images and Transparent… | Clip art frames borders, Frame  border design, Frame clipar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523550" y="2390919"/>
              <a:ext cx="4563537" cy="87734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7194370" y="5599605"/>
              <a:ext cx="7356005" cy="2554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thơ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ca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ngợi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chú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hải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luôn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hiên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ngang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bất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chấp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mọi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khó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khan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bảo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biển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đảo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4000" b="1" i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Nam.</a:t>
              </a: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AutoShape 2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hung viền đẹp PowerPoin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Khung viền đẹp PowerPoin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Khung viền đẹp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60375" y="2895216"/>
            <a:ext cx="49027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ạt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ỗ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iển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70886" y="5244890"/>
            <a:ext cx="592704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bão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vi-VN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</a:pP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còi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ngân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40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8922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785519" y="533400"/>
            <a:ext cx="6019799" cy="1109378"/>
            <a:chOff x="4785519" y="533400"/>
            <a:chExt cx="6019799" cy="1109378"/>
          </a:xfrm>
        </p:grpSpPr>
        <p:grpSp>
          <p:nvGrpSpPr>
            <p:cNvPr id="44" name="Group 43"/>
            <p:cNvGrpSpPr/>
            <p:nvPr/>
          </p:nvGrpSpPr>
          <p:grpSpPr>
            <a:xfrm>
              <a:off x="6597629" y="533400"/>
              <a:ext cx="2300566" cy="523220"/>
              <a:chOff x="6486305" y="594359"/>
              <a:chExt cx="2261748" cy="523220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6486305" y="594359"/>
                <a:ext cx="226174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  <p:cxnSp>
            <p:nvCxnSpPr>
              <p:cNvPr id="48" name="Straight Connector 47"/>
              <p:cNvCxnSpPr/>
              <p:nvPr/>
            </p:nvCxnSpPr>
            <p:spPr>
              <a:xfrm>
                <a:off x="6676405" y="1082039"/>
                <a:ext cx="1887840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46" name="Text Box 14"/>
            <p:cNvSpPr txBox="1">
              <a:spLocks noChangeArrowheads="1"/>
            </p:cNvSpPr>
            <p:nvPr/>
          </p:nvSpPr>
          <p:spPr bwMode="auto">
            <a:xfrm>
              <a:off x="4785519" y="1066800"/>
              <a:ext cx="6019799" cy="575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1: CHÚ HẢI QUÂN</a:t>
              </a:r>
            </a:p>
          </p:txBody>
        </p:sp>
      </p:grpSp>
      <p:sp>
        <p:nvSpPr>
          <p:cNvPr id="3" name="AutoShape 2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Khung viền PowerPoint đẹp - Phụ Kiện MacBook Chính Hã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Khung viền đẹp PowerPoint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Khung viền đẹp PowerPoint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10" descr="Khung viền đẹp PowerPoint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1356520" y="1600200"/>
            <a:ext cx="3429000" cy="707886"/>
            <a:chOff x="1508919" y="1888664"/>
            <a:chExt cx="3120775" cy="1186207"/>
          </a:xfrm>
        </p:grpSpPr>
        <p:sp>
          <p:nvSpPr>
            <p:cNvPr id="34" name="Rectangle 33"/>
            <p:cNvSpPr/>
            <p:nvPr/>
          </p:nvSpPr>
          <p:spPr>
            <a:xfrm>
              <a:off x="1508919" y="1888664"/>
              <a:ext cx="3120775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Luyện tập.</a:t>
              </a:r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646078" y="3017498"/>
              <a:ext cx="242881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1356519" y="2316480"/>
            <a:ext cx="6917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1)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326879" y="2990182"/>
            <a:ext cx="1389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324777" y="3682126"/>
            <a:ext cx="1389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324776" y="4678994"/>
            <a:ext cx="13898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!/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!/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khâm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phục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324776" y="6183168"/>
            <a:ext cx="138980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!/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!/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!/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hiên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ngang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6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7078482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2" grpId="0"/>
      <p:bldP spid="42" grpId="0"/>
      <p:bldP spid="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9930</TotalTime>
  <Words>838</Words>
  <Application>Microsoft Office PowerPoint</Application>
  <PresentationFormat>Custom</PresentationFormat>
  <Paragraphs>100</Paragraphs>
  <Slides>11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Times New Roman</vt:lpstr>
      <vt:lpstr>Default Design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Administrator</cp:lastModifiedBy>
  <cp:revision>1108</cp:revision>
  <dcterms:created xsi:type="dcterms:W3CDTF">2008-09-09T22:52:10Z</dcterms:created>
  <dcterms:modified xsi:type="dcterms:W3CDTF">2024-03-25T01:14:49Z</dcterms:modified>
</cp:coreProperties>
</file>