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1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2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3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4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5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media/audio2.wav" ContentType="audio/wav"/>
  <Override PartName="/ppt/media/audio3.wav" ContentType="audio/wav"/>
  <Override PartName="/ppt/media/media4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6" r:id="rId2"/>
    <p:sldMasterId id="2147483710" r:id="rId3"/>
    <p:sldMasterId id="2147483722" r:id="rId4"/>
    <p:sldMasterId id="2147483762" r:id="rId5"/>
    <p:sldMasterId id="2147483788" r:id="rId6"/>
    <p:sldMasterId id="2147483798" r:id="rId7"/>
    <p:sldMasterId id="2147483808" r:id="rId8"/>
    <p:sldMasterId id="2147483818" r:id="rId9"/>
    <p:sldMasterId id="2147483828" r:id="rId10"/>
    <p:sldMasterId id="2147483838" r:id="rId11"/>
    <p:sldMasterId id="2147483858" r:id="rId12"/>
    <p:sldMasterId id="2147483872" r:id="rId13"/>
    <p:sldMasterId id="2147483882" r:id="rId14"/>
    <p:sldMasterId id="2147483895" r:id="rId15"/>
    <p:sldMasterId id="2147483908" r:id="rId16"/>
  </p:sldMasterIdLst>
  <p:notesMasterIdLst>
    <p:notesMasterId r:id="rId42"/>
  </p:notesMasterIdLst>
  <p:sldIdLst>
    <p:sldId id="320" r:id="rId17"/>
    <p:sldId id="286" r:id="rId18"/>
    <p:sldId id="322" r:id="rId19"/>
    <p:sldId id="309" r:id="rId20"/>
    <p:sldId id="310" r:id="rId21"/>
    <p:sldId id="311" r:id="rId22"/>
    <p:sldId id="312" r:id="rId23"/>
    <p:sldId id="313" r:id="rId24"/>
    <p:sldId id="315" r:id="rId25"/>
    <p:sldId id="305" r:id="rId26"/>
    <p:sldId id="317" r:id="rId27"/>
    <p:sldId id="294" r:id="rId28"/>
    <p:sldId id="295" r:id="rId29"/>
    <p:sldId id="282" r:id="rId30"/>
    <p:sldId id="303" r:id="rId31"/>
    <p:sldId id="297" r:id="rId32"/>
    <p:sldId id="298" r:id="rId33"/>
    <p:sldId id="318" r:id="rId34"/>
    <p:sldId id="300" r:id="rId35"/>
    <p:sldId id="301" r:id="rId36"/>
    <p:sldId id="319" r:id="rId37"/>
    <p:sldId id="307" r:id="rId38"/>
    <p:sldId id="321" r:id="rId39"/>
    <p:sldId id="316" r:id="rId40"/>
    <p:sldId id="285" r:id="rId41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FFFFCC"/>
    <a:srgbClr val="66FF99"/>
    <a:srgbClr val="0000CC"/>
    <a:srgbClr val="FF7B21"/>
    <a:srgbClr val="FF6D09"/>
    <a:srgbClr val="FF6600"/>
    <a:srgbClr val="FF5050"/>
    <a:srgbClr val="FF9933"/>
    <a:srgbClr val="E86A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>
        <p:scale>
          <a:sx n="109" d="100"/>
          <a:sy n="109" d="100"/>
        </p:scale>
        <p:origin x="-216" y="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98A39C-00DB-4C43-9330-8177400691FB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75370C-E515-461A-ADC6-8081C6229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27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3.xml"/><Relationship Id="rId1" Type="http://schemas.openxmlformats.org/officeDocument/2006/relationships/audio" Target="../media/audio1.wav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3.xml"/><Relationship Id="rId1" Type="http://schemas.openxmlformats.org/officeDocument/2006/relationships/audio" Target="../media/audio1.wav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3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3.xml"/><Relationship Id="rId1" Type="http://schemas.openxmlformats.org/officeDocument/2006/relationships/audio" Target="../media/audio1.wav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3.xml"/><Relationship Id="rId1" Type="http://schemas.openxmlformats.org/officeDocument/2006/relationships/audio" Target="../media/audio1.wav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3.xml"/><Relationship Id="rId1" Type="http://schemas.openxmlformats.org/officeDocument/2006/relationships/audio" Target="../media/audio1.wav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3.xml"/><Relationship Id="rId1" Type="http://schemas.openxmlformats.org/officeDocument/2006/relationships/audio" Target="../media/audio1.wav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3.xml"/><Relationship Id="rId1" Type="http://schemas.openxmlformats.org/officeDocument/2006/relationships/audio" Target="../media/audio1.wav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3.xml"/><Relationship Id="rId1" Type="http://schemas.openxmlformats.org/officeDocument/2006/relationships/audio" Target="../media/audio1.wav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audio" Target="../media/audio1.wav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3825" y="-76200"/>
            <a:ext cx="9363074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8105202" y="128180"/>
            <a:ext cx="963488" cy="96348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970778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470003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733975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695851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8295702" y="102393"/>
            <a:ext cx="963488" cy="96348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92615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143001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0" tIns="34271" rIns="68560" bIns="34271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2501BA6-135B-48B1-BC88-6DA6A5712E94}"/>
              </a:ext>
            </a:extLst>
          </p:cNvPr>
          <p:cNvSpPr/>
          <p:nvPr userDrawn="1"/>
        </p:nvSpPr>
        <p:spPr>
          <a:xfrm>
            <a:off x="8295702" y="102393"/>
            <a:ext cx="963488" cy="96348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151655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" y="15484"/>
            <a:ext cx="9138659" cy="511253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514270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590541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1" y="1505"/>
            <a:ext cx="9124379" cy="514049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247826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3825" y="-76200"/>
            <a:ext cx="9363074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8105202" y="128180"/>
            <a:ext cx="963488" cy="96348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678512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2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2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288354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107536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755102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8295702" y="102393"/>
            <a:ext cx="963488" cy="96348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066619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070684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783485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08221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409951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824621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043651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475641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286302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929948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434381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09179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350628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3533420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143001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0" tIns="34271" rIns="68560" bIns="34271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8295702" y="102393"/>
            <a:ext cx="963488" cy="96348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700635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" y="15484"/>
            <a:ext cx="9138659" cy="511253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34769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85466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577597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1" y="1505"/>
            <a:ext cx="9124379" cy="514049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48403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3825" y="-76200"/>
            <a:ext cx="9363074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8105202" y="128180"/>
            <a:ext cx="963488" cy="96348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502102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51655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806263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757290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8295702" y="102393"/>
            <a:ext cx="963488" cy="96348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912200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8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95" indent="0" algn="ctr">
              <a:buNone/>
              <a:defRPr sz="1500"/>
            </a:lvl2pPr>
            <a:lvl3pPr marL="685409" indent="0" algn="ctr">
              <a:buNone/>
              <a:defRPr sz="1400"/>
            </a:lvl3pPr>
            <a:lvl4pPr marL="1028114" indent="0" algn="ctr">
              <a:buNone/>
              <a:defRPr sz="1200"/>
            </a:lvl4pPr>
            <a:lvl5pPr marL="1370818" indent="0" algn="ctr">
              <a:buNone/>
              <a:defRPr sz="1200"/>
            </a:lvl5pPr>
            <a:lvl6pPr marL="1713533" indent="0" algn="ctr">
              <a:buNone/>
              <a:defRPr sz="1200"/>
            </a:lvl6pPr>
            <a:lvl7pPr marL="2056226" indent="0" algn="ctr">
              <a:buNone/>
              <a:defRPr sz="1200"/>
            </a:lvl7pPr>
            <a:lvl8pPr marL="2398920" indent="0" algn="ctr">
              <a:buNone/>
              <a:defRPr sz="1200"/>
            </a:lvl8pPr>
            <a:lvl9pPr marL="274161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400308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946001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9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9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9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4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1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53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2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9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6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514309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180806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4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94089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54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95" indent="0">
              <a:buNone/>
              <a:defRPr sz="1500" b="1"/>
            </a:lvl2pPr>
            <a:lvl3pPr marL="685409" indent="0">
              <a:buNone/>
              <a:defRPr sz="1400" b="1"/>
            </a:lvl3pPr>
            <a:lvl4pPr marL="1028114" indent="0">
              <a:buNone/>
              <a:defRPr sz="1200" b="1"/>
            </a:lvl4pPr>
            <a:lvl5pPr marL="1370818" indent="0">
              <a:buNone/>
              <a:defRPr sz="1200" b="1"/>
            </a:lvl5pPr>
            <a:lvl6pPr marL="1713533" indent="0">
              <a:buNone/>
              <a:defRPr sz="1200" b="1"/>
            </a:lvl6pPr>
            <a:lvl7pPr marL="2056226" indent="0">
              <a:buNone/>
              <a:defRPr sz="1200" b="1"/>
            </a:lvl7pPr>
            <a:lvl8pPr marL="2398920" indent="0">
              <a:buNone/>
              <a:defRPr sz="1200" b="1"/>
            </a:lvl8pPr>
            <a:lvl9pPr marL="274161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54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64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95" indent="0">
              <a:buNone/>
              <a:defRPr sz="1500" b="1"/>
            </a:lvl2pPr>
            <a:lvl3pPr marL="685409" indent="0">
              <a:buNone/>
              <a:defRPr sz="1400" b="1"/>
            </a:lvl3pPr>
            <a:lvl4pPr marL="1028114" indent="0">
              <a:buNone/>
              <a:defRPr sz="1200" b="1"/>
            </a:lvl4pPr>
            <a:lvl5pPr marL="1370818" indent="0">
              <a:buNone/>
              <a:defRPr sz="1200" b="1"/>
            </a:lvl5pPr>
            <a:lvl6pPr marL="1713533" indent="0">
              <a:buNone/>
              <a:defRPr sz="1200" b="1"/>
            </a:lvl6pPr>
            <a:lvl7pPr marL="2056226" indent="0">
              <a:buNone/>
              <a:defRPr sz="1200" b="1"/>
            </a:lvl7pPr>
            <a:lvl8pPr marL="2398920" indent="0">
              <a:buNone/>
              <a:defRPr sz="1200" b="1"/>
            </a:lvl8pPr>
            <a:lvl9pPr marL="274161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4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748673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943861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094168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3" y="34291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53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95" indent="0">
              <a:buNone/>
              <a:defRPr sz="1100"/>
            </a:lvl2pPr>
            <a:lvl3pPr marL="685409" indent="0">
              <a:buNone/>
              <a:defRPr sz="900"/>
            </a:lvl3pPr>
            <a:lvl4pPr marL="1028114" indent="0">
              <a:buNone/>
              <a:defRPr sz="800"/>
            </a:lvl4pPr>
            <a:lvl5pPr marL="1370818" indent="0">
              <a:buNone/>
              <a:defRPr sz="800"/>
            </a:lvl5pPr>
            <a:lvl6pPr marL="1713533" indent="0">
              <a:buNone/>
              <a:defRPr sz="800"/>
            </a:lvl6pPr>
            <a:lvl7pPr marL="2056226" indent="0">
              <a:buNone/>
              <a:defRPr sz="800"/>
            </a:lvl7pPr>
            <a:lvl8pPr marL="2398920" indent="0">
              <a:buNone/>
              <a:defRPr sz="800"/>
            </a:lvl8pPr>
            <a:lvl9pPr marL="2741615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794871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3" y="34291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88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695" indent="0">
              <a:buNone/>
              <a:defRPr sz="2100"/>
            </a:lvl2pPr>
            <a:lvl3pPr marL="685409" indent="0">
              <a:buNone/>
              <a:defRPr sz="1800"/>
            </a:lvl3pPr>
            <a:lvl4pPr marL="1028114" indent="0">
              <a:buNone/>
              <a:defRPr sz="1500"/>
            </a:lvl4pPr>
            <a:lvl5pPr marL="1370818" indent="0">
              <a:buNone/>
              <a:defRPr sz="1500"/>
            </a:lvl5pPr>
            <a:lvl6pPr marL="1713533" indent="0">
              <a:buNone/>
              <a:defRPr sz="1500"/>
            </a:lvl6pPr>
            <a:lvl7pPr marL="2056226" indent="0">
              <a:buNone/>
              <a:defRPr sz="1500"/>
            </a:lvl7pPr>
            <a:lvl8pPr marL="2398920" indent="0">
              <a:buNone/>
              <a:defRPr sz="1500"/>
            </a:lvl8pPr>
            <a:lvl9pPr marL="274161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53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95" indent="0">
              <a:buNone/>
              <a:defRPr sz="1100"/>
            </a:lvl2pPr>
            <a:lvl3pPr marL="685409" indent="0">
              <a:buNone/>
              <a:defRPr sz="900"/>
            </a:lvl3pPr>
            <a:lvl4pPr marL="1028114" indent="0">
              <a:buNone/>
              <a:defRPr sz="800"/>
            </a:lvl4pPr>
            <a:lvl5pPr marL="1370818" indent="0">
              <a:buNone/>
              <a:defRPr sz="800"/>
            </a:lvl5pPr>
            <a:lvl6pPr marL="1713533" indent="0">
              <a:buNone/>
              <a:defRPr sz="800"/>
            </a:lvl6pPr>
            <a:lvl7pPr marL="2056226" indent="0">
              <a:buNone/>
              <a:defRPr sz="800"/>
            </a:lvl7pPr>
            <a:lvl8pPr marL="2398920" indent="0">
              <a:buNone/>
              <a:defRPr sz="800"/>
            </a:lvl8pPr>
            <a:lvl9pPr marL="2741615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796098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440509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4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694506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3"/>
            <a:ext cx="4038600" cy="33980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1"/>
            <a:ext cx="4038600" cy="16418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6324"/>
            <a:ext cx="4038600" cy="16418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66491-7B51-4230-9941-4D3B4B88E50C}" type="slidenum">
              <a:rPr lang="en-US" alt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968938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55" tIns="34289" rIns="68555" bIns="34289"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55" tIns="34289" rIns="68555" bIns="34289"/>
          <a:lstStyle>
            <a:lvl1pPr marL="0" indent="0" algn="ctr">
              <a:buNone/>
              <a:defRPr sz="1800"/>
            </a:lvl1pPr>
            <a:lvl2pPr marL="342749" indent="0" algn="ctr">
              <a:buNone/>
              <a:defRPr sz="1500"/>
            </a:lvl2pPr>
            <a:lvl3pPr marL="685511" indent="0" algn="ctr">
              <a:buNone/>
              <a:defRPr sz="1400"/>
            </a:lvl3pPr>
            <a:lvl4pPr marL="1028267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85" indent="0" algn="ctr">
              <a:buNone/>
              <a:defRPr sz="1200"/>
            </a:lvl6pPr>
            <a:lvl7pPr marL="2056532" indent="0" algn="ctr">
              <a:buNone/>
              <a:defRPr sz="1200"/>
            </a:lvl7pPr>
            <a:lvl8pPr marL="2399280" indent="0" algn="ctr">
              <a:buNone/>
              <a:defRPr sz="1200"/>
            </a:lvl8pPr>
            <a:lvl9pPr marL="2742029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55" tIns="34289" rIns="68555" bIns="34289"/>
          <a:lstStyle/>
          <a:p>
            <a:pPr defTabSz="685511">
              <a:buFont typeface="Arial"/>
              <a:buNone/>
            </a:pPr>
            <a:fld id="{080CB120-10CE-4297-939B-070F053C5646}" type="datetimeFigureOut">
              <a:rPr lang="zh-CN" altLang="en-US" smtClean="0">
                <a:solidFill>
                  <a:srgbClr val="000000"/>
                </a:solidFill>
                <a:cs typeface="Arial"/>
                <a:sym typeface="Arial"/>
              </a:rPr>
              <a:pPr defTabSz="685511">
                <a:buFont typeface="Arial"/>
                <a:buNone/>
              </a:pPr>
              <a:t>2023/3/17</a:t>
            </a:fld>
            <a:endParaRPr lang="zh-CN" alt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55" tIns="34289" rIns="68555" bIns="34289"/>
          <a:lstStyle/>
          <a:p>
            <a:pPr defTabSz="685511">
              <a:buFont typeface="Arial"/>
              <a:buNone/>
            </a:pPr>
            <a:endParaRPr lang="zh-CN" alt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55" tIns="34289" rIns="68555" bIns="34289"/>
          <a:lstStyle/>
          <a:p>
            <a:pPr defTabSz="685511">
              <a:buFont typeface="Arial"/>
              <a:buNone/>
            </a:pPr>
            <a:fld id="{ACFB0B3A-4334-42D8-A089-6B7F4BDDE3C3}" type="slidenum">
              <a:rPr lang="zh-CN" altLang="en-US" smtClean="0">
                <a:solidFill>
                  <a:srgbClr val="000000"/>
                </a:solidFill>
                <a:cs typeface="Arial"/>
                <a:sym typeface="Arial"/>
              </a:rPr>
              <a:pPr defTabSz="685511">
                <a:buFont typeface="Arial"/>
                <a:buNone/>
              </a:pPr>
              <a:t>‹#›</a:t>
            </a:fld>
            <a:endParaRPr lang="zh-CN" altLang="en-US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3867066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55" tIns="34289" rIns="68555" bIns="3428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lIns="68555" tIns="34289" rIns="68555" bIns="3428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55" tIns="34289" rIns="68555" bIns="34289"/>
          <a:lstStyle/>
          <a:p>
            <a:pPr defTabSz="685511">
              <a:buFont typeface="Arial"/>
              <a:buNone/>
            </a:pPr>
            <a:fld id="{080CB120-10CE-4297-939B-070F053C5646}" type="datetimeFigureOut">
              <a:rPr lang="zh-CN" altLang="en-US" smtClean="0">
                <a:solidFill>
                  <a:srgbClr val="000000"/>
                </a:solidFill>
                <a:cs typeface="Arial"/>
                <a:sym typeface="Arial"/>
              </a:rPr>
              <a:pPr defTabSz="685511">
                <a:buFont typeface="Arial"/>
                <a:buNone/>
              </a:pPr>
              <a:t>2023/3/17</a:t>
            </a:fld>
            <a:endParaRPr lang="zh-CN" alt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55" tIns="34289" rIns="68555" bIns="34289"/>
          <a:lstStyle/>
          <a:p>
            <a:pPr defTabSz="685511">
              <a:buFont typeface="Arial"/>
              <a:buNone/>
            </a:pPr>
            <a:endParaRPr lang="zh-CN" alt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55" tIns="34289" rIns="68555" bIns="34289"/>
          <a:lstStyle/>
          <a:p>
            <a:pPr defTabSz="685511">
              <a:buFont typeface="Arial"/>
              <a:buNone/>
            </a:pPr>
            <a:fld id="{ACFB0B3A-4334-42D8-A089-6B7F4BDDE3C3}" type="slidenum">
              <a:rPr lang="zh-CN" altLang="en-US" smtClean="0">
                <a:solidFill>
                  <a:srgbClr val="000000"/>
                </a:solidFill>
                <a:cs typeface="Arial"/>
                <a:sym typeface="Arial"/>
              </a:rPr>
              <a:pPr defTabSz="685511">
                <a:buFont typeface="Arial"/>
                <a:buNone/>
              </a:pPr>
              <a:t>‹#›</a:t>
            </a:fld>
            <a:endParaRPr lang="zh-CN" altLang="en-US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7165485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12656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1282307"/>
            <a:ext cx="7886700" cy="2139553"/>
          </a:xfrm>
          <a:prstGeom prst="rect">
            <a:avLst/>
          </a:prstGeom>
        </p:spPr>
        <p:txBody>
          <a:bodyPr lIns="68555" tIns="34289" rIns="68555" bIns="34289"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  <a:prstGeom prst="rect">
            <a:avLst/>
          </a:prstGeom>
        </p:spPr>
        <p:txBody>
          <a:bodyPr lIns="68555" tIns="34289" rIns="68555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55" tIns="34289" rIns="68555" bIns="34289"/>
          <a:lstStyle/>
          <a:p>
            <a:pPr defTabSz="685511">
              <a:buFont typeface="Arial"/>
              <a:buNone/>
            </a:pPr>
            <a:fld id="{080CB120-10CE-4297-939B-070F053C5646}" type="datetimeFigureOut">
              <a:rPr lang="zh-CN" altLang="en-US" smtClean="0">
                <a:solidFill>
                  <a:srgbClr val="000000"/>
                </a:solidFill>
                <a:cs typeface="Arial"/>
                <a:sym typeface="Arial"/>
              </a:rPr>
              <a:pPr defTabSz="685511">
                <a:buFont typeface="Arial"/>
                <a:buNone/>
              </a:pPr>
              <a:t>2023/3/17</a:t>
            </a:fld>
            <a:endParaRPr lang="zh-CN" alt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55" tIns="34289" rIns="68555" bIns="34289"/>
          <a:lstStyle/>
          <a:p>
            <a:pPr defTabSz="685511">
              <a:buFont typeface="Arial"/>
              <a:buNone/>
            </a:pPr>
            <a:endParaRPr lang="zh-CN" alt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55" tIns="34289" rIns="68555" bIns="34289"/>
          <a:lstStyle/>
          <a:p>
            <a:pPr defTabSz="685511">
              <a:buFont typeface="Arial"/>
              <a:buNone/>
            </a:pPr>
            <a:fld id="{ACFB0B3A-4334-42D8-A089-6B7F4BDDE3C3}" type="slidenum">
              <a:rPr lang="zh-CN" altLang="en-US" smtClean="0">
                <a:solidFill>
                  <a:srgbClr val="000000"/>
                </a:solidFill>
                <a:cs typeface="Arial"/>
                <a:sym typeface="Arial"/>
              </a:rPr>
              <a:pPr defTabSz="685511">
                <a:buFont typeface="Arial"/>
                <a:buNone/>
              </a:pPr>
              <a:t>‹#›</a:t>
            </a:fld>
            <a:endParaRPr lang="zh-CN" altLang="en-US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9527961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55" tIns="34289" rIns="68555" bIns="3428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  <a:prstGeom prst="rect">
            <a:avLst/>
          </a:prstGeom>
        </p:spPr>
        <p:txBody>
          <a:bodyPr lIns="68555" tIns="34289" rIns="68555" bIns="3428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  <a:prstGeom prst="rect">
            <a:avLst/>
          </a:prstGeom>
        </p:spPr>
        <p:txBody>
          <a:bodyPr lIns="68555" tIns="34289" rIns="68555" bIns="3428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55" tIns="34289" rIns="68555" bIns="34289"/>
          <a:lstStyle/>
          <a:p>
            <a:pPr defTabSz="685511">
              <a:buFont typeface="Arial"/>
              <a:buNone/>
            </a:pPr>
            <a:fld id="{080CB120-10CE-4297-939B-070F053C5646}" type="datetimeFigureOut">
              <a:rPr lang="zh-CN" altLang="en-US" smtClean="0">
                <a:solidFill>
                  <a:srgbClr val="000000"/>
                </a:solidFill>
                <a:cs typeface="Arial"/>
                <a:sym typeface="Arial"/>
              </a:rPr>
              <a:pPr defTabSz="685511">
                <a:buFont typeface="Arial"/>
                <a:buNone/>
              </a:pPr>
              <a:t>2023/3/17</a:t>
            </a:fld>
            <a:endParaRPr lang="zh-CN" alt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55" tIns="34289" rIns="68555" bIns="34289"/>
          <a:lstStyle/>
          <a:p>
            <a:pPr defTabSz="685511">
              <a:buFont typeface="Arial"/>
              <a:buNone/>
            </a:pPr>
            <a:endParaRPr lang="zh-CN" alt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55" tIns="34289" rIns="68555" bIns="34289"/>
          <a:lstStyle/>
          <a:p>
            <a:pPr defTabSz="685511">
              <a:buFont typeface="Arial"/>
              <a:buNone/>
            </a:pPr>
            <a:fld id="{ACFB0B3A-4334-42D8-A089-6B7F4BDDE3C3}" type="slidenum">
              <a:rPr lang="zh-CN" altLang="en-US" smtClean="0">
                <a:solidFill>
                  <a:srgbClr val="000000"/>
                </a:solidFill>
                <a:cs typeface="Arial"/>
                <a:sym typeface="Arial"/>
              </a:rPr>
              <a:pPr defTabSz="685511">
                <a:buFont typeface="Arial"/>
                <a:buNone/>
              </a:pPr>
              <a:t>‹#›</a:t>
            </a:fld>
            <a:endParaRPr lang="zh-CN" altLang="en-US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1839291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 lIns="68555" tIns="34289" rIns="68555" bIns="3428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68555" tIns="34289" rIns="68555" bIns="34289" anchor="b"/>
          <a:lstStyle>
            <a:lvl1pPr marL="0" indent="0">
              <a:buNone/>
              <a:defRPr sz="1800" b="1"/>
            </a:lvl1pPr>
            <a:lvl2pPr marL="342749" indent="0">
              <a:buNone/>
              <a:defRPr sz="1500" b="1"/>
            </a:lvl2pPr>
            <a:lvl3pPr marL="685511" indent="0">
              <a:buNone/>
              <a:defRPr sz="1400" b="1"/>
            </a:lvl3pPr>
            <a:lvl4pPr marL="1028267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85" indent="0">
              <a:buNone/>
              <a:defRPr sz="1200" b="1"/>
            </a:lvl6pPr>
            <a:lvl7pPr marL="2056532" indent="0">
              <a:buNone/>
              <a:defRPr sz="1200" b="1"/>
            </a:lvl7pPr>
            <a:lvl8pPr marL="2399280" indent="0">
              <a:buNone/>
              <a:defRPr sz="1200" b="1"/>
            </a:lvl8pPr>
            <a:lvl9pPr marL="2742029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68555" tIns="34289" rIns="68555" bIns="3428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  <a:prstGeom prst="rect">
            <a:avLst/>
          </a:prstGeom>
        </p:spPr>
        <p:txBody>
          <a:bodyPr lIns="68555" tIns="34289" rIns="68555" bIns="34289" anchor="b"/>
          <a:lstStyle>
            <a:lvl1pPr marL="0" indent="0">
              <a:buNone/>
              <a:defRPr sz="1800" b="1"/>
            </a:lvl1pPr>
            <a:lvl2pPr marL="342749" indent="0">
              <a:buNone/>
              <a:defRPr sz="1500" b="1"/>
            </a:lvl2pPr>
            <a:lvl3pPr marL="685511" indent="0">
              <a:buNone/>
              <a:defRPr sz="1400" b="1"/>
            </a:lvl3pPr>
            <a:lvl4pPr marL="1028267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85" indent="0">
              <a:buNone/>
              <a:defRPr sz="1200" b="1"/>
            </a:lvl6pPr>
            <a:lvl7pPr marL="2056532" indent="0">
              <a:buNone/>
              <a:defRPr sz="1200" b="1"/>
            </a:lvl7pPr>
            <a:lvl8pPr marL="2399280" indent="0">
              <a:buNone/>
              <a:defRPr sz="1200" b="1"/>
            </a:lvl8pPr>
            <a:lvl9pPr marL="2742029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  <a:prstGeom prst="rect">
            <a:avLst/>
          </a:prstGeom>
        </p:spPr>
        <p:txBody>
          <a:bodyPr lIns="68555" tIns="34289" rIns="68555" bIns="3428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55" tIns="34289" rIns="68555" bIns="34289"/>
          <a:lstStyle/>
          <a:p>
            <a:pPr defTabSz="685511">
              <a:buFont typeface="Arial"/>
              <a:buNone/>
            </a:pPr>
            <a:fld id="{080CB120-10CE-4297-939B-070F053C5646}" type="datetimeFigureOut">
              <a:rPr lang="zh-CN" altLang="en-US" smtClean="0">
                <a:solidFill>
                  <a:srgbClr val="000000"/>
                </a:solidFill>
                <a:cs typeface="Arial"/>
                <a:sym typeface="Arial"/>
              </a:rPr>
              <a:pPr defTabSz="685511">
                <a:buFont typeface="Arial"/>
                <a:buNone/>
              </a:pPr>
              <a:t>2023/3/17</a:t>
            </a:fld>
            <a:endParaRPr lang="zh-CN" alt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55" tIns="34289" rIns="68555" bIns="34289"/>
          <a:lstStyle/>
          <a:p>
            <a:pPr defTabSz="685511">
              <a:buFont typeface="Arial"/>
              <a:buNone/>
            </a:pPr>
            <a:endParaRPr lang="zh-CN" alt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55" tIns="34289" rIns="68555" bIns="34289"/>
          <a:lstStyle/>
          <a:p>
            <a:pPr defTabSz="685511">
              <a:buFont typeface="Arial"/>
              <a:buNone/>
            </a:pPr>
            <a:fld id="{ACFB0B3A-4334-42D8-A089-6B7F4BDDE3C3}" type="slidenum">
              <a:rPr lang="zh-CN" altLang="en-US" smtClean="0">
                <a:solidFill>
                  <a:srgbClr val="000000"/>
                </a:solidFill>
                <a:cs typeface="Arial"/>
                <a:sym typeface="Arial"/>
              </a:rPr>
              <a:pPr defTabSz="685511">
                <a:buFont typeface="Arial"/>
                <a:buNone/>
              </a:pPr>
              <a:t>‹#›</a:t>
            </a:fld>
            <a:endParaRPr lang="zh-CN" altLang="en-US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1809432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55" tIns="34289" rIns="68555" bIns="3428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55" tIns="34289" rIns="68555" bIns="34289"/>
          <a:lstStyle/>
          <a:p>
            <a:pPr defTabSz="685511">
              <a:buFont typeface="Arial"/>
              <a:buNone/>
            </a:pPr>
            <a:fld id="{080CB120-10CE-4297-939B-070F053C5646}" type="datetimeFigureOut">
              <a:rPr lang="zh-CN" altLang="en-US" smtClean="0">
                <a:solidFill>
                  <a:srgbClr val="000000"/>
                </a:solidFill>
                <a:cs typeface="Arial"/>
                <a:sym typeface="Arial"/>
              </a:rPr>
              <a:pPr defTabSz="685511">
                <a:buFont typeface="Arial"/>
                <a:buNone/>
              </a:pPr>
              <a:t>2023/3/17</a:t>
            </a:fld>
            <a:endParaRPr lang="zh-CN" alt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55" tIns="34289" rIns="68555" bIns="34289"/>
          <a:lstStyle/>
          <a:p>
            <a:pPr defTabSz="685511">
              <a:buFont typeface="Arial"/>
              <a:buNone/>
            </a:pPr>
            <a:endParaRPr lang="zh-CN" alt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55" tIns="34289" rIns="68555" bIns="34289"/>
          <a:lstStyle/>
          <a:p>
            <a:pPr defTabSz="685511">
              <a:buFont typeface="Arial"/>
              <a:buNone/>
            </a:pPr>
            <a:fld id="{ACFB0B3A-4334-42D8-A089-6B7F4BDDE3C3}" type="slidenum">
              <a:rPr lang="zh-CN" altLang="en-US" smtClean="0">
                <a:solidFill>
                  <a:srgbClr val="000000"/>
                </a:solidFill>
                <a:cs typeface="Arial"/>
                <a:sym typeface="Arial"/>
              </a:rPr>
              <a:pPr defTabSz="685511">
                <a:buFont typeface="Arial"/>
                <a:buNone/>
              </a:pPr>
              <a:t>‹#›</a:t>
            </a:fld>
            <a:endParaRPr lang="zh-CN" altLang="en-US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5275204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55" tIns="34289" rIns="68555" bIns="34289"/>
          <a:lstStyle/>
          <a:p>
            <a:pPr defTabSz="685511">
              <a:buFont typeface="Arial"/>
              <a:buNone/>
            </a:pPr>
            <a:fld id="{080CB120-10CE-4297-939B-070F053C5646}" type="datetimeFigureOut">
              <a:rPr lang="zh-CN" altLang="en-US" smtClean="0">
                <a:solidFill>
                  <a:srgbClr val="000000"/>
                </a:solidFill>
                <a:cs typeface="Arial"/>
                <a:sym typeface="Arial"/>
              </a:rPr>
              <a:pPr defTabSz="685511">
                <a:buFont typeface="Arial"/>
                <a:buNone/>
              </a:pPr>
              <a:t>2023/3/17</a:t>
            </a:fld>
            <a:endParaRPr lang="zh-CN" alt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55" tIns="34289" rIns="68555" bIns="34289"/>
          <a:lstStyle/>
          <a:p>
            <a:pPr defTabSz="685511">
              <a:buFont typeface="Arial"/>
              <a:buNone/>
            </a:pPr>
            <a:endParaRPr lang="zh-CN" alt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55" tIns="34289" rIns="68555" bIns="34289"/>
          <a:lstStyle/>
          <a:p>
            <a:pPr defTabSz="685511">
              <a:buFont typeface="Arial"/>
              <a:buNone/>
            </a:pPr>
            <a:fld id="{ACFB0B3A-4334-42D8-A089-6B7F4BDDE3C3}" type="slidenum">
              <a:rPr lang="zh-CN" altLang="en-US" smtClean="0">
                <a:solidFill>
                  <a:srgbClr val="000000"/>
                </a:solidFill>
                <a:cs typeface="Arial"/>
                <a:sym typeface="Arial"/>
              </a:rPr>
              <a:pPr defTabSz="685511">
                <a:buFont typeface="Arial"/>
                <a:buNone/>
              </a:pPr>
              <a:t>‹#›</a:t>
            </a:fld>
            <a:endParaRPr lang="zh-CN" altLang="en-US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2301834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55" tIns="34289" rIns="68555" bIns="34289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</p:spPr>
        <p:txBody>
          <a:bodyPr lIns="68555" tIns="34289" rIns="68555" bIns="34289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  <a:prstGeom prst="rect">
            <a:avLst/>
          </a:prstGeom>
        </p:spPr>
        <p:txBody>
          <a:bodyPr lIns="68555" tIns="34289" rIns="68555" bIns="34289"/>
          <a:lstStyle>
            <a:lvl1pPr marL="0" indent="0">
              <a:buNone/>
              <a:defRPr sz="1200"/>
            </a:lvl1pPr>
            <a:lvl2pPr marL="342749" indent="0">
              <a:buNone/>
              <a:defRPr sz="1100"/>
            </a:lvl2pPr>
            <a:lvl3pPr marL="685511" indent="0">
              <a:buNone/>
              <a:defRPr sz="900"/>
            </a:lvl3pPr>
            <a:lvl4pPr marL="1028267" indent="0">
              <a:buNone/>
              <a:defRPr sz="800"/>
            </a:lvl4pPr>
            <a:lvl5pPr marL="1371022" indent="0">
              <a:buNone/>
              <a:defRPr sz="800"/>
            </a:lvl5pPr>
            <a:lvl6pPr marL="1713785" indent="0">
              <a:buNone/>
              <a:defRPr sz="800"/>
            </a:lvl6pPr>
            <a:lvl7pPr marL="2056532" indent="0">
              <a:buNone/>
              <a:defRPr sz="800"/>
            </a:lvl7pPr>
            <a:lvl8pPr marL="2399280" indent="0">
              <a:buNone/>
              <a:defRPr sz="800"/>
            </a:lvl8pPr>
            <a:lvl9pPr marL="2742029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55" tIns="34289" rIns="68555" bIns="34289"/>
          <a:lstStyle/>
          <a:p>
            <a:pPr defTabSz="685511">
              <a:buFont typeface="Arial"/>
              <a:buNone/>
            </a:pPr>
            <a:fld id="{080CB120-10CE-4297-939B-070F053C5646}" type="datetimeFigureOut">
              <a:rPr lang="zh-CN" altLang="en-US" smtClean="0">
                <a:solidFill>
                  <a:srgbClr val="000000"/>
                </a:solidFill>
                <a:cs typeface="Arial"/>
                <a:sym typeface="Arial"/>
              </a:rPr>
              <a:pPr defTabSz="685511">
                <a:buFont typeface="Arial"/>
                <a:buNone/>
              </a:pPr>
              <a:t>2023/3/17</a:t>
            </a:fld>
            <a:endParaRPr lang="zh-CN" alt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55" tIns="34289" rIns="68555" bIns="34289"/>
          <a:lstStyle/>
          <a:p>
            <a:pPr defTabSz="685511">
              <a:buFont typeface="Arial"/>
              <a:buNone/>
            </a:pPr>
            <a:endParaRPr lang="zh-CN" alt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55" tIns="34289" rIns="68555" bIns="34289"/>
          <a:lstStyle/>
          <a:p>
            <a:pPr defTabSz="685511">
              <a:buFont typeface="Arial"/>
              <a:buNone/>
            </a:pPr>
            <a:fld id="{ACFB0B3A-4334-42D8-A089-6B7F4BDDE3C3}" type="slidenum">
              <a:rPr lang="zh-CN" altLang="en-US" smtClean="0">
                <a:solidFill>
                  <a:srgbClr val="000000"/>
                </a:solidFill>
                <a:cs typeface="Arial"/>
                <a:sym typeface="Arial"/>
              </a:rPr>
              <a:pPr defTabSz="685511">
                <a:buFont typeface="Arial"/>
                <a:buNone/>
              </a:pPr>
              <a:t>‹#›</a:t>
            </a:fld>
            <a:endParaRPr lang="zh-CN" altLang="en-US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614856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55" tIns="34289" rIns="68555" bIns="34289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</p:spPr>
        <p:txBody>
          <a:bodyPr lIns="68555" tIns="34289" rIns="68555" bIns="34289"/>
          <a:lstStyle>
            <a:lvl1pPr marL="0" indent="0">
              <a:buNone/>
              <a:defRPr sz="2400"/>
            </a:lvl1pPr>
            <a:lvl2pPr marL="342749" indent="0">
              <a:buNone/>
              <a:defRPr sz="2100"/>
            </a:lvl2pPr>
            <a:lvl3pPr marL="685511" indent="0">
              <a:buNone/>
              <a:defRPr sz="1800"/>
            </a:lvl3pPr>
            <a:lvl4pPr marL="1028267" indent="0">
              <a:buNone/>
              <a:defRPr sz="1500"/>
            </a:lvl4pPr>
            <a:lvl5pPr marL="1371022" indent="0">
              <a:buNone/>
              <a:defRPr sz="1500"/>
            </a:lvl5pPr>
            <a:lvl6pPr marL="1713785" indent="0">
              <a:buNone/>
              <a:defRPr sz="1500"/>
            </a:lvl6pPr>
            <a:lvl7pPr marL="2056532" indent="0">
              <a:buNone/>
              <a:defRPr sz="1500"/>
            </a:lvl7pPr>
            <a:lvl8pPr marL="2399280" indent="0">
              <a:buNone/>
              <a:defRPr sz="1500"/>
            </a:lvl8pPr>
            <a:lvl9pPr marL="2742029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  <a:prstGeom prst="rect">
            <a:avLst/>
          </a:prstGeom>
        </p:spPr>
        <p:txBody>
          <a:bodyPr lIns="68555" tIns="34289" rIns="68555" bIns="34289"/>
          <a:lstStyle>
            <a:lvl1pPr marL="0" indent="0">
              <a:buNone/>
              <a:defRPr sz="1200"/>
            </a:lvl1pPr>
            <a:lvl2pPr marL="342749" indent="0">
              <a:buNone/>
              <a:defRPr sz="1100"/>
            </a:lvl2pPr>
            <a:lvl3pPr marL="685511" indent="0">
              <a:buNone/>
              <a:defRPr sz="900"/>
            </a:lvl3pPr>
            <a:lvl4pPr marL="1028267" indent="0">
              <a:buNone/>
              <a:defRPr sz="800"/>
            </a:lvl4pPr>
            <a:lvl5pPr marL="1371022" indent="0">
              <a:buNone/>
              <a:defRPr sz="800"/>
            </a:lvl5pPr>
            <a:lvl6pPr marL="1713785" indent="0">
              <a:buNone/>
              <a:defRPr sz="800"/>
            </a:lvl6pPr>
            <a:lvl7pPr marL="2056532" indent="0">
              <a:buNone/>
              <a:defRPr sz="800"/>
            </a:lvl7pPr>
            <a:lvl8pPr marL="2399280" indent="0">
              <a:buNone/>
              <a:defRPr sz="800"/>
            </a:lvl8pPr>
            <a:lvl9pPr marL="2742029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55" tIns="34289" rIns="68555" bIns="34289"/>
          <a:lstStyle/>
          <a:p>
            <a:pPr defTabSz="685511">
              <a:buFont typeface="Arial"/>
              <a:buNone/>
            </a:pPr>
            <a:fld id="{080CB120-10CE-4297-939B-070F053C5646}" type="datetimeFigureOut">
              <a:rPr lang="zh-CN" altLang="en-US" smtClean="0">
                <a:solidFill>
                  <a:srgbClr val="000000"/>
                </a:solidFill>
                <a:cs typeface="Arial"/>
                <a:sym typeface="Arial"/>
              </a:rPr>
              <a:pPr defTabSz="685511">
                <a:buFont typeface="Arial"/>
                <a:buNone/>
              </a:pPr>
              <a:t>2023/3/17</a:t>
            </a:fld>
            <a:endParaRPr lang="zh-CN" alt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55" tIns="34289" rIns="68555" bIns="34289"/>
          <a:lstStyle/>
          <a:p>
            <a:pPr defTabSz="685511">
              <a:buFont typeface="Arial"/>
              <a:buNone/>
            </a:pPr>
            <a:endParaRPr lang="zh-CN" alt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55" tIns="34289" rIns="68555" bIns="34289"/>
          <a:lstStyle/>
          <a:p>
            <a:pPr defTabSz="685511">
              <a:buFont typeface="Arial"/>
              <a:buNone/>
            </a:pPr>
            <a:fld id="{ACFB0B3A-4334-42D8-A089-6B7F4BDDE3C3}" type="slidenum">
              <a:rPr lang="zh-CN" altLang="en-US" smtClean="0">
                <a:solidFill>
                  <a:srgbClr val="000000"/>
                </a:solidFill>
                <a:cs typeface="Arial"/>
                <a:sym typeface="Arial"/>
              </a:rPr>
              <a:pPr defTabSz="685511">
                <a:buFont typeface="Arial"/>
                <a:buNone/>
              </a:pPr>
              <a:t>‹#›</a:t>
            </a:fld>
            <a:endParaRPr lang="zh-CN" altLang="en-US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3096554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55" tIns="34289" rIns="68555" bIns="3428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eaVert" lIns="68555" tIns="34289" rIns="68555" bIns="3428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55" tIns="34289" rIns="68555" bIns="34289"/>
          <a:lstStyle/>
          <a:p>
            <a:pPr defTabSz="685511">
              <a:buFont typeface="Arial"/>
              <a:buNone/>
            </a:pPr>
            <a:fld id="{080CB120-10CE-4297-939B-070F053C5646}" type="datetimeFigureOut">
              <a:rPr lang="zh-CN" altLang="en-US" smtClean="0">
                <a:solidFill>
                  <a:srgbClr val="000000"/>
                </a:solidFill>
                <a:cs typeface="Arial"/>
                <a:sym typeface="Arial"/>
              </a:rPr>
              <a:pPr defTabSz="685511">
                <a:buFont typeface="Arial"/>
                <a:buNone/>
              </a:pPr>
              <a:t>2023/3/17</a:t>
            </a:fld>
            <a:endParaRPr lang="zh-CN" alt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55" tIns="34289" rIns="68555" bIns="34289"/>
          <a:lstStyle/>
          <a:p>
            <a:pPr defTabSz="685511">
              <a:buFont typeface="Arial"/>
              <a:buNone/>
            </a:pPr>
            <a:endParaRPr lang="zh-CN" alt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55" tIns="34289" rIns="68555" bIns="34289"/>
          <a:lstStyle/>
          <a:p>
            <a:pPr defTabSz="685511">
              <a:buFont typeface="Arial"/>
              <a:buNone/>
            </a:pPr>
            <a:fld id="{ACFB0B3A-4334-42D8-A089-6B7F4BDDE3C3}" type="slidenum">
              <a:rPr lang="zh-CN" altLang="en-US" smtClean="0">
                <a:solidFill>
                  <a:srgbClr val="000000"/>
                </a:solidFill>
                <a:cs typeface="Arial"/>
                <a:sym typeface="Arial"/>
              </a:rPr>
              <a:pPr defTabSz="685511">
                <a:buFont typeface="Arial"/>
                <a:buNone/>
              </a:pPr>
              <a:t>‹#›</a:t>
            </a:fld>
            <a:endParaRPr lang="zh-CN" altLang="en-US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55504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  <a:prstGeom prst="rect">
            <a:avLst/>
          </a:prstGeom>
        </p:spPr>
        <p:txBody>
          <a:bodyPr vert="eaVert" lIns="68555" tIns="34289" rIns="68555" bIns="3428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4" y="273843"/>
            <a:ext cx="5800725" cy="4358879"/>
          </a:xfrm>
          <a:prstGeom prst="rect">
            <a:avLst/>
          </a:prstGeom>
        </p:spPr>
        <p:txBody>
          <a:bodyPr vert="eaVert" lIns="68555" tIns="34289" rIns="68555" bIns="3428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55" tIns="34289" rIns="68555" bIns="34289"/>
          <a:lstStyle/>
          <a:p>
            <a:pPr defTabSz="685511">
              <a:buFont typeface="Arial"/>
              <a:buNone/>
            </a:pPr>
            <a:fld id="{080CB120-10CE-4297-939B-070F053C5646}" type="datetimeFigureOut">
              <a:rPr lang="zh-CN" altLang="en-US" smtClean="0">
                <a:solidFill>
                  <a:srgbClr val="000000"/>
                </a:solidFill>
                <a:cs typeface="Arial"/>
                <a:sym typeface="Arial"/>
              </a:rPr>
              <a:pPr defTabSz="685511">
                <a:buFont typeface="Arial"/>
                <a:buNone/>
              </a:pPr>
              <a:t>2023/3/17</a:t>
            </a:fld>
            <a:endParaRPr lang="zh-CN" alt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55" tIns="34289" rIns="68555" bIns="34289"/>
          <a:lstStyle/>
          <a:p>
            <a:pPr defTabSz="685511">
              <a:buFont typeface="Arial"/>
              <a:buNone/>
            </a:pPr>
            <a:endParaRPr lang="zh-CN" alt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55" tIns="34289" rIns="68555" bIns="34289"/>
          <a:lstStyle/>
          <a:p>
            <a:pPr defTabSz="685511">
              <a:buFont typeface="Arial"/>
              <a:buNone/>
            </a:pPr>
            <a:fld id="{ACFB0B3A-4334-42D8-A089-6B7F4BDDE3C3}" type="slidenum">
              <a:rPr lang="zh-CN" altLang="en-US" smtClean="0">
                <a:solidFill>
                  <a:srgbClr val="000000"/>
                </a:solidFill>
                <a:cs typeface="Arial"/>
                <a:sym typeface="Arial"/>
              </a:rPr>
              <a:pPr defTabSz="685511">
                <a:buFont typeface="Arial"/>
                <a:buNone/>
              </a:pPr>
              <a:t>‹#›</a:t>
            </a:fld>
            <a:endParaRPr lang="zh-CN" altLang="en-US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9821853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 lIns="68555" tIns="34289" rIns="68555" bIns="34289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3"/>
            <a:ext cx="4038600" cy="3398044"/>
          </a:xfrm>
        </p:spPr>
        <p:txBody>
          <a:bodyPr lIns="68555" tIns="34289" rIns="68555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1"/>
            <a:ext cx="4038600" cy="1641872"/>
          </a:xfrm>
        </p:spPr>
        <p:txBody>
          <a:bodyPr lIns="68555" tIns="34289" rIns="68555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6324"/>
            <a:ext cx="4038600" cy="1641872"/>
          </a:xfrm>
        </p:spPr>
        <p:txBody>
          <a:bodyPr lIns="68555" tIns="34289" rIns="68555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 lIns="68555" tIns="34289" rIns="68555" bIns="34289"/>
          <a:lstStyle>
            <a:lvl1pPr>
              <a:defRPr/>
            </a:lvl1pPr>
          </a:lstStyle>
          <a:p>
            <a:pPr defTabSz="685511">
              <a:buFont typeface="Arial"/>
              <a:buNone/>
              <a:defRPr/>
            </a:pPr>
            <a:endParaRPr 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 lIns="68555" tIns="34289" rIns="68555" bIns="34289"/>
          <a:lstStyle>
            <a:lvl1pPr>
              <a:defRPr/>
            </a:lvl1pPr>
          </a:lstStyle>
          <a:p>
            <a:pPr defTabSz="685511">
              <a:buFont typeface="Arial"/>
              <a:buNone/>
              <a:defRPr/>
            </a:pPr>
            <a:endParaRPr 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 lIns="68555" tIns="34289" rIns="68555" bIns="34289"/>
          <a:lstStyle>
            <a:lvl1pPr>
              <a:defRPr/>
            </a:lvl1pPr>
          </a:lstStyle>
          <a:p>
            <a:pPr defTabSz="685511">
              <a:buFont typeface="Arial"/>
              <a:buNone/>
              <a:defRPr/>
            </a:pPr>
            <a:fld id="{98E66491-7B51-4230-9941-4D3B4B88E50C}" type="slidenum">
              <a:rPr lang="en-US" altLang="vi-VN" smtClean="0">
                <a:solidFill>
                  <a:srgbClr val="000000"/>
                </a:solidFill>
                <a:cs typeface="Arial"/>
                <a:sym typeface="Arial"/>
              </a:rPr>
              <a:pPr defTabSz="685511">
                <a:buFont typeface="Arial"/>
                <a:buNone/>
                <a:defRPr/>
              </a:pPr>
              <a:t>‹#›</a:t>
            </a:fld>
            <a:endParaRPr lang="en-US" altLang="vi-VN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5579293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9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1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2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3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324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405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486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567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648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702208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143001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0" tIns="34271" rIns="68560" bIns="34271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8295702" y="102394"/>
            <a:ext cx="963488" cy="96348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73120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15484"/>
            <a:ext cx="9138659" cy="511253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74734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74920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5"/>
            <a:ext cx="9124379" cy="514049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72958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3825" y="-76200"/>
            <a:ext cx="9363074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8105202" y="128180"/>
            <a:ext cx="963488" cy="96348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64883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39637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30372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74706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8295702" y="102394"/>
            <a:ext cx="963488" cy="96348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08824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4392" y="1600201"/>
            <a:ext cx="7246937" cy="452556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13729" y="1600201"/>
            <a:ext cx="7248525" cy="452556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126284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151335"/>
            <a:ext cx="4040188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04" indent="0">
              <a:buNone/>
              <a:defRPr sz="1800" b="1"/>
            </a:lvl2pPr>
            <a:lvl3pPr marL="816209" indent="0">
              <a:buNone/>
              <a:defRPr sz="1600" b="1"/>
            </a:lvl3pPr>
            <a:lvl4pPr marL="1224314" indent="0">
              <a:buNone/>
              <a:defRPr sz="1400" b="1"/>
            </a:lvl4pPr>
            <a:lvl5pPr marL="1632419" indent="0">
              <a:buNone/>
              <a:defRPr sz="1400" b="1"/>
            </a:lvl5pPr>
            <a:lvl6pPr marL="2040524" indent="0">
              <a:buNone/>
              <a:defRPr sz="1400" b="1"/>
            </a:lvl6pPr>
            <a:lvl7pPr marL="2448628" indent="0">
              <a:buNone/>
              <a:defRPr sz="1400" b="1"/>
            </a:lvl7pPr>
            <a:lvl8pPr marL="2856732" indent="0">
              <a:buNone/>
              <a:defRPr sz="1400" b="1"/>
            </a:lvl8pPr>
            <a:lvl9pPr marL="3264837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1631156"/>
            <a:ext cx="4040188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04" indent="0">
              <a:buNone/>
              <a:defRPr sz="1800" b="1"/>
            </a:lvl2pPr>
            <a:lvl3pPr marL="816209" indent="0">
              <a:buNone/>
              <a:defRPr sz="1600" b="1"/>
            </a:lvl3pPr>
            <a:lvl4pPr marL="1224314" indent="0">
              <a:buNone/>
              <a:defRPr sz="1400" b="1"/>
            </a:lvl4pPr>
            <a:lvl5pPr marL="1632419" indent="0">
              <a:buNone/>
              <a:defRPr sz="1400" b="1"/>
            </a:lvl5pPr>
            <a:lvl6pPr marL="2040524" indent="0">
              <a:buNone/>
              <a:defRPr sz="1400" b="1"/>
            </a:lvl6pPr>
            <a:lvl7pPr marL="2448628" indent="0">
              <a:buNone/>
              <a:defRPr sz="1400" b="1"/>
            </a:lvl7pPr>
            <a:lvl8pPr marL="2856732" indent="0">
              <a:buNone/>
              <a:defRPr sz="1400" b="1"/>
            </a:lvl8pPr>
            <a:lvl9pPr marL="3264837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071701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26242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597556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91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200"/>
            </a:lvl1pPr>
            <a:lvl2pPr marL="408104" indent="0">
              <a:buNone/>
              <a:defRPr sz="1100"/>
            </a:lvl2pPr>
            <a:lvl3pPr marL="816209" indent="0">
              <a:buNone/>
              <a:defRPr sz="900"/>
            </a:lvl3pPr>
            <a:lvl4pPr marL="1224314" indent="0">
              <a:buNone/>
              <a:defRPr sz="800"/>
            </a:lvl4pPr>
            <a:lvl5pPr marL="1632419" indent="0">
              <a:buNone/>
              <a:defRPr sz="800"/>
            </a:lvl5pPr>
            <a:lvl6pPr marL="2040524" indent="0">
              <a:buNone/>
              <a:defRPr sz="800"/>
            </a:lvl6pPr>
            <a:lvl7pPr marL="2448628" indent="0">
              <a:buNone/>
              <a:defRPr sz="800"/>
            </a:lvl7pPr>
            <a:lvl8pPr marL="2856732" indent="0">
              <a:buNone/>
              <a:defRPr sz="800"/>
            </a:lvl8pPr>
            <a:lvl9pPr marL="3264837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594506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4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2900"/>
            </a:lvl1pPr>
            <a:lvl2pPr marL="408104" indent="0">
              <a:buNone/>
              <a:defRPr sz="2500"/>
            </a:lvl2pPr>
            <a:lvl3pPr marL="816209" indent="0">
              <a:buNone/>
              <a:defRPr sz="2100"/>
            </a:lvl3pPr>
            <a:lvl4pPr marL="1224314" indent="0">
              <a:buNone/>
              <a:defRPr sz="1800"/>
            </a:lvl4pPr>
            <a:lvl5pPr marL="1632419" indent="0">
              <a:buNone/>
              <a:defRPr sz="1800"/>
            </a:lvl5pPr>
            <a:lvl6pPr marL="2040524" indent="0">
              <a:buNone/>
              <a:defRPr sz="1800"/>
            </a:lvl6pPr>
            <a:lvl7pPr marL="2448628" indent="0">
              <a:buNone/>
              <a:defRPr sz="1800"/>
            </a:lvl7pPr>
            <a:lvl8pPr marL="2856732" indent="0">
              <a:buNone/>
              <a:defRPr sz="1800"/>
            </a:lvl8pPr>
            <a:lvl9pPr marL="3264837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7"/>
            <a:ext cx="5486400" cy="603646"/>
          </a:xfrm>
        </p:spPr>
        <p:txBody>
          <a:bodyPr/>
          <a:lstStyle>
            <a:lvl1pPr marL="0" indent="0">
              <a:buNone/>
              <a:defRPr sz="1200"/>
            </a:lvl1pPr>
            <a:lvl2pPr marL="408104" indent="0">
              <a:buNone/>
              <a:defRPr sz="1100"/>
            </a:lvl2pPr>
            <a:lvl3pPr marL="816209" indent="0">
              <a:buNone/>
              <a:defRPr sz="900"/>
            </a:lvl3pPr>
            <a:lvl4pPr marL="1224314" indent="0">
              <a:buNone/>
              <a:defRPr sz="800"/>
            </a:lvl4pPr>
            <a:lvl5pPr marL="1632419" indent="0">
              <a:buNone/>
              <a:defRPr sz="800"/>
            </a:lvl5pPr>
            <a:lvl6pPr marL="2040524" indent="0">
              <a:buNone/>
              <a:defRPr sz="800"/>
            </a:lvl6pPr>
            <a:lvl7pPr marL="2448628" indent="0">
              <a:buNone/>
              <a:defRPr sz="800"/>
            </a:lvl7pPr>
            <a:lvl8pPr marL="2856732" indent="0">
              <a:buNone/>
              <a:defRPr sz="800"/>
            </a:lvl8pPr>
            <a:lvl9pPr marL="3264837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161185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14564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1479" y="275039"/>
            <a:ext cx="3660775" cy="585073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4390" y="275039"/>
            <a:ext cx="10834688" cy="585073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064715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715753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382821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6159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568396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087784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826610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398573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668871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867621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400473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2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2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45673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555764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541464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33618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832517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201136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382353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167615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7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20159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271056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477373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355997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3028439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8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0C425-A347-47D5-B0CA-2B49E33891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78717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C8A26-0488-405C-8571-4D00488A9C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093258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0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400"/>
            </a:lvl2pPr>
            <a:lvl3pPr marL="685800" indent="0">
              <a:buNone/>
              <a:defRPr sz="1200"/>
            </a:lvl3pPr>
            <a:lvl4pPr marL="1028700" indent="0">
              <a:buNone/>
              <a:defRPr sz="1100"/>
            </a:lvl4pPr>
            <a:lvl5pPr marL="1371600" indent="0">
              <a:buNone/>
              <a:defRPr sz="1100"/>
            </a:lvl5pPr>
            <a:lvl6pPr marL="1714500" indent="0">
              <a:buNone/>
              <a:defRPr sz="1100"/>
            </a:lvl6pPr>
            <a:lvl7pPr marL="2057400" indent="0">
              <a:buNone/>
              <a:defRPr sz="1100"/>
            </a:lvl7pPr>
            <a:lvl8pPr marL="2400300" indent="0">
              <a:buNone/>
              <a:defRPr sz="1100"/>
            </a:lvl8pPr>
            <a:lvl9pPr marL="274320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D836E-C541-4A26-97A9-EEC5F43004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013709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771900" cy="27432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3771900" cy="27432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F1685-775B-4F95-A70D-F0D036199E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542488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30802-19B9-4562-8BED-E12EF180D4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499157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97744-1B2B-4742-9E0A-7ABBD6EEA6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779472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E7FE9-36FF-4FE4-828B-6815701097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343493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7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D0C9A-5B3B-46F9-AEB9-1452A61382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691069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FE7BC-E328-4FC8-9FA8-5B86B5A56B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339335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EF2E8-3C48-49C2-9B22-8C88C18822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353847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14300"/>
            <a:ext cx="1924050" cy="4000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14300"/>
            <a:ext cx="5619750" cy="4000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0CAAB-7F08-427C-BC9E-E5DB894C4A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196262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114300"/>
            <a:ext cx="7696200" cy="4000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D0390-12EA-476F-A9A7-8F2C85CC58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25178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143001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0" tIns="34271" rIns="68560" bIns="34271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2501BA6-135B-48B1-BC88-6DA6A5712E94}"/>
              </a:ext>
            </a:extLst>
          </p:cNvPr>
          <p:cNvSpPr/>
          <p:nvPr userDrawn="1"/>
        </p:nvSpPr>
        <p:spPr>
          <a:xfrm>
            <a:off x="8295702" y="102393"/>
            <a:ext cx="963488" cy="96348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703242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" y="15484"/>
            <a:ext cx="9138659" cy="511253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685508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86998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1" y="1505"/>
            <a:ext cx="9124379" cy="514049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205580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3825" y="-76200"/>
            <a:ext cx="9363074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8105202" y="128180"/>
            <a:ext cx="963488" cy="96348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984422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72748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783382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928639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8295702" y="102393"/>
            <a:ext cx="963488" cy="96348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307827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143001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0" tIns="34271" rIns="68560" bIns="34271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2501BA6-135B-48B1-BC88-6DA6A5712E94}"/>
              </a:ext>
            </a:extLst>
          </p:cNvPr>
          <p:cNvSpPr/>
          <p:nvPr userDrawn="1"/>
        </p:nvSpPr>
        <p:spPr>
          <a:xfrm>
            <a:off x="8295702" y="102393"/>
            <a:ext cx="963488" cy="96348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910819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" y="15484"/>
            <a:ext cx="9138659" cy="511253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205070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972240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1" y="1505"/>
            <a:ext cx="9124379" cy="514049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641313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3825" y="-76200"/>
            <a:ext cx="9363074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8105202" y="128180"/>
            <a:ext cx="963488" cy="96348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175270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011505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592916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376838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8295702" y="102393"/>
            <a:ext cx="963488" cy="96348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109639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143001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0" tIns="34271" rIns="68560" bIns="34271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2501BA6-135B-48B1-BC88-6DA6A5712E94}"/>
              </a:ext>
            </a:extLst>
          </p:cNvPr>
          <p:cNvSpPr/>
          <p:nvPr userDrawn="1"/>
        </p:nvSpPr>
        <p:spPr>
          <a:xfrm>
            <a:off x="8295702" y="102393"/>
            <a:ext cx="963488" cy="96348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675983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" y="15484"/>
            <a:ext cx="9138659" cy="511253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595197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034305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1" y="1505"/>
            <a:ext cx="9124379" cy="514049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957276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3825" y="-76200"/>
            <a:ext cx="9363074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8105202" y="128180"/>
            <a:ext cx="963488" cy="96348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871582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909619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745323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087136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8295702" y="102393"/>
            <a:ext cx="963488" cy="96348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01200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143001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0" tIns="34271" rIns="68560" bIns="34271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2501BA6-135B-48B1-BC88-6DA6A5712E94}"/>
              </a:ext>
            </a:extLst>
          </p:cNvPr>
          <p:cNvSpPr/>
          <p:nvPr userDrawn="1"/>
        </p:nvSpPr>
        <p:spPr>
          <a:xfrm>
            <a:off x="8295702" y="102393"/>
            <a:ext cx="963488" cy="96348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003703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" y="15484"/>
            <a:ext cx="9138659" cy="511253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709266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508852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1" y="1505"/>
            <a:ext cx="9124379" cy="514049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636601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3825" y="-76200"/>
            <a:ext cx="9363074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8105202" y="128180"/>
            <a:ext cx="963488" cy="96348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218695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736524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587464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566710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8295702" y="102393"/>
            <a:ext cx="963488" cy="96348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428987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143001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0" tIns="34271" rIns="68560" bIns="34271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2501BA6-135B-48B1-BC88-6DA6A5712E94}"/>
              </a:ext>
            </a:extLst>
          </p:cNvPr>
          <p:cNvSpPr/>
          <p:nvPr userDrawn="1"/>
        </p:nvSpPr>
        <p:spPr>
          <a:xfrm>
            <a:off x="8295702" y="102393"/>
            <a:ext cx="963488" cy="96348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912997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" y="15484"/>
            <a:ext cx="9138659" cy="511253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609425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821604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1" y="1505"/>
            <a:ext cx="9124379" cy="514049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67166"/>
      </p:ext>
    </p:extLst>
  </p:cSld>
  <p:clrMapOvr>
    <a:masterClrMapping/>
  </p:clrMapOvr>
  <p:transition spd="slow">
    <p:randomBar dir="vert"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100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109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131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audio" Target="../media/audio1.wav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49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audio" Target="../media/audio1.wav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64.xml"/><Relationship Id="rId10" Type="http://schemas.openxmlformats.org/officeDocument/2006/relationships/theme" Target="../theme/theme16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audio" Target="../media/audio1.wav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audio" Target="../media/audio1.wav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64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73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82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91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6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6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6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5" r:id="rId13"/>
  </p:sldLayoutIdLst>
  <p:transition spd="slow">
    <p:randomBar dir="vert"/>
    <p:sndAc>
      <p:stSnd>
        <p:snd r:embed="rId15" name="chimes.wav"/>
      </p:stSnd>
    </p:sndAc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374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</p:sldLayoutIdLst>
  <p:transition spd="slow">
    <p:randomBar dir="vert"/>
    <p:sndAc>
      <p:stSnd>
        <p:snd r:embed="rId11" name="chimes.wav"/>
      </p:stSnd>
    </p:sndAc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643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</p:sldLayoutIdLst>
  <p:transition spd="slow">
    <p:randomBar dir="vert"/>
    <p:sndAc>
      <p:stSnd>
        <p:snd r:embed="rId11" name="chimes.wav"/>
      </p:stSnd>
    </p:sndAc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39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</p:sldLayoutIdLst>
  <p:transition spd="slow">
    <p:randomBar dir="vert"/>
    <p:sndAc>
      <p:stSnd>
        <p:snd r:embed="rId15" name="chimes.wav"/>
      </p:stSnd>
    </p:sndAc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510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</p:sldLayoutIdLst>
  <p:transition spd="slow">
    <p:randomBar dir="vert"/>
    <p:sndAc>
      <p:stSnd>
        <p:snd r:embed="rId11" name="chimes.wav"/>
      </p:stSnd>
    </p:sndAc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61" y="273844"/>
            <a:ext cx="7886700" cy="994172"/>
          </a:xfrm>
          <a:prstGeom prst="rect">
            <a:avLst/>
          </a:prstGeom>
        </p:spPr>
        <p:txBody>
          <a:bodyPr vert="horz" lIns="68546" tIns="34289" rIns="68546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61" y="1369218"/>
            <a:ext cx="7886700" cy="3263504"/>
          </a:xfrm>
          <a:prstGeom prst="rect">
            <a:avLst/>
          </a:prstGeom>
        </p:spPr>
        <p:txBody>
          <a:bodyPr vert="horz" lIns="68546" tIns="34289" rIns="68546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60" y="4767264"/>
            <a:ext cx="2057400" cy="273844"/>
          </a:xfrm>
          <a:prstGeom prst="rect">
            <a:avLst/>
          </a:prstGeom>
        </p:spPr>
        <p:txBody>
          <a:bodyPr vert="horz" lIns="68546" tIns="34289" rIns="68546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buClr>
                <a:srgbClr val="000000"/>
              </a:buClr>
              <a:buFont typeface="Arial"/>
              <a:buNone/>
            </a:pPr>
            <a:fld id="{6A9A46AF-7D0F-4C16-82C1-4DD7208CA46A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Font typeface="Arial"/>
                <a:buNone/>
              </a:pPr>
              <a:t>3/17/2023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vert="horz" lIns="68546" tIns="34289" rIns="68546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buClr>
                <a:srgbClr val="000000"/>
              </a:buClr>
              <a:buFont typeface="Arial"/>
              <a:buNone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46" tIns="34289" rIns="68546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buClr>
                <a:srgbClr val="000000"/>
              </a:buClr>
              <a:buFont typeface="Arial"/>
              <a:buNone/>
            </a:pPr>
            <a:fld id="{AE08ED41-06FB-4F76-9750-4E0B094F978F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1174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</p:sldLayoutIdLst>
  <p:transition spd="slow">
    <p:randomBar dir="vert"/>
    <p:sndAc>
      <p:stSnd>
        <p:snd r:embed="rId14" name="chimes.wav"/>
      </p:stSnd>
    </p:sndAc>
  </p:transition>
  <p:txStyles>
    <p:titleStyle>
      <a:lvl1pPr algn="l" defTabSz="68540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58" indent="-171358" algn="l" defTabSz="68540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073" indent="-171358" algn="l" defTabSz="6854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766" indent="-171358" algn="l" defTabSz="6854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460" indent="-171358" algn="l" defTabSz="6854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155" indent="-171358" algn="l" defTabSz="6854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869" indent="-171358" algn="l" defTabSz="6854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574" indent="-171358" algn="l" defTabSz="6854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278" indent="-171358" algn="l" defTabSz="6854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993" indent="-171358" algn="l" defTabSz="6854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95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09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114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818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533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226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920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615" algn="l" defTabSz="6854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-83939" y="0"/>
            <a:ext cx="9311878" cy="51435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9" rIns="68555" bIns="34289" rtlCol="0" anchor="ctr"/>
          <a:lstStyle/>
          <a:p>
            <a:pPr algn="ctr" defTabSz="685511"/>
            <a:endParaRPr lang="zh-CN" altLang="en-US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785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p:transition spd="slow">
    <p:randomBar dir="vert"/>
    <p:sndAc>
      <p:stSnd>
        <p:snd r:embed="rId14" name="chimes.wav"/>
      </p:stSnd>
    </p:sndAc>
  </p:transition>
  <p:txStyles>
    <p:titleStyle>
      <a:lvl1pPr algn="l" defTabSz="68551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2" indent="-171382" algn="l" defTabSz="68551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45" indent="-171382" algn="l" defTabSz="6855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92" indent="-171382" algn="l" defTabSz="6855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40" indent="-171382" algn="l" defTabSz="6855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389" indent="-171382" algn="l" defTabSz="6855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51" indent="-171382" algn="l" defTabSz="6855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7" indent="-171382" algn="l" defTabSz="6855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2" indent="-171382" algn="l" defTabSz="6855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25" indent="-171382" algn="l" defTabSz="6855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49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1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7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85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32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0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29" algn="l" defTabSz="6855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90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81621" tIns="40811" rIns="81621" bIns="408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81621" tIns="40811" rIns="81621" bIns="408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2"/>
            <a:ext cx="2133600" cy="273845"/>
          </a:xfrm>
          <a:prstGeom prst="rect">
            <a:avLst/>
          </a:prstGeom>
        </p:spPr>
        <p:txBody>
          <a:bodyPr vert="horz" lIns="81621" tIns="40811" rIns="81621" bIns="40811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6209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16209"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2"/>
            <a:ext cx="2895600" cy="273845"/>
          </a:xfrm>
          <a:prstGeom prst="rect">
            <a:avLst/>
          </a:prstGeom>
        </p:spPr>
        <p:txBody>
          <a:bodyPr vert="horz" lIns="81621" tIns="40811" rIns="81621" bIns="40811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62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2"/>
            <a:ext cx="2133600" cy="273845"/>
          </a:xfrm>
          <a:prstGeom prst="rect">
            <a:avLst/>
          </a:prstGeom>
        </p:spPr>
        <p:txBody>
          <a:bodyPr vert="horz" lIns="81621" tIns="40811" rIns="81621" bIns="40811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6209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162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021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>
    <p:randomBar dir="vert"/>
    <p:sndAc>
      <p:stSnd>
        <p:snd r:embed="rId13" name="chimes.wav"/>
      </p:stSnd>
    </p:sndAc>
  </p:transition>
  <p:txStyles>
    <p:titleStyle>
      <a:lvl1pPr algn="ctr" defTabSz="816209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079" indent="-306079" algn="l" defTabSz="816209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3170" indent="-255066" algn="l" defTabSz="816209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263" indent="-204053" algn="l" defTabSz="81620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366" indent="-204053" algn="l" defTabSz="816209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471" indent="-204053" algn="l" defTabSz="816209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575" indent="-204053" algn="l" defTabSz="816209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680" indent="-204053" algn="l" defTabSz="816209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0785" indent="-204053" algn="l" defTabSz="816209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8890" indent="-204053" algn="l" defTabSz="816209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20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04" algn="l" defTabSz="81620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09" algn="l" defTabSz="81620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314" algn="l" defTabSz="81620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419" algn="l" defTabSz="81620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524" algn="l" defTabSz="81620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628" algn="l" defTabSz="81620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732" algn="l" defTabSz="81620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4837" algn="l" defTabSz="81620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58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 spd="slow">
    <p:randomBar dir="vert"/>
    <p:sndAc>
      <p:stSnd>
        <p:snd r:embed="rId13" name="chimes.wav"/>
      </p:stSnd>
    </p:sndAc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12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ransition spd="slow">
    <p:randomBar dir="vert"/>
    <p:sndAc>
      <p:stSnd>
        <p:snd r:embed="rId14" name="chimes.wav"/>
      </p:stSnd>
    </p:sndAc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"/>
          <p:cNvSpPr>
            <a:spLocks/>
          </p:cNvSpPr>
          <p:nvPr/>
        </p:nvSpPr>
        <p:spPr bwMode="auto">
          <a:xfrm rot="-3172564">
            <a:off x="7923213" y="-271859"/>
            <a:ext cx="871538" cy="2084387"/>
          </a:xfrm>
          <a:custGeom>
            <a:avLst/>
            <a:gdLst>
              <a:gd name="T0" fmla="*/ 2147483647 w 2903"/>
              <a:gd name="T1" fmla="*/ 2147483647 h 3686"/>
              <a:gd name="T2" fmla="*/ 2147483647 w 2903"/>
              <a:gd name="T3" fmla="*/ 2147483647 h 3686"/>
              <a:gd name="T4" fmla="*/ 2147483647 w 2903"/>
              <a:gd name="T5" fmla="*/ 0 h 3686"/>
              <a:gd name="T6" fmla="*/ 2147483647 w 2903"/>
              <a:gd name="T7" fmla="*/ 2147483647 h 3686"/>
              <a:gd name="T8" fmla="*/ 2147483647 w 2903"/>
              <a:gd name="T9" fmla="*/ 2147483647 h 3686"/>
              <a:gd name="T10" fmla="*/ 0 w 2903"/>
              <a:gd name="T11" fmla="*/ 2147483647 h 3686"/>
              <a:gd name="T12" fmla="*/ 2147483647 w 2903"/>
              <a:gd name="T13" fmla="*/ 2147483647 h 3686"/>
              <a:gd name="T14" fmla="*/ 2147483647 w 2903"/>
              <a:gd name="T15" fmla="*/ 2147483647 h 3686"/>
              <a:gd name="T16" fmla="*/ 2147483647 w 2903"/>
              <a:gd name="T17" fmla="*/ 2147483647 h 3686"/>
              <a:gd name="T18" fmla="*/ 2147483647 w 2903"/>
              <a:gd name="T19" fmla="*/ 2147483647 h 3686"/>
              <a:gd name="T20" fmla="*/ 2147483647 w 2903"/>
              <a:gd name="T21" fmla="*/ 2147483647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14300"/>
            <a:ext cx="6870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696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3089A8-3945-4D45-B4D4-3C8ED8966CB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 rot="-3172564">
            <a:off x="8010924" y="-243680"/>
            <a:ext cx="873919" cy="2097087"/>
          </a:xfrm>
          <a:custGeom>
            <a:avLst/>
            <a:gdLst>
              <a:gd name="T0" fmla="*/ 2147483647 w 2911"/>
              <a:gd name="T1" fmla="*/ 0 h 3703"/>
              <a:gd name="T2" fmla="*/ 2147483647 w 2911"/>
              <a:gd name="T3" fmla="*/ 2147483647 h 3703"/>
              <a:gd name="T4" fmla="*/ 2147483647 w 2911"/>
              <a:gd name="T5" fmla="*/ 2147483647 h 3703"/>
              <a:gd name="T6" fmla="*/ 0 w 2911"/>
              <a:gd name="T7" fmla="*/ 2147483647 h 3703"/>
              <a:gd name="T8" fmla="*/ 2147483647 w 2911"/>
              <a:gd name="T9" fmla="*/ 2147483647 h 3703"/>
              <a:gd name="T10" fmla="*/ 2147483647 w 2911"/>
              <a:gd name="T11" fmla="*/ 2147483647 h 3703"/>
              <a:gd name="T12" fmla="*/ 2147483647 w 2911"/>
              <a:gd name="T13" fmla="*/ 2147483647 h 3703"/>
              <a:gd name="T14" fmla="*/ 2147483647 w 2911"/>
              <a:gd name="T15" fmla="*/ 2147483647 h 3703"/>
              <a:gd name="T16" fmla="*/ 2147483647 w 2911"/>
              <a:gd name="T17" fmla="*/ 2147483647 h 3703"/>
              <a:gd name="T18" fmla="*/ 2147483647 w 2911"/>
              <a:gd name="T19" fmla="*/ 0 h 3703"/>
              <a:gd name="T20" fmla="*/ 2147483647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 rot="-3172564">
            <a:off x="7959330" y="-52386"/>
            <a:ext cx="769144" cy="1571625"/>
          </a:xfrm>
          <a:custGeom>
            <a:avLst/>
            <a:gdLst>
              <a:gd name="T0" fmla="*/ 0 w 2561"/>
              <a:gd name="T1" fmla="*/ 2147483647 h 2777"/>
              <a:gd name="T2" fmla="*/ 2147483647 w 2561"/>
              <a:gd name="T3" fmla="*/ 2147483647 h 2777"/>
              <a:gd name="T4" fmla="*/ 2147483647 w 2561"/>
              <a:gd name="T5" fmla="*/ 2147483647 h 2777"/>
              <a:gd name="T6" fmla="*/ 2147483647 w 2561"/>
              <a:gd name="T7" fmla="*/ 2147483647 h 2777"/>
              <a:gd name="T8" fmla="*/ 2147483647 w 2561"/>
              <a:gd name="T9" fmla="*/ 2147483647 h 2777"/>
              <a:gd name="T10" fmla="*/ 2147483647 w 2561"/>
              <a:gd name="T11" fmla="*/ 0 h 2777"/>
              <a:gd name="T12" fmla="*/ 0 w 2561"/>
              <a:gd name="T13" fmla="*/ 2147483647 h 2777"/>
              <a:gd name="T14" fmla="*/ 0 w 2561"/>
              <a:gd name="T15" fmla="*/ 2147483647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1034" name="Group 10"/>
          <p:cNvGrpSpPr>
            <a:grpSpLocks/>
          </p:cNvGrpSpPr>
          <p:nvPr/>
        </p:nvGrpSpPr>
        <p:grpSpPr bwMode="auto">
          <a:xfrm>
            <a:off x="7938" y="4155281"/>
            <a:ext cx="1784350" cy="934641"/>
            <a:chOff x="5" y="3490"/>
            <a:chExt cx="1124" cy="785"/>
          </a:xfrm>
        </p:grpSpPr>
        <p:sp>
          <p:nvSpPr>
            <p:cNvPr id="1051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7 w 2177"/>
                <a:gd name="T1" fmla="*/ 5 h 1298"/>
                <a:gd name="T2" fmla="*/ 6 w 2177"/>
                <a:gd name="T3" fmla="*/ 5 h 1298"/>
                <a:gd name="T4" fmla="*/ 6 w 2177"/>
                <a:gd name="T5" fmla="*/ 2 h 1298"/>
                <a:gd name="T6" fmla="*/ 9 w 2177"/>
                <a:gd name="T7" fmla="*/ 2 h 1298"/>
                <a:gd name="T8" fmla="*/ 9 w 2177"/>
                <a:gd name="T9" fmla="*/ 1 h 1298"/>
                <a:gd name="T10" fmla="*/ 9 w 2177"/>
                <a:gd name="T11" fmla="*/ 1 h 1298"/>
                <a:gd name="T12" fmla="*/ 5 w 2177"/>
                <a:gd name="T13" fmla="*/ 1 h 1298"/>
                <a:gd name="T14" fmla="*/ 5 w 2177"/>
                <a:gd name="T15" fmla="*/ 1 h 1298"/>
                <a:gd name="T16" fmla="*/ 5 w 2177"/>
                <a:gd name="T17" fmla="*/ 0 h 1298"/>
                <a:gd name="T18" fmla="*/ 4 w 2177"/>
                <a:gd name="T19" fmla="*/ 1 h 1298"/>
                <a:gd name="T20" fmla="*/ 4 w 2177"/>
                <a:gd name="T21" fmla="*/ 1 h 1298"/>
                <a:gd name="T22" fmla="*/ 4 w 2177"/>
                <a:gd name="T23" fmla="*/ 2 h 1298"/>
                <a:gd name="T24" fmla="*/ 3 w 2177"/>
                <a:gd name="T25" fmla="*/ 2 h 1298"/>
                <a:gd name="T26" fmla="*/ 4 w 2177"/>
                <a:gd name="T27" fmla="*/ 2 h 1298"/>
                <a:gd name="T28" fmla="*/ 5 w 2177"/>
                <a:gd name="T29" fmla="*/ 4 h 1298"/>
                <a:gd name="T30" fmla="*/ 1 w 2177"/>
                <a:gd name="T31" fmla="*/ 2 h 1298"/>
                <a:gd name="T32" fmla="*/ 1 w 2177"/>
                <a:gd name="T33" fmla="*/ 2 h 1298"/>
                <a:gd name="T34" fmla="*/ 0 w 2177"/>
                <a:gd name="T35" fmla="*/ 3 h 1298"/>
                <a:gd name="T36" fmla="*/ 1 w 2177"/>
                <a:gd name="T37" fmla="*/ 4 h 1298"/>
                <a:gd name="T38" fmla="*/ 5 w 2177"/>
                <a:gd name="T39" fmla="*/ 6 h 1298"/>
                <a:gd name="T40" fmla="*/ 6 w 2177"/>
                <a:gd name="T41" fmla="*/ 5 h 1298"/>
                <a:gd name="T42" fmla="*/ 7 w 2177"/>
                <a:gd name="T43" fmla="*/ 6 h 1298"/>
                <a:gd name="T44" fmla="*/ 7 w 2177"/>
                <a:gd name="T45" fmla="*/ 5 h 1298"/>
                <a:gd name="T46" fmla="*/ 7 w 2177"/>
                <a:gd name="T47" fmla="*/ 5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52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0 w 143"/>
                <a:gd name="T3" fmla="*/ 0 h 258"/>
                <a:gd name="T4" fmla="*/ 0 w 143"/>
                <a:gd name="T5" fmla="*/ 1 h 258"/>
                <a:gd name="T6" fmla="*/ 0 w 143"/>
                <a:gd name="T7" fmla="*/ 2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53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0 w 1586"/>
                <a:gd name="T1" fmla="*/ 0 h 821"/>
                <a:gd name="T2" fmla="*/ 5 w 1586"/>
                <a:gd name="T3" fmla="*/ 2 h 821"/>
                <a:gd name="T4" fmla="*/ 5 w 1586"/>
                <a:gd name="T5" fmla="*/ 2 h 821"/>
                <a:gd name="T6" fmla="*/ 6 w 1586"/>
                <a:gd name="T7" fmla="*/ 3 h 821"/>
                <a:gd name="T8" fmla="*/ 6 w 1586"/>
                <a:gd name="T9" fmla="*/ 3 h 821"/>
                <a:gd name="T10" fmla="*/ 5 w 1586"/>
                <a:gd name="T11" fmla="*/ 3 h 821"/>
                <a:gd name="T12" fmla="*/ 4 w 1586"/>
                <a:gd name="T13" fmla="*/ 3 h 821"/>
                <a:gd name="T14" fmla="*/ 0 w 1586"/>
                <a:gd name="T15" fmla="*/ 1 h 821"/>
                <a:gd name="T16" fmla="*/ 0 w 1586"/>
                <a:gd name="T17" fmla="*/ 0 h 821"/>
                <a:gd name="T18" fmla="*/ 0 w 1586"/>
                <a:gd name="T19" fmla="*/ 0 h 821"/>
                <a:gd name="T20" fmla="*/ 0 w 1586"/>
                <a:gd name="T21" fmla="*/ 0 h 821"/>
                <a:gd name="T22" fmla="*/ 0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54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2 h 747"/>
                <a:gd name="T2" fmla="*/ 4 w 1049"/>
                <a:gd name="T3" fmla="*/ 3 h 747"/>
                <a:gd name="T4" fmla="*/ 4 w 1049"/>
                <a:gd name="T5" fmla="*/ 3 h 747"/>
                <a:gd name="T6" fmla="*/ 5 w 1049"/>
                <a:gd name="T7" fmla="*/ 2 h 747"/>
                <a:gd name="T8" fmla="*/ 1 w 1049"/>
                <a:gd name="T9" fmla="*/ 0 h 747"/>
                <a:gd name="T10" fmla="*/ 0 w 1049"/>
                <a:gd name="T11" fmla="*/ 1 h 747"/>
                <a:gd name="T12" fmla="*/ 0 w 1049"/>
                <a:gd name="T13" fmla="*/ 2 h 747"/>
                <a:gd name="T14" fmla="*/ 0 w 1049"/>
                <a:gd name="T15" fmla="*/ 2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55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1 h 241"/>
                <a:gd name="T2" fmla="*/ 0 w 272"/>
                <a:gd name="T3" fmla="*/ 0 h 241"/>
                <a:gd name="T4" fmla="*/ 0 w 272"/>
                <a:gd name="T5" fmla="*/ 1 h 241"/>
                <a:gd name="T6" fmla="*/ 1 w 272"/>
                <a:gd name="T7" fmla="*/ 1 h 241"/>
                <a:gd name="T8" fmla="*/ 0 w 272"/>
                <a:gd name="T9" fmla="*/ 1 h 241"/>
                <a:gd name="T10" fmla="*/ 0 w 272"/>
                <a:gd name="T11" fmla="*/ 1 h 241"/>
                <a:gd name="T12" fmla="*/ 0 w 272"/>
                <a:gd name="T13" fmla="*/ 1 h 241"/>
                <a:gd name="T14" fmla="*/ 0 w 272"/>
                <a:gd name="T15" fmla="*/ 1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56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 w 152"/>
                <a:gd name="T1" fmla="*/ 1 h 224"/>
                <a:gd name="T2" fmla="*/ 1 w 152"/>
                <a:gd name="T3" fmla="*/ 1 h 224"/>
                <a:gd name="T4" fmla="*/ 0 w 152"/>
                <a:gd name="T5" fmla="*/ 1 h 224"/>
                <a:gd name="T6" fmla="*/ 1 w 152"/>
                <a:gd name="T7" fmla="*/ 0 h 224"/>
                <a:gd name="T8" fmla="*/ 1 w 152"/>
                <a:gd name="T9" fmla="*/ 1 h 224"/>
                <a:gd name="T10" fmla="*/ 1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57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1 h 764"/>
                <a:gd name="T2" fmla="*/ 1 w 386"/>
                <a:gd name="T3" fmla="*/ 0 h 764"/>
                <a:gd name="T4" fmla="*/ 1 w 386"/>
                <a:gd name="T5" fmla="*/ 1 h 764"/>
                <a:gd name="T6" fmla="*/ 2 w 386"/>
                <a:gd name="T7" fmla="*/ 3 h 764"/>
                <a:gd name="T8" fmla="*/ 2 w 386"/>
                <a:gd name="T9" fmla="*/ 3 h 764"/>
                <a:gd name="T10" fmla="*/ 1 w 386"/>
                <a:gd name="T11" fmla="*/ 3 h 764"/>
                <a:gd name="T12" fmla="*/ 0 w 386"/>
                <a:gd name="T13" fmla="*/ 1 h 764"/>
                <a:gd name="T14" fmla="*/ 0 w 386"/>
                <a:gd name="T15" fmla="*/ 1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58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3 w 728"/>
                <a:gd name="T1" fmla="*/ 0 h 348"/>
                <a:gd name="T2" fmla="*/ 0 w 728"/>
                <a:gd name="T3" fmla="*/ 1 h 348"/>
                <a:gd name="T4" fmla="*/ 1 w 728"/>
                <a:gd name="T5" fmla="*/ 2 h 348"/>
                <a:gd name="T6" fmla="*/ 3 w 728"/>
                <a:gd name="T7" fmla="*/ 1 h 348"/>
                <a:gd name="T8" fmla="*/ 3 w 728"/>
                <a:gd name="T9" fmla="*/ 1 h 348"/>
                <a:gd name="T10" fmla="*/ 3 w 728"/>
                <a:gd name="T11" fmla="*/ 0 h 348"/>
                <a:gd name="T12" fmla="*/ 3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59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2 w 312"/>
                <a:gd name="T1" fmla="*/ 0 h 135"/>
                <a:gd name="T2" fmla="*/ 0 w 312"/>
                <a:gd name="T3" fmla="*/ 0 h 135"/>
                <a:gd name="T4" fmla="*/ 2 w 312"/>
                <a:gd name="T5" fmla="*/ 0 h 135"/>
                <a:gd name="T6" fmla="*/ 2 w 312"/>
                <a:gd name="T7" fmla="*/ 0 h 135"/>
                <a:gd name="T8" fmla="*/ 2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grpSp>
          <p:nvGrpSpPr>
            <p:cNvPr id="1060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061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074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0 h 175"/>
                    <a:gd name="T2" fmla="*/ 1 w 313"/>
                    <a:gd name="T3" fmla="*/ 0 h 175"/>
                    <a:gd name="T4" fmla="*/ 1 w 313"/>
                    <a:gd name="T5" fmla="*/ 0 h 175"/>
                    <a:gd name="T6" fmla="*/ 2 w 313"/>
                    <a:gd name="T7" fmla="*/ 0 h 175"/>
                    <a:gd name="T8" fmla="*/ 2 w 313"/>
                    <a:gd name="T9" fmla="*/ 0 h 175"/>
                    <a:gd name="T10" fmla="*/ 1 w 313"/>
                    <a:gd name="T11" fmla="*/ 0 h 175"/>
                    <a:gd name="T12" fmla="*/ 1 w 313"/>
                    <a:gd name="T13" fmla="*/ 0 h 175"/>
                    <a:gd name="T14" fmla="*/ 1 w 313"/>
                    <a:gd name="T15" fmla="*/ 0 h 175"/>
                    <a:gd name="T16" fmla="*/ 0 w 313"/>
                    <a:gd name="T17" fmla="*/ 0 h 175"/>
                    <a:gd name="T18" fmla="*/ 0 w 313"/>
                    <a:gd name="T19" fmla="*/ 0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5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1 h 266"/>
                    <a:gd name="T2" fmla="*/ 1 w 230"/>
                    <a:gd name="T3" fmla="*/ 2 h 266"/>
                    <a:gd name="T4" fmla="*/ 1 w 230"/>
                    <a:gd name="T5" fmla="*/ 1 h 266"/>
                    <a:gd name="T6" fmla="*/ 1 w 230"/>
                    <a:gd name="T7" fmla="*/ 1 h 266"/>
                    <a:gd name="T8" fmla="*/ 1 w 230"/>
                    <a:gd name="T9" fmla="*/ 0 h 266"/>
                    <a:gd name="T10" fmla="*/ 1 w 230"/>
                    <a:gd name="T11" fmla="*/ 1 h 266"/>
                    <a:gd name="T12" fmla="*/ 1 w 230"/>
                    <a:gd name="T13" fmla="*/ 1 h 266"/>
                    <a:gd name="T14" fmla="*/ 0 w 230"/>
                    <a:gd name="T15" fmla="*/ 1 h 266"/>
                    <a:gd name="T16" fmla="*/ 0 w 230"/>
                    <a:gd name="T17" fmla="*/ 1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6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 h 234"/>
                    <a:gd name="T2" fmla="*/ 0 w 87"/>
                    <a:gd name="T3" fmla="*/ 1 h 234"/>
                    <a:gd name="T4" fmla="*/ 0 w 87"/>
                    <a:gd name="T5" fmla="*/ 1 h 234"/>
                    <a:gd name="T6" fmla="*/ 0 w 87"/>
                    <a:gd name="T7" fmla="*/ 1 h 234"/>
                    <a:gd name="T8" fmla="*/ 0 w 87"/>
                    <a:gd name="T9" fmla="*/ 1 h 234"/>
                    <a:gd name="T10" fmla="*/ 0 w 87"/>
                    <a:gd name="T11" fmla="*/ 1 h 234"/>
                    <a:gd name="T12" fmla="*/ 0 w 87"/>
                    <a:gd name="T13" fmla="*/ 0 h 234"/>
                    <a:gd name="T14" fmla="*/ 0 w 87"/>
                    <a:gd name="T15" fmla="*/ 1 h 234"/>
                    <a:gd name="T16" fmla="*/ 0 w 87"/>
                    <a:gd name="T17" fmla="*/ 1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062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 w 1190"/>
                  <a:gd name="T1" fmla="*/ 0 h 500"/>
                  <a:gd name="T2" fmla="*/ 5 w 1190"/>
                  <a:gd name="T3" fmla="*/ 2 h 500"/>
                  <a:gd name="T4" fmla="*/ 5 w 1190"/>
                  <a:gd name="T5" fmla="*/ 2 h 500"/>
                  <a:gd name="T6" fmla="*/ 0 w 1190"/>
                  <a:gd name="T7" fmla="*/ 1 h 500"/>
                  <a:gd name="T8" fmla="*/ 1 w 1190"/>
                  <a:gd name="T9" fmla="*/ 0 h 500"/>
                  <a:gd name="T10" fmla="*/ 1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63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0 w 489"/>
                  <a:gd name="T1" fmla="*/ 1 h 296"/>
                  <a:gd name="T2" fmla="*/ 0 w 489"/>
                  <a:gd name="T3" fmla="*/ 1 h 296"/>
                  <a:gd name="T4" fmla="*/ 1 w 489"/>
                  <a:gd name="T5" fmla="*/ 1 h 296"/>
                  <a:gd name="T6" fmla="*/ 1 w 489"/>
                  <a:gd name="T7" fmla="*/ 1 h 296"/>
                  <a:gd name="T8" fmla="*/ 1 w 489"/>
                  <a:gd name="T9" fmla="*/ 1 h 296"/>
                  <a:gd name="T10" fmla="*/ 0 w 489"/>
                  <a:gd name="T11" fmla="*/ 1 h 296"/>
                  <a:gd name="T12" fmla="*/ 0 w 489"/>
                  <a:gd name="T13" fmla="*/ 1 h 296"/>
                  <a:gd name="T14" fmla="*/ 0 w 489"/>
                  <a:gd name="T15" fmla="*/ 1 h 296"/>
                  <a:gd name="T16" fmla="*/ 1 w 489"/>
                  <a:gd name="T17" fmla="*/ 2 h 296"/>
                  <a:gd name="T18" fmla="*/ 1 w 489"/>
                  <a:gd name="T19" fmla="*/ 2 h 296"/>
                  <a:gd name="T20" fmla="*/ 1 w 489"/>
                  <a:gd name="T21" fmla="*/ 1 h 296"/>
                  <a:gd name="T22" fmla="*/ 1 w 489"/>
                  <a:gd name="T23" fmla="*/ 1 h 296"/>
                  <a:gd name="T24" fmla="*/ 0 w 489"/>
                  <a:gd name="T25" fmla="*/ 1 h 296"/>
                  <a:gd name="T26" fmla="*/ 0 w 489"/>
                  <a:gd name="T27" fmla="*/ 0 h 296"/>
                  <a:gd name="T28" fmla="*/ 0 w 489"/>
                  <a:gd name="T29" fmla="*/ 1 h 296"/>
                  <a:gd name="T30" fmla="*/ 0 w 489"/>
                  <a:gd name="T31" fmla="*/ 1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64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1 w 213"/>
                  <a:gd name="T1" fmla="*/ 0 h 478"/>
                  <a:gd name="T2" fmla="*/ 1 w 213"/>
                  <a:gd name="T3" fmla="*/ 0 h 478"/>
                  <a:gd name="T4" fmla="*/ 1 w 213"/>
                  <a:gd name="T5" fmla="*/ 0 h 478"/>
                  <a:gd name="T6" fmla="*/ 1 w 213"/>
                  <a:gd name="T7" fmla="*/ 1 h 478"/>
                  <a:gd name="T8" fmla="*/ 1 w 213"/>
                  <a:gd name="T9" fmla="*/ 1 h 478"/>
                  <a:gd name="T10" fmla="*/ 1 w 213"/>
                  <a:gd name="T11" fmla="*/ 1 h 478"/>
                  <a:gd name="T12" fmla="*/ 1 w 213"/>
                  <a:gd name="T13" fmla="*/ 1 h 478"/>
                  <a:gd name="T14" fmla="*/ 0 w 213"/>
                  <a:gd name="T15" fmla="*/ 0 h 478"/>
                  <a:gd name="T16" fmla="*/ 1 w 213"/>
                  <a:gd name="T17" fmla="*/ 0 h 478"/>
                  <a:gd name="T18" fmla="*/ 1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06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066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 w 150"/>
                    <a:gd name="T1" fmla="*/ 0 h 173"/>
                    <a:gd name="T2" fmla="*/ 1 w 150"/>
                    <a:gd name="T3" fmla="*/ 1 h 173"/>
                    <a:gd name="T4" fmla="*/ 0 w 150"/>
                    <a:gd name="T5" fmla="*/ 1 h 173"/>
                    <a:gd name="T6" fmla="*/ 1 w 150"/>
                    <a:gd name="T7" fmla="*/ 1 h 173"/>
                    <a:gd name="T8" fmla="*/ 1 w 150"/>
                    <a:gd name="T9" fmla="*/ 1 h 173"/>
                    <a:gd name="T10" fmla="*/ 1 w 150"/>
                    <a:gd name="T11" fmla="*/ 1 h 173"/>
                    <a:gd name="T12" fmla="*/ 1 w 150"/>
                    <a:gd name="T13" fmla="*/ 0 h 173"/>
                    <a:gd name="T14" fmla="*/ 1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7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1 w 1684"/>
                    <a:gd name="T1" fmla="*/ 0 h 880"/>
                    <a:gd name="T2" fmla="*/ 1 w 1684"/>
                    <a:gd name="T3" fmla="*/ 1 h 880"/>
                    <a:gd name="T4" fmla="*/ 0 w 1684"/>
                    <a:gd name="T5" fmla="*/ 1 h 880"/>
                    <a:gd name="T6" fmla="*/ 1 w 1684"/>
                    <a:gd name="T7" fmla="*/ 2 h 880"/>
                    <a:gd name="T8" fmla="*/ 5 w 1684"/>
                    <a:gd name="T9" fmla="*/ 4 h 880"/>
                    <a:gd name="T10" fmla="*/ 6 w 1684"/>
                    <a:gd name="T11" fmla="*/ 4 h 880"/>
                    <a:gd name="T12" fmla="*/ 7 w 1684"/>
                    <a:gd name="T13" fmla="*/ 4 h 880"/>
                    <a:gd name="T14" fmla="*/ 7 w 1684"/>
                    <a:gd name="T15" fmla="*/ 4 h 880"/>
                    <a:gd name="T16" fmla="*/ 6 w 1684"/>
                    <a:gd name="T17" fmla="*/ 3 h 880"/>
                    <a:gd name="T18" fmla="*/ 6 w 1684"/>
                    <a:gd name="T19" fmla="*/ 2 h 880"/>
                    <a:gd name="T20" fmla="*/ 6 w 1684"/>
                    <a:gd name="T21" fmla="*/ 3 h 880"/>
                    <a:gd name="T22" fmla="*/ 6 w 1684"/>
                    <a:gd name="T23" fmla="*/ 3 h 880"/>
                    <a:gd name="T24" fmla="*/ 7 w 1684"/>
                    <a:gd name="T25" fmla="*/ 4 h 880"/>
                    <a:gd name="T26" fmla="*/ 6 w 1684"/>
                    <a:gd name="T27" fmla="*/ 4 h 880"/>
                    <a:gd name="T28" fmla="*/ 5 w 1684"/>
                    <a:gd name="T29" fmla="*/ 4 h 880"/>
                    <a:gd name="T30" fmla="*/ 5 w 1684"/>
                    <a:gd name="T31" fmla="*/ 3 h 880"/>
                    <a:gd name="T32" fmla="*/ 6 w 1684"/>
                    <a:gd name="T33" fmla="*/ 3 h 880"/>
                    <a:gd name="T34" fmla="*/ 5 w 1684"/>
                    <a:gd name="T35" fmla="*/ 3 h 880"/>
                    <a:gd name="T36" fmla="*/ 5 w 1684"/>
                    <a:gd name="T37" fmla="*/ 3 h 880"/>
                    <a:gd name="T38" fmla="*/ 5 w 1684"/>
                    <a:gd name="T39" fmla="*/ 4 h 880"/>
                    <a:gd name="T40" fmla="*/ 1 w 1684"/>
                    <a:gd name="T41" fmla="*/ 2 h 880"/>
                    <a:gd name="T42" fmla="*/ 1 w 1684"/>
                    <a:gd name="T43" fmla="*/ 1 h 880"/>
                    <a:gd name="T44" fmla="*/ 1 w 1684"/>
                    <a:gd name="T45" fmla="*/ 1 h 880"/>
                    <a:gd name="T46" fmla="*/ 1 w 1684"/>
                    <a:gd name="T47" fmla="*/ 0 h 880"/>
                    <a:gd name="T48" fmla="*/ 1 w 1684"/>
                    <a:gd name="T49" fmla="*/ 0 h 880"/>
                    <a:gd name="T50" fmla="*/ 1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8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 w 160"/>
                    <a:gd name="T1" fmla="*/ 0 h 335"/>
                    <a:gd name="T2" fmla="*/ 1 w 160"/>
                    <a:gd name="T3" fmla="*/ 0 h 335"/>
                    <a:gd name="T4" fmla="*/ 0 w 160"/>
                    <a:gd name="T5" fmla="*/ 0 h 335"/>
                    <a:gd name="T6" fmla="*/ 1 w 160"/>
                    <a:gd name="T7" fmla="*/ 1 h 335"/>
                    <a:gd name="T8" fmla="*/ 1 w 160"/>
                    <a:gd name="T9" fmla="*/ 1 h 335"/>
                    <a:gd name="T10" fmla="*/ 1 w 160"/>
                    <a:gd name="T11" fmla="*/ 0 h 335"/>
                    <a:gd name="T12" fmla="*/ 1 w 160"/>
                    <a:gd name="T13" fmla="*/ 0 h 335"/>
                    <a:gd name="T14" fmla="*/ 1 w 160"/>
                    <a:gd name="T15" fmla="*/ 0 h 335"/>
                    <a:gd name="T16" fmla="*/ 1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9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1 w 642"/>
                    <a:gd name="T1" fmla="*/ 4 h 1188"/>
                    <a:gd name="T2" fmla="*/ 0 w 642"/>
                    <a:gd name="T3" fmla="*/ 1 h 1188"/>
                    <a:gd name="T4" fmla="*/ 1 w 642"/>
                    <a:gd name="T5" fmla="*/ 1 h 1188"/>
                    <a:gd name="T6" fmla="*/ 2 w 642"/>
                    <a:gd name="T7" fmla="*/ 0 h 1188"/>
                    <a:gd name="T8" fmla="*/ 2 w 642"/>
                    <a:gd name="T9" fmla="*/ 1 h 1188"/>
                    <a:gd name="T10" fmla="*/ 3 w 642"/>
                    <a:gd name="T11" fmla="*/ 5 h 1188"/>
                    <a:gd name="T12" fmla="*/ 3 w 642"/>
                    <a:gd name="T13" fmla="*/ 5 h 1188"/>
                    <a:gd name="T14" fmla="*/ 2 w 642"/>
                    <a:gd name="T15" fmla="*/ 1 h 1188"/>
                    <a:gd name="T16" fmla="*/ 1 w 642"/>
                    <a:gd name="T17" fmla="*/ 1 h 1188"/>
                    <a:gd name="T18" fmla="*/ 1 w 642"/>
                    <a:gd name="T19" fmla="*/ 1 h 1188"/>
                    <a:gd name="T20" fmla="*/ 1 w 642"/>
                    <a:gd name="T21" fmla="*/ 1 h 1188"/>
                    <a:gd name="T22" fmla="*/ 2 w 642"/>
                    <a:gd name="T23" fmla="*/ 4 h 1188"/>
                    <a:gd name="T24" fmla="*/ 1 w 642"/>
                    <a:gd name="T25" fmla="*/ 4 h 1188"/>
                    <a:gd name="T26" fmla="*/ 1 w 642"/>
                    <a:gd name="T27" fmla="*/ 4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0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1 h 504"/>
                    <a:gd name="T2" fmla="*/ 1 w 192"/>
                    <a:gd name="T3" fmla="*/ 1 h 504"/>
                    <a:gd name="T4" fmla="*/ 1 w 192"/>
                    <a:gd name="T5" fmla="*/ 2 h 504"/>
                    <a:gd name="T6" fmla="*/ 1 w 192"/>
                    <a:gd name="T7" fmla="*/ 2 h 504"/>
                    <a:gd name="T8" fmla="*/ 1 w 192"/>
                    <a:gd name="T9" fmla="*/ 2 h 504"/>
                    <a:gd name="T10" fmla="*/ 1 w 192"/>
                    <a:gd name="T11" fmla="*/ 2 h 504"/>
                    <a:gd name="T12" fmla="*/ 1 w 192"/>
                    <a:gd name="T13" fmla="*/ 1 h 504"/>
                    <a:gd name="T14" fmla="*/ 1 w 192"/>
                    <a:gd name="T15" fmla="*/ 1 h 504"/>
                    <a:gd name="T16" fmla="*/ 1 w 192"/>
                    <a:gd name="T17" fmla="*/ 0 h 504"/>
                    <a:gd name="T18" fmla="*/ 0 w 192"/>
                    <a:gd name="T19" fmla="*/ 1 h 504"/>
                    <a:gd name="T20" fmla="*/ 0 w 192"/>
                    <a:gd name="T21" fmla="*/ 1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1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2 w 390"/>
                    <a:gd name="T1" fmla="*/ 0 h 269"/>
                    <a:gd name="T2" fmla="*/ 2 w 390"/>
                    <a:gd name="T3" fmla="*/ 1 h 269"/>
                    <a:gd name="T4" fmla="*/ 1 w 390"/>
                    <a:gd name="T5" fmla="*/ 1 h 269"/>
                    <a:gd name="T6" fmla="*/ 0 w 390"/>
                    <a:gd name="T7" fmla="*/ 1 h 269"/>
                    <a:gd name="T8" fmla="*/ 0 w 390"/>
                    <a:gd name="T9" fmla="*/ 1 h 269"/>
                    <a:gd name="T10" fmla="*/ 2 w 390"/>
                    <a:gd name="T11" fmla="*/ 1 h 269"/>
                    <a:gd name="T12" fmla="*/ 2 w 390"/>
                    <a:gd name="T13" fmla="*/ 2 h 269"/>
                    <a:gd name="T14" fmla="*/ 2 w 390"/>
                    <a:gd name="T15" fmla="*/ 2 h 269"/>
                    <a:gd name="T16" fmla="*/ 2 w 390"/>
                    <a:gd name="T17" fmla="*/ 1 h 269"/>
                    <a:gd name="T18" fmla="*/ 1 w 390"/>
                    <a:gd name="T19" fmla="*/ 1 h 269"/>
                    <a:gd name="T20" fmla="*/ 2 w 390"/>
                    <a:gd name="T21" fmla="*/ 1 h 269"/>
                    <a:gd name="T22" fmla="*/ 2 w 390"/>
                    <a:gd name="T23" fmla="*/ 0 h 269"/>
                    <a:gd name="T24" fmla="*/ 2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2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 h 424"/>
                    <a:gd name="T2" fmla="*/ 4 w 941"/>
                    <a:gd name="T3" fmla="*/ 0 h 424"/>
                    <a:gd name="T4" fmla="*/ 4 w 941"/>
                    <a:gd name="T5" fmla="*/ 1 h 424"/>
                    <a:gd name="T6" fmla="*/ 4 w 941"/>
                    <a:gd name="T7" fmla="*/ 1 h 424"/>
                    <a:gd name="T8" fmla="*/ 4 w 941"/>
                    <a:gd name="T9" fmla="*/ 2 h 424"/>
                    <a:gd name="T10" fmla="*/ 1 w 941"/>
                    <a:gd name="T11" fmla="*/ 2 h 424"/>
                    <a:gd name="T12" fmla="*/ 1 w 941"/>
                    <a:gd name="T13" fmla="*/ 2 h 424"/>
                    <a:gd name="T14" fmla="*/ 4 w 941"/>
                    <a:gd name="T15" fmla="*/ 1 h 424"/>
                    <a:gd name="T16" fmla="*/ 4 w 941"/>
                    <a:gd name="T17" fmla="*/ 1 h 424"/>
                    <a:gd name="T18" fmla="*/ 4 w 941"/>
                    <a:gd name="T19" fmla="*/ 1 h 424"/>
                    <a:gd name="T20" fmla="*/ 0 w 941"/>
                    <a:gd name="T21" fmla="*/ 1 h 424"/>
                    <a:gd name="T22" fmla="*/ 0 w 941"/>
                    <a:gd name="T23" fmla="*/ 1 h 424"/>
                    <a:gd name="T24" fmla="*/ 0 w 941"/>
                    <a:gd name="T25" fmla="*/ 1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3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0 h 173"/>
                    <a:gd name="T2" fmla="*/ 1 w 488"/>
                    <a:gd name="T3" fmla="*/ 0 h 173"/>
                    <a:gd name="T4" fmla="*/ 1 w 488"/>
                    <a:gd name="T5" fmla="*/ 0 h 173"/>
                    <a:gd name="T6" fmla="*/ 2 w 488"/>
                    <a:gd name="T7" fmla="*/ 0 h 173"/>
                    <a:gd name="T8" fmla="*/ 2 w 488"/>
                    <a:gd name="T9" fmla="*/ 0 h 173"/>
                    <a:gd name="T10" fmla="*/ 2 w 488"/>
                    <a:gd name="T11" fmla="*/ 0 h 173"/>
                    <a:gd name="T12" fmla="*/ 1 w 488"/>
                    <a:gd name="T13" fmla="*/ 0 h 173"/>
                    <a:gd name="T14" fmla="*/ 1 w 488"/>
                    <a:gd name="T15" fmla="*/ 0 h 173"/>
                    <a:gd name="T16" fmla="*/ 1 w 488"/>
                    <a:gd name="T17" fmla="*/ 0 h 173"/>
                    <a:gd name="T18" fmla="*/ 1 w 488"/>
                    <a:gd name="T19" fmla="*/ 0 h 173"/>
                    <a:gd name="T20" fmla="*/ 2 w 488"/>
                    <a:gd name="T21" fmla="*/ 0 h 173"/>
                    <a:gd name="T22" fmla="*/ 2 w 488"/>
                    <a:gd name="T23" fmla="*/ 0 h 173"/>
                    <a:gd name="T24" fmla="*/ 2 w 488"/>
                    <a:gd name="T25" fmla="*/ 0 h 173"/>
                    <a:gd name="T26" fmla="*/ 1 w 488"/>
                    <a:gd name="T27" fmla="*/ 0 h 173"/>
                    <a:gd name="T28" fmla="*/ 0 w 488"/>
                    <a:gd name="T29" fmla="*/ 0 h 173"/>
                    <a:gd name="T30" fmla="*/ 0 w 488"/>
                    <a:gd name="T31" fmla="*/ 0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1035" name="Group 37"/>
          <p:cNvGrpSpPr>
            <a:grpSpLocks/>
          </p:cNvGrpSpPr>
          <p:nvPr/>
        </p:nvGrpSpPr>
        <p:grpSpPr bwMode="auto">
          <a:xfrm>
            <a:off x="8680452" y="1587106"/>
            <a:ext cx="385763" cy="3231356"/>
            <a:chOff x="5468" y="1333"/>
            <a:chExt cx="243" cy="2714"/>
          </a:xfrm>
        </p:grpSpPr>
        <p:sp>
          <p:nvSpPr>
            <p:cNvPr id="1049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0 w 772"/>
                <a:gd name="T1" fmla="*/ 4 h 3266"/>
                <a:gd name="T2" fmla="*/ 0 w 772"/>
                <a:gd name="T3" fmla="*/ 4 h 3266"/>
                <a:gd name="T4" fmla="*/ 0 w 772"/>
                <a:gd name="T5" fmla="*/ 3 h 3266"/>
                <a:gd name="T6" fmla="*/ 0 w 772"/>
                <a:gd name="T7" fmla="*/ 3 h 3266"/>
                <a:gd name="T8" fmla="*/ 0 w 772"/>
                <a:gd name="T9" fmla="*/ 3 h 3266"/>
                <a:gd name="T10" fmla="*/ 0 w 772"/>
                <a:gd name="T11" fmla="*/ 3 h 3266"/>
                <a:gd name="T12" fmla="*/ 0 w 772"/>
                <a:gd name="T13" fmla="*/ 3 h 3266"/>
                <a:gd name="T14" fmla="*/ 0 w 772"/>
                <a:gd name="T15" fmla="*/ 3 h 3266"/>
                <a:gd name="T16" fmla="*/ 0 w 772"/>
                <a:gd name="T17" fmla="*/ 2 h 3266"/>
                <a:gd name="T18" fmla="*/ 0 w 772"/>
                <a:gd name="T19" fmla="*/ 2 h 3266"/>
                <a:gd name="T20" fmla="*/ 0 w 772"/>
                <a:gd name="T21" fmla="*/ 1 h 3266"/>
                <a:gd name="T22" fmla="*/ 0 w 772"/>
                <a:gd name="T23" fmla="*/ 1 h 3266"/>
                <a:gd name="T24" fmla="*/ 0 w 772"/>
                <a:gd name="T25" fmla="*/ 1 h 3266"/>
                <a:gd name="T26" fmla="*/ 0 w 772"/>
                <a:gd name="T27" fmla="*/ 1 h 3266"/>
                <a:gd name="T28" fmla="*/ 0 w 772"/>
                <a:gd name="T29" fmla="*/ 0 h 3266"/>
                <a:gd name="T30" fmla="*/ 0 w 772"/>
                <a:gd name="T31" fmla="*/ 0 h 3266"/>
                <a:gd name="T32" fmla="*/ 0 w 772"/>
                <a:gd name="T33" fmla="*/ 0 h 3266"/>
                <a:gd name="T34" fmla="*/ 0 w 772"/>
                <a:gd name="T35" fmla="*/ 1 h 3266"/>
                <a:gd name="T36" fmla="*/ 0 w 772"/>
                <a:gd name="T37" fmla="*/ 1 h 3266"/>
                <a:gd name="T38" fmla="*/ 0 w 772"/>
                <a:gd name="T39" fmla="*/ 1 h 3266"/>
                <a:gd name="T40" fmla="*/ 0 w 772"/>
                <a:gd name="T41" fmla="*/ 1 h 3266"/>
                <a:gd name="T42" fmla="*/ 0 w 772"/>
                <a:gd name="T43" fmla="*/ 2 h 3266"/>
                <a:gd name="T44" fmla="*/ 0 w 772"/>
                <a:gd name="T45" fmla="*/ 2 h 3266"/>
                <a:gd name="T46" fmla="*/ 0 w 772"/>
                <a:gd name="T47" fmla="*/ 3 h 3266"/>
                <a:gd name="T48" fmla="*/ 0 w 772"/>
                <a:gd name="T49" fmla="*/ 3 h 3266"/>
                <a:gd name="T50" fmla="*/ 0 w 772"/>
                <a:gd name="T51" fmla="*/ 3 h 3266"/>
                <a:gd name="T52" fmla="*/ 0 w 772"/>
                <a:gd name="T53" fmla="*/ 3 h 3266"/>
                <a:gd name="T54" fmla="*/ 0 w 772"/>
                <a:gd name="T55" fmla="*/ 3 h 3266"/>
                <a:gd name="T56" fmla="*/ 0 w 772"/>
                <a:gd name="T57" fmla="*/ 4 h 3266"/>
                <a:gd name="T58" fmla="*/ 0 w 772"/>
                <a:gd name="T59" fmla="*/ 4 h 3266"/>
                <a:gd name="T60" fmla="*/ 0 w 772"/>
                <a:gd name="T61" fmla="*/ 4 h 3266"/>
                <a:gd name="T62" fmla="*/ 0 w 772"/>
                <a:gd name="T63" fmla="*/ 4 h 3266"/>
                <a:gd name="T64" fmla="*/ 0 w 772"/>
                <a:gd name="T65" fmla="*/ 4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50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0 w 772"/>
                <a:gd name="T1" fmla="*/ 13 h 3266"/>
                <a:gd name="T2" fmla="*/ 0 w 772"/>
                <a:gd name="T3" fmla="*/ 12 h 3266"/>
                <a:gd name="T4" fmla="*/ 0 w 772"/>
                <a:gd name="T5" fmla="*/ 11 h 3266"/>
                <a:gd name="T6" fmla="*/ 0 w 772"/>
                <a:gd name="T7" fmla="*/ 10 h 3266"/>
                <a:gd name="T8" fmla="*/ 0 w 772"/>
                <a:gd name="T9" fmla="*/ 9 h 3266"/>
                <a:gd name="T10" fmla="*/ 0 w 772"/>
                <a:gd name="T11" fmla="*/ 9 h 3266"/>
                <a:gd name="T12" fmla="*/ 0 w 772"/>
                <a:gd name="T13" fmla="*/ 8 h 3266"/>
                <a:gd name="T14" fmla="*/ 0 w 772"/>
                <a:gd name="T15" fmla="*/ 8 h 3266"/>
                <a:gd name="T16" fmla="*/ 0 w 772"/>
                <a:gd name="T17" fmla="*/ 7 h 3266"/>
                <a:gd name="T18" fmla="*/ 0 w 772"/>
                <a:gd name="T19" fmla="*/ 7 h 3266"/>
                <a:gd name="T20" fmla="*/ 0 w 772"/>
                <a:gd name="T21" fmla="*/ 5 h 3266"/>
                <a:gd name="T22" fmla="*/ 0 w 772"/>
                <a:gd name="T23" fmla="*/ 4 h 3266"/>
                <a:gd name="T24" fmla="*/ 0 w 772"/>
                <a:gd name="T25" fmla="*/ 3 h 3266"/>
                <a:gd name="T26" fmla="*/ 0 w 772"/>
                <a:gd name="T27" fmla="*/ 3 h 3266"/>
                <a:gd name="T28" fmla="*/ 0 w 772"/>
                <a:gd name="T29" fmla="*/ 2 h 3266"/>
                <a:gd name="T30" fmla="*/ 0 w 772"/>
                <a:gd name="T31" fmla="*/ 0 h 3266"/>
                <a:gd name="T32" fmla="*/ 0 w 772"/>
                <a:gd name="T33" fmla="*/ 2 h 3266"/>
                <a:gd name="T34" fmla="*/ 0 w 772"/>
                <a:gd name="T35" fmla="*/ 3 h 3266"/>
                <a:gd name="T36" fmla="*/ 0 w 772"/>
                <a:gd name="T37" fmla="*/ 3 h 3266"/>
                <a:gd name="T38" fmla="*/ 0 w 772"/>
                <a:gd name="T39" fmla="*/ 4 h 3266"/>
                <a:gd name="T40" fmla="*/ 0 w 772"/>
                <a:gd name="T41" fmla="*/ 5 h 3266"/>
                <a:gd name="T42" fmla="*/ 0 w 772"/>
                <a:gd name="T43" fmla="*/ 5 h 3266"/>
                <a:gd name="T44" fmla="*/ 0 w 772"/>
                <a:gd name="T45" fmla="*/ 7 h 3266"/>
                <a:gd name="T46" fmla="*/ 0 w 772"/>
                <a:gd name="T47" fmla="*/ 8 h 3266"/>
                <a:gd name="T48" fmla="*/ 0 w 772"/>
                <a:gd name="T49" fmla="*/ 9 h 3266"/>
                <a:gd name="T50" fmla="*/ 0 w 772"/>
                <a:gd name="T51" fmla="*/ 9 h 3266"/>
                <a:gd name="T52" fmla="*/ 0 w 772"/>
                <a:gd name="T53" fmla="*/ 10 h 3266"/>
                <a:gd name="T54" fmla="*/ 0 w 772"/>
                <a:gd name="T55" fmla="*/ 11 h 3266"/>
                <a:gd name="T56" fmla="*/ 0 w 772"/>
                <a:gd name="T57" fmla="*/ 12 h 3266"/>
                <a:gd name="T58" fmla="*/ 0 w 772"/>
                <a:gd name="T59" fmla="*/ 13 h 3266"/>
                <a:gd name="T60" fmla="*/ 0 w 772"/>
                <a:gd name="T61" fmla="*/ 13 h 3266"/>
                <a:gd name="T62" fmla="*/ 0 w 772"/>
                <a:gd name="T63" fmla="*/ 13 h 3266"/>
                <a:gd name="T64" fmla="*/ 0 w 772"/>
                <a:gd name="T65" fmla="*/ 1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036" name="Group 40"/>
          <p:cNvGrpSpPr>
            <a:grpSpLocks/>
          </p:cNvGrpSpPr>
          <p:nvPr/>
        </p:nvGrpSpPr>
        <p:grpSpPr bwMode="auto">
          <a:xfrm>
            <a:off x="7318375" y="67866"/>
            <a:ext cx="2133600" cy="1433513"/>
            <a:chOff x="4610" y="57"/>
            <a:chExt cx="1344" cy="1204"/>
          </a:xfrm>
        </p:grpSpPr>
        <p:grpSp>
          <p:nvGrpSpPr>
            <p:cNvPr id="1037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039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0 w 245"/>
                  <a:gd name="T1" fmla="*/ 0 h 806"/>
                  <a:gd name="T2" fmla="*/ 0 w 245"/>
                  <a:gd name="T3" fmla="*/ 0 h 806"/>
                  <a:gd name="T4" fmla="*/ 0 w 245"/>
                  <a:gd name="T5" fmla="*/ 0 h 806"/>
                  <a:gd name="T6" fmla="*/ 0 w 245"/>
                  <a:gd name="T7" fmla="*/ 0 h 806"/>
                  <a:gd name="T8" fmla="*/ 0 w 245"/>
                  <a:gd name="T9" fmla="*/ 0 h 806"/>
                  <a:gd name="T10" fmla="*/ 0 w 245"/>
                  <a:gd name="T11" fmla="*/ 0 h 806"/>
                  <a:gd name="T12" fmla="*/ 0 w 245"/>
                  <a:gd name="T13" fmla="*/ 0 h 806"/>
                  <a:gd name="T14" fmla="*/ 0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040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041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0 w 604"/>
                    <a:gd name="T3" fmla="*/ 0 h 349"/>
                    <a:gd name="T4" fmla="*/ 0 w 604"/>
                    <a:gd name="T5" fmla="*/ 0 h 349"/>
                    <a:gd name="T6" fmla="*/ 0 w 604"/>
                    <a:gd name="T7" fmla="*/ 0 h 349"/>
                    <a:gd name="T8" fmla="*/ 0 w 604"/>
                    <a:gd name="T9" fmla="*/ 0 h 349"/>
                    <a:gd name="T10" fmla="*/ 0 w 604"/>
                    <a:gd name="T11" fmla="*/ 0 h 349"/>
                    <a:gd name="T12" fmla="*/ 0 w 604"/>
                    <a:gd name="T13" fmla="*/ 0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2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56" y="324"/>
                  <a:ext cx="269" cy="438"/>
                </a:xfrm>
                <a:custGeom>
                  <a:avLst/>
                  <a:gdLst>
                    <a:gd name="T0" fmla="*/ 0 w 1064"/>
                    <a:gd name="T1" fmla="*/ 0 h 1230"/>
                    <a:gd name="T2" fmla="*/ 0 w 1064"/>
                    <a:gd name="T3" fmla="*/ 0 h 1230"/>
                    <a:gd name="T4" fmla="*/ 0 w 1064"/>
                    <a:gd name="T5" fmla="*/ 0 h 1230"/>
                    <a:gd name="T6" fmla="*/ 0 w 1064"/>
                    <a:gd name="T7" fmla="*/ 0 h 1230"/>
                    <a:gd name="T8" fmla="*/ 0 w 1064"/>
                    <a:gd name="T9" fmla="*/ 0 h 1230"/>
                    <a:gd name="T10" fmla="*/ 0 w 1064"/>
                    <a:gd name="T11" fmla="*/ 0 h 1230"/>
                    <a:gd name="T12" fmla="*/ 0 w 1064"/>
                    <a:gd name="T13" fmla="*/ 0 h 1230"/>
                    <a:gd name="T14" fmla="*/ 0 w 1064"/>
                    <a:gd name="T15" fmla="*/ 0 h 1230"/>
                    <a:gd name="T16" fmla="*/ 0 w 1064"/>
                    <a:gd name="T17" fmla="*/ 0 h 1230"/>
                    <a:gd name="T18" fmla="*/ 0 w 1064"/>
                    <a:gd name="T19" fmla="*/ 0 h 1230"/>
                    <a:gd name="T20" fmla="*/ 0 w 1064"/>
                    <a:gd name="T21" fmla="*/ 0 h 1230"/>
                    <a:gd name="T22" fmla="*/ 0 w 1064"/>
                    <a:gd name="T23" fmla="*/ 0 h 1230"/>
                    <a:gd name="T24" fmla="*/ 0 w 1064"/>
                    <a:gd name="T25" fmla="*/ 0 h 1230"/>
                    <a:gd name="T26" fmla="*/ 0 w 1064"/>
                    <a:gd name="T27" fmla="*/ 0 h 1230"/>
                    <a:gd name="T28" fmla="*/ 0 w 1064"/>
                    <a:gd name="T29" fmla="*/ 0 h 1230"/>
                    <a:gd name="T30" fmla="*/ 0 w 1064"/>
                    <a:gd name="T31" fmla="*/ 0 h 1230"/>
                    <a:gd name="T32" fmla="*/ 0 w 1064"/>
                    <a:gd name="T33" fmla="*/ 0 h 1230"/>
                    <a:gd name="T34" fmla="*/ 0 w 1064"/>
                    <a:gd name="T35" fmla="*/ 0 h 1230"/>
                    <a:gd name="T36" fmla="*/ 0 w 1064"/>
                    <a:gd name="T37" fmla="*/ 0 h 1230"/>
                    <a:gd name="T38" fmla="*/ 0 w 1064"/>
                    <a:gd name="T39" fmla="*/ 0 h 1230"/>
                    <a:gd name="T40" fmla="*/ 0 w 1064"/>
                    <a:gd name="T41" fmla="*/ 0 h 1230"/>
                    <a:gd name="T42" fmla="*/ 0 w 1064"/>
                    <a:gd name="T43" fmla="*/ 0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3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66" y="174"/>
                  <a:ext cx="505" cy="898"/>
                </a:xfrm>
                <a:custGeom>
                  <a:avLst/>
                  <a:gdLst>
                    <a:gd name="T0" fmla="*/ 0 w 2002"/>
                    <a:gd name="T1" fmla="*/ 0 h 2521"/>
                    <a:gd name="T2" fmla="*/ 0 w 2002"/>
                    <a:gd name="T3" fmla="*/ 1 h 2521"/>
                    <a:gd name="T4" fmla="*/ 0 w 2002"/>
                    <a:gd name="T5" fmla="*/ 1 h 2521"/>
                    <a:gd name="T6" fmla="*/ 0 w 2002"/>
                    <a:gd name="T7" fmla="*/ 0 h 2521"/>
                    <a:gd name="T8" fmla="*/ 0 w 2002"/>
                    <a:gd name="T9" fmla="*/ 0 h 2521"/>
                    <a:gd name="T10" fmla="*/ 0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4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0 w 3007"/>
                    <a:gd name="T1" fmla="*/ 1 h 3771"/>
                    <a:gd name="T2" fmla="*/ 0 w 3007"/>
                    <a:gd name="T3" fmla="*/ 1 h 3771"/>
                    <a:gd name="T4" fmla="*/ 0 w 3007"/>
                    <a:gd name="T5" fmla="*/ 1 h 3771"/>
                    <a:gd name="T6" fmla="*/ 0 w 3007"/>
                    <a:gd name="T7" fmla="*/ 1 h 3771"/>
                    <a:gd name="T8" fmla="*/ 0 w 3007"/>
                    <a:gd name="T9" fmla="*/ 1 h 3771"/>
                    <a:gd name="T10" fmla="*/ 0 w 3007"/>
                    <a:gd name="T11" fmla="*/ 1 h 3771"/>
                    <a:gd name="T12" fmla="*/ 0 w 3007"/>
                    <a:gd name="T13" fmla="*/ 1 h 3771"/>
                    <a:gd name="T14" fmla="*/ 0 w 3007"/>
                    <a:gd name="T15" fmla="*/ 0 h 3771"/>
                    <a:gd name="T16" fmla="*/ 0 w 3007"/>
                    <a:gd name="T17" fmla="*/ 0 h 3771"/>
                    <a:gd name="T18" fmla="*/ 0 w 3007"/>
                    <a:gd name="T19" fmla="*/ 0 h 3771"/>
                    <a:gd name="T20" fmla="*/ 0 w 3007"/>
                    <a:gd name="T21" fmla="*/ 0 h 3771"/>
                    <a:gd name="T22" fmla="*/ 0 w 3007"/>
                    <a:gd name="T23" fmla="*/ 0 h 3771"/>
                    <a:gd name="T24" fmla="*/ 0 w 3007"/>
                    <a:gd name="T25" fmla="*/ 1 h 3771"/>
                    <a:gd name="T26" fmla="*/ 0 w 3007"/>
                    <a:gd name="T27" fmla="*/ 1 h 3771"/>
                    <a:gd name="T28" fmla="*/ 0 w 3007"/>
                    <a:gd name="T29" fmla="*/ 1 h 3771"/>
                    <a:gd name="T30" fmla="*/ 0 w 3007"/>
                    <a:gd name="T31" fmla="*/ 1 h 3771"/>
                    <a:gd name="T32" fmla="*/ 0 w 3007"/>
                    <a:gd name="T33" fmla="*/ 1 h 3771"/>
                    <a:gd name="T34" fmla="*/ 0 w 3007"/>
                    <a:gd name="T35" fmla="*/ 1 h 3771"/>
                    <a:gd name="T36" fmla="*/ 0 w 3007"/>
                    <a:gd name="T37" fmla="*/ 1 h 3771"/>
                    <a:gd name="T38" fmla="*/ 0 w 3007"/>
                    <a:gd name="T39" fmla="*/ 1 h 3771"/>
                    <a:gd name="T40" fmla="*/ 0 w 3007"/>
                    <a:gd name="T41" fmla="*/ 1 h 3771"/>
                    <a:gd name="T42" fmla="*/ 0 w 3007"/>
                    <a:gd name="T43" fmla="*/ 1 h 3771"/>
                    <a:gd name="T44" fmla="*/ 0 w 3007"/>
                    <a:gd name="T45" fmla="*/ 1 h 3771"/>
                    <a:gd name="T46" fmla="*/ 0 w 3007"/>
                    <a:gd name="T47" fmla="*/ 1 h 3771"/>
                    <a:gd name="T48" fmla="*/ 0 w 3007"/>
                    <a:gd name="T49" fmla="*/ 1 h 3771"/>
                    <a:gd name="T50" fmla="*/ 0 w 3007"/>
                    <a:gd name="T51" fmla="*/ 1 h 3771"/>
                    <a:gd name="T52" fmla="*/ 0 w 3007"/>
                    <a:gd name="T53" fmla="*/ 1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5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05" y="889"/>
                  <a:ext cx="169" cy="122"/>
                </a:xfrm>
                <a:custGeom>
                  <a:avLst/>
                  <a:gdLst>
                    <a:gd name="T0" fmla="*/ 0 w 673"/>
                    <a:gd name="T1" fmla="*/ 0 h 342"/>
                    <a:gd name="T2" fmla="*/ 0 w 673"/>
                    <a:gd name="T3" fmla="*/ 0 h 342"/>
                    <a:gd name="T4" fmla="*/ 0 w 673"/>
                    <a:gd name="T5" fmla="*/ 0 h 342"/>
                    <a:gd name="T6" fmla="*/ 0 w 673"/>
                    <a:gd name="T7" fmla="*/ 0 h 342"/>
                    <a:gd name="T8" fmla="*/ 0 w 673"/>
                    <a:gd name="T9" fmla="*/ 0 h 342"/>
                    <a:gd name="T10" fmla="*/ 0 w 673"/>
                    <a:gd name="T11" fmla="*/ 0 h 342"/>
                    <a:gd name="T12" fmla="*/ 0 w 673"/>
                    <a:gd name="T13" fmla="*/ 0 h 342"/>
                    <a:gd name="T14" fmla="*/ 0 w 673"/>
                    <a:gd name="T15" fmla="*/ 0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6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798"/>
                  <a:ext cx="181" cy="144"/>
                </a:xfrm>
                <a:custGeom>
                  <a:avLst/>
                  <a:gdLst>
                    <a:gd name="T0" fmla="*/ 0 w 716"/>
                    <a:gd name="T1" fmla="*/ 0 h 403"/>
                    <a:gd name="T2" fmla="*/ 0 w 716"/>
                    <a:gd name="T3" fmla="*/ 0 h 403"/>
                    <a:gd name="T4" fmla="*/ 0 w 716"/>
                    <a:gd name="T5" fmla="*/ 0 h 403"/>
                    <a:gd name="T6" fmla="*/ 0 w 716"/>
                    <a:gd name="T7" fmla="*/ 0 h 403"/>
                    <a:gd name="T8" fmla="*/ 0 w 716"/>
                    <a:gd name="T9" fmla="*/ 0 h 403"/>
                    <a:gd name="T10" fmla="*/ 0 w 716"/>
                    <a:gd name="T11" fmla="*/ 0 h 403"/>
                    <a:gd name="T12" fmla="*/ 0 w 716"/>
                    <a:gd name="T13" fmla="*/ 0 h 403"/>
                    <a:gd name="T14" fmla="*/ 0 w 716"/>
                    <a:gd name="T15" fmla="*/ 0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7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0 h 411"/>
                    <a:gd name="T2" fmla="*/ 0 w 717"/>
                    <a:gd name="T3" fmla="*/ 0 h 411"/>
                    <a:gd name="T4" fmla="*/ 0 w 717"/>
                    <a:gd name="T5" fmla="*/ 0 h 411"/>
                    <a:gd name="T6" fmla="*/ 0 w 717"/>
                    <a:gd name="T7" fmla="*/ 0 h 411"/>
                    <a:gd name="T8" fmla="*/ 0 w 717"/>
                    <a:gd name="T9" fmla="*/ 0 h 411"/>
                    <a:gd name="T10" fmla="*/ 0 w 717"/>
                    <a:gd name="T11" fmla="*/ 0 h 411"/>
                    <a:gd name="T12" fmla="*/ 0 w 717"/>
                    <a:gd name="T13" fmla="*/ 0 h 411"/>
                    <a:gd name="T14" fmla="*/ 0 w 717"/>
                    <a:gd name="T15" fmla="*/ 0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8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55" y="134"/>
                  <a:ext cx="179" cy="138"/>
                </a:xfrm>
                <a:custGeom>
                  <a:avLst/>
                  <a:gdLst>
                    <a:gd name="T0" fmla="*/ 0 w 709"/>
                    <a:gd name="T1" fmla="*/ 0 h 386"/>
                    <a:gd name="T2" fmla="*/ 0 w 709"/>
                    <a:gd name="T3" fmla="*/ 0 h 386"/>
                    <a:gd name="T4" fmla="*/ 0 w 709"/>
                    <a:gd name="T5" fmla="*/ 0 h 386"/>
                    <a:gd name="T6" fmla="*/ 0 w 709"/>
                    <a:gd name="T7" fmla="*/ 0 h 386"/>
                    <a:gd name="T8" fmla="*/ 0 w 709"/>
                    <a:gd name="T9" fmla="*/ 0 h 386"/>
                    <a:gd name="T10" fmla="*/ 0 w 709"/>
                    <a:gd name="T11" fmla="*/ 0 h 386"/>
                    <a:gd name="T12" fmla="*/ 0 w 709"/>
                    <a:gd name="T13" fmla="*/ 0 h 386"/>
                    <a:gd name="T14" fmla="*/ 0 w 709"/>
                    <a:gd name="T15" fmla="*/ 0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1038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731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ransition spd="slow">
    <p:randomBar dir="vert"/>
    <p:sndAc>
      <p:stSnd>
        <p:snd r:embed="rId14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itchFamily="18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itchFamily="18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itchFamily="18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itchFamily="18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16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</p:sldLayoutIdLst>
  <p:transition spd="slow">
    <p:randomBar dir="vert"/>
    <p:sndAc>
      <p:stSnd>
        <p:snd r:embed="rId11" name="chimes.wav"/>
      </p:stSnd>
    </p:sndAc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819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p:transition spd="slow">
    <p:randomBar dir="vert"/>
    <p:sndAc>
      <p:stSnd>
        <p:snd r:embed="rId11" name="chimes.wav"/>
      </p:stSnd>
    </p:sndAc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907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p:transition spd="slow">
    <p:randomBar dir="vert"/>
    <p:sndAc>
      <p:stSnd>
        <p:snd r:embed="rId11" name="chimes.wav"/>
      </p:stSnd>
    </p:sndAc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52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</p:sldLayoutIdLst>
  <p:transition spd="slow">
    <p:randomBar dir="vert"/>
    <p:sndAc>
      <p:stSnd>
        <p:snd r:embed="rId11" name="chimes.wav"/>
      </p:stSnd>
    </p:sndAc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14.wm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6.jpg"/><Relationship Id="rId7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7.png"/><Relationship Id="rId5" Type="http://schemas.openxmlformats.org/officeDocument/2006/relationships/image" Target="../media/image50.png"/><Relationship Id="rId10" Type="http://schemas.openxmlformats.org/officeDocument/2006/relationships/audio" Target="../media/audio1.wav"/><Relationship Id="rId4" Type="http://schemas.openxmlformats.org/officeDocument/2006/relationships/image" Target="../media/image47.wmf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5" Type="http://schemas.openxmlformats.org/officeDocument/2006/relationships/audio" Target="../media/audio1.wav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audio" Target="../media/audio1.wav"/><Relationship Id="rId5" Type="http://schemas.openxmlformats.org/officeDocument/2006/relationships/image" Target="../media/image61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63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5" Type="http://schemas.openxmlformats.org/officeDocument/2006/relationships/audio" Target="../media/audio1.wav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5.jpg"/><Relationship Id="rId7" Type="http://schemas.openxmlformats.org/officeDocument/2006/relationships/image" Target="../media/image19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audio" Target="../media/audio1.wav"/><Relationship Id="rId5" Type="http://schemas.openxmlformats.org/officeDocument/2006/relationships/image" Target="../media/image65.pn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5" Type="http://schemas.openxmlformats.org/officeDocument/2006/relationships/audio" Target="../media/audio1.wav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3" Type="http://schemas.openxmlformats.org/officeDocument/2006/relationships/audio" Target="../media/audio2.wav"/><Relationship Id="rId7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audio" Target="../media/audio1.wav"/><Relationship Id="rId4" Type="http://schemas.openxmlformats.org/officeDocument/2006/relationships/image" Target="../media/image66.png"/><Relationship Id="rId9" Type="http://schemas.openxmlformats.org/officeDocument/2006/relationships/image" Target="../media/image71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gif"/><Relationship Id="rId7" Type="http://schemas.openxmlformats.org/officeDocument/2006/relationships/image" Target="../media/image7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75.png"/><Relationship Id="rId11" Type="http://schemas.openxmlformats.org/officeDocument/2006/relationships/audio" Target="../media/audio1.wav"/><Relationship Id="rId5" Type="http://schemas.openxmlformats.org/officeDocument/2006/relationships/image" Target="../media/image74.png"/><Relationship Id="rId10" Type="http://schemas.openxmlformats.org/officeDocument/2006/relationships/image" Target="../media/image79.gif"/><Relationship Id="rId4" Type="http://schemas.openxmlformats.org/officeDocument/2006/relationships/image" Target="../media/image73.gif"/><Relationship Id="rId9" Type="http://schemas.openxmlformats.org/officeDocument/2006/relationships/image" Target="../media/image78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8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82.png"/><Relationship Id="rId11" Type="http://schemas.openxmlformats.org/officeDocument/2006/relationships/image" Target="../media/image85.png"/><Relationship Id="rId5" Type="http://schemas.openxmlformats.org/officeDocument/2006/relationships/image" Target="../media/image81.png"/><Relationship Id="rId10" Type="http://schemas.openxmlformats.org/officeDocument/2006/relationships/image" Target="../media/image84.png"/><Relationship Id="rId4" Type="http://schemas.openxmlformats.org/officeDocument/2006/relationships/image" Target="../media/image80.png"/><Relationship Id="rId9" Type="http://schemas.microsoft.com/office/2007/relationships/hdphoto" Target="../media/hdphoto1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7" Type="http://schemas.openxmlformats.org/officeDocument/2006/relationships/image" Target="../media/image9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0.wmf"/><Relationship Id="rId5" Type="http://schemas.openxmlformats.org/officeDocument/2006/relationships/image" Target="../media/image89.gif"/><Relationship Id="rId4" Type="http://schemas.openxmlformats.org/officeDocument/2006/relationships/image" Target="../media/image88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62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slide" Target="slide12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6.png"/><Relationship Id="rId18" Type="http://schemas.microsoft.com/office/2007/relationships/hdphoto" Target="../media/hdphoto2.wdp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5.png"/><Relationship Id="rId17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slide" Target="slide14.xml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microsoft.com/office/2007/relationships/hdphoto" Target="../media/hdphoto3.wdp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19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image" Target="../media/image23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7.wdp"/><Relationship Id="rId18" Type="http://schemas.openxmlformats.org/officeDocument/2006/relationships/slide" Target="slide14.xml"/><Relationship Id="rId3" Type="http://schemas.microsoft.com/office/2007/relationships/media" Target="../media/media3.mp3"/><Relationship Id="rId21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17" Type="http://schemas.openxmlformats.org/officeDocument/2006/relationships/image" Target="../media/image27.png"/><Relationship Id="rId2" Type="http://schemas.openxmlformats.org/officeDocument/2006/relationships/audio" Target="../media/media2.mp3"/><Relationship Id="rId16" Type="http://schemas.microsoft.com/office/2007/relationships/hdphoto" Target="../media/hdphoto8.wdp"/><Relationship Id="rId20" Type="http://schemas.microsoft.com/office/2007/relationships/hdphoto" Target="../media/hdphoto2.wdp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microsoft.com/office/2007/relationships/hdphoto" Target="../media/hdphoto6.wdp"/><Relationship Id="rId5" Type="http://schemas.openxmlformats.org/officeDocument/2006/relationships/slideLayout" Target="../slideLayouts/slideLayout80.xml"/><Relationship Id="rId15" Type="http://schemas.openxmlformats.org/officeDocument/2006/relationships/image" Target="../media/image32.png"/><Relationship Id="rId10" Type="http://schemas.openxmlformats.org/officeDocument/2006/relationships/image" Target="../media/image30.png"/><Relationship Id="rId19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microsoft.com/office/2007/relationships/hdphoto" Target="../media/hdphoto5.wdp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7.png"/><Relationship Id="rId3" Type="http://schemas.microsoft.com/office/2007/relationships/media" Target="../media/media3.mp3"/><Relationship Id="rId7" Type="http://schemas.openxmlformats.org/officeDocument/2006/relationships/image" Target="../media/image33.png"/><Relationship Id="rId12" Type="http://schemas.microsoft.com/office/2007/relationships/hdphoto" Target="../media/hdphoto10.wdp"/><Relationship Id="rId2" Type="http://schemas.openxmlformats.org/officeDocument/2006/relationships/audio" Target="../media/media2.mp3"/><Relationship Id="rId16" Type="http://schemas.microsoft.com/office/2007/relationships/hdphoto" Target="../media/hdphoto2.wdp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microsoft.com/office/2007/relationships/hdphoto" Target="../media/hdphoto9.wdp"/><Relationship Id="rId14" Type="http://schemas.openxmlformats.org/officeDocument/2006/relationships/slide" Target="slide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2.wdp"/><Relationship Id="rId3" Type="http://schemas.microsoft.com/office/2007/relationships/media" Target="../media/media3.mp3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openxmlformats.org/officeDocument/2006/relationships/image" Target="../media/image27.png"/><Relationship Id="rId2" Type="http://schemas.openxmlformats.org/officeDocument/2006/relationships/audio" Target="../media/media2.mp3"/><Relationship Id="rId16" Type="http://schemas.microsoft.com/office/2007/relationships/hdphoto" Target="../media/hdphoto13.wdp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microsoft.com/office/2007/relationships/hdphoto" Target="../media/hdphoto11.wdp"/><Relationship Id="rId5" Type="http://schemas.openxmlformats.org/officeDocument/2006/relationships/slideLayout" Target="../slideLayouts/slideLayout98.xml"/><Relationship Id="rId15" Type="http://schemas.openxmlformats.org/officeDocument/2006/relationships/image" Target="../media/image40.png"/><Relationship Id="rId10" Type="http://schemas.openxmlformats.org/officeDocument/2006/relationships/image" Target="../media/image38.png"/><Relationship Id="rId4" Type="http://schemas.openxmlformats.org/officeDocument/2006/relationships/audio" Target="../media/media3.mp3"/><Relationship Id="rId9" Type="http://schemas.microsoft.com/office/2007/relationships/hdphoto" Target="../media/hdphoto9.wdp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microsoft.com/office/2007/relationships/media" Target="../media/media3.mp3"/><Relationship Id="rId7" Type="http://schemas.openxmlformats.org/officeDocument/2006/relationships/image" Target="../media/image41.png"/><Relationship Id="rId12" Type="http://schemas.microsoft.com/office/2007/relationships/hdphoto" Target="../media/hdphoto14.wdp"/><Relationship Id="rId2" Type="http://schemas.openxmlformats.org/officeDocument/2006/relationships/audio" Target="../media/media2.mp3"/><Relationship Id="rId16" Type="http://schemas.microsoft.com/office/2007/relationships/hdphoto" Target="../media/hdphoto2.wdp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107.xml"/><Relationship Id="rId1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microsoft.com/office/2007/relationships/hdphoto" Target="../media/hdphoto3.wdp"/><Relationship Id="rId14" Type="http://schemas.openxmlformats.org/officeDocument/2006/relationships/slide" Target="slide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14.xml"/><Relationship Id="rId7" Type="http://schemas.openxmlformats.org/officeDocument/2006/relationships/image" Target="../media/image45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3" descr="Bellco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2142">
            <a:off x="7858742" y="70730"/>
            <a:ext cx="12573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Bellco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47532">
            <a:off x="92392" y="3991489"/>
            <a:ext cx="1263254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 descr="Bellco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3096">
            <a:off x="7876392" y="3923972"/>
            <a:ext cx="123467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2" name="WordArt 8"/>
          <p:cNvSpPr>
            <a:spLocks noChangeArrowheads="1" noChangeShapeType="1" noTextEdit="1"/>
          </p:cNvSpPr>
          <p:nvPr/>
        </p:nvSpPr>
        <p:spPr bwMode="auto">
          <a:xfrm>
            <a:off x="2150925" y="1209583"/>
            <a:ext cx="4572000" cy="628650"/>
          </a:xfrm>
          <a:prstGeom prst="rect">
            <a:avLst/>
          </a:prstGeom>
        </p:spPr>
        <p:txBody>
          <a:bodyPr wrap="none" lIns="68555" tIns="34289" rIns="68555" bIns="34289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vi-VN" sz="27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NHIỆT LIỆT CHÀO MỪNG</a:t>
            </a:r>
          </a:p>
        </p:txBody>
      </p:sp>
      <p:sp>
        <p:nvSpPr>
          <p:cNvPr id="139273" name="WordArt 9"/>
          <p:cNvSpPr>
            <a:spLocks noChangeArrowheads="1" noChangeShapeType="1" noTextEdit="1"/>
          </p:cNvSpPr>
          <p:nvPr/>
        </p:nvSpPr>
        <p:spPr bwMode="auto">
          <a:xfrm>
            <a:off x="868929" y="2091861"/>
            <a:ext cx="7313801" cy="965597"/>
          </a:xfrm>
          <a:prstGeom prst="rect">
            <a:avLst/>
          </a:prstGeom>
        </p:spPr>
        <p:txBody>
          <a:bodyPr wrap="none" lIns="68555" tIns="34289" rIns="68555" bIns="34289" fromWordArt="1">
            <a:prstTxWarp prst="textWave1">
              <a:avLst/>
            </a:prstTxWarp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vi-VN" sz="2700" b="1" kern="1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BAN GIÁM KHẢO HỘI THI GIÁO VIÊN DẠY GIỎI CẤP HUYỆN</a:t>
            </a:r>
          </a:p>
        </p:txBody>
      </p:sp>
      <p:pic>
        <p:nvPicPr>
          <p:cNvPr id="4106" name="Picture 10" descr="snowcone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41" y="-51143"/>
            <a:ext cx="8903777" cy="15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 descr="snowcone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87" y="4974957"/>
            <a:ext cx="8857281" cy="16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 descr="snowcone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75504" y="2536033"/>
            <a:ext cx="5200650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9" name="Picture 15" descr="DECOR00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739" y="154382"/>
            <a:ext cx="1171203" cy="97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6" descr="snowcone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497284" y="2536033"/>
            <a:ext cx="5200650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" name="WordArt 18"/>
          <p:cNvSpPr>
            <a:spLocks noChangeArrowheads="1" noChangeShapeType="1" noTextEdit="1"/>
          </p:cNvSpPr>
          <p:nvPr/>
        </p:nvSpPr>
        <p:spPr bwMode="auto">
          <a:xfrm>
            <a:off x="1977437" y="3801030"/>
            <a:ext cx="5257800" cy="32557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55" tIns="34289" rIns="68555" bIns="3428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vi-VN" sz="2700" b="1" kern="10" dirty="0"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 viên thực </a:t>
            </a:r>
            <a:r>
              <a:rPr lang="vi-VN" sz="2700" b="1" kern="10"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hiện: </a:t>
            </a:r>
            <a:r>
              <a:rPr lang="vi-VN" sz="2700" b="1" kern="10" smtClean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Lê </a:t>
            </a:r>
            <a:r>
              <a:rPr lang="vi-VN" sz="2700" b="1" kern="1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 </a:t>
            </a:r>
            <a:r>
              <a:rPr lang="vi-VN" sz="2700" b="1" kern="10" smtClean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 Trang</a:t>
            </a:r>
            <a:endParaRPr lang="vi-VN" sz="2700" b="1" kern="10" dirty="0"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" name="Picture 4" descr="Bellco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67759">
            <a:off x="93034" y="69537"/>
            <a:ext cx="1263254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WordArt 18"/>
          <p:cNvSpPr>
            <a:spLocks noChangeArrowheads="1" noChangeShapeType="1" noTextEdit="1"/>
          </p:cNvSpPr>
          <p:nvPr/>
        </p:nvSpPr>
        <p:spPr bwMode="auto">
          <a:xfrm>
            <a:off x="3339078" y="3409970"/>
            <a:ext cx="1667879" cy="20675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55" tIns="34289" rIns="68555" bIns="3428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vi-VN" sz="2700" b="1" kern="10"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Môn: </a:t>
            </a:r>
            <a:r>
              <a:rPr lang="vi-VN" sz="2700" b="1" kern="1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Toán</a:t>
            </a:r>
            <a:endParaRPr lang="vi-VN" sz="2700" b="1" kern="10" dirty="0"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WordArt 18"/>
          <p:cNvSpPr>
            <a:spLocks noChangeArrowheads="1" noChangeShapeType="1" noTextEdit="1"/>
          </p:cNvSpPr>
          <p:nvPr/>
        </p:nvSpPr>
        <p:spPr bwMode="auto">
          <a:xfrm>
            <a:off x="2707580" y="4239483"/>
            <a:ext cx="3348843" cy="3570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55" tIns="34289" rIns="68555" bIns="3428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vi-VN" sz="2700" b="1" kern="10"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 Tiểu học Mỹ An</a:t>
            </a:r>
            <a:endParaRPr lang="vi-VN" sz="2700" b="1" kern="10" dirty="0"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99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0" fill="hold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0" fill="hold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0" fill="hold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0" fill="hold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7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48558" y="60123"/>
            <a:ext cx="6858000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dirty="0" err="1">
                <a:solidFill>
                  <a:srgbClr val="000000"/>
                </a:solidFill>
              </a:rPr>
              <a:t>Thứ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Hai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ngày</a:t>
            </a:r>
            <a:r>
              <a:rPr lang="en-US" sz="1800" b="1" dirty="0">
                <a:solidFill>
                  <a:srgbClr val="000000"/>
                </a:solidFill>
              </a:rPr>
              <a:t> 20 </a:t>
            </a:r>
            <a:r>
              <a:rPr lang="en-US" sz="1800" b="1" err="1">
                <a:solidFill>
                  <a:srgbClr val="000000"/>
                </a:solidFill>
              </a:rPr>
              <a:t>tháng</a:t>
            </a:r>
            <a:r>
              <a:rPr lang="en-US" sz="1800" b="1">
                <a:solidFill>
                  <a:srgbClr val="000000"/>
                </a:solidFill>
              </a:rPr>
              <a:t> 3 </a:t>
            </a:r>
            <a:r>
              <a:rPr lang="en-US" sz="1800" b="1" dirty="0" err="1">
                <a:solidFill>
                  <a:srgbClr val="000000"/>
                </a:solidFill>
              </a:rPr>
              <a:t>năm</a:t>
            </a:r>
            <a:r>
              <a:rPr lang="en-US" sz="1800" b="1" dirty="0">
                <a:solidFill>
                  <a:srgbClr val="000000"/>
                </a:solidFill>
              </a:rPr>
              <a:t> 2023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u="sng" dirty="0" err="1">
                <a:solidFill>
                  <a:srgbClr val="000000"/>
                </a:solidFill>
              </a:rPr>
              <a:t>Toán</a:t>
            </a:r>
            <a:endParaRPr lang="vi-VN" sz="1800" b="1" u="sng" dirty="0">
              <a:solidFill>
                <a:srgbClr val="000000"/>
              </a:solidFill>
            </a:endParaRPr>
          </a:p>
        </p:txBody>
      </p:sp>
      <p:grpSp>
        <p:nvGrpSpPr>
          <p:cNvPr id="126979" name="Group 12"/>
          <p:cNvGrpSpPr>
            <a:grpSpLocks/>
          </p:cNvGrpSpPr>
          <p:nvPr/>
        </p:nvGrpSpPr>
        <p:grpSpPr bwMode="auto">
          <a:xfrm>
            <a:off x="-23017" y="-49508"/>
            <a:ext cx="9269413" cy="5230416"/>
            <a:chOff x="-18" y="-23"/>
            <a:chExt cx="5839" cy="4393"/>
          </a:xfrm>
        </p:grpSpPr>
        <p:pic>
          <p:nvPicPr>
            <p:cNvPr id="126985" name="Picture 13" descr="J009917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74"/>
              <a:ext cx="5760" cy="96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6986" name="Picture 14" descr="J009917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25" y="2087"/>
              <a:ext cx="4330" cy="115"/>
            </a:xfrm>
            <a:prstGeom prst="rect">
              <a:avLst/>
            </a:prstGeom>
            <a:solidFill>
              <a:srgbClr val="009900">
                <a:alpha val="9882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6987" name="Picture 15" descr="J009917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3"/>
              <a:ext cx="5810" cy="117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6988" name="Picture 16" descr="J009917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92" y="2130"/>
              <a:ext cx="4344" cy="115"/>
            </a:xfrm>
            <a:prstGeom prst="rect">
              <a:avLst/>
            </a:prstGeom>
            <a:solidFill>
              <a:srgbClr val="009900">
                <a:alpha val="9882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6980" name="Picture 6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1" name="Picture 8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2" name="Picture 9" descr="WhitecornerFlow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147"/>
            <a:ext cx="13716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3" name="Picture 7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56511">
            <a:off x="7929563" y="3946922"/>
            <a:ext cx="1028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114002" y="682230"/>
            <a:ext cx="2912717" cy="289320"/>
          </a:xfrm>
          <a:prstGeom prst="rect">
            <a:avLst/>
          </a:prstGeom>
          <a:noFill/>
        </p:spPr>
        <p:txBody>
          <a:bodyPr wrap="none" lIns="68555" tIns="34277" rIns="68555" bIns="34277">
            <a:prstTxWarp prst="textPlain">
              <a:avLst/>
            </a:prstTxWarp>
            <a:spAutoFit/>
          </a:bodyPr>
          <a:lstStyle/>
          <a:p>
            <a:pPr algn="ctr"/>
            <a:r>
              <a:rPr lang="en-US" sz="4100" b="1">
                <a:ln w="9525">
                  <a:solidFill>
                    <a:srgbClr val="0066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Phép trừ dạng 17 - 2 (tiết 2)</a:t>
            </a:r>
          </a:p>
        </p:txBody>
      </p:sp>
    </p:spTree>
    <p:extLst>
      <p:ext uri="{BB962C8B-B14F-4D97-AF65-F5344CB8AC3E}">
        <p14:creationId xmlns:p14="http://schemas.microsoft.com/office/powerpoint/2010/main" val="280556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switch dir="r"/>
        <p:sndAc>
          <p:stSnd>
            <p:snd r:embed="rId2" name="chimes.wav"/>
          </p:stSnd>
        </p:sndAc>
      </p:transition>
    </mc:Choice>
    <mc:Fallback xmlns="">
      <p:transition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307" y="4381878"/>
            <a:ext cx="3909536" cy="555308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855" y="1212082"/>
            <a:ext cx="4496038" cy="3545205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=""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259" y="2445446"/>
            <a:ext cx="3130868" cy="2214086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=""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2509" y="318946"/>
            <a:ext cx="4880134" cy="1045845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=""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3657104" y="1566511"/>
            <a:ext cx="4675540" cy="214674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68580" tIns="34290" rIns="68580" bIns="3429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en-US" altLang="zh-CN" sz="4500" b="1" dirty="0" err="1">
                <a:solidFill>
                  <a:srgbClr val="FFFF00"/>
                </a:solidFill>
                <a:cs typeface="Times New Roman" panose="02020603050405020304" pitchFamily="18" charset="0"/>
                <a:sym typeface="+mn-ea"/>
              </a:rPr>
              <a:t>Luyện</a:t>
            </a:r>
            <a:r>
              <a:rPr lang="en-US" altLang="zh-CN" sz="4500" b="1" dirty="0">
                <a:solidFill>
                  <a:srgbClr val="FFFF0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500" b="1" dirty="0" err="1">
                <a:solidFill>
                  <a:srgbClr val="FFFF00"/>
                </a:solidFill>
                <a:cs typeface="Times New Roman" panose="02020603050405020304" pitchFamily="18" charset="0"/>
                <a:sym typeface="+mn-ea"/>
              </a:rPr>
              <a:t>tập</a:t>
            </a:r>
            <a:r>
              <a:rPr lang="en-US" altLang="zh-CN" sz="4500" b="1" dirty="0">
                <a:solidFill>
                  <a:srgbClr val="FFFF00"/>
                </a:solidFill>
                <a:cs typeface="Times New Roman" panose="02020603050405020304" pitchFamily="18" charset="0"/>
                <a:sym typeface="+mn-ea"/>
              </a:rPr>
              <a:t>,</a:t>
            </a:r>
          </a:p>
          <a:p>
            <a:pPr algn="ctr">
              <a:lnSpc>
                <a:spcPct val="150000"/>
              </a:lnSpc>
              <a:defRPr/>
            </a:pPr>
            <a:r>
              <a:rPr lang="en-US" altLang="zh-CN" sz="4500" b="1" dirty="0">
                <a:solidFill>
                  <a:srgbClr val="FFFF0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500" b="1" dirty="0" err="1">
                <a:solidFill>
                  <a:srgbClr val="FFFF00"/>
                </a:solidFill>
                <a:cs typeface="Times New Roman" panose="02020603050405020304" pitchFamily="18" charset="0"/>
                <a:sym typeface="+mn-ea"/>
              </a:rPr>
              <a:t>thực</a:t>
            </a:r>
            <a:r>
              <a:rPr lang="en-US" altLang="zh-CN" sz="4500" b="1" dirty="0">
                <a:solidFill>
                  <a:srgbClr val="FFFF0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500" b="1" dirty="0" err="1">
                <a:solidFill>
                  <a:srgbClr val="FFFF00"/>
                </a:solidFill>
                <a:cs typeface="Times New Roman" panose="02020603050405020304" pitchFamily="18" charset="0"/>
                <a:sym typeface="+mn-ea"/>
              </a:rPr>
              <a:t>hành</a:t>
            </a:r>
            <a:endParaRPr lang="en-US" altLang="zh-CN" sz="4500" b="1" dirty="0">
              <a:solidFill>
                <a:srgbClr val="FFFF00"/>
              </a:solidFill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=""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8224" b="26546"/>
          <a:stretch/>
        </p:blipFill>
        <p:spPr>
          <a:xfrm>
            <a:off x="558395" y="366505"/>
            <a:ext cx="1606680" cy="10795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2651" y="22963"/>
            <a:ext cx="616689" cy="384300"/>
          </a:xfrm>
          <a:prstGeom prst="rect">
            <a:avLst/>
          </a:prstGeom>
          <a:solidFill>
            <a:srgbClr val="FF7B2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Rectangle 1"/>
          <p:cNvSpPr/>
          <p:nvPr/>
        </p:nvSpPr>
        <p:spPr>
          <a:xfrm>
            <a:off x="210307" y="4937186"/>
            <a:ext cx="1288884" cy="102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566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  <p:sndAc>
          <p:stSnd>
            <p:snd r:embed="rId2" name="chimes.wav"/>
          </p:stSnd>
        </p:sndAc>
      </p:transition>
    </mc:Choice>
    <mc:Fallback xmlns="">
      <p:transition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-54916" y="-49508"/>
            <a:ext cx="9269413" cy="5230416"/>
            <a:chOff x="-18" y="-23"/>
            <a:chExt cx="5839" cy="4393"/>
          </a:xfrm>
        </p:grpSpPr>
        <p:pic>
          <p:nvPicPr>
            <p:cNvPr id="21" name="Picture 13" descr="J009917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74"/>
              <a:ext cx="5760" cy="96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4" descr="J009917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25" y="2087"/>
              <a:ext cx="4330" cy="115"/>
            </a:xfrm>
            <a:prstGeom prst="rect">
              <a:avLst/>
            </a:prstGeom>
            <a:solidFill>
              <a:srgbClr val="009900">
                <a:alpha val="9882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5" descr="J009917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3"/>
              <a:ext cx="5810" cy="117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J009917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92" y="2130"/>
              <a:ext cx="4344" cy="115"/>
            </a:xfrm>
            <a:prstGeom prst="rect">
              <a:avLst/>
            </a:prstGeom>
            <a:solidFill>
              <a:srgbClr val="009900">
                <a:alpha val="9882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" name="Picture 9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99" y="-32147"/>
            <a:ext cx="13716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D25D02C8-03A3-4C8E-A416-4C7C97F430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" r="82619" b="68412"/>
          <a:stretch/>
        </p:blipFill>
        <p:spPr>
          <a:xfrm>
            <a:off x="497089" y="243635"/>
            <a:ext cx="1464128" cy="8010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2" t="41520" r="3348" b="15079"/>
          <a:stretch/>
        </p:blipFill>
        <p:spPr>
          <a:xfrm>
            <a:off x="317897" y="1303880"/>
            <a:ext cx="7847607" cy="10432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91A8974-EBA5-4DA5-ADE1-242AD68CC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257302"/>
            <a:ext cx="1092994" cy="43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r>
              <a:rPr lang="en-US" altLang="vi-VN" sz="2400" dirty="0">
                <a:solidFill>
                  <a:prstClr val="black"/>
                </a:solidFill>
                <a:latin typeface=".VnArial" panose="020B7200000000000000" pitchFamily="34" charset="0"/>
              </a:rPr>
              <a:t>= </a:t>
            </a:r>
            <a:r>
              <a:rPr lang="en-US" altLang="vi-VN" sz="2400" dirty="0">
                <a:solidFill>
                  <a:srgbClr val="FF0000"/>
                </a:solidFill>
                <a:latin typeface=".VnArial" panose="020B7200000000000000" pitchFamily="34" charset="0"/>
              </a:rPr>
              <a:t>13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91A8974-EBA5-4DA5-ADE1-242AD68CC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908512"/>
            <a:ext cx="1092994" cy="43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r>
              <a:rPr lang="en-US" altLang="vi-VN" sz="2400" dirty="0">
                <a:solidFill>
                  <a:prstClr val="black"/>
                </a:solidFill>
                <a:latin typeface=".VnArial" panose="020B7200000000000000" pitchFamily="34" charset="0"/>
              </a:rPr>
              <a:t>= </a:t>
            </a:r>
            <a:r>
              <a:rPr lang="en-US" altLang="vi-VN" sz="2400" dirty="0">
                <a:solidFill>
                  <a:srgbClr val="FF0000"/>
                </a:solidFill>
                <a:latin typeface=".VnArial" panose="020B7200000000000000" pitchFamily="34" charset="0"/>
              </a:rPr>
              <a:t>13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91A8974-EBA5-4DA5-ADE1-242AD68CC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8122" y="1257302"/>
            <a:ext cx="1092994" cy="43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r>
              <a:rPr lang="en-US" altLang="vi-VN" sz="2400" dirty="0">
                <a:solidFill>
                  <a:prstClr val="black"/>
                </a:solidFill>
                <a:latin typeface=".VnArial" panose="020B7200000000000000" pitchFamily="34" charset="0"/>
              </a:rPr>
              <a:t>= </a:t>
            </a:r>
            <a:r>
              <a:rPr lang="en-US" altLang="vi-VN" sz="2400" dirty="0">
                <a:solidFill>
                  <a:srgbClr val="FF0000"/>
                </a:solidFill>
                <a:latin typeface=".VnArial" panose="020B7200000000000000" pitchFamily="34" charset="0"/>
              </a:rPr>
              <a:t>13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91A8974-EBA5-4DA5-ADE1-242AD68CC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8122" y="1908512"/>
            <a:ext cx="1092994" cy="43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r>
              <a:rPr lang="en-US" altLang="vi-VN" sz="2400" dirty="0">
                <a:solidFill>
                  <a:prstClr val="black"/>
                </a:solidFill>
                <a:latin typeface=".VnArial" panose="020B7200000000000000" pitchFamily="34" charset="0"/>
              </a:rPr>
              <a:t>= </a:t>
            </a:r>
            <a:r>
              <a:rPr lang="en-US" altLang="vi-VN" sz="2400" dirty="0">
                <a:solidFill>
                  <a:srgbClr val="FF0000"/>
                </a:solidFill>
                <a:latin typeface=".VnArial" panose="020B7200000000000000" pitchFamily="34" charset="0"/>
              </a:rPr>
              <a:t>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91A8974-EBA5-4DA5-ADE1-242AD68CC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3243" y="1251858"/>
            <a:ext cx="1092994" cy="43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r>
              <a:rPr lang="en-US" altLang="vi-VN" sz="2400" dirty="0">
                <a:solidFill>
                  <a:prstClr val="black"/>
                </a:solidFill>
                <a:latin typeface=".VnArial" panose="020B7200000000000000" pitchFamily="34" charset="0"/>
              </a:rPr>
              <a:t>= </a:t>
            </a:r>
            <a:r>
              <a:rPr lang="en-US" altLang="vi-VN" sz="2400" dirty="0">
                <a:solidFill>
                  <a:srgbClr val="FF0000"/>
                </a:solidFill>
                <a:latin typeface=".VnArial" panose="020B7200000000000000" pitchFamily="34" charset="0"/>
              </a:rPr>
              <a:t>11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91A8974-EBA5-4DA5-ADE1-242AD68CC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3243" y="1828802"/>
            <a:ext cx="1092994" cy="43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r>
              <a:rPr lang="en-US" altLang="vi-VN" sz="2400" dirty="0">
                <a:solidFill>
                  <a:prstClr val="black"/>
                </a:solidFill>
                <a:latin typeface=".VnArial" panose="020B7200000000000000" pitchFamily="34" charset="0"/>
              </a:rPr>
              <a:t>= </a:t>
            </a:r>
            <a:r>
              <a:rPr lang="en-US" altLang="vi-VN" sz="2400" dirty="0">
                <a:solidFill>
                  <a:srgbClr val="FF0000"/>
                </a:solidFill>
                <a:latin typeface=".VnArial" panose="020B7200000000000000" pitchFamily="34" charset="0"/>
              </a:rPr>
              <a:t>11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91A8974-EBA5-4DA5-ADE1-242AD68CC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8363" y="1235530"/>
            <a:ext cx="1092994" cy="43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r>
              <a:rPr lang="en-US" altLang="vi-VN" sz="2400" dirty="0">
                <a:solidFill>
                  <a:prstClr val="black"/>
                </a:solidFill>
                <a:latin typeface=".VnArial" panose="020B7200000000000000" pitchFamily="34" charset="0"/>
              </a:rPr>
              <a:t>= </a:t>
            </a:r>
            <a:r>
              <a:rPr lang="en-US" altLang="vi-VN" sz="2400" dirty="0">
                <a:solidFill>
                  <a:srgbClr val="FF0000"/>
                </a:solidFill>
                <a:latin typeface=".VnArial" panose="020B7200000000000000" pitchFamily="34" charset="0"/>
              </a:rPr>
              <a:t>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91A8974-EBA5-4DA5-ADE1-242AD68CC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8363" y="1828802"/>
            <a:ext cx="1092994" cy="43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r>
              <a:rPr lang="en-US" altLang="vi-VN" sz="2400" dirty="0">
                <a:solidFill>
                  <a:prstClr val="black"/>
                </a:solidFill>
                <a:latin typeface=".VnArial" panose="020B7200000000000000" pitchFamily="34" charset="0"/>
              </a:rPr>
              <a:t>= </a:t>
            </a:r>
            <a:r>
              <a:rPr lang="en-US" altLang="vi-VN" sz="2400" dirty="0">
                <a:solidFill>
                  <a:srgbClr val="FF0000"/>
                </a:solidFill>
                <a:latin typeface=".VnArial" panose="020B7200000000000000" pitchFamily="34" charset="0"/>
              </a:rPr>
              <a:t>11</a:t>
            </a:r>
          </a:p>
        </p:txBody>
      </p:sp>
      <p:pic>
        <p:nvPicPr>
          <p:cNvPr id="26" name="Picture 6" descr="WhitecornerFlow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99" y="411480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Whitecorner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501" y="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7" descr="Whitecorner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56511">
            <a:off x="7897664" y="3946922"/>
            <a:ext cx="1028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30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6720" t="632" r="2272" b="1780"/>
          <a:stretch/>
        </p:blipFill>
        <p:spPr>
          <a:xfrm>
            <a:off x="182166" y="739378"/>
            <a:ext cx="8733234" cy="43183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268" y="85720"/>
            <a:ext cx="5930520" cy="547704"/>
          </a:xfrm>
        </p:spPr>
        <p:txBody>
          <a:bodyPr>
            <a:normAutofit fontScale="90000"/>
          </a:bodyPr>
          <a:lstStyle/>
          <a:p>
            <a:pPr algn="l"/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Nối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2400" b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phép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thích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hợp</a:t>
            </a:r>
            <a:endParaRPr lang="en-US" sz="24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639491" y="1885950"/>
            <a:ext cx="3836194" cy="7715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1725216" y="2657475"/>
            <a:ext cx="1468040" cy="66079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725215" y="1414462"/>
            <a:ext cx="3750470" cy="337542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3932634" y="1500188"/>
            <a:ext cx="3429001" cy="19288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365080" y="3275408"/>
            <a:ext cx="1071563" cy="56078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3825479" y="4221957"/>
            <a:ext cx="3611165" cy="56792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37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303860" y="1944495"/>
            <a:ext cx="4521994" cy="101301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5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Nghỉ</a:t>
            </a:r>
            <a:r>
              <a:rPr lang="en-US" sz="5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giải</a:t>
            </a:r>
            <a:r>
              <a:rPr lang="en-US" sz="5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lao</a:t>
            </a:r>
            <a:endParaRPr lang="en-US" sz="5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088125"/>
      </p:ext>
    </p:extLst>
  </p:cSld>
  <p:clrMapOvr>
    <a:masterClrMapping/>
  </p:clrMapOvr>
  <p:transition>
    <p:circl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rm u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0116" t="5995" r="10233"/>
          <a:stretch/>
        </p:blipFill>
        <p:spPr>
          <a:xfrm>
            <a:off x="0" y="0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0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chimes.wav"/>
          </p:stSnd>
        </p:sndAc>
      </p:transition>
    </mc:Choice>
    <mc:Fallback xmlns="">
      <p:transition spd="slow">
        <p:blinds dir="vert"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2363" y="233917"/>
            <a:ext cx="6354366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Nêu phép tính thích hợp với mỗi tranh vẽ:</a:t>
            </a: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6332" y="219972"/>
            <a:ext cx="452526" cy="45252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420721" y="104362"/>
            <a:ext cx="683747" cy="683747"/>
          </a:xfrm>
          <a:prstGeom prst="flowChartConnector">
            <a:avLst/>
          </a:prstGeom>
          <a:noFill/>
          <a:ln w="28575">
            <a:solidFill>
              <a:srgbClr val="E8C8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8"/>
          <a:stretch/>
        </p:blipFill>
        <p:spPr>
          <a:xfrm>
            <a:off x="500521" y="1031358"/>
            <a:ext cx="7865285" cy="366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28701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8OhhRS5wZcfZiXzWlh9DADCzv93sZJ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23" y="8413"/>
            <a:ext cx="9128044" cy="512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84027"/>
      </p:ext>
    </p:extLst>
  </p:cSld>
  <p:clrMapOvr>
    <a:masterClrMapping/>
  </p:clrMapOvr>
  <p:transition spd="slow">
    <p:cover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2363" y="233917"/>
            <a:ext cx="6354366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Nêu phép tính thích hợp với mỗi tranh vẽ:</a:t>
            </a: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6332" y="219972"/>
            <a:ext cx="452526" cy="45252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420721" y="104362"/>
            <a:ext cx="683747" cy="683747"/>
          </a:xfrm>
          <a:prstGeom prst="flowChartConnector">
            <a:avLst/>
          </a:prstGeom>
          <a:noFill/>
          <a:ln w="28575">
            <a:solidFill>
              <a:srgbClr val="E8C8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8"/>
          <a:stretch/>
        </p:blipFill>
        <p:spPr>
          <a:xfrm>
            <a:off x="500521" y="1031358"/>
            <a:ext cx="7865285" cy="3668233"/>
          </a:xfrm>
          <a:prstGeom prst="rect">
            <a:avLst/>
          </a:prstGeom>
        </p:spPr>
      </p:pic>
      <p:sp>
        <p:nvSpPr>
          <p:cNvPr id="7" name="Rectangle: Rounded Corners 3">
            <a:extLst>
              <a:ext uri="{FF2B5EF4-FFF2-40B4-BE49-F238E27FC236}">
                <a16:creationId xmlns="" xmlns:a16="http://schemas.microsoft.com/office/drawing/2014/main" id="{D3A39AB0-F7A5-4B27-8776-A97C30F576F7}"/>
              </a:ext>
            </a:extLst>
          </p:cNvPr>
          <p:cNvSpPr/>
          <p:nvPr/>
        </p:nvSpPr>
        <p:spPr>
          <a:xfrm>
            <a:off x="4518308" y="3830599"/>
            <a:ext cx="646459" cy="63280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E30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.VnArial" panose="020B7200000000000000" pitchFamily="34" charset="0"/>
              </a:rPr>
              <a:t>4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8" name="Rectangle: Rounded Corners 4">
            <a:extLst>
              <a:ext uri="{FF2B5EF4-FFF2-40B4-BE49-F238E27FC236}">
                <a16:creationId xmlns="" xmlns:a16="http://schemas.microsoft.com/office/drawing/2014/main" id="{9A04333A-5288-46E1-8356-6737E09011A9}"/>
              </a:ext>
            </a:extLst>
          </p:cNvPr>
          <p:cNvSpPr/>
          <p:nvPr/>
        </p:nvSpPr>
        <p:spPr>
          <a:xfrm>
            <a:off x="5507667" y="3830599"/>
            <a:ext cx="628650" cy="63280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E30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.VnArial" panose="020B7200000000000000" pitchFamily="34" charset="0"/>
              </a:rPr>
              <a:t>10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="" xmlns:a16="http://schemas.microsoft.com/office/drawing/2014/main" id="{A5B261CC-DB0F-4AEA-B6DE-BA178A31FF75}"/>
              </a:ext>
            </a:extLst>
          </p:cNvPr>
          <p:cNvSpPr/>
          <p:nvPr/>
        </p:nvSpPr>
        <p:spPr>
          <a:xfrm>
            <a:off x="3828460" y="3829055"/>
            <a:ext cx="593356" cy="634353"/>
          </a:xfrm>
          <a:prstGeom prst="flowChartConnector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prstClr val="black"/>
                </a:solidFill>
                <a:latin typeface=".VnArial" panose="020B7200000000000000" pitchFamily="34" charset="0"/>
              </a:rPr>
              <a:t>-</a:t>
            </a:r>
            <a:endParaRPr lang="vi-VN" sz="2700" dirty="0">
              <a:solidFill>
                <a:prstClr val="black"/>
              </a:solidFill>
            </a:endParaRPr>
          </a:p>
        </p:txBody>
      </p:sp>
      <p:sp>
        <p:nvSpPr>
          <p:cNvPr id="10" name="Rectangle: Rounded Corners 6">
            <a:extLst>
              <a:ext uri="{FF2B5EF4-FFF2-40B4-BE49-F238E27FC236}">
                <a16:creationId xmlns="" xmlns:a16="http://schemas.microsoft.com/office/drawing/2014/main" id="{E2D8705D-D9DD-42F7-96A1-790F93E500BF}"/>
              </a:ext>
            </a:extLst>
          </p:cNvPr>
          <p:cNvSpPr/>
          <p:nvPr/>
        </p:nvSpPr>
        <p:spPr>
          <a:xfrm>
            <a:off x="3157656" y="3824246"/>
            <a:ext cx="610268" cy="63916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E30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rgbClr val="FF0000"/>
                </a:solidFill>
                <a:latin typeface=".VnArial" panose="020B7200000000000000" pitchFamily="34" charset="0"/>
              </a:rPr>
              <a:t>14</a:t>
            </a:r>
            <a:endParaRPr lang="vi-VN" sz="2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26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04" y="1085850"/>
            <a:ext cx="8627597" cy="3314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62363" y="233917"/>
            <a:ext cx="6354366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Nêu phép tính thích hợp với mỗi tranh vẽ:</a:t>
            </a: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6332" y="219972"/>
            <a:ext cx="452526" cy="45252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9" name="Flowchart: Connector 8"/>
          <p:cNvSpPr/>
          <p:nvPr/>
        </p:nvSpPr>
        <p:spPr>
          <a:xfrm>
            <a:off x="420721" y="104362"/>
            <a:ext cx="683747" cy="683747"/>
          </a:xfrm>
          <a:prstGeom prst="flowChartConnector">
            <a:avLst/>
          </a:prstGeom>
          <a:noFill/>
          <a:ln w="28575">
            <a:solidFill>
              <a:srgbClr val="E8C8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86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840"/>
            <a:ext cx="9144000" cy="5281340"/>
          </a:xfrm>
          <a:prstGeom prst="rect">
            <a:avLst/>
          </a:prstGeom>
        </p:spPr>
      </p:pic>
      <p:pic>
        <p:nvPicPr>
          <p:cNvPr id="31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2223" y="1087479"/>
            <a:ext cx="4926169" cy="2499758"/>
          </a:xfrm>
          <a:prstGeom prst="rect">
            <a:avLst/>
          </a:prstGeom>
        </p:spPr>
      </p:pic>
      <p:pic>
        <p:nvPicPr>
          <p:cNvPr id="32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8232" y="515562"/>
            <a:ext cx="899882" cy="1295012"/>
          </a:xfrm>
          <a:prstGeom prst="rect">
            <a:avLst/>
          </a:prstGeom>
        </p:spPr>
      </p:pic>
      <p:pic>
        <p:nvPicPr>
          <p:cNvPr id="33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5940" y="114354"/>
            <a:ext cx="698089" cy="1149504"/>
          </a:xfrm>
          <a:prstGeom prst="rect">
            <a:avLst/>
          </a:prstGeom>
        </p:spPr>
      </p:pic>
      <p:pic>
        <p:nvPicPr>
          <p:cNvPr id="34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6251" y="3045385"/>
            <a:ext cx="2896774" cy="948473"/>
          </a:xfrm>
          <a:prstGeom prst="rect">
            <a:avLst/>
          </a:prstGeom>
        </p:spPr>
      </p:pic>
      <p:sp>
        <p:nvSpPr>
          <p:cNvPr id="35" name="文本框 32"/>
          <p:cNvSpPr txBox="1"/>
          <p:nvPr/>
        </p:nvSpPr>
        <p:spPr>
          <a:xfrm>
            <a:off x="2487467" y="1800200"/>
            <a:ext cx="3724727" cy="10664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257175">
              <a:defRPr/>
            </a:pPr>
            <a:r>
              <a:rPr lang="en-US" altLang="zh-CN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5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36" name="组合 10"/>
          <p:cNvGrpSpPr/>
          <p:nvPr/>
        </p:nvGrpSpPr>
        <p:grpSpPr>
          <a:xfrm rot="6329695" flipH="1">
            <a:off x="5975977" y="1806159"/>
            <a:ext cx="657131" cy="407605"/>
            <a:chOff x="9015984" y="2528554"/>
            <a:chExt cx="2157344" cy="1473489"/>
          </a:xfrm>
        </p:grpSpPr>
        <p:sp>
          <p:nvSpPr>
            <p:cNvPr id="37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defTabSz="685708">
                <a:defRPr/>
              </a:pPr>
              <a:endParaRPr lang="zh-CN" altLang="en-US" sz="10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8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defTabSz="685708">
                <a:defRPr/>
              </a:pPr>
              <a:endParaRPr lang="zh-CN" altLang="en-US" sz="10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9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defTabSz="685708">
                <a:defRPr/>
              </a:pPr>
              <a:endParaRPr lang="zh-CN" altLang="en-US" sz="10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40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defTabSz="685708">
                <a:defRPr/>
              </a:pPr>
              <a:endParaRPr lang="zh-CN" altLang="en-US" sz="1000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41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defTabSz="685708">
                <a:defRPr/>
              </a:pPr>
              <a:endParaRPr lang="zh-CN" altLang="en-US" sz="10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42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defTabSz="685708">
                <a:defRPr/>
              </a:pPr>
              <a:endParaRPr lang="zh-CN" altLang="en-US" sz="10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43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defTabSz="685708">
                <a:defRPr/>
              </a:pPr>
              <a:endParaRPr lang="zh-CN" altLang="en-US" sz="10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44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defTabSz="685708">
                <a:defRPr/>
              </a:pPr>
              <a:endParaRPr lang="zh-CN" altLang="en-US" sz="10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45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defTabSz="685708">
                <a:defRPr/>
              </a:pPr>
              <a:endParaRPr lang="zh-CN" altLang="en-US" sz="10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46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defTabSz="685708">
                <a:defRPr/>
              </a:pPr>
              <a:endParaRPr lang="zh-CN" altLang="en-US" sz="10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737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7efcO6aGXUrF3SAC2aXeZbM47KuGe1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2946"/>
          <a:stretch/>
        </p:blipFill>
        <p:spPr>
          <a:xfrm>
            <a:off x="0" y="53161"/>
            <a:ext cx="9144000" cy="504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4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04" y="1085850"/>
            <a:ext cx="8627597" cy="3314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62363" y="233917"/>
            <a:ext cx="6354366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Nêu phép tính thích hợp với mỗi tranh vẽ:</a:t>
            </a: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6332" y="219972"/>
            <a:ext cx="452526" cy="45252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9" name="Flowchart: Connector 8"/>
          <p:cNvSpPr/>
          <p:nvPr/>
        </p:nvSpPr>
        <p:spPr>
          <a:xfrm>
            <a:off x="420721" y="104362"/>
            <a:ext cx="683747" cy="683747"/>
          </a:xfrm>
          <a:prstGeom prst="flowChartConnector">
            <a:avLst/>
          </a:prstGeom>
          <a:noFill/>
          <a:ln w="28575">
            <a:solidFill>
              <a:srgbClr val="E8C8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: Rounded Corners 3">
            <a:extLst>
              <a:ext uri="{FF2B5EF4-FFF2-40B4-BE49-F238E27FC236}">
                <a16:creationId xmlns="" xmlns:a16="http://schemas.microsoft.com/office/drawing/2014/main" id="{D3A39AB0-F7A5-4B27-8776-A97C30F576F7}"/>
              </a:ext>
            </a:extLst>
          </p:cNvPr>
          <p:cNvSpPr/>
          <p:nvPr/>
        </p:nvSpPr>
        <p:spPr>
          <a:xfrm>
            <a:off x="4285657" y="3724119"/>
            <a:ext cx="646459" cy="63280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E30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.VnArial" panose="020B7200000000000000" pitchFamily="34" charset="0"/>
              </a:rPr>
              <a:t>6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4">
            <a:extLst>
              <a:ext uri="{FF2B5EF4-FFF2-40B4-BE49-F238E27FC236}">
                <a16:creationId xmlns="" xmlns:a16="http://schemas.microsoft.com/office/drawing/2014/main" id="{9A04333A-5288-46E1-8356-6737E09011A9}"/>
              </a:ext>
            </a:extLst>
          </p:cNvPr>
          <p:cNvSpPr/>
          <p:nvPr/>
        </p:nvSpPr>
        <p:spPr>
          <a:xfrm>
            <a:off x="5200650" y="3724118"/>
            <a:ext cx="628650" cy="63280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E30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.VnArial" panose="020B7200000000000000" pitchFamily="34" charset="0"/>
              </a:rPr>
              <a:t>12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="" xmlns:a16="http://schemas.microsoft.com/office/drawing/2014/main" id="{A5B261CC-DB0F-4AEA-B6DE-BA178A31FF75}"/>
              </a:ext>
            </a:extLst>
          </p:cNvPr>
          <p:cNvSpPr/>
          <p:nvPr/>
        </p:nvSpPr>
        <p:spPr>
          <a:xfrm>
            <a:off x="3656977" y="3746882"/>
            <a:ext cx="564720" cy="587282"/>
          </a:xfrm>
          <a:prstGeom prst="flowChartConnector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prstClr val="black"/>
                </a:solidFill>
                <a:latin typeface=".VnArial" panose="020B7200000000000000" pitchFamily="34" charset="0"/>
              </a:rPr>
              <a:t>-</a:t>
            </a:r>
            <a:endParaRPr lang="vi-VN" sz="2700" dirty="0">
              <a:solidFill>
                <a:prstClr val="black"/>
              </a:solidFill>
            </a:endParaRPr>
          </a:p>
        </p:txBody>
      </p:sp>
      <p:sp>
        <p:nvSpPr>
          <p:cNvPr id="12" name="Rectangle: Rounded Corners 6">
            <a:extLst>
              <a:ext uri="{FF2B5EF4-FFF2-40B4-BE49-F238E27FC236}">
                <a16:creationId xmlns="" xmlns:a16="http://schemas.microsoft.com/office/drawing/2014/main" id="{E2D8705D-D9DD-42F7-96A1-790F93E500BF}"/>
              </a:ext>
            </a:extLst>
          </p:cNvPr>
          <p:cNvSpPr/>
          <p:nvPr/>
        </p:nvSpPr>
        <p:spPr>
          <a:xfrm>
            <a:off x="2982751" y="3764836"/>
            <a:ext cx="610268" cy="59209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E30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.VnArial" panose="020B7200000000000000" pitchFamily="34" charset="0"/>
              </a:rPr>
              <a:t>18</a:t>
            </a:r>
            <a:endParaRPr lang="vi-VN" sz="2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42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  <p:sndAc>
          <p:stSnd>
            <p:snd r:embed="rId2" name="chimes.wav"/>
          </p:stSnd>
        </p:sndAc>
      </p:transition>
    </mc:Choice>
    <mc:Fallback xmlns="">
      <p:transition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7" descr="la-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857750"/>
            <a:ext cx="6096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19" name="Picture 8" descr="la-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857750"/>
            <a:ext cx="6096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0" name="Picture 9" descr="la-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57750"/>
            <a:ext cx="6096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1" name="Picture 10" descr="la-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857750"/>
            <a:ext cx="6096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2" name="Picture 11" descr="la-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857750"/>
            <a:ext cx="6096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3" name="Picture 12" descr="la-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857750"/>
            <a:ext cx="6096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4" name="Picture 13" descr="caub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4343400"/>
            <a:ext cx="70961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5" name="Picture 5" descr="cay-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092" y="2343150"/>
            <a:ext cx="29718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6" name="Picture 7" descr="la-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1450"/>
            <a:ext cx="6096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7" name="Picture 8" descr="la-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71450"/>
            <a:ext cx="6096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8" name="Picture 9" descr="la-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71450"/>
            <a:ext cx="6096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9" name="Picture 10" descr="la-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1450"/>
            <a:ext cx="6096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30" name="Picture 11" descr="la-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71450"/>
            <a:ext cx="6096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31" name="Picture 12" descr="la-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71450"/>
            <a:ext cx="6096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32" name="Picture 7" descr="la-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1450"/>
            <a:ext cx="6096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33" name="Picture 7" descr="la-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0464" flipH="1">
            <a:off x="43407" y="1409700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34" name="Picture 8" descr="la-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0464" flipH="1">
            <a:off x="43407" y="2152650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35" name="Picture 9" descr="la-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0464" flipH="1">
            <a:off x="43407" y="2838450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36" name="Picture 10" descr="la-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0464" flipH="1">
            <a:off x="-32793" y="3581400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37" name="Picture 11" descr="la-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0464" flipH="1">
            <a:off x="-32793" y="4210050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38" name="Picture 12" descr="la-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0464" flipH="1">
            <a:off x="8343900" y="38100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39" name="Picture 7" descr="la-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0464" flipH="1">
            <a:off x="43407" y="666750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40" name="Picture 12" descr="la-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0464" flipH="1">
            <a:off x="8496300" y="4724400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80" name="WordArt 28"/>
          <p:cNvSpPr>
            <a:spLocks noChangeArrowheads="1" noChangeShapeType="1" noTextEdit="1"/>
          </p:cNvSpPr>
          <p:nvPr/>
        </p:nvSpPr>
        <p:spPr bwMode="auto">
          <a:xfrm>
            <a:off x="2514600" y="857250"/>
            <a:ext cx="3581400" cy="1095375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27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FF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Vận</a:t>
            </a:r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FF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27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FF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dụng</a:t>
            </a:r>
            <a:endParaRPr lang="en-US" sz="27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66FF"/>
                  </a:gs>
                  <a:gs pos="100000">
                    <a:schemeClr val="tx1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pic>
        <p:nvPicPr>
          <p:cNvPr id="137242" name="Picture 10" descr="d15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22" y="3385034"/>
            <a:ext cx="1676400" cy="13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84" name="AutoShape 32"/>
          <p:cNvSpPr>
            <a:spLocks noChangeArrowheads="1"/>
          </p:cNvSpPr>
          <p:nvPr/>
        </p:nvSpPr>
        <p:spPr bwMode="auto">
          <a:xfrm>
            <a:off x="914400" y="1770170"/>
            <a:ext cx="7400489" cy="1721483"/>
          </a:xfrm>
          <a:prstGeom prst="horizontalScroll">
            <a:avLst>
              <a:gd name="adj" fmla="val 12500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68580" tIns="34290" rIns="68580" bIns="34290" anchor="ctr"/>
          <a:lstStyle/>
          <a:p>
            <a:pPr algn="ctr"/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dạng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17- 2</a:t>
            </a: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76200" y="0"/>
            <a:ext cx="9067800" cy="800100"/>
            <a:chOff x="48" y="3648"/>
            <a:chExt cx="5712" cy="672"/>
          </a:xfrm>
        </p:grpSpPr>
        <p:pic>
          <p:nvPicPr>
            <p:cNvPr id="137245" name="Picture 34" descr="36_1_5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3648"/>
              <a:ext cx="672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246" name="Picture 35" descr="36_1_5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3648"/>
              <a:ext cx="672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247" name="Picture 36" descr="36_1_5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648"/>
              <a:ext cx="672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248" name="Picture 37" descr="36_1_5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3648"/>
              <a:ext cx="672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249" name="Picture 38" descr="36_1_5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8"/>
              <a:ext cx="672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250" name="Picture 39" descr="36_1_5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3648"/>
              <a:ext cx="672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251" name="Picture 40" descr="36_1_5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648"/>
              <a:ext cx="672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252" name="Picture 41" descr="36_1_5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8" y="3648"/>
              <a:ext cx="672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8" name="Picture 9" descr="la-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0464" flipH="1">
            <a:off x="8542683" y="946997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9" descr="la-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0464" flipH="1">
            <a:off x="8630522" y="2558203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9" descr="la-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0464" flipH="1">
            <a:off x="8550965" y="1720298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7" descr="la-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19" y="4857750"/>
            <a:ext cx="6096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9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litter pattern="hexagon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3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80" grpId="0" animBg="1"/>
      <p:bldP spid="2358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195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18" name="Picture 3" descr="195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19" name="Freeform 18"/>
          <p:cNvSpPr/>
          <p:nvPr/>
        </p:nvSpPr>
        <p:spPr bwMode="auto">
          <a:xfrm>
            <a:off x="0" y="285750"/>
            <a:ext cx="7162800" cy="4857750"/>
          </a:xfrm>
          <a:custGeom>
            <a:avLst/>
            <a:gdLst>
              <a:gd name="connsiteX0" fmla="*/ 313944 w 7071360"/>
              <a:gd name="connsiteY0" fmla="*/ 6096 h 6196584"/>
              <a:gd name="connsiteX1" fmla="*/ 451104 w 7071360"/>
              <a:gd name="connsiteY1" fmla="*/ 728472 h 6196584"/>
              <a:gd name="connsiteX2" fmla="*/ 131064 w 7071360"/>
              <a:gd name="connsiteY2" fmla="*/ 1432560 h 6196584"/>
              <a:gd name="connsiteX3" fmla="*/ 478536 w 7071360"/>
              <a:gd name="connsiteY3" fmla="*/ 2218944 h 6196584"/>
              <a:gd name="connsiteX4" fmla="*/ 94488 w 7071360"/>
              <a:gd name="connsiteY4" fmla="*/ 3133344 h 6196584"/>
              <a:gd name="connsiteX5" fmla="*/ 423672 w 7071360"/>
              <a:gd name="connsiteY5" fmla="*/ 3874008 h 6196584"/>
              <a:gd name="connsiteX6" fmla="*/ 67056 w 7071360"/>
              <a:gd name="connsiteY6" fmla="*/ 4733544 h 6196584"/>
              <a:gd name="connsiteX7" fmla="*/ 377952 w 7071360"/>
              <a:gd name="connsiteY7" fmla="*/ 5474208 h 6196584"/>
              <a:gd name="connsiteX8" fmla="*/ 131064 w 7071360"/>
              <a:gd name="connsiteY8" fmla="*/ 6077712 h 6196584"/>
              <a:gd name="connsiteX9" fmla="*/ 780288 w 7071360"/>
              <a:gd name="connsiteY9" fmla="*/ 6013704 h 6196584"/>
              <a:gd name="connsiteX10" fmla="*/ 1338072 w 7071360"/>
              <a:gd name="connsiteY10" fmla="*/ 6141720 h 6196584"/>
              <a:gd name="connsiteX11" fmla="*/ 2179320 w 7071360"/>
              <a:gd name="connsiteY11" fmla="*/ 5931408 h 6196584"/>
              <a:gd name="connsiteX12" fmla="*/ 3029712 w 7071360"/>
              <a:gd name="connsiteY12" fmla="*/ 6160008 h 6196584"/>
              <a:gd name="connsiteX13" fmla="*/ 3825240 w 7071360"/>
              <a:gd name="connsiteY13" fmla="*/ 5922264 h 6196584"/>
              <a:gd name="connsiteX14" fmla="*/ 4693920 w 7071360"/>
              <a:gd name="connsiteY14" fmla="*/ 6105144 h 6196584"/>
              <a:gd name="connsiteX15" fmla="*/ 5416296 w 7071360"/>
              <a:gd name="connsiteY15" fmla="*/ 5885688 h 6196584"/>
              <a:gd name="connsiteX16" fmla="*/ 6038088 w 7071360"/>
              <a:gd name="connsiteY16" fmla="*/ 6150864 h 6196584"/>
              <a:gd name="connsiteX17" fmla="*/ 7071360 w 7071360"/>
              <a:gd name="connsiteY17" fmla="*/ 6013704 h 6196584"/>
              <a:gd name="connsiteX18" fmla="*/ 6038088 w 7071360"/>
              <a:gd name="connsiteY18" fmla="*/ 6114288 h 6196584"/>
              <a:gd name="connsiteX19" fmla="*/ 5471160 w 7071360"/>
              <a:gd name="connsiteY19" fmla="*/ 5766816 h 6196584"/>
              <a:gd name="connsiteX20" fmla="*/ 4648200 w 7071360"/>
              <a:gd name="connsiteY20" fmla="*/ 6178296 h 6196584"/>
              <a:gd name="connsiteX21" fmla="*/ 3852672 w 7071360"/>
              <a:gd name="connsiteY21" fmla="*/ 5821680 h 6196584"/>
              <a:gd name="connsiteX22" fmla="*/ 3048000 w 7071360"/>
              <a:gd name="connsiteY22" fmla="*/ 6196584 h 6196584"/>
              <a:gd name="connsiteX23" fmla="*/ 2170176 w 7071360"/>
              <a:gd name="connsiteY23" fmla="*/ 5821680 h 6196584"/>
              <a:gd name="connsiteX24" fmla="*/ 1484376 w 7071360"/>
              <a:gd name="connsiteY24" fmla="*/ 6150864 h 6196584"/>
              <a:gd name="connsiteX25" fmla="*/ 826008 w 7071360"/>
              <a:gd name="connsiteY25" fmla="*/ 5876544 h 6196584"/>
              <a:gd name="connsiteX26" fmla="*/ 94488 w 7071360"/>
              <a:gd name="connsiteY26" fmla="*/ 6114288 h 6196584"/>
              <a:gd name="connsiteX27" fmla="*/ 496824 w 7071360"/>
              <a:gd name="connsiteY27" fmla="*/ 5401056 h 6196584"/>
              <a:gd name="connsiteX28" fmla="*/ 3048 w 7071360"/>
              <a:gd name="connsiteY28" fmla="*/ 4797552 h 6196584"/>
              <a:gd name="connsiteX29" fmla="*/ 515112 w 7071360"/>
              <a:gd name="connsiteY29" fmla="*/ 3928872 h 6196584"/>
              <a:gd name="connsiteX30" fmla="*/ 12192 w 7071360"/>
              <a:gd name="connsiteY30" fmla="*/ 3115056 h 6196584"/>
              <a:gd name="connsiteX31" fmla="*/ 569976 w 7071360"/>
              <a:gd name="connsiteY31" fmla="*/ 2237232 h 6196584"/>
              <a:gd name="connsiteX32" fmla="*/ 85344 w 7071360"/>
              <a:gd name="connsiteY32" fmla="*/ 1551432 h 6196584"/>
              <a:gd name="connsiteX33" fmla="*/ 588264 w 7071360"/>
              <a:gd name="connsiteY33" fmla="*/ 691896 h 6196584"/>
              <a:gd name="connsiteX34" fmla="*/ 313944 w 7071360"/>
              <a:gd name="connsiteY34" fmla="*/ 6096 h 619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071360" h="6196584">
                <a:moveTo>
                  <a:pt x="313944" y="6096"/>
                </a:moveTo>
                <a:cubicBezTo>
                  <a:pt x="291084" y="12192"/>
                  <a:pt x="481584" y="490728"/>
                  <a:pt x="451104" y="728472"/>
                </a:cubicBezTo>
                <a:cubicBezTo>
                  <a:pt x="420624" y="966216"/>
                  <a:pt x="126492" y="1184148"/>
                  <a:pt x="131064" y="1432560"/>
                </a:cubicBezTo>
                <a:cubicBezTo>
                  <a:pt x="135636" y="1680972"/>
                  <a:pt x="484632" y="1935480"/>
                  <a:pt x="478536" y="2218944"/>
                </a:cubicBezTo>
                <a:cubicBezTo>
                  <a:pt x="472440" y="2502408"/>
                  <a:pt x="103632" y="2857500"/>
                  <a:pt x="94488" y="3133344"/>
                </a:cubicBezTo>
                <a:cubicBezTo>
                  <a:pt x="85344" y="3409188"/>
                  <a:pt x="428244" y="3607308"/>
                  <a:pt x="423672" y="3874008"/>
                </a:cubicBezTo>
                <a:cubicBezTo>
                  <a:pt x="419100" y="4140708"/>
                  <a:pt x="74676" y="4466844"/>
                  <a:pt x="67056" y="4733544"/>
                </a:cubicBezTo>
                <a:cubicBezTo>
                  <a:pt x="59436" y="5000244"/>
                  <a:pt x="367284" y="5250180"/>
                  <a:pt x="377952" y="5474208"/>
                </a:cubicBezTo>
                <a:cubicBezTo>
                  <a:pt x="388620" y="5698236"/>
                  <a:pt x="64008" y="5987796"/>
                  <a:pt x="131064" y="6077712"/>
                </a:cubicBezTo>
                <a:cubicBezTo>
                  <a:pt x="198120" y="6167628"/>
                  <a:pt x="579120" y="6003036"/>
                  <a:pt x="780288" y="6013704"/>
                </a:cubicBezTo>
                <a:cubicBezTo>
                  <a:pt x="981456" y="6024372"/>
                  <a:pt x="1104900" y="6155436"/>
                  <a:pt x="1338072" y="6141720"/>
                </a:cubicBezTo>
                <a:cubicBezTo>
                  <a:pt x="1571244" y="6128004"/>
                  <a:pt x="1897380" y="5928360"/>
                  <a:pt x="2179320" y="5931408"/>
                </a:cubicBezTo>
                <a:cubicBezTo>
                  <a:pt x="2461260" y="5934456"/>
                  <a:pt x="2755392" y="6161532"/>
                  <a:pt x="3029712" y="6160008"/>
                </a:cubicBezTo>
                <a:cubicBezTo>
                  <a:pt x="3304032" y="6158484"/>
                  <a:pt x="3547872" y="5931408"/>
                  <a:pt x="3825240" y="5922264"/>
                </a:cubicBezTo>
                <a:cubicBezTo>
                  <a:pt x="4102608" y="5913120"/>
                  <a:pt x="4428744" y="6111240"/>
                  <a:pt x="4693920" y="6105144"/>
                </a:cubicBezTo>
                <a:cubicBezTo>
                  <a:pt x="4959096" y="6099048"/>
                  <a:pt x="5192268" y="5878068"/>
                  <a:pt x="5416296" y="5885688"/>
                </a:cubicBezTo>
                <a:cubicBezTo>
                  <a:pt x="5640324" y="5893308"/>
                  <a:pt x="5762244" y="6129528"/>
                  <a:pt x="6038088" y="6150864"/>
                </a:cubicBezTo>
                <a:cubicBezTo>
                  <a:pt x="6313932" y="6172200"/>
                  <a:pt x="7071360" y="6019800"/>
                  <a:pt x="7071360" y="6013704"/>
                </a:cubicBezTo>
                <a:cubicBezTo>
                  <a:pt x="7071360" y="6007608"/>
                  <a:pt x="6304788" y="6155436"/>
                  <a:pt x="6038088" y="6114288"/>
                </a:cubicBezTo>
                <a:cubicBezTo>
                  <a:pt x="5771388" y="6073140"/>
                  <a:pt x="5702808" y="5756148"/>
                  <a:pt x="5471160" y="5766816"/>
                </a:cubicBezTo>
                <a:cubicBezTo>
                  <a:pt x="5239512" y="5777484"/>
                  <a:pt x="4917948" y="6169152"/>
                  <a:pt x="4648200" y="6178296"/>
                </a:cubicBezTo>
                <a:cubicBezTo>
                  <a:pt x="4378452" y="6187440"/>
                  <a:pt x="4119372" y="5818632"/>
                  <a:pt x="3852672" y="5821680"/>
                </a:cubicBezTo>
                <a:cubicBezTo>
                  <a:pt x="3585972" y="5824728"/>
                  <a:pt x="3328416" y="6196584"/>
                  <a:pt x="3048000" y="6196584"/>
                </a:cubicBezTo>
                <a:cubicBezTo>
                  <a:pt x="2767584" y="6196584"/>
                  <a:pt x="2430780" y="5829300"/>
                  <a:pt x="2170176" y="5821680"/>
                </a:cubicBezTo>
                <a:cubicBezTo>
                  <a:pt x="1909572" y="5814060"/>
                  <a:pt x="1708404" y="6141720"/>
                  <a:pt x="1484376" y="6150864"/>
                </a:cubicBezTo>
                <a:cubicBezTo>
                  <a:pt x="1260348" y="6160008"/>
                  <a:pt x="1057656" y="5882640"/>
                  <a:pt x="826008" y="5876544"/>
                </a:cubicBezTo>
                <a:cubicBezTo>
                  <a:pt x="594360" y="5870448"/>
                  <a:pt x="149352" y="6193536"/>
                  <a:pt x="94488" y="6114288"/>
                </a:cubicBezTo>
                <a:cubicBezTo>
                  <a:pt x="39624" y="6035040"/>
                  <a:pt x="512064" y="5620512"/>
                  <a:pt x="496824" y="5401056"/>
                </a:cubicBezTo>
                <a:cubicBezTo>
                  <a:pt x="481584" y="5181600"/>
                  <a:pt x="0" y="5042916"/>
                  <a:pt x="3048" y="4797552"/>
                </a:cubicBezTo>
                <a:cubicBezTo>
                  <a:pt x="6096" y="4552188"/>
                  <a:pt x="513588" y="4209288"/>
                  <a:pt x="515112" y="3928872"/>
                </a:cubicBezTo>
                <a:cubicBezTo>
                  <a:pt x="516636" y="3648456"/>
                  <a:pt x="3048" y="3396996"/>
                  <a:pt x="12192" y="3115056"/>
                </a:cubicBezTo>
                <a:cubicBezTo>
                  <a:pt x="21336" y="2833116"/>
                  <a:pt x="557784" y="2497836"/>
                  <a:pt x="569976" y="2237232"/>
                </a:cubicBezTo>
                <a:cubicBezTo>
                  <a:pt x="582168" y="1976628"/>
                  <a:pt x="82296" y="1808988"/>
                  <a:pt x="85344" y="1551432"/>
                </a:cubicBezTo>
                <a:cubicBezTo>
                  <a:pt x="88392" y="1293876"/>
                  <a:pt x="550164" y="943356"/>
                  <a:pt x="588264" y="691896"/>
                </a:cubicBezTo>
                <a:cubicBezTo>
                  <a:pt x="626364" y="440436"/>
                  <a:pt x="336804" y="0"/>
                  <a:pt x="313944" y="6096"/>
                </a:cubicBezTo>
                <a:close/>
              </a:path>
            </a:pathLst>
          </a:cu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68553" tIns="34289" rIns="68553" bIns="34289"/>
          <a:lstStyle/>
          <a:p>
            <a:pPr defTabSz="685494">
              <a:buFont typeface="Arial"/>
              <a:buNone/>
              <a:defRPr/>
            </a:pPr>
            <a:endParaRPr lang="en-US" dirty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1" name="Picture 11" descr="E:\image\Y.Best.hinhdong\Dove-02-jun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14699" y="228600"/>
            <a:ext cx="10668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1" descr="E:\image\Y.Best.hinhdong\Dove-02-jun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00599" y="971551"/>
            <a:ext cx="10668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1" descr="E:\image\Y.Best.hinhdong\Dove-02-jun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14499" y="514350"/>
            <a:ext cx="10668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2" descr="bar01"/>
          <p:cNvPicPr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1" y="0"/>
            <a:ext cx="9144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bar01"/>
          <p:cNvPicPr>
            <a:picLocks noChangeAspect="1" noChangeArrowheads="1"/>
          </p:cNvPicPr>
          <p:nvPr/>
        </p:nvPicPr>
        <p:blipFill>
          <a:blip r:embed="rId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9" y="57150"/>
            <a:ext cx="9144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4" descr="bar01"/>
          <p:cNvPicPr>
            <a:picLocks noChangeAspect="1" noChangeArrowheads="1"/>
          </p:cNvPicPr>
          <p:nvPr/>
        </p:nvPicPr>
        <p:blipFill>
          <a:blip r:embed="rId7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" y="-114300"/>
            <a:ext cx="906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5" descr="bar01"/>
          <p:cNvPicPr>
            <a:picLocks noChangeAspect="1" noChangeArrowheads="1"/>
          </p:cNvPicPr>
          <p:nvPr/>
        </p:nvPicPr>
        <p:blipFill>
          <a:blip r:embed="rId8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0"/>
            <a:ext cx="8839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6" descr="Rose0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308610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7" descr="Rose0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9" y="331470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8" descr="Rose0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382905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WordArt 19"/>
          <p:cNvSpPr>
            <a:spLocks noChangeArrowheads="1" noChangeShapeType="1" noTextEdit="1"/>
          </p:cNvSpPr>
          <p:nvPr/>
        </p:nvSpPr>
        <p:spPr bwMode="auto">
          <a:xfrm>
            <a:off x="571500" y="183357"/>
            <a:ext cx="7848600" cy="1302544"/>
          </a:xfrm>
          <a:prstGeom prst="rect">
            <a:avLst/>
          </a:prstGeom>
        </p:spPr>
        <p:txBody>
          <a:bodyPr wrap="none" lIns="68553" tIns="34289" rIns="68553" bIns="34289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85494">
              <a:buFont typeface="Arial"/>
              <a:buNone/>
            </a:pPr>
            <a:r>
              <a:rPr lang="vi-VN" sz="4100" b="1" i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Chúc thầy, cô và các em sức khỏe</a:t>
            </a:r>
            <a:r>
              <a:rPr lang="en-US" sz="4100" b="1" i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4100" b="1" i="1" kern="10" dirty="0">
              <a:ln w="9525">
                <a:solidFill>
                  <a:srgbClr val="FFFFFF"/>
                </a:solidFill>
                <a:round/>
                <a:headEnd/>
                <a:tailEnd/>
              </a:ln>
              <a:solidFill>
                <a:srgbClr val="CC33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WordArt 20"/>
          <p:cNvSpPr>
            <a:spLocks noChangeArrowheads="1" noChangeShapeType="1" noTextEdit="1"/>
          </p:cNvSpPr>
          <p:nvPr/>
        </p:nvSpPr>
        <p:spPr bwMode="auto">
          <a:xfrm>
            <a:off x="2057400" y="3486150"/>
            <a:ext cx="5638800" cy="800100"/>
          </a:xfrm>
          <a:prstGeom prst="rect">
            <a:avLst/>
          </a:prstGeom>
        </p:spPr>
        <p:txBody>
          <a:bodyPr wrap="none" lIns="68553" tIns="34289" rIns="68553" bIns="34289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6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494">
              <a:buFont typeface="Arial"/>
              <a:buNone/>
            </a:pPr>
            <a:r>
              <a:rPr lang="vi-VN" sz="2700" b="1" i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chân thành cảm ơn</a:t>
            </a:r>
            <a:r>
              <a:rPr lang="en-US" sz="2700" b="1" i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!</a:t>
            </a:r>
            <a:endParaRPr lang="vi-VN" sz="2700" b="1" i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3" name="Picture 21" descr="blumen-pflanzen08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49" y="1885950"/>
            <a:ext cx="2895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632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105409"/>
            <a:ext cx="3909536" cy="555308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xmlns="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5719906" y="2581061"/>
            <a:ext cx="3001973" cy="2122788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xmlns="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53539" y="3332592"/>
            <a:ext cx="1335325" cy="1545634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xmlns="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2742" y="3078001"/>
            <a:ext cx="2217527" cy="1391535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32084167-7FAD-4265-9C68-D65BEDBE26A3}"/>
              </a:ext>
            </a:extLst>
          </p:cNvPr>
          <p:cNvGrpSpPr/>
          <p:nvPr/>
        </p:nvGrpSpPr>
        <p:grpSpPr>
          <a:xfrm>
            <a:off x="510018" y="613869"/>
            <a:ext cx="2720102" cy="2057098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xmlns="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xmlns="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xmlns="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xmlns="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xmlns="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xmlns="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1619638" y="2304966"/>
            <a:ext cx="6654314" cy="696930"/>
          </a:xfrm>
          <a:prstGeom prst="rect">
            <a:avLst/>
          </a:prstGeom>
        </p:spPr>
        <p:txBody>
          <a:bodyPr spcFirstLastPara="1" lIns="68580" tIns="34290" rIns="68580" bIns="34290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vi-VN" altLang="zh-CN" sz="4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lt"/>
              </a:rPr>
              <a:t>Tạm</a:t>
            </a:r>
            <a:r>
              <a:rPr lang="vi-VN" altLang="zh-CN" sz="4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lt"/>
              </a:rPr>
              <a:t> </a:t>
            </a:r>
            <a:r>
              <a:rPr lang="vi-VN" altLang="zh-CN" sz="4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lt"/>
              </a:rPr>
              <a:t>biệt</a:t>
            </a:r>
            <a:r>
              <a:rPr lang="vi-VN" altLang="zh-CN" sz="4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lt"/>
              </a:rPr>
              <a:t> </a:t>
            </a:r>
            <a:r>
              <a:rPr lang="vi-VN" altLang="zh-CN" sz="4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lt"/>
              </a:rPr>
              <a:t>và</a:t>
            </a:r>
            <a:r>
              <a:rPr lang="vi-VN" altLang="zh-CN" sz="4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lt"/>
              </a:rPr>
              <a:t> </a:t>
            </a:r>
            <a:r>
              <a:rPr lang="vi-VN" altLang="zh-CN" sz="4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lt"/>
              </a:rPr>
              <a:t>hẹn</a:t>
            </a:r>
            <a:r>
              <a:rPr lang="vi-VN" altLang="zh-CN" sz="4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lt"/>
              </a:rPr>
              <a:t> </a:t>
            </a:r>
            <a:r>
              <a:rPr lang="vi-VN" altLang="zh-CN" sz="4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lt"/>
              </a:rPr>
              <a:t>gặp</a:t>
            </a:r>
            <a:r>
              <a:rPr lang="vi-VN" altLang="zh-CN" sz="4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lt"/>
              </a:rPr>
              <a:t> </a:t>
            </a:r>
            <a:r>
              <a:rPr lang="vi-VN" altLang="zh-CN" sz="4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lt"/>
              </a:rPr>
              <a:t>lại</a:t>
            </a:r>
            <a:r>
              <a:rPr lang="vi-VN" altLang="zh-CN" sz="4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lt"/>
              </a:rPr>
              <a:t>!</a:t>
            </a:r>
            <a:endParaRPr lang="zh-CN" altLang="en-US" sz="4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xmlns="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77152" y="1551882"/>
            <a:ext cx="525304" cy="4605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xmlns="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4223" y="215113"/>
            <a:ext cx="1013646" cy="8829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xmlns="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928" y="458728"/>
            <a:ext cx="924117" cy="66971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2651" y="22963"/>
            <a:ext cx="616689" cy="384300"/>
          </a:xfrm>
          <a:prstGeom prst="rect">
            <a:avLst/>
          </a:prstGeom>
          <a:solidFill>
            <a:srgbClr val="FF7B2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0432534"/>
      </p:ext>
    </p:extLst>
  </p:cSld>
  <p:clrMapOvr>
    <a:masterClrMapping/>
  </p:clrMapOvr>
  <p:transition spd="slow"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069" y="3681466"/>
            <a:ext cx="1640979" cy="144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021" y="4084252"/>
            <a:ext cx="3155043" cy="11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090005" y="103411"/>
            <a:ext cx="653219" cy="8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53514" y="-61230"/>
            <a:ext cx="777777" cy="928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1318642" y="3373963"/>
            <a:ext cx="6072758" cy="15357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80731" tIns="40365" rIns="80731" bIns="4036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3870" eaLnBrk="1" fontAlgn="base" hangingPunct="1">
              <a:lnSpc>
                <a:spcPct val="150000"/>
              </a:lnSpc>
              <a:spcAft>
                <a:spcPct val="0"/>
              </a:spcAft>
              <a:defRPr/>
            </a:pPr>
            <a:r>
              <a:rPr lang="en-US" sz="2100" b="1" kern="1100" spc="8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100" b="1" kern="1100" spc="8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kern="1100" spc="8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100" b="1" kern="1100" spc="8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kern="1100" spc="8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100" b="1" kern="1100" spc="8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kern="1100" spc="8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100" b="1" kern="1100" spc="8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100" b="1" kern="1100" spc="8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LÊ THỊ THU TRANG</a:t>
            </a:r>
          </a:p>
          <a:p>
            <a:pPr algn="ctr" defTabSz="513870" eaLnBrk="1" fontAlgn="base" hangingPunct="1">
              <a:lnSpc>
                <a:spcPct val="150000"/>
              </a:lnSpc>
              <a:spcAft>
                <a:spcPct val="0"/>
              </a:spcAft>
              <a:defRPr/>
            </a:pPr>
            <a:r>
              <a:rPr lang="en-US" sz="2100" b="1" kern="1100" spc="8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100" b="1" kern="1100" spc="8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kern="1100" spc="8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100" b="1" kern="1100" spc="8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2022- 2023</a:t>
            </a:r>
          </a:p>
          <a:p>
            <a:pPr algn="ctr" defTabSz="513870" eaLnBrk="1" fontAlgn="base" hangingPunct="1">
              <a:lnSpc>
                <a:spcPct val="150000"/>
              </a:lnSpc>
              <a:spcAft>
                <a:spcPct val="0"/>
              </a:spcAft>
              <a:defRPr/>
            </a:pPr>
            <a:endParaRPr lang="en-US" sz="2100" b="1" kern="1100" spc="8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8394320" y="2624210"/>
            <a:ext cx="653219" cy="8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animal-14[1]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15570" y="2703016"/>
            <a:ext cx="600738" cy="43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68831" y="1458745"/>
            <a:ext cx="138564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685708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65174" y="518779"/>
            <a:ext cx="138564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685708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28387" y="175879"/>
            <a:ext cx="5941891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 defTabSz="685708"/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PHÙ MỸ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TRƯỜNG TIỂU HỌC SỐ 2 THỊ TRẤN PHÙ MỸ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18642" y="1435607"/>
            <a:ext cx="6761382" cy="133113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 defTabSz="685708"/>
            <a:r>
              <a:rPr lang="en-US" sz="41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CHÀO MỪNG QUÝ THẦY VỀ DỰ GIỜ THĂM LỚP 1A</a:t>
            </a:r>
            <a:endParaRPr lang="en-US" sz="41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2152263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C22967B1-F7E1-4408-8362-A7C884BA4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323237"/>
            <a:ext cx="9144397" cy="4825638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="" xmlns:a16="http://schemas.microsoft.com/office/drawing/2014/main" id="{81B57349-8771-43F4-AD79-7F95C92B5BC1}"/>
              </a:ext>
            </a:extLst>
          </p:cNvPr>
          <p:cNvSpPr txBox="1"/>
          <p:nvPr/>
        </p:nvSpPr>
        <p:spPr>
          <a:xfrm>
            <a:off x="153801" y="479676"/>
            <a:ext cx="4364130" cy="99257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defRPr/>
            </a:pP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DORAEMON VÀ CHIẾC 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 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RÁN</a:t>
            </a:r>
          </a:p>
        </p:txBody>
      </p:sp>
      <p:pic>
        <p:nvPicPr>
          <p:cNvPr id="6" name="Picture 7">
            <a:hlinkClick r:id="rId5" action="ppaction://hlinksldjump"/>
            <a:extLst>
              <a:ext uri="{FF2B5EF4-FFF2-40B4-BE49-F238E27FC236}">
                <a16:creationId xmlns="" xmlns:a16="http://schemas.microsoft.com/office/drawing/2014/main" id="{B29945E2-869A-4A30-87D9-7712340BA0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499" y="323238"/>
            <a:ext cx="1028700" cy="1305457"/>
          </a:xfrm>
          <a:prstGeom prst="rect">
            <a:avLst/>
          </a:prstGeom>
        </p:spPr>
      </p:pic>
      <p:pic>
        <p:nvPicPr>
          <p:cNvPr id="7" name="Doremon-Beat_vy46.mp3">
            <a:hlinkClick r:id="" action="ppaction://media"/>
            <a:extLst>
              <a:ext uri="{FF2B5EF4-FFF2-40B4-BE49-F238E27FC236}">
                <a16:creationId xmlns="" xmlns:a16="http://schemas.microsoft.com/office/drawing/2014/main" id="{FAA2AC74-9E4B-4CAC-B140-562610310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53453" y="239246"/>
            <a:ext cx="457200" cy="457200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="" xmlns:a16="http://schemas.microsoft.com/office/drawing/2014/main" id="{8BCE773E-509D-4ED8-9D92-9102FD5621F3}"/>
              </a:ext>
            </a:extLst>
          </p:cNvPr>
          <p:cNvSpPr txBox="1"/>
          <p:nvPr/>
        </p:nvSpPr>
        <p:spPr>
          <a:xfrm>
            <a:off x="207672" y="2029189"/>
            <a:ext cx="3939448" cy="2285239"/>
          </a:xfrm>
          <a:prstGeom prst="rect">
            <a:avLst/>
          </a:prstGeom>
          <a:solidFill>
            <a:srgbClr val="FFFF00"/>
          </a:solidFill>
        </p:spPr>
        <p:txBody>
          <a:bodyPr wrap="square" lIns="68579" tIns="34289" rIns="68579" bIns="34289" rtlCol="0">
            <a:spAutoFit/>
          </a:bodyPr>
          <a:lstStyle/>
          <a:p>
            <a:pPr algn="just" defTabSz="685783">
              <a:defRPr/>
            </a:pP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  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ghét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vụng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rán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Doraemon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473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62BCF6F8-832B-4E92-9B1F-F1FA2A82B1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96" y="0"/>
            <a:ext cx="9144396" cy="5143501"/>
          </a:xfrm>
          <a:prstGeom prst="rect">
            <a:avLst/>
          </a:prstGeom>
        </p:spPr>
      </p:pic>
      <p:sp>
        <p:nvSpPr>
          <p:cNvPr id="3" name="Oval 1">
            <a:extLst>
              <a:ext uri="{FF2B5EF4-FFF2-40B4-BE49-F238E27FC236}">
                <a16:creationId xmlns:a16="http://schemas.microsoft.com/office/drawing/2014/main" xmlns="" id="{32BE60E5-D965-421A-B30A-B73D8110CE29}"/>
              </a:ext>
            </a:extLst>
          </p:cNvPr>
          <p:cNvSpPr/>
          <p:nvPr/>
        </p:nvSpPr>
        <p:spPr>
          <a:xfrm>
            <a:off x="1735556" y="432386"/>
            <a:ext cx="4686300" cy="94659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05584174-4422-499D-B0F8-65E6FCEB4B9F}"/>
              </a:ext>
            </a:extLst>
          </p:cNvPr>
          <p:cNvSpPr txBox="1"/>
          <p:nvPr/>
        </p:nvSpPr>
        <p:spPr>
          <a:xfrm>
            <a:off x="2192756" y="676090"/>
            <a:ext cx="405765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19 – 5 = ?</a:t>
            </a: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xmlns="" id="{EFD55A35-78B2-41D4-A020-562DF2E5B78E}"/>
              </a:ext>
            </a:extLst>
          </p:cNvPr>
          <p:cNvSpPr/>
          <p:nvPr/>
        </p:nvSpPr>
        <p:spPr>
          <a:xfrm>
            <a:off x="1803096" y="3340012"/>
            <a:ext cx="160020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4">
            <a:extLst>
              <a:ext uri="{FF2B5EF4-FFF2-40B4-BE49-F238E27FC236}">
                <a16:creationId xmlns:a16="http://schemas.microsoft.com/office/drawing/2014/main" xmlns="" id="{B88FF2A3-45F2-4765-BA7C-B1E8FA8CFFB3}"/>
              </a:ext>
            </a:extLst>
          </p:cNvPr>
          <p:cNvSpPr/>
          <p:nvPr/>
        </p:nvSpPr>
        <p:spPr>
          <a:xfrm>
            <a:off x="4650206" y="3304989"/>
            <a:ext cx="160020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xmlns="" id="{8FC20831-1565-4168-ADBC-D28E57644D43}"/>
              </a:ext>
            </a:extLst>
          </p:cNvPr>
          <p:cNvSpPr/>
          <p:nvPr/>
        </p:nvSpPr>
        <p:spPr>
          <a:xfrm>
            <a:off x="1834268" y="2008724"/>
            <a:ext cx="160020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xmlns="" id="{08446DBC-54AF-41E5-B589-4C2B00D5AD48}"/>
              </a:ext>
            </a:extLst>
          </p:cNvPr>
          <p:cNvSpPr/>
          <p:nvPr/>
        </p:nvSpPr>
        <p:spPr>
          <a:xfrm>
            <a:off x="4634619" y="1993137"/>
            <a:ext cx="160020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xmlns="" id="{D8230517-733C-4FBE-A0C6-5151EF40D8F0}"/>
              </a:ext>
            </a:extLst>
          </p:cNvPr>
          <p:cNvSpPr txBox="1"/>
          <p:nvPr/>
        </p:nvSpPr>
        <p:spPr>
          <a:xfrm>
            <a:off x="2009162" y="3435046"/>
            <a:ext cx="1278082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C: 14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xmlns="" id="{21903642-FDF0-4644-966E-B8EB5B27F052}"/>
              </a:ext>
            </a:extLst>
          </p:cNvPr>
          <p:cNvSpPr txBox="1"/>
          <p:nvPr/>
        </p:nvSpPr>
        <p:spPr>
          <a:xfrm>
            <a:off x="4909978" y="2082303"/>
            <a:ext cx="114300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B: 15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xmlns="" id="{F57E478C-81E3-49D0-863A-D484E830E79C}"/>
              </a:ext>
            </a:extLst>
          </p:cNvPr>
          <p:cNvSpPr txBox="1"/>
          <p:nvPr/>
        </p:nvSpPr>
        <p:spPr>
          <a:xfrm>
            <a:off x="4863219" y="3382439"/>
            <a:ext cx="114300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D: 16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xmlns="" id="{CE560243-10A3-4E61-AB45-5F4B7CBB27CC}"/>
              </a:ext>
            </a:extLst>
          </p:cNvPr>
          <p:cNvSpPr txBox="1"/>
          <p:nvPr/>
        </p:nvSpPr>
        <p:spPr>
          <a:xfrm>
            <a:off x="2109627" y="2101498"/>
            <a:ext cx="114300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A: 13</a:t>
            </a:r>
          </a:p>
        </p:txBody>
      </p:sp>
      <p:pic>
        <p:nvPicPr>
          <p:cNvPr id="13" name="Picture 11">
            <a:extLst>
              <a:ext uri="{FF2B5EF4-FFF2-40B4-BE49-F238E27FC236}">
                <a16:creationId xmlns:a16="http://schemas.microsoft.com/office/drawing/2014/main" xmlns="" id="{ACF08A23-ECB0-4662-B193-53610BE9FD5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3805671" y="1311003"/>
            <a:ext cx="1418359" cy="1502351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xmlns="" id="{BA38CD21-6BDF-497C-8786-C014E057C7E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3849297" y="2793229"/>
            <a:ext cx="1418359" cy="1502351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xmlns="" id="{6BF7C750-9CF2-4C16-B995-C306362BA7D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838041" y="1210987"/>
            <a:ext cx="1418359" cy="1502351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5EC58B52-AD25-40C8-BD1A-C3D3D0960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22206" y="218889"/>
            <a:ext cx="457200" cy="457200"/>
          </a:xfrm>
          <a:prstGeom prst="rect">
            <a:avLst/>
          </a:prstGeom>
        </p:spPr>
      </p:pic>
      <p:pic>
        <p:nvPicPr>
          <p:cNvPr id="17" name="Dor">
            <a:extLst>
              <a:ext uri="{FF2B5EF4-FFF2-40B4-BE49-F238E27FC236}">
                <a16:creationId xmlns:a16="http://schemas.microsoft.com/office/drawing/2014/main" xmlns="" id="{BA92BA86-8661-4787-B853-6FF73E16D87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6270" r="10908"/>
          <a:stretch/>
        </p:blipFill>
        <p:spPr>
          <a:xfrm>
            <a:off x="795079" y="2591910"/>
            <a:ext cx="1314548" cy="1581057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26EA65DC-B29D-48BF-9E91-B9BD632FB1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63769" y="1067913"/>
            <a:ext cx="457200" cy="4572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9709830A-60F5-4EFC-A0AA-A37D5CCE3A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63769" y="2942823"/>
            <a:ext cx="457200" cy="457200"/>
          </a:xfrm>
          <a:prstGeom prst="rect">
            <a:avLst/>
          </a:prstGeom>
        </p:spPr>
      </p:pic>
      <p:pic>
        <p:nvPicPr>
          <p:cNvPr id="20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4B56FED4-49D8-46E8-916B-8A4D1C9DB1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22206" y="1993137"/>
            <a:ext cx="457200" cy="457200"/>
          </a:xfrm>
          <a:prstGeom prst="rect">
            <a:avLst/>
          </a:prstGeom>
        </p:spPr>
      </p:pic>
      <p:pic>
        <p:nvPicPr>
          <p:cNvPr id="21" name="Picture 19">
            <a:hlinkClick r:id="rId16" action="ppaction://hlinksldjump"/>
            <a:extLst>
              <a:ext uri="{FF2B5EF4-FFF2-40B4-BE49-F238E27FC236}">
                <a16:creationId xmlns:a16="http://schemas.microsoft.com/office/drawing/2014/main" xmlns="" id="{49554D94-5682-4252-875D-BE1A286DA3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037" y="323238"/>
            <a:ext cx="1028700" cy="130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0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  <p:sndAc>
          <p:stSnd>
            <p:snd r:embed="rId6" name="chimes.wav"/>
          </p:stSnd>
        </p:sndAc>
      </p:transition>
    </mc:Choice>
    <mc:Fallback xmlns="">
      <p:transition spd="med">
        <p:fade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oh-nooo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1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12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3F6980BC-2447-41BF-8D07-BA7CF08C14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sp>
        <p:nvSpPr>
          <p:cNvPr id="3" name="Oval 1">
            <a:extLst>
              <a:ext uri="{FF2B5EF4-FFF2-40B4-BE49-F238E27FC236}">
                <a16:creationId xmlns:a16="http://schemas.microsoft.com/office/drawing/2014/main" xmlns="" id="{26FD9C90-09F5-4EB7-9A91-1AFFECDD2B83}"/>
              </a:ext>
            </a:extLst>
          </p:cNvPr>
          <p:cNvSpPr/>
          <p:nvPr/>
        </p:nvSpPr>
        <p:spPr>
          <a:xfrm>
            <a:off x="1771650" y="228600"/>
            <a:ext cx="4686300" cy="1371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7F7A5071-735D-4388-8ABD-D4B349A87B67}"/>
              </a:ext>
            </a:extLst>
          </p:cNvPr>
          <p:cNvSpPr txBox="1"/>
          <p:nvPr/>
        </p:nvSpPr>
        <p:spPr>
          <a:xfrm>
            <a:off x="2228850" y="628651"/>
            <a:ext cx="405765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15 – 0 = ?</a:t>
            </a: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xmlns="" id="{646BCA58-79D0-44B9-83E1-31E1E78FC626}"/>
              </a:ext>
            </a:extLst>
          </p:cNvPr>
          <p:cNvSpPr/>
          <p:nvPr/>
        </p:nvSpPr>
        <p:spPr>
          <a:xfrm>
            <a:off x="1771650" y="2000250"/>
            <a:ext cx="160020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4">
            <a:extLst>
              <a:ext uri="{FF2B5EF4-FFF2-40B4-BE49-F238E27FC236}">
                <a16:creationId xmlns:a16="http://schemas.microsoft.com/office/drawing/2014/main" xmlns="" id="{26BE0E33-E47F-4B7D-8F6F-1A242C6C8CF5}"/>
              </a:ext>
            </a:extLst>
          </p:cNvPr>
          <p:cNvSpPr/>
          <p:nvPr/>
        </p:nvSpPr>
        <p:spPr>
          <a:xfrm>
            <a:off x="4686300" y="3257550"/>
            <a:ext cx="160020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xmlns="" id="{E85893BA-AB1A-40F9-9DE1-C31AF3CCC71B}"/>
              </a:ext>
            </a:extLst>
          </p:cNvPr>
          <p:cNvSpPr/>
          <p:nvPr/>
        </p:nvSpPr>
        <p:spPr>
          <a:xfrm>
            <a:off x="1771650" y="3257550"/>
            <a:ext cx="160020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xmlns="" id="{C7B69BC4-C078-4455-AA51-207341611094}"/>
              </a:ext>
            </a:extLst>
          </p:cNvPr>
          <p:cNvSpPr/>
          <p:nvPr/>
        </p:nvSpPr>
        <p:spPr>
          <a:xfrm>
            <a:off x="4670714" y="1945698"/>
            <a:ext cx="160020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xmlns="" id="{9ED8BF97-A472-45DA-AF59-929DB983B3F2}"/>
              </a:ext>
            </a:extLst>
          </p:cNvPr>
          <p:cNvSpPr txBox="1"/>
          <p:nvPr/>
        </p:nvSpPr>
        <p:spPr>
          <a:xfrm>
            <a:off x="2029586" y="2114285"/>
            <a:ext cx="1278082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A: 15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xmlns="" id="{D12C8218-6973-45F4-8405-0BB610CFD4E4}"/>
              </a:ext>
            </a:extLst>
          </p:cNvPr>
          <p:cNvSpPr txBox="1"/>
          <p:nvPr/>
        </p:nvSpPr>
        <p:spPr>
          <a:xfrm>
            <a:off x="4914900" y="2031383"/>
            <a:ext cx="114300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B: 17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xmlns="" id="{922E4342-753A-4CE6-AD72-E9EA29D2E458}"/>
              </a:ext>
            </a:extLst>
          </p:cNvPr>
          <p:cNvSpPr txBox="1"/>
          <p:nvPr/>
        </p:nvSpPr>
        <p:spPr>
          <a:xfrm>
            <a:off x="4902459" y="3356871"/>
            <a:ext cx="114300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D: 18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xmlns="" id="{422A38C7-802B-47D8-A490-C61C373D43A8}"/>
              </a:ext>
            </a:extLst>
          </p:cNvPr>
          <p:cNvSpPr txBox="1"/>
          <p:nvPr/>
        </p:nvSpPr>
        <p:spPr>
          <a:xfrm>
            <a:off x="2029688" y="3374027"/>
            <a:ext cx="114300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C: 16</a:t>
            </a:r>
          </a:p>
        </p:txBody>
      </p:sp>
      <p:pic>
        <p:nvPicPr>
          <p:cNvPr id="13" name="Picture 11">
            <a:extLst>
              <a:ext uri="{FF2B5EF4-FFF2-40B4-BE49-F238E27FC236}">
                <a16:creationId xmlns:a16="http://schemas.microsoft.com/office/drawing/2014/main" xmlns="" id="{FE3D774C-E7A1-4B92-BC06-1DD65578081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4179745" y="1740687"/>
            <a:ext cx="954231" cy="1010739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xmlns="" id="{E099864E-9D99-4F0F-8E09-FDE53AD37AE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4257676" y="3096924"/>
            <a:ext cx="893891" cy="946826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xmlns="" id="{22A07574-064B-45A2-8B54-D5217639D55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1062470" y="2933955"/>
            <a:ext cx="1047749" cy="1109795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EB7D8337-F0CD-456C-AE75-166F9752A9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58300" y="171450"/>
            <a:ext cx="457200" cy="457200"/>
          </a:xfrm>
          <a:prstGeom prst="rect">
            <a:avLst/>
          </a:prstGeom>
        </p:spPr>
      </p:pic>
      <p:pic>
        <p:nvPicPr>
          <p:cNvPr id="17" name="Dor">
            <a:extLst>
              <a:ext uri="{FF2B5EF4-FFF2-40B4-BE49-F238E27FC236}">
                <a16:creationId xmlns:a16="http://schemas.microsoft.com/office/drawing/2014/main" xmlns="" id="{F730BD8C-DA04-4C50-A1F5-C5D6BE994A2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6270" r="10908"/>
          <a:stretch/>
        </p:blipFill>
        <p:spPr>
          <a:xfrm>
            <a:off x="742950" y="1020474"/>
            <a:ext cx="1377121" cy="1656316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388A7D78-2781-4EF2-8BF7-F7DFFB629D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299864" y="1020474"/>
            <a:ext cx="457200" cy="4572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FCBFA0FB-8864-44A9-8B66-4F3AD0F906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299864" y="2895384"/>
            <a:ext cx="457200" cy="457200"/>
          </a:xfrm>
          <a:prstGeom prst="rect">
            <a:avLst/>
          </a:prstGeom>
        </p:spPr>
      </p:pic>
      <p:pic>
        <p:nvPicPr>
          <p:cNvPr id="20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A46D7F0B-43D3-4210-9942-EDE94FDD85C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258300" y="1945698"/>
            <a:ext cx="457200" cy="457200"/>
          </a:xfrm>
          <a:prstGeom prst="rect">
            <a:avLst/>
          </a:prstGeom>
        </p:spPr>
      </p:pic>
      <p:pic>
        <p:nvPicPr>
          <p:cNvPr id="21" name="Picture 19">
            <a:hlinkClick r:id="rId18" action="ppaction://hlinksldjump"/>
            <a:extLst>
              <a:ext uri="{FF2B5EF4-FFF2-40B4-BE49-F238E27FC236}">
                <a16:creationId xmlns:a16="http://schemas.microsoft.com/office/drawing/2014/main" xmlns="" id="{FC1AC4E6-1E0F-4B0F-A79E-64E64B7823A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0" y="414503"/>
            <a:ext cx="1028700" cy="130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2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  <p:sndAc>
          <p:stSnd>
            <p:snd r:embed="rId6" name="chimes.wav"/>
          </p:stSnd>
        </p:sndAc>
      </p:transition>
    </mc:Choice>
    <mc:Fallback xmlns="">
      <p:transition spd="slow">
        <p:fade/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0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12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1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 animBg="1"/>
      <p:bldP spid="4" grpId="0"/>
      <p:bldP spid="5" grpId="0" animBg="1"/>
      <p:bldP spid="5" grpId="1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F73D6D1E-5692-4B45-A8E4-DF9101B458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1"/>
            <a:ext cx="9144001" cy="5155420"/>
          </a:xfrm>
          <a:prstGeom prst="rect">
            <a:avLst/>
          </a:prstGeom>
        </p:spPr>
      </p:pic>
      <p:sp>
        <p:nvSpPr>
          <p:cNvPr id="3" name="Oval 1">
            <a:extLst>
              <a:ext uri="{FF2B5EF4-FFF2-40B4-BE49-F238E27FC236}">
                <a16:creationId xmlns:a16="http://schemas.microsoft.com/office/drawing/2014/main" xmlns="" id="{2CEDC3F3-40D3-4BFE-96AA-276424E2401B}"/>
              </a:ext>
            </a:extLst>
          </p:cNvPr>
          <p:cNvSpPr/>
          <p:nvPr/>
        </p:nvSpPr>
        <p:spPr>
          <a:xfrm>
            <a:off x="1771650" y="228600"/>
            <a:ext cx="4686300" cy="1371600"/>
          </a:xfrm>
          <a:prstGeom prst="ellipse">
            <a:avLst/>
          </a:prstGeom>
          <a:solidFill>
            <a:srgbClr val="66FF9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17809E9E-9E41-4461-808A-6EA83AAE43EC}"/>
              </a:ext>
            </a:extLst>
          </p:cNvPr>
          <p:cNvSpPr txBox="1"/>
          <p:nvPr/>
        </p:nvSpPr>
        <p:spPr>
          <a:xfrm>
            <a:off x="2228850" y="628651"/>
            <a:ext cx="405765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16 – 3 = ?</a:t>
            </a: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xmlns="" id="{319F739A-4031-4674-835A-27AFA231BE99}"/>
              </a:ext>
            </a:extLst>
          </p:cNvPr>
          <p:cNvSpPr/>
          <p:nvPr/>
        </p:nvSpPr>
        <p:spPr>
          <a:xfrm>
            <a:off x="4572000" y="1900255"/>
            <a:ext cx="160020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4">
            <a:extLst>
              <a:ext uri="{FF2B5EF4-FFF2-40B4-BE49-F238E27FC236}">
                <a16:creationId xmlns:a16="http://schemas.microsoft.com/office/drawing/2014/main" xmlns="" id="{845A8299-12A4-4322-B858-5807F3F68A49}"/>
              </a:ext>
            </a:extLst>
          </p:cNvPr>
          <p:cNvSpPr/>
          <p:nvPr/>
        </p:nvSpPr>
        <p:spPr>
          <a:xfrm>
            <a:off x="4686300" y="3257550"/>
            <a:ext cx="160020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xmlns="" id="{8CB748DE-F7A1-4226-88C1-F85BD02ABB2B}"/>
              </a:ext>
            </a:extLst>
          </p:cNvPr>
          <p:cNvSpPr/>
          <p:nvPr/>
        </p:nvSpPr>
        <p:spPr>
          <a:xfrm>
            <a:off x="1771650" y="3257550"/>
            <a:ext cx="160020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xmlns="" id="{6405EA39-92D6-49AB-86AA-BBCEC1C86508}"/>
              </a:ext>
            </a:extLst>
          </p:cNvPr>
          <p:cNvSpPr/>
          <p:nvPr/>
        </p:nvSpPr>
        <p:spPr>
          <a:xfrm>
            <a:off x="1719695" y="1881142"/>
            <a:ext cx="160020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xmlns="" id="{D0374796-9618-427C-8F20-6651F6030070}"/>
              </a:ext>
            </a:extLst>
          </p:cNvPr>
          <p:cNvSpPr txBox="1"/>
          <p:nvPr/>
        </p:nvSpPr>
        <p:spPr>
          <a:xfrm>
            <a:off x="4761636" y="1995290"/>
            <a:ext cx="1278082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B:  13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xmlns="" id="{BB5D95AD-E68A-4389-BE2D-9CEF9DDAD149}"/>
              </a:ext>
            </a:extLst>
          </p:cNvPr>
          <p:cNvSpPr txBox="1"/>
          <p:nvPr/>
        </p:nvSpPr>
        <p:spPr>
          <a:xfrm>
            <a:off x="1885950" y="1982459"/>
            <a:ext cx="114300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A: 17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xmlns="" id="{D01FB216-102D-4BF1-95AA-A18DB14840EE}"/>
              </a:ext>
            </a:extLst>
          </p:cNvPr>
          <p:cNvSpPr txBox="1"/>
          <p:nvPr/>
        </p:nvSpPr>
        <p:spPr>
          <a:xfrm>
            <a:off x="4800600" y="3352585"/>
            <a:ext cx="114300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D: 14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xmlns="" id="{8281AF3D-5EE5-4F81-A425-EEC8B2E6261C}"/>
              </a:ext>
            </a:extLst>
          </p:cNvPr>
          <p:cNvSpPr txBox="1"/>
          <p:nvPr/>
        </p:nvSpPr>
        <p:spPr>
          <a:xfrm>
            <a:off x="1948295" y="3376137"/>
            <a:ext cx="114300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C: 16</a:t>
            </a:r>
          </a:p>
        </p:txBody>
      </p:sp>
      <p:pic>
        <p:nvPicPr>
          <p:cNvPr id="13" name="Picture 11">
            <a:extLst>
              <a:ext uri="{FF2B5EF4-FFF2-40B4-BE49-F238E27FC236}">
                <a16:creationId xmlns:a16="http://schemas.microsoft.com/office/drawing/2014/main" xmlns="" id="{43C91C3C-B09F-4A28-83E3-60A7341702A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1046884" y="1421631"/>
            <a:ext cx="1143001" cy="1210687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xmlns="" id="{7978D3D3-1877-4ACF-B64C-8D25DD20E1A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3886200" y="2806490"/>
            <a:ext cx="1143000" cy="1210686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xmlns="" id="{BFA05709-D0FF-46C0-B78E-92D15EB7991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1148195" y="2806491"/>
            <a:ext cx="1143001" cy="1210687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FE8AEA1F-7313-434A-98FE-2803B38DF3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58300" y="171450"/>
            <a:ext cx="457200" cy="457200"/>
          </a:xfrm>
          <a:prstGeom prst="rect">
            <a:avLst/>
          </a:prstGeom>
        </p:spPr>
      </p:pic>
      <p:pic>
        <p:nvPicPr>
          <p:cNvPr id="17" name="Dor">
            <a:extLst>
              <a:ext uri="{FF2B5EF4-FFF2-40B4-BE49-F238E27FC236}">
                <a16:creationId xmlns:a16="http://schemas.microsoft.com/office/drawing/2014/main" xmlns="" id="{48A279EE-2602-4828-9BF1-4A765FFDF24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6270" r="10908"/>
          <a:stretch/>
        </p:blipFill>
        <p:spPr>
          <a:xfrm>
            <a:off x="3732934" y="1477675"/>
            <a:ext cx="1028702" cy="1237259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980395D2-94B5-4C5C-9998-4592B8974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99864" y="1020474"/>
            <a:ext cx="457200" cy="4572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EA20E1A6-1517-4E45-8CF3-8A0A114238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99864" y="2895384"/>
            <a:ext cx="457200" cy="457200"/>
          </a:xfrm>
          <a:prstGeom prst="rect">
            <a:avLst/>
          </a:prstGeom>
        </p:spPr>
      </p:pic>
      <p:pic>
        <p:nvPicPr>
          <p:cNvPr id="20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A8367A52-459C-4D6D-BE23-14A93CD431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58300" y="1945698"/>
            <a:ext cx="457200" cy="457200"/>
          </a:xfrm>
          <a:prstGeom prst="rect">
            <a:avLst/>
          </a:prstGeom>
        </p:spPr>
      </p:pic>
      <p:pic>
        <p:nvPicPr>
          <p:cNvPr id="21" name="Picture 19">
            <a:hlinkClick r:id="rId14" action="ppaction://hlinksldjump"/>
            <a:extLst>
              <a:ext uri="{FF2B5EF4-FFF2-40B4-BE49-F238E27FC236}">
                <a16:creationId xmlns:a16="http://schemas.microsoft.com/office/drawing/2014/main" xmlns="" id="{505F91C9-707D-4637-B646-993FB2D5618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1" y="400050"/>
            <a:ext cx="1028700" cy="130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92808"/>
      </p:ext>
    </p:extLst>
  </p:cSld>
  <p:clrMapOvr>
    <a:masterClrMapping/>
  </p:clrMapOvr>
  <p:transition>
    <p:checker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12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1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 animBg="1"/>
      <p:bldP spid="4" grpId="0"/>
      <p:bldP spid="5" grpId="0" animBg="1"/>
      <p:bldP spid="5" grpId="1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D28ABD4A-40AE-434D-833C-E10E089692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6" y="1"/>
            <a:ext cx="9144396" cy="5158652"/>
          </a:xfrm>
          <a:prstGeom prst="rect">
            <a:avLst/>
          </a:prstGeom>
        </p:spPr>
      </p:pic>
      <p:sp>
        <p:nvSpPr>
          <p:cNvPr id="3" name="Oval 1">
            <a:extLst>
              <a:ext uri="{FF2B5EF4-FFF2-40B4-BE49-F238E27FC236}">
                <a16:creationId xmlns:a16="http://schemas.microsoft.com/office/drawing/2014/main" xmlns="" id="{8F32B7D9-0089-4DE1-BC65-E1269C284E2A}"/>
              </a:ext>
            </a:extLst>
          </p:cNvPr>
          <p:cNvSpPr/>
          <p:nvPr/>
        </p:nvSpPr>
        <p:spPr>
          <a:xfrm>
            <a:off x="1771650" y="228600"/>
            <a:ext cx="4686300" cy="13716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2EB640EB-F152-4793-A6D4-354D1C9123E7}"/>
              </a:ext>
            </a:extLst>
          </p:cNvPr>
          <p:cNvSpPr txBox="1"/>
          <p:nvPr/>
        </p:nvSpPr>
        <p:spPr>
          <a:xfrm>
            <a:off x="2228850" y="628651"/>
            <a:ext cx="405765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18 – 4 = ? </a:t>
            </a: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xmlns="" id="{C2CA7F49-B8B1-4133-BA4E-9FD1D45123AA}"/>
              </a:ext>
            </a:extLst>
          </p:cNvPr>
          <p:cNvSpPr/>
          <p:nvPr/>
        </p:nvSpPr>
        <p:spPr>
          <a:xfrm>
            <a:off x="1763206" y="2007782"/>
            <a:ext cx="160020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4">
            <a:extLst>
              <a:ext uri="{FF2B5EF4-FFF2-40B4-BE49-F238E27FC236}">
                <a16:creationId xmlns:a16="http://schemas.microsoft.com/office/drawing/2014/main" xmlns="" id="{2E05FFD6-901C-4DE5-92B6-448F6268AD41}"/>
              </a:ext>
            </a:extLst>
          </p:cNvPr>
          <p:cNvSpPr/>
          <p:nvPr/>
        </p:nvSpPr>
        <p:spPr>
          <a:xfrm>
            <a:off x="4686300" y="3257550"/>
            <a:ext cx="160020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xmlns="" id="{D65F0B2E-CC1E-41AF-943C-4674DBEF6FB4}"/>
              </a:ext>
            </a:extLst>
          </p:cNvPr>
          <p:cNvSpPr/>
          <p:nvPr/>
        </p:nvSpPr>
        <p:spPr>
          <a:xfrm>
            <a:off x="1771650" y="3257550"/>
            <a:ext cx="160020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xmlns="" id="{589F08AC-0659-4216-985A-E67886A6D288}"/>
              </a:ext>
            </a:extLst>
          </p:cNvPr>
          <p:cNvSpPr/>
          <p:nvPr/>
        </p:nvSpPr>
        <p:spPr>
          <a:xfrm>
            <a:off x="4670714" y="1945698"/>
            <a:ext cx="160020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xmlns="" id="{DD161D8B-6267-4A21-9CDF-D795CCDD96C5}"/>
              </a:ext>
            </a:extLst>
          </p:cNvPr>
          <p:cNvSpPr txBox="1"/>
          <p:nvPr/>
        </p:nvSpPr>
        <p:spPr>
          <a:xfrm>
            <a:off x="1932710" y="2102818"/>
            <a:ext cx="1278082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A: 14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xmlns="" id="{F0E0DCA4-17DD-4EDB-809A-C77438479653}"/>
              </a:ext>
            </a:extLst>
          </p:cNvPr>
          <p:cNvSpPr txBox="1"/>
          <p:nvPr/>
        </p:nvSpPr>
        <p:spPr>
          <a:xfrm>
            <a:off x="4800600" y="2087232"/>
            <a:ext cx="114300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B: 16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xmlns="" id="{373D07CA-FF4F-446A-B396-EC36000AED6E}"/>
              </a:ext>
            </a:extLst>
          </p:cNvPr>
          <p:cNvSpPr txBox="1"/>
          <p:nvPr/>
        </p:nvSpPr>
        <p:spPr>
          <a:xfrm>
            <a:off x="4800600" y="3352585"/>
            <a:ext cx="114300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D: 17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xmlns="" id="{A690DE7F-47CA-4A1A-A24F-8146A34C1A7D}"/>
              </a:ext>
            </a:extLst>
          </p:cNvPr>
          <p:cNvSpPr txBox="1"/>
          <p:nvPr/>
        </p:nvSpPr>
        <p:spPr>
          <a:xfrm>
            <a:off x="1948295" y="3376137"/>
            <a:ext cx="114300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C: 15</a:t>
            </a:r>
          </a:p>
        </p:txBody>
      </p:sp>
      <p:pic>
        <p:nvPicPr>
          <p:cNvPr id="13" name="Picture 11">
            <a:extLst>
              <a:ext uri="{FF2B5EF4-FFF2-40B4-BE49-F238E27FC236}">
                <a16:creationId xmlns:a16="http://schemas.microsoft.com/office/drawing/2014/main" xmlns="" id="{A495964E-301A-4DB3-9303-BAE28C629F4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4047655" y="1537305"/>
            <a:ext cx="1143001" cy="1210687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xmlns="" id="{FA7FB68C-18B7-4972-9C03-F1A0B3B47FB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4111337" y="2919847"/>
            <a:ext cx="1066799" cy="1129973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xmlns="" id="{6C7B92A5-EDBD-4841-B65F-CE896E5E9B7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962728" y="2779825"/>
            <a:ext cx="1231649" cy="1304585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CB444C91-B7F6-4B4F-8EA4-47E22670AB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58300" y="171450"/>
            <a:ext cx="457200" cy="457200"/>
          </a:xfrm>
          <a:prstGeom prst="rect">
            <a:avLst/>
          </a:prstGeom>
        </p:spPr>
      </p:pic>
      <p:pic>
        <p:nvPicPr>
          <p:cNvPr id="17" name="Dor">
            <a:extLst>
              <a:ext uri="{FF2B5EF4-FFF2-40B4-BE49-F238E27FC236}">
                <a16:creationId xmlns:a16="http://schemas.microsoft.com/office/drawing/2014/main" xmlns="" id="{E019674C-CB86-43E0-AD85-038EBC31D69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6270" r="10908"/>
          <a:stretch/>
        </p:blipFill>
        <p:spPr>
          <a:xfrm>
            <a:off x="858027" y="1252973"/>
            <a:ext cx="1231648" cy="1481351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45C0469E-6983-4E2F-9AAB-C428DEB341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299864" y="1020474"/>
            <a:ext cx="457200" cy="4572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907561D8-5817-44F5-ABC7-74AB50ADDE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299864" y="2895384"/>
            <a:ext cx="457200" cy="457200"/>
          </a:xfrm>
          <a:prstGeom prst="rect">
            <a:avLst/>
          </a:prstGeom>
        </p:spPr>
      </p:pic>
      <p:pic>
        <p:nvPicPr>
          <p:cNvPr id="20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E9DF83C4-B91A-4DFA-B51B-AD3342C113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258300" y="194569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26988"/>
      </p:ext>
    </p:extLst>
  </p:cSld>
  <p:clrMapOvr>
    <a:masterClrMapping/>
  </p:clrMapOvr>
  <p:transition spd="slow">
    <p:pull dir="r"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12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1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 animBg="1"/>
      <p:bldP spid="4" grpId="0"/>
      <p:bldP spid="5" grpId="0" animBg="1"/>
      <p:bldP spid="5" grpId="1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22A7051E-4D34-4945-AD96-209650408C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419"/>
          <a:stretch/>
        </p:blipFill>
        <p:spPr>
          <a:xfrm>
            <a:off x="-1" y="0"/>
            <a:ext cx="9144001" cy="5131469"/>
          </a:xfrm>
          <a:prstGeom prst="rect">
            <a:avLst/>
          </a:prstGeom>
        </p:spPr>
      </p:pic>
      <p:sp>
        <p:nvSpPr>
          <p:cNvPr id="3" name="Oval 1">
            <a:extLst>
              <a:ext uri="{FF2B5EF4-FFF2-40B4-BE49-F238E27FC236}">
                <a16:creationId xmlns:a16="http://schemas.microsoft.com/office/drawing/2014/main" xmlns="" id="{C9E5ABA5-2D6A-4096-B5F7-0EA3A066B975}"/>
              </a:ext>
            </a:extLst>
          </p:cNvPr>
          <p:cNvSpPr/>
          <p:nvPr/>
        </p:nvSpPr>
        <p:spPr>
          <a:xfrm>
            <a:off x="1771650" y="228600"/>
            <a:ext cx="4686300" cy="1371600"/>
          </a:xfrm>
          <a:prstGeom prst="ellipse">
            <a:avLst/>
          </a:prstGeom>
          <a:solidFill>
            <a:srgbClr val="CCFF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E95EBDC4-5F5D-4F4D-ACF5-3C52FC1B7D0D}"/>
              </a:ext>
            </a:extLst>
          </p:cNvPr>
          <p:cNvSpPr txBox="1"/>
          <p:nvPr/>
        </p:nvSpPr>
        <p:spPr>
          <a:xfrm>
            <a:off x="2228850" y="628651"/>
            <a:ext cx="405765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14 – 4 = ?</a:t>
            </a: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xmlns="" id="{421A209C-9D4E-4B3A-B961-CF8A11957E39}"/>
              </a:ext>
            </a:extLst>
          </p:cNvPr>
          <p:cNvSpPr/>
          <p:nvPr/>
        </p:nvSpPr>
        <p:spPr>
          <a:xfrm>
            <a:off x="4680860" y="3186067"/>
            <a:ext cx="160020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4">
            <a:extLst>
              <a:ext uri="{FF2B5EF4-FFF2-40B4-BE49-F238E27FC236}">
                <a16:creationId xmlns:a16="http://schemas.microsoft.com/office/drawing/2014/main" xmlns="" id="{5B46058F-43CB-401B-B12E-008EEF9B88B8}"/>
              </a:ext>
            </a:extLst>
          </p:cNvPr>
          <p:cNvSpPr/>
          <p:nvPr/>
        </p:nvSpPr>
        <p:spPr>
          <a:xfrm>
            <a:off x="1719695" y="1859973"/>
            <a:ext cx="160020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xmlns="" id="{8DD2F56B-1095-48A6-8B9C-8BD6DA38D4DD}"/>
              </a:ext>
            </a:extLst>
          </p:cNvPr>
          <p:cNvSpPr/>
          <p:nvPr/>
        </p:nvSpPr>
        <p:spPr>
          <a:xfrm>
            <a:off x="1771650" y="3257550"/>
            <a:ext cx="160020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xmlns="" id="{9560E9FA-0041-4684-AAB9-BA5545685433}"/>
              </a:ext>
            </a:extLst>
          </p:cNvPr>
          <p:cNvSpPr/>
          <p:nvPr/>
        </p:nvSpPr>
        <p:spPr>
          <a:xfrm>
            <a:off x="4670714" y="1945698"/>
            <a:ext cx="160020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xmlns="" id="{11CE2D80-B770-48AE-9067-D126F5DFC222}"/>
              </a:ext>
            </a:extLst>
          </p:cNvPr>
          <p:cNvSpPr txBox="1"/>
          <p:nvPr/>
        </p:nvSpPr>
        <p:spPr>
          <a:xfrm>
            <a:off x="4670470" y="3286177"/>
            <a:ext cx="1278082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D: 10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xmlns="" id="{8E815E34-6EED-472D-92AA-58BB4C28A1F6}"/>
              </a:ext>
            </a:extLst>
          </p:cNvPr>
          <p:cNvSpPr txBox="1"/>
          <p:nvPr/>
        </p:nvSpPr>
        <p:spPr>
          <a:xfrm>
            <a:off x="4800600" y="2087232"/>
            <a:ext cx="114300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B: 14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xmlns="" id="{E27DD4FB-31D7-4448-9D72-C28A4D678D9C}"/>
              </a:ext>
            </a:extLst>
          </p:cNvPr>
          <p:cNvSpPr txBox="1"/>
          <p:nvPr/>
        </p:nvSpPr>
        <p:spPr>
          <a:xfrm>
            <a:off x="1948295" y="1987262"/>
            <a:ext cx="114300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A: 18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xmlns="" id="{6EEC2F36-4FFF-4451-A418-B29FF7BA87B0}"/>
              </a:ext>
            </a:extLst>
          </p:cNvPr>
          <p:cNvSpPr txBox="1"/>
          <p:nvPr/>
        </p:nvSpPr>
        <p:spPr>
          <a:xfrm>
            <a:off x="1948295" y="3376137"/>
            <a:ext cx="114300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C: 16</a:t>
            </a:r>
          </a:p>
        </p:txBody>
      </p:sp>
      <p:pic>
        <p:nvPicPr>
          <p:cNvPr id="13" name="Picture 11">
            <a:extLst>
              <a:ext uri="{FF2B5EF4-FFF2-40B4-BE49-F238E27FC236}">
                <a16:creationId xmlns:a16="http://schemas.microsoft.com/office/drawing/2014/main" xmlns="" id="{12E4F8C7-FBF6-4D26-AEF2-C08C107D1F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3650673" y="1303217"/>
            <a:ext cx="1418359" cy="1502351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xmlns="" id="{3453151E-B134-404A-975A-A1642944E8E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841665" y="1261106"/>
            <a:ext cx="1418359" cy="1502351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xmlns="" id="{B351B7BF-DF90-4A7C-8B31-5D3E44E760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880630" y="2596908"/>
            <a:ext cx="1418359" cy="1502351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CDE057E6-271D-4518-B9C8-1A8E3B1A26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58300" y="171450"/>
            <a:ext cx="457200" cy="457200"/>
          </a:xfrm>
          <a:prstGeom prst="rect">
            <a:avLst/>
          </a:prstGeom>
        </p:spPr>
      </p:pic>
      <p:pic>
        <p:nvPicPr>
          <p:cNvPr id="17" name="Dor">
            <a:extLst>
              <a:ext uri="{FF2B5EF4-FFF2-40B4-BE49-F238E27FC236}">
                <a16:creationId xmlns:a16="http://schemas.microsoft.com/office/drawing/2014/main" xmlns="" id="{59FA5E41-C2AC-442D-8E2B-6FFAC4E4405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6270" r="10908"/>
          <a:stretch/>
        </p:blipFill>
        <p:spPr>
          <a:xfrm>
            <a:off x="3714750" y="2859711"/>
            <a:ext cx="985025" cy="1184728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A2C11DF9-963F-4933-B21B-D40DEFFCFB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99864" y="1020474"/>
            <a:ext cx="457200" cy="4572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11B25473-6FCC-4766-B2E1-2FEA366EC0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99864" y="2895384"/>
            <a:ext cx="457200" cy="457200"/>
          </a:xfrm>
          <a:prstGeom prst="rect">
            <a:avLst/>
          </a:prstGeom>
        </p:spPr>
      </p:pic>
      <p:pic>
        <p:nvPicPr>
          <p:cNvPr id="20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32452FB3-5C27-4580-B41E-A44ABCFF11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58300" y="1945698"/>
            <a:ext cx="457200" cy="457200"/>
          </a:xfrm>
          <a:prstGeom prst="rect">
            <a:avLst/>
          </a:prstGeom>
        </p:spPr>
      </p:pic>
      <p:pic>
        <p:nvPicPr>
          <p:cNvPr id="21" name="Picture 19">
            <a:hlinkClick r:id="rId14" action="ppaction://hlinksldjump"/>
            <a:extLst>
              <a:ext uri="{FF2B5EF4-FFF2-40B4-BE49-F238E27FC236}">
                <a16:creationId xmlns:a16="http://schemas.microsoft.com/office/drawing/2014/main" xmlns="" id="{FF8ACB7B-FFC2-434B-B64F-D90F7496E3E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847" y="463216"/>
            <a:ext cx="1028700" cy="130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98216"/>
      </p:ext>
    </p:extLst>
  </p:cSld>
  <p:clrMapOvr>
    <a:masterClrMapping/>
  </p:clrMapOvr>
  <p:transition>
    <p:split orient="vert"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1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12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 animBg="1"/>
      <p:bldP spid="4" grpId="0"/>
      <p:bldP spid="5" grpId="0" animBg="1"/>
      <p:bldP spid="5" grpId="1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2050" y="2457450"/>
            <a:ext cx="1885950" cy="645319"/>
          </a:xfrm>
          <a:prstGeom prst="wedgeRoundRectCallout">
            <a:avLst>
              <a:gd name="adj1" fmla="val 36629"/>
              <a:gd name="adj2" fmla="val 1095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Bye bye!</a:t>
            </a:r>
          </a:p>
        </p:txBody>
      </p:sp>
      <p:pic>
        <p:nvPicPr>
          <p:cNvPr id="8195" name="Picture 3" descr="D:\background\character\58c110d88eb6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32004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raemon Theme Song (LYRICS) (mp3cut.net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5800" y="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6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189ED9"/>
      </a:accent6>
      <a:hlink>
        <a:srgbClr val="56BEEC"/>
      </a:hlink>
      <a:folHlink>
        <a:srgbClr val="BFBFBF"/>
      </a:folHlink>
    </a:clrScheme>
    <a:fontScheme name="hoxn4l0t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2321</TotalTime>
  <Words>340</Words>
  <Application>Microsoft Office PowerPoint</Application>
  <PresentationFormat>On-screen Show (16:9)</PresentationFormat>
  <Paragraphs>74</Paragraphs>
  <Slides>25</Slides>
  <Notes>0</Notes>
  <HiddenSlides>0</HiddenSlides>
  <MMClips>25</MMClips>
  <ScaleCrop>false</ScaleCrop>
  <HeadingPairs>
    <vt:vector size="4" baseType="variant">
      <vt:variant>
        <vt:lpstr>Theme</vt:lpstr>
      </vt:variant>
      <vt:variant>
        <vt:i4>16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1_Office Theme</vt:lpstr>
      <vt:lpstr>4_Office Theme</vt:lpstr>
      <vt:lpstr>5_Office Theme</vt:lpstr>
      <vt:lpstr>6_Office Theme</vt:lpstr>
      <vt:lpstr>Crayons</vt:lpstr>
      <vt:lpstr>2_Office Theme</vt:lpstr>
      <vt:lpstr>3_Office Theme</vt:lpstr>
      <vt:lpstr>8_Office Theme</vt:lpstr>
      <vt:lpstr>9_Office Theme</vt:lpstr>
      <vt:lpstr>10_Office Theme</vt:lpstr>
      <vt:lpstr>11_Office Theme</vt:lpstr>
      <vt:lpstr>13_Office Theme</vt:lpstr>
      <vt:lpstr>12_Office Theme</vt:lpstr>
      <vt:lpstr>7_Office Theme</vt:lpstr>
      <vt:lpstr>Office 主题</vt:lpstr>
      <vt:lpstr>14_Office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Bye bye!</vt:lpstr>
      <vt:lpstr>PowerPoint Presentation</vt:lpstr>
      <vt:lpstr>PowerPoint Presentation</vt:lpstr>
      <vt:lpstr>PowerPoint Presentation</vt:lpstr>
      <vt:lpstr>3. Nối mỗi phép tính với kết quả thích hợp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This</dc:creator>
  <cp:lastModifiedBy>This</cp:lastModifiedBy>
  <cp:revision>61</cp:revision>
  <dcterms:created xsi:type="dcterms:W3CDTF">2020-10-02T12:21:00Z</dcterms:created>
  <dcterms:modified xsi:type="dcterms:W3CDTF">2023-03-17T06:55:16Z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