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364" r:id="rId2"/>
    <p:sldId id="348" r:id="rId3"/>
    <p:sldId id="380" r:id="rId4"/>
    <p:sldId id="349" r:id="rId5"/>
    <p:sldId id="257" r:id="rId6"/>
    <p:sldId id="396" r:id="rId7"/>
    <p:sldId id="259" r:id="rId8"/>
    <p:sldId id="398" r:id="rId9"/>
    <p:sldId id="260" r:id="rId10"/>
    <p:sldId id="381" r:id="rId11"/>
    <p:sldId id="393" r:id="rId12"/>
    <p:sldId id="361" r:id="rId13"/>
    <p:sldId id="390" r:id="rId14"/>
    <p:sldId id="278" r:id="rId15"/>
    <p:sldId id="397" r:id="rId16"/>
    <p:sldId id="383" r:id="rId17"/>
    <p:sldId id="379" r:id="rId18"/>
    <p:sldId id="384" r:id="rId19"/>
    <p:sldId id="362" r:id="rId20"/>
    <p:sldId id="385" r:id="rId21"/>
    <p:sldId id="355" r:id="rId22"/>
    <p:sldId id="395" r:id="rId23"/>
    <p:sldId id="356" r:id="rId24"/>
    <p:sldId id="374" r:id="rId25"/>
    <p:sldId id="360" r:id="rId26"/>
    <p:sldId id="377" r:id="rId27"/>
    <p:sldId id="376" r:id="rId28"/>
    <p:sldId id="363" r:id="rId29"/>
    <p:sldId id="36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FF99"/>
    <a:srgbClr val="0000CC"/>
    <a:srgbClr val="FF0066"/>
    <a:srgbClr val="FF6600"/>
    <a:srgbClr val="66FF33"/>
    <a:srgbClr val="FFFF00"/>
    <a:srgbClr val="FFCC66"/>
    <a:srgbClr val="FF9933"/>
    <a:srgbClr val="990000"/>
    <a:srgbClr val="C082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4" d="100"/>
          <a:sy n="64" d="100"/>
        </p:scale>
        <p:origin x="-336" y="-17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E36D6F-6886-4DD7-8D80-AA48A5357E9D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5E2562-A4F5-485E-9C23-D458FFC0A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178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900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873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90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90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403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241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90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32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633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396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842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2022/10/18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997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2022/10/18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193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2022/10/18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105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66491-7B51-4230-9941-4D3B4B88E50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72743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2022/10/18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886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2022/10/18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250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2022/10/18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945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2022/10/18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58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2022/10/18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028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2022/10/18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61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2022/10/18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206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2022/10/18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907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-111919" y="0"/>
            <a:ext cx="12415837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713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wm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microsoft.com/office/2007/relationships/hdphoto" Target="../media/hdphoto1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27.png"/><Relationship Id="rId5" Type="http://schemas.openxmlformats.org/officeDocument/2006/relationships/image" Target="../media/image11.emf"/><Relationship Id="rId10" Type="http://schemas.microsoft.com/office/2007/relationships/hdphoto" Target="../media/hdphoto10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microsoft.com/office/2007/relationships/hdphoto" Target="../media/hdphoto1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27.png"/><Relationship Id="rId5" Type="http://schemas.openxmlformats.org/officeDocument/2006/relationships/image" Target="../media/image11.emf"/><Relationship Id="rId10" Type="http://schemas.microsoft.com/office/2007/relationships/hdphoto" Target="../media/hdphoto10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microsoft.com/office/2007/relationships/hdphoto" Target="../media/hdphoto6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11.emf"/><Relationship Id="rId10" Type="http://schemas.microsoft.com/office/2007/relationships/hdphoto" Target="../media/hdphoto5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14.wdp"/><Relationship Id="rId3" Type="http://schemas.microsoft.com/office/2007/relationships/media" Target="../media/media4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0.png"/><Relationship Id="rId2" Type="http://schemas.openxmlformats.org/officeDocument/2006/relationships/audio" Target="../media/media3.mp3"/><Relationship Id="rId16" Type="http://schemas.openxmlformats.org/officeDocument/2006/relationships/image" Target="../media/image12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hdphoto" Target="../media/hdphoto13.wdp"/><Relationship Id="rId5" Type="http://schemas.microsoft.com/office/2007/relationships/media" Target="../media/media5.mp3"/><Relationship Id="rId15" Type="http://schemas.microsoft.com/office/2007/relationships/hdphoto" Target="../media/hdphoto15.wdp"/><Relationship Id="rId10" Type="http://schemas.openxmlformats.org/officeDocument/2006/relationships/image" Target="../media/image29.png"/><Relationship Id="rId4" Type="http://schemas.openxmlformats.org/officeDocument/2006/relationships/audio" Target="../media/media4.mp3"/><Relationship Id="rId9" Type="http://schemas.microsoft.com/office/2007/relationships/hdphoto" Target="../media/hdphoto12.wdp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11" Type="http://schemas.openxmlformats.org/officeDocument/2006/relationships/image" Target="../media/image8.png"/><Relationship Id="rId5" Type="http://schemas.openxmlformats.org/officeDocument/2006/relationships/image" Target="../media/image33.png"/><Relationship Id="rId10" Type="http://schemas.microsoft.com/office/2007/relationships/hdphoto" Target="../media/hdphoto19.wdp"/><Relationship Id="rId4" Type="http://schemas.microsoft.com/office/2007/relationships/hdphoto" Target="../media/hdphoto16.wdp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11" Type="http://schemas.openxmlformats.org/officeDocument/2006/relationships/image" Target="../media/image8.png"/><Relationship Id="rId5" Type="http://schemas.openxmlformats.org/officeDocument/2006/relationships/image" Target="../media/image33.png"/><Relationship Id="rId10" Type="http://schemas.microsoft.com/office/2007/relationships/hdphoto" Target="../media/hdphoto19.wdp"/><Relationship Id="rId4" Type="http://schemas.microsoft.com/office/2007/relationships/hdphoto" Target="../media/hdphoto16.wdp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11" Type="http://schemas.openxmlformats.org/officeDocument/2006/relationships/image" Target="../media/image8.png"/><Relationship Id="rId5" Type="http://schemas.openxmlformats.org/officeDocument/2006/relationships/image" Target="../media/image33.png"/><Relationship Id="rId10" Type="http://schemas.microsoft.com/office/2007/relationships/hdphoto" Target="../media/hdphoto19.wdp"/><Relationship Id="rId4" Type="http://schemas.microsoft.com/office/2007/relationships/hdphoto" Target="../media/hdphoto16.wdp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microsoft.com/office/2007/relationships/hdphoto" Target="../media/hdphoto3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11" Type="http://schemas.openxmlformats.org/officeDocument/2006/relationships/image" Target="../media/image8.png"/><Relationship Id="rId5" Type="http://schemas.openxmlformats.org/officeDocument/2006/relationships/image" Target="../media/image33.png"/><Relationship Id="rId10" Type="http://schemas.microsoft.com/office/2007/relationships/hdphoto" Target="../media/hdphoto19.wdp"/><Relationship Id="rId4" Type="http://schemas.microsoft.com/office/2007/relationships/hdphoto" Target="../media/hdphoto16.wdp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microsoft.com/office/2007/relationships/hdphoto" Target="../media/hdphoto1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27.png"/><Relationship Id="rId5" Type="http://schemas.openxmlformats.org/officeDocument/2006/relationships/image" Target="../media/image11.emf"/><Relationship Id="rId10" Type="http://schemas.microsoft.com/office/2007/relationships/hdphoto" Target="../media/hdphoto10.wdp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microsoft.com/office/2007/relationships/hdphoto" Target="../media/hdphoto20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36.png"/><Relationship Id="rId5" Type="http://schemas.openxmlformats.org/officeDocument/2006/relationships/image" Target="../media/image11.emf"/><Relationship Id="rId10" Type="http://schemas.microsoft.com/office/2007/relationships/hdphoto" Target="../media/hdphoto10.wdp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image" Target="../media/image39.gif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image" Target="../media/image38.png"/><Relationship Id="rId17" Type="http://schemas.openxmlformats.org/officeDocument/2006/relationships/image" Target="../media/image42.png"/><Relationship Id="rId2" Type="http://schemas.microsoft.com/office/2007/relationships/media" Target="../media/media6.mp3"/><Relationship Id="rId16" Type="http://schemas.openxmlformats.org/officeDocument/2006/relationships/image" Target="../media/image41.gif"/><Relationship Id="rId1" Type="http://schemas.openxmlformats.org/officeDocument/2006/relationships/audio" Target="NULL" TargetMode="External"/><Relationship Id="rId6" Type="http://schemas.openxmlformats.org/officeDocument/2006/relationships/audio" Target="../media/media8.mp3"/><Relationship Id="rId11" Type="http://schemas.openxmlformats.org/officeDocument/2006/relationships/image" Target="../media/image37.png"/><Relationship Id="rId5" Type="http://schemas.microsoft.com/office/2007/relationships/media" Target="../media/media8.mp3"/><Relationship Id="rId15" Type="http://schemas.openxmlformats.org/officeDocument/2006/relationships/image" Target="../media/image12.png"/><Relationship Id="rId10" Type="http://schemas.openxmlformats.org/officeDocument/2006/relationships/audio" Target="../media/audio1.wav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0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1.gif"/><Relationship Id="rId3" Type="http://schemas.microsoft.com/office/2007/relationships/media" Target="../media/media7.mp3"/><Relationship Id="rId7" Type="http://schemas.openxmlformats.org/officeDocument/2006/relationships/audio" Target="../media/audio2.wav"/><Relationship Id="rId12" Type="http://schemas.openxmlformats.org/officeDocument/2006/relationships/image" Target="../media/image12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40.gif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2.png"/><Relationship Id="rId10" Type="http://schemas.openxmlformats.org/officeDocument/2006/relationships/image" Target="../media/image39.gif"/><Relationship Id="rId4" Type="http://schemas.openxmlformats.org/officeDocument/2006/relationships/audio" Target="../media/media7.mp3"/><Relationship Id="rId9" Type="http://schemas.openxmlformats.org/officeDocument/2006/relationships/image" Target="../media/image37.png"/><Relationship Id="rId1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2.png"/><Relationship Id="rId3" Type="http://schemas.microsoft.com/office/2007/relationships/media" Target="../media/media7.mp3"/><Relationship Id="rId7" Type="http://schemas.openxmlformats.org/officeDocument/2006/relationships/audio" Target="../media/audio2.wav"/><Relationship Id="rId12" Type="http://schemas.openxmlformats.org/officeDocument/2006/relationships/image" Target="../media/image40.gif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39.gif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2.png"/><Relationship Id="rId10" Type="http://schemas.openxmlformats.org/officeDocument/2006/relationships/image" Target="../media/image44.png"/><Relationship Id="rId4" Type="http://schemas.openxmlformats.org/officeDocument/2006/relationships/audio" Target="../media/media7.mp3"/><Relationship Id="rId9" Type="http://schemas.openxmlformats.org/officeDocument/2006/relationships/image" Target="../media/image37.png"/><Relationship Id="rId14" Type="http://schemas.openxmlformats.org/officeDocument/2006/relationships/image" Target="../media/image41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1.gif"/><Relationship Id="rId3" Type="http://schemas.microsoft.com/office/2007/relationships/media" Target="../media/media7.mp3"/><Relationship Id="rId7" Type="http://schemas.openxmlformats.org/officeDocument/2006/relationships/audio" Target="../media/audio2.wav"/><Relationship Id="rId12" Type="http://schemas.openxmlformats.org/officeDocument/2006/relationships/image" Target="../media/image12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40.gif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2.png"/><Relationship Id="rId10" Type="http://schemas.openxmlformats.org/officeDocument/2006/relationships/image" Target="../media/image39.gif"/><Relationship Id="rId4" Type="http://schemas.openxmlformats.org/officeDocument/2006/relationships/audio" Target="../media/media7.mp3"/><Relationship Id="rId9" Type="http://schemas.openxmlformats.org/officeDocument/2006/relationships/image" Target="../media/image37.png"/><Relationship Id="rId1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1.gif"/><Relationship Id="rId3" Type="http://schemas.microsoft.com/office/2007/relationships/media" Target="../media/media7.mp3"/><Relationship Id="rId7" Type="http://schemas.openxmlformats.org/officeDocument/2006/relationships/audio" Target="../media/audio2.wav"/><Relationship Id="rId12" Type="http://schemas.openxmlformats.org/officeDocument/2006/relationships/image" Target="../media/image12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40.gif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2.png"/><Relationship Id="rId10" Type="http://schemas.openxmlformats.org/officeDocument/2006/relationships/image" Target="../media/image39.gif"/><Relationship Id="rId4" Type="http://schemas.openxmlformats.org/officeDocument/2006/relationships/audio" Target="../media/media7.mp3"/><Relationship Id="rId9" Type="http://schemas.openxmlformats.org/officeDocument/2006/relationships/image" Target="../media/image37.png"/><Relationship Id="rId1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3" Type="http://schemas.openxmlformats.org/officeDocument/2006/relationships/image" Target="../media/image48.gif"/><Relationship Id="rId7" Type="http://schemas.openxmlformats.org/officeDocument/2006/relationships/image" Target="../media/image52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gi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microsoft.com/office/2007/relationships/hdphoto" Target="../media/hdphoto6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11.emf"/><Relationship Id="rId10" Type="http://schemas.microsoft.com/office/2007/relationships/hdphoto" Target="../media/hdphoto5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microsoft.com/office/2007/relationships/hdphoto" Target="../media/hdphoto8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22.png"/><Relationship Id="rId5" Type="http://schemas.openxmlformats.org/officeDocument/2006/relationships/image" Target="../media/image11.emf"/><Relationship Id="rId10" Type="http://schemas.microsoft.com/office/2007/relationships/hdphoto" Target="../media/hdphoto7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ellcoll"/>
          <p:cNvPicPr>
            <a:picLocks noGrp="1" noChangeAspect="1" noChangeArrowheads="1" noCrop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9470840">
            <a:off x="1779588" y="239714"/>
            <a:ext cx="1719262" cy="1589087"/>
          </a:xfrm>
          <a:noFill/>
        </p:spPr>
      </p:pic>
      <p:pic>
        <p:nvPicPr>
          <p:cNvPr id="4099" name="Picture 6" descr="!hp8ls2l"/>
          <p:cNvPicPr>
            <a:picLocks noGrp="1" noChangeAspect="1" noChangeArrowheads="1" noCrop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5200" y="5638801"/>
            <a:ext cx="3505200" cy="849313"/>
          </a:xfrm>
          <a:noFill/>
        </p:spPr>
      </p:pic>
      <p:pic>
        <p:nvPicPr>
          <p:cNvPr id="4100" name="Picture 3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2142">
            <a:off x="10478322" y="94300"/>
            <a:ext cx="1676400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47532">
            <a:off x="251116" y="5113518"/>
            <a:ext cx="1684338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5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3096">
            <a:off x="10484957" y="4968449"/>
            <a:ext cx="164623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!hp8ls2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08720" y="5981074"/>
            <a:ext cx="2819400" cy="664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72" name="WordArt 8"/>
          <p:cNvSpPr>
            <a:spLocks noChangeArrowheads="1" noChangeShapeType="1" noTextEdit="1"/>
          </p:cNvSpPr>
          <p:nvPr/>
        </p:nvSpPr>
        <p:spPr bwMode="auto">
          <a:xfrm>
            <a:off x="3200400" y="2103610"/>
            <a:ext cx="6096000" cy="838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</a:t>
            </a:r>
          </a:p>
        </p:txBody>
      </p:sp>
      <p:sp>
        <p:nvSpPr>
          <p:cNvPr id="139273" name="WordArt 9"/>
          <p:cNvSpPr>
            <a:spLocks noChangeArrowheads="1" noChangeShapeType="1" noTextEdit="1"/>
          </p:cNvSpPr>
          <p:nvPr/>
        </p:nvSpPr>
        <p:spPr bwMode="auto">
          <a:xfrm>
            <a:off x="1206055" y="3184961"/>
            <a:ext cx="9751735" cy="1287463"/>
          </a:xfrm>
          <a:prstGeom prst="rect">
            <a:avLst/>
          </a:prstGeom>
        </p:spPr>
        <p:txBody>
          <a:bodyPr wrap="none" fromWordArt="1">
            <a:prstTxWarp prst="textWave1">
              <a:avLst/>
            </a:prstTxWarp>
          </a:bodyPr>
          <a:lstStyle/>
          <a:p>
            <a:pPr algn="ctr"/>
            <a:r>
              <a:rPr lang="vi-VN" sz="3600" b="1" kern="1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QUÝ THẦY GIÁO, CÔ </a:t>
            </a:r>
            <a:r>
              <a:rPr lang="vi-VN" sz="3600" b="1" kern="1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VỀ DỰ GIỜ THĂM LỚP 2C</a:t>
            </a:r>
            <a:endParaRPr lang="vi-VN" sz="3600" b="1" kern="1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CC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6" name="Picture 10" descr="snowcon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83" y="-68191"/>
            <a:ext cx="11871702" cy="20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 descr="snowcon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80" y="6633274"/>
            <a:ext cx="11809708" cy="22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 descr="snowcon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634005" y="3381375"/>
            <a:ext cx="69342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9" name="Picture 15" descr="DECOR00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314" y="1044748"/>
            <a:ext cx="1004887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16" descr="snowcon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329712" y="3381375"/>
            <a:ext cx="69342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8" name="WordArt 18"/>
          <p:cNvSpPr>
            <a:spLocks noChangeArrowheads="1" noChangeShapeType="1" noTextEdit="1"/>
          </p:cNvSpPr>
          <p:nvPr/>
        </p:nvSpPr>
        <p:spPr bwMode="auto">
          <a:xfrm>
            <a:off x="2668250" y="5337181"/>
            <a:ext cx="7010400" cy="43410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</a:t>
            </a:r>
            <a:r>
              <a:rPr lang="vi-VN" sz="3600" b="1" kern="10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hiện: </a:t>
            </a:r>
            <a:r>
              <a:rPr lang="vi-VN" sz="3600" b="1" kern="1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Huỳnh Thị Thu Hạnh</a:t>
            </a:r>
            <a:endParaRPr lang="vi-VN" sz="3600" b="1" kern="10" dirty="0"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4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67759">
            <a:off x="124046" y="92716"/>
            <a:ext cx="1684338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AutoShape 2"/>
          <p:cNvSpPr>
            <a:spLocks noChangeArrowheads="1"/>
          </p:cNvSpPr>
          <p:nvPr/>
        </p:nvSpPr>
        <p:spPr bwMode="auto">
          <a:xfrm>
            <a:off x="1573950" y="79010"/>
            <a:ext cx="9144000" cy="1143000"/>
          </a:xfrm>
          <a:prstGeom prst="ribbon2">
            <a:avLst>
              <a:gd name="adj1" fmla="val 26190"/>
              <a:gd name="adj2" fmla="val 75000"/>
            </a:avLst>
          </a:prstGeom>
          <a:solidFill>
            <a:srgbClr val="FFFF66">
              <a:alpha val="65881"/>
            </a:srgbClr>
          </a:solidFill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0000FF"/>
                </a:solidFill>
                <a:latin typeface="Times New Roman" pitchFamily="18" charset="0"/>
              </a:rPr>
              <a:t>PHÒNG GIÁO DỤC VÀ ĐÀO TẠO PHÙ MỸ</a:t>
            </a:r>
          </a:p>
          <a:p>
            <a:pPr algn="ctr"/>
            <a:r>
              <a:rPr lang="en-US" sz="2400" b="1">
                <a:solidFill>
                  <a:srgbClr val="0000FF"/>
                </a:solidFill>
                <a:latin typeface="Times New Roman" pitchFamily="18" charset="0"/>
              </a:rPr>
              <a:t>TRƯỜNG TIỂU HỌC MỸ AN</a:t>
            </a:r>
          </a:p>
        </p:txBody>
      </p:sp>
      <p:sp>
        <p:nvSpPr>
          <p:cNvPr id="19" name="WordArt 18"/>
          <p:cNvSpPr>
            <a:spLocks noChangeArrowheads="1" noChangeShapeType="1" noTextEdit="1"/>
          </p:cNvSpPr>
          <p:nvPr/>
        </p:nvSpPr>
        <p:spPr bwMode="auto">
          <a:xfrm>
            <a:off x="4452074" y="4740639"/>
            <a:ext cx="2788170" cy="46163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smtClean="0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vi-VN" sz="3600" b="1" kern="10" smtClean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  <a:endParaRPr lang="vi-VN" sz="3600" b="1" kern="10" dirty="0"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423104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2000" fill="hold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2000" fill="hold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9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9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7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25"/>
          <p:cNvGrpSpPr/>
          <p:nvPr/>
        </p:nvGrpSpPr>
        <p:grpSpPr>
          <a:xfrm>
            <a:off x="0" y="6157451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6" name="图片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7" name="图片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8" name="图片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sp>
        <p:nvSpPr>
          <p:cNvPr id="11" name="PA_库_云形 8"/>
          <p:cNvSpPr/>
          <p:nvPr>
            <p:custDataLst>
              <p:tags r:id="rId1"/>
            </p:custDataLst>
          </p:nvPr>
        </p:nvSpPr>
        <p:spPr>
          <a:xfrm flipH="1">
            <a:off x="576593" y="1175319"/>
            <a:ext cx="10934699" cy="28350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B050"/>
              </a:solidFill>
            </a:endParaRPr>
          </a:p>
        </p:txBody>
      </p:sp>
      <p:sp>
        <p:nvSpPr>
          <p:cNvPr id="12" name="原创设计师QQ：178119980 喵小姐"/>
          <p:cNvSpPr/>
          <p:nvPr/>
        </p:nvSpPr>
        <p:spPr>
          <a:xfrm>
            <a:off x="819151" y="1209613"/>
            <a:ext cx="1044756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AutoNum type="alphaLcPeriod"/>
            </a:pP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Nếu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là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bạn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Cáo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tình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huống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trên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sẽ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làm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gì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? </a:t>
            </a:r>
          </a:p>
          <a:p>
            <a:pPr algn="just"/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b.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Bạn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Cáo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nên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nhận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lỗi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sửa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lỗi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như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thế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nào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119819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435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25"/>
          <p:cNvGrpSpPr/>
          <p:nvPr/>
        </p:nvGrpSpPr>
        <p:grpSpPr>
          <a:xfrm>
            <a:off x="0" y="6157451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6" name="图片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7" name="图片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8" name="图片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sp>
        <p:nvSpPr>
          <p:cNvPr id="11" name="PA_库_云形 8"/>
          <p:cNvSpPr/>
          <p:nvPr>
            <p:custDataLst>
              <p:tags r:id="rId1"/>
            </p:custDataLst>
          </p:nvPr>
        </p:nvSpPr>
        <p:spPr>
          <a:xfrm flipH="1">
            <a:off x="576593" y="1460129"/>
            <a:ext cx="10934699" cy="16128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B050"/>
              </a:solidFill>
            </a:endParaRPr>
          </a:p>
        </p:txBody>
      </p:sp>
      <p:sp>
        <p:nvSpPr>
          <p:cNvPr id="12" name="原创设计师QQ：178119980 喵小姐"/>
          <p:cNvSpPr/>
          <p:nvPr/>
        </p:nvSpPr>
        <p:spPr>
          <a:xfrm>
            <a:off x="819151" y="1494423"/>
            <a:ext cx="104475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AutoNum type="alphaLcPeriod"/>
            </a:pP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Nếu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là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bạn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Cáo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tình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huống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trên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sẽ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làm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gì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3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119819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373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56323"/>
            <a:ext cx="1380230" cy="993766"/>
          </a:xfrm>
          <a:prstGeom prst="rect">
            <a:avLst/>
          </a:prstGeom>
        </p:spPr>
      </p:pic>
      <p:pic>
        <p:nvPicPr>
          <p:cNvPr id="22" name="励志歌曲 - 儿童舞蹈歌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8397" y="-1051463"/>
            <a:ext cx="812800" cy="812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5" y="-216119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361">
            <a:off x="5062568" y="5149686"/>
            <a:ext cx="2261161" cy="16004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882" y="282211"/>
            <a:ext cx="4112532" cy="8283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0" name="Rounded Rectangle 18">
            <a:extLst>
              <a:ext uri="{FF2B5EF4-FFF2-40B4-BE49-F238E27FC236}">
                <a16:creationId xmlns:a16="http://schemas.microsoft.com/office/drawing/2014/main" xmlns="" id="{B693F6BE-8335-402C-91D5-E721950ADF14}"/>
              </a:ext>
            </a:extLst>
          </p:cNvPr>
          <p:cNvSpPr/>
          <p:nvPr/>
        </p:nvSpPr>
        <p:spPr>
          <a:xfrm>
            <a:off x="437883" y="1249250"/>
            <a:ext cx="11333408" cy="5136051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cụ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Sẵn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sàng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bù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thiệt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do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lầm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gây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ra.</a:t>
            </a:r>
            <a:endParaRPr lang="en-US" sz="4000" b="1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mong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hứa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rút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phạm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895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25"/>
          <p:cNvGrpSpPr/>
          <p:nvPr/>
        </p:nvGrpSpPr>
        <p:grpSpPr>
          <a:xfrm>
            <a:off x="0" y="6157451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6" name="图片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7" name="图片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8" name="图片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sp>
        <p:nvSpPr>
          <p:cNvPr id="11" name="PA_库_云形 8"/>
          <p:cNvSpPr/>
          <p:nvPr>
            <p:custDataLst>
              <p:tags r:id="rId1"/>
            </p:custDataLst>
          </p:nvPr>
        </p:nvSpPr>
        <p:spPr>
          <a:xfrm flipH="1">
            <a:off x="576595" y="1175318"/>
            <a:ext cx="10934699" cy="360895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Helvetica"/>
              <a:cs typeface="+mn-cs"/>
            </a:endParaRPr>
          </a:p>
        </p:txBody>
      </p:sp>
      <p:sp>
        <p:nvSpPr>
          <p:cNvPr id="12" name="原创设计师QQ：178119980 喵小姐"/>
          <p:cNvSpPr/>
          <p:nvPr/>
        </p:nvSpPr>
        <p:spPr>
          <a:xfrm>
            <a:off x="819151" y="1209613"/>
            <a:ext cx="10447563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b.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Cáo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nên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nhận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lỗi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sửa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lỗi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như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thế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nào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119819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27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56323"/>
            <a:ext cx="1380230" cy="993766"/>
          </a:xfrm>
          <a:prstGeom prst="rect">
            <a:avLst/>
          </a:prstGeom>
        </p:spPr>
      </p:pic>
      <p:pic>
        <p:nvPicPr>
          <p:cNvPr id="22" name="励志歌曲 - 儿童舞蹈歌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8397" y="-1051463"/>
            <a:ext cx="812800" cy="812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5" y="-216119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361">
            <a:off x="8526985" y="5711914"/>
            <a:ext cx="2261161" cy="16004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882" y="282211"/>
            <a:ext cx="4112532" cy="8283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0" name="Rounded Rectangle 18">
            <a:extLst>
              <a:ext uri="{FF2B5EF4-FFF2-40B4-BE49-F238E27FC236}">
                <a16:creationId xmlns:a16="http://schemas.microsoft.com/office/drawing/2014/main" xmlns="" id="{B693F6BE-8335-402C-91D5-E721950ADF14}"/>
              </a:ext>
            </a:extLst>
          </p:cNvPr>
          <p:cNvSpPr/>
          <p:nvPr/>
        </p:nvSpPr>
        <p:spPr>
          <a:xfrm>
            <a:off x="594403" y="1110510"/>
            <a:ext cx="11460222" cy="5383279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Đứng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ngay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ngắn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rõ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ràng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quay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nơi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chạy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bỏ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843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0" name="图片 9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4429" y="1311884"/>
            <a:ext cx="1727571" cy="99376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56323"/>
            <a:ext cx="1380230" cy="993766"/>
          </a:xfrm>
          <a:prstGeom prst="rect">
            <a:avLst/>
          </a:prstGeom>
        </p:spPr>
      </p:pic>
      <p:sp>
        <p:nvSpPr>
          <p:cNvPr id="18" name="TextBox 5"/>
          <p:cNvSpPr txBox="1"/>
          <p:nvPr/>
        </p:nvSpPr>
        <p:spPr>
          <a:xfrm>
            <a:off x="1774710" y="1102718"/>
            <a:ext cx="8843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spc="3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Nhận</a:t>
            </a:r>
            <a:r>
              <a:rPr lang="en-US" altLang="zh-CN" sz="48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 </a:t>
            </a:r>
            <a:r>
              <a:rPr lang="en-US" altLang="zh-CN" sz="4800" b="1" spc="3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lỗi</a:t>
            </a:r>
            <a:r>
              <a:rPr lang="en-US" altLang="zh-CN" sz="48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 </a:t>
            </a:r>
            <a:r>
              <a:rPr lang="en-US" altLang="zh-CN" sz="4800" b="1" spc="3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và</a:t>
            </a:r>
            <a:r>
              <a:rPr lang="en-US" altLang="zh-CN" sz="48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 </a:t>
            </a:r>
            <a:r>
              <a:rPr lang="en-US" altLang="zh-CN" sz="4800" b="1" spc="3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sửa</a:t>
            </a:r>
            <a:r>
              <a:rPr lang="en-US" altLang="zh-CN" sz="48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 </a:t>
            </a:r>
            <a:r>
              <a:rPr lang="en-US" altLang="zh-CN" sz="4800" b="1" spc="3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lỗi</a:t>
            </a:r>
            <a:r>
              <a:rPr lang="en-US" altLang="zh-CN" sz="48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 (</a:t>
            </a:r>
            <a:r>
              <a:rPr lang="en-US" altLang="zh-CN" sz="4800" b="1" spc="3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Tiết</a:t>
            </a:r>
            <a:r>
              <a:rPr lang="en-US" altLang="zh-CN" sz="48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 1)</a:t>
            </a:r>
            <a:endParaRPr lang="en-US" altLang="zh-CN" sz="4800" b="1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Helvetica"/>
              <a:sym typeface="+mn-lt"/>
            </a:endParaRPr>
          </a:p>
        </p:txBody>
      </p:sp>
      <p:pic>
        <p:nvPicPr>
          <p:cNvPr id="22" name="励志歌曲 - 儿童舞蹈歌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8397" y="-1051463"/>
            <a:ext cx="812800" cy="812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6" y="-325223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361">
            <a:off x="9789310" y="5728417"/>
            <a:ext cx="2261161" cy="107269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2" y="5750734"/>
            <a:ext cx="5218960" cy="102805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2" name="矩形: 对角圆角 13">
            <a:extLst>
              <a:ext uri="{FF2B5EF4-FFF2-40B4-BE49-F238E27FC236}">
                <a16:creationId xmlns:a16="http://schemas.microsoft.com/office/drawing/2014/main" xmlns="" id="{B938ACAE-6A0A-4D98-9945-A53B6E6F1C97}"/>
              </a:ext>
            </a:extLst>
          </p:cNvPr>
          <p:cNvSpPr/>
          <p:nvPr/>
        </p:nvSpPr>
        <p:spPr>
          <a:xfrm>
            <a:off x="2471745" y="-136323"/>
            <a:ext cx="7558086" cy="130016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Thứ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Sáu </a:t>
            </a:r>
            <a:r>
              <a:rPr lang="en-US" altLang="zh-CN" sz="32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21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tháng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10 </a:t>
            </a:r>
            <a:r>
              <a:rPr lang="en-US" altLang="zh-CN" sz="32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năm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2022</a:t>
            </a:r>
          </a:p>
          <a:p>
            <a:pPr algn="ctr"/>
            <a:r>
              <a:rPr lang="en-US" altLang="zh-CN" sz="3200" b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Đạo </a:t>
            </a:r>
            <a:r>
              <a:rPr lang="en-US" altLang="zh-CN" sz="3200" b="1" u="sng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đức</a:t>
            </a:r>
            <a:endParaRPr lang="zh-CN" altLang="en-US" sz="3200" b="1" u="sng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111488" y="2249898"/>
            <a:ext cx="3939031" cy="970961"/>
            <a:chOff x="3616818" y="2339838"/>
            <a:chExt cx="3939031" cy="1268338"/>
          </a:xfrm>
        </p:grpSpPr>
        <p:sp>
          <p:nvSpPr>
            <p:cNvPr id="13" name="Rounded Rectangle 12"/>
            <p:cNvSpPr/>
            <p:nvPr/>
          </p:nvSpPr>
          <p:spPr>
            <a:xfrm>
              <a:off x="3616818" y="2339838"/>
              <a:ext cx="3939031" cy="1268338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TextBox 19">
              <a:extLst>
                <a:ext uri="{FF2B5EF4-FFF2-40B4-BE49-F238E27FC236}">
                  <a16:creationId xmlns:a16="http://schemas.microsoft.com/office/drawing/2014/main" xmlns="" id="{804A54D6-5A6A-47C7-944B-7AD6324856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4900" y="2483516"/>
              <a:ext cx="3635134" cy="827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7761" tIns="43881" rIns="87761" bIns="43881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仿宋_GB2312" pitchFamily="1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FontTx/>
                <a:buNone/>
              </a:pPr>
              <a:r>
                <a:rPr lang="en-US" altLang="zh-CN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Helvetica"/>
                  <a:sym typeface="+mn-lt"/>
                </a:rPr>
                <a:t>KHÁM PHÁ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85CD037-F661-4892-BC45-8DAAE2C1362F}"/>
              </a:ext>
            </a:extLst>
          </p:cNvPr>
          <p:cNvSpPr/>
          <p:nvPr/>
        </p:nvSpPr>
        <p:spPr>
          <a:xfrm>
            <a:off x="234731" y="3601663"/>
            <a:ext cx="11727419" cy="1839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</a:t>
            </a:r>
          </a:p>
          <a:p>
            <a:pPr algn="just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90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C18A01-E502-41AD-A9A6-92E0A5C570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43" b="89809" l="9848" r="89394">
                        <a14:foregroundMark x1="46970" y1="88535" x2="81818" y2="84713"/>
                        <a14:foregroundMark x1="46970" y1="10191" x2="18182" y2="7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9503" y="5024155"/>
            <a:ext cx="1257300" cy="1495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FC8F7A8-DA30-4DEC-97F4-E65B167CFA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636" b="90000" l="9901" r="89604">
                        <a14:foregroundMark x1="16337" y1="9545" x2="25248" y2="8636"/>
                        <a14:foregroundMark x1="54455" y1="8182" x2="61881" y2="11818"/>
                        <a14:foregroundMark x1="33168" y1="85909" x2="52475" y2="863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8391" y="4406068"/>
            <a:ext cx="1924050" cy="2095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3A2A9CB-F790-4854-8A97-87A6DFAA22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74" b="89761" l="9623" r="89958">
                        <a14:foregroundMark x1="20084" y1="9215" x2="41841" y2="8874"/>
                        <a14:foregroundMark x1="41841" y1="8874" x2="43933" y2="9215"/>
                        <a14:foregroundMark x1="54812" y1="8874" x2="76987" y2="11263"/>
                        <a14:foregroundMark x1="76987" y1="11263" x2="79498" y2="150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09002" y="3148427"/>
            <a:ext cx="2276475" cy="2790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B1053CF-67CF-4742-8890-3537594904C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5760" y="1888470"/>
            <a:ext cx="1304925" cy="2257425"/>
          </a:xfrm>
          <a:prstGeom prst="rect">
            <a:avLst/>
          </a:prstGeom>
        </p:spPr>
      </p:pic>
      <p:pic>
        <p:nvPicPr>
          <p:cNvPr id="2" name="Cậu-là-một-người-bạn-đáng-tin-1665385168">
            <a:hlinkClick r:id="" action="ppaction://media"/>
            <a:extLst>
              <a:ext uri="{FF2B5EF4-FFF2-40B4-BE49-F238E27FC236}">
                <a16:creationId xmlns:a16="http://schemas.microsoft.com/office/drawing/2014/main" xmlns="" id="{5C53CF13-7C95-4BFF-A03A-B6F3115A51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16070" y="1995487"/>
            <a:ext cx="609600" cy="609600"/>
          </a:xfrm>
          <a:prstGeom prst="rect">
            <a:avLst/>
          </a:prstGeom>
        </p:spPr>
      </p:pic>
      <p:pic>
        <p:nvPicPr>
          <p:cNvPr id="3" name="Mình-sẽ-tha-lỗi-cho-cậu-vì-cậu1665385255">
            <a:hlinkClick r:id="" action="ppaction://media"/>
            <a:extLst>
              <a:ext uri="{FF2B5EF4-FFF2-40B4-BE49-F238E27FC236}">
                <a16:creationId xmlns:a16="http://schemas.microsoft.com/office/drawing/2014/main" xmlns="" id="{BF515542-1B8F-4007-98F9-46F543B46B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16070" y="2819400"/>
            <a:ext cx="609600" cy="609600"/>
          </a:xfrm>
          <a:prstGeom prst="rect">
            <a:avLst/>
          </a:prstGeom>
        </p:spPr>
      </p:pic>
      <p:pic>
        <p:nvPicPr>
          <p:cNvPr id="4" name="Cháu-là-một-cậu-bé-ngoan-vì-ch1665385312">
            <a:hlinkClick r:id="" action="ppaction://media"/>
            <a:extLst>
              <a:ext uri="{FF2B5EF4-FFF2-40B4-BE49-F238E27FC236}">
                <a16:creationId xmlns:a16="http://schemas.microsoft.com/office/drawing/2014/main" xmlns="" id="{AE4EA058-E8BB-4E41-8F60-2F226B53FF4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16070" y="3829048"/>
            <a:ext cx="609600" cy="609600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xmlns="" id="{52550117-3A52-4175-89B1-937D0C041019}"/>
              </a:ext>
            </a:extLst>
          </p:cNvPr>
          <p:cNvSpPr/>
          <p:nvPr/>
        </p:nvSpPr>
        <p:spPr>
          <a:xfrm>
            <a:off x="2218153" y="320818"/>
            <a:ext cx="3662086" cy="1731894"/>
          </a:xfrm>
          <a:prstGeom prst="wedgeEllipseCallout">
            <a:avLst>
              <a:gd name="adj1" fmla="val -60031"/>
              <a:gd name="adj2" fmla="val 640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xmlns="" id="{4696AE83-D2A1-4BFD-8532-24865B8013E8}"/>
              </a:ext>
            </a:extLst>
          </p:cNvPr>
          <p:cNvSpPr/>
          <p:nvPr/>
        </p:nvSpPr>
        <p:spPr>
          <a:xfrm>
            <a:off x="2507780" y="2928655"/>
            <a:ext cx="3353515" cy="2095500"/>
          </a:xfrm>
          <a:prstGeom prst="wedgeEllipseCallout">
            <a:avLst>
              <a:gd name="adj1" fmla="val -43984"/>
              <a:gd name="adj2" fmla="val 587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xmlns="" id="{8F47D3D3-0C3C-4FB2-9099-7447432B2A91}"/>
              </a:ext>
            </a:extLst>
          </p:cNvPr>
          <p:cNvSpPr/>
          <p:nvPr/>
        </p:nvSpPr>
        <p:spPr>
          <a:xfrm>
            <a:off x="7180416" y="1004962"/>
            <a:ext cx="4616843" cy="2095500"/>
          </a:xfrm>
          <a:prstGeom prst="wedgeEllipseCallout">
            <a:avLst>
              <a:gd name="adj1" fmla="val 4209"/>
              <a:gd name="adj2" fmla="val 622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ra.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xmlns="" id="{D9026E07-23B1-491D-BD94-E632B61A670C}"/>
              </a:ext>
            </a:extLst>
          </p:cNvPr>
          <p:cNvSpPr/>
          <p:nvPr/>
        </p:nvSpPr>
        <p:spPr>
          <a:xfrm>
            <a:off x="6218391" y="2981740"/>
            <a:ext cx="1641098" cy="1266750"/>
          </a:xfrm>
          <a:prstGeom prst="wedgeEllipseCallout">
            <a:avLst>
              <a:gd name="adj1" fmla="val 4209"/>
              <a:gd name="adj2" fmla="val 622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7551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5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10420350" y="161217"/>
            <a:ext cx="1733550" cy="162948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/>
            </a:solidFill>
            <a:prstDash val="dash"/>
            <a:round/>
          </a:ln>
          <a:extLst/>
        </p:spPr>
        <p:txBody>
          <a:bodyPr lIns="87761" tIns="43881" rIns="87761" bIns="43881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65">
              <a:solidFill>
                <a:srgbClr val="000000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5272" y="5986422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785" y="378218"/>
            <a:ext cx="1051337" cy="105133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D8884B19-9FE9-49CD-AA75-C4EFE2D5C9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42" y="-295595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85CD037-F661-4892-BC45-8DAAE2C1362F}"/>
              </a:ext>
            </a:extLst>
          </p:cNvPr>
          <p:cNvSpPr/>
          <p:nvPr/>
        </p:nvSpPr>
        <p:spPr>
          <a:xfrm>
            <a:off x="607143" y="1517128"/>
            <a:ext cx="10975258" cy="4108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Theo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8611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10420350" y="161217"/>
            <a:ext cx="1733550" cy="162948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/>
            </a:solidFill>
            <a:prstDash val="dash"/>
            <a:round/>
          </a:ln>
          <a:extLst/>
        </p:spPr>
        <p:txBody>
          <a:bodyPr lIns="87761" tIns="43881" rIns="87761" bIns="43881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65">
              <a:solidFill>
                <a:srgbClr val="000000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5272" y="5986422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785" y="378218"/>
            <a:ext cx="1051337" cy="105133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D8884B19-9FE9-49CD-AA75-C4EFE2D5C9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42" y="-295595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85CD037-F661-4892-BC45-8DAAE2C1362F}"/>
              </a:ext>
            </a:extLst>
          </p:cNvPr>
          <p:cNvSpPr/>
          <p:nvPr/>
        </p:nvSpPr>
        <p:spPr>
          <a:xfrm>
            <a:off x="607143" y="1517128"/>
            <a:ext cx="10975258" cy="20722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9140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10420350" y="161217"/>
            <a:ext cx="1733550" cy="162948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/>
            </a:solidFill>
            <a:prstDash val="dash"/>
            <a:round/>
          </a:ln>
          <a:extLst/>
        </p:spPr>
        <p:txBody>
          <a:bodyPr lIns="87761" tIns="43881" rIns="87761" bIns="43881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65">
              <a:solidFill>
                <a:srgbClr val="000000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5272" y="5986422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785" y="378218"/>
            <a:ext cx="1051337" cy="105133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D8884B19-9FE9-49CD-AA75-C4EFE2D5C9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42" y="-295595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85CD037-F661-4892-BC45-8DAAE2C1362F}"/>
              </a:ext>
            </a:extLst>
          </p:cNvPr>
          <p:cNvSpPr/>
          <p:nvPr/>
        </p:nvSpPr>
        <p:spPr>
          <a:xfrm>
            <a:off x="607143" y="1517127"/>
            <a:ext cx="10975258" cy="49351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8092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1.bp.blogspot.com/-I9FgMyWVeYM/Vn_HRltx-mI/AAAAAAAACY8/ZWtGapsPcrQ/s400/Lecture_11.jpg">
            <a:extLst>
              <a:ext uri="{FF2B5EF4-FFF2-40B4-BE49-F238E27FC236}">
                <a16:creationId xmlns:a16="http://schemas.microsoft.com/office/drawing/2014/main" xmlns="" id="{B2B6CE4E-6FD4-4DDF-ABF2-2B21D67C9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38100"/>
            <a:ext cx="12212638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6">
            <a:extLst>
              <a:ext uri="{FF2B5EF4-FFF2-40B4-BE49-F238E27FC236}">
                <a16:creationId xmlns:a16="http://schemas.microsoft.com/office/drawing/2014/main" xmlns="" id="{DB58A376-0029-4AC6-822B-5DFEED2E79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140" y="2448030"/>
            <a:ext cx="762898" cy="130039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22">
            <a:extLst>
              <a:ext uri="{FF2B5EF4-FFF2-40B4-BE49-F238E27FC236}">
                <a16:creationId xmlns:a16="http://schemas.microsoft.com/office/drawing/2014/main" xmlns="" id="{8F0C7861-7341-49A1-831F-CF2CA52023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18" y="247894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2921474" y="1433659"/>
            <a:ext cx="6658627" cy="1429555"/>
            <a:chOff x="2921474" y="1433659"/>
            <a:chExt cx="6658627" cy="1429555"/>
          </a:xfrm>
        </p:grpSpPr>
        <p:sp>
          <p:nvSpPr>
            <p:cNvPr id="9" name="Rounded Rectangle 2">
              <a:extLst>
                <a:ext uri="{FF2B5EF4-FFF2-40B4-BE49-F238E27FC236}">
                  <a16:creationId xmlns:a16="http://schemas.microsoft.com/office/drawing/2014/main" xmlns="" id="{5106942C-CC99-49AE-AD91-7BCF1C543AC6}"/>
                </a:ext>
              </a:extLst>
            </p:cNvPr>
            <p:cNvSpPr/>
            <p:nvPr/>
          </p:nvSpPr>
          <p:spPr>
            <a:xfrm>
              <a:off x="2921474" y="1433659"/>
              <a:ext cx="6658627" cy="1429555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19">
              <a:extLst>
                <a:ext uri="{FF2B5EF4-FFF2-40B4-BE49-F238E27FC236}">
                  <a16:creationId xmlns:a16="http://schemas.microsoft.com/office/drawing/2014/main" xmlns="" id="{55B42437-12D8-47B5-B8A0-C11DEF42B3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9532" y="1734794"/>
              <a:ext cx="5303164" cy="827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7761" tIns="43881" rIns="87761" bIns="43881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仿宋_GB2312" pitchFamily="1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FontTx/>
                <a:buNone/>
              </a:pPr>
              <a:r>
                <a:rPr lang="en-US" altLang="zh-CN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Helvetica"/>
                  <a:sym typeface="+mn-lt"/>
                </a:rPr>
                <a:t>KHỞI ĐỘNG</a:t>
              </a:r>
            </a:p>
          </p:txBody>
        </p:sp>
      </p:grpSp>
      <p:sp>
        <p:nvSpPr>
          <p:cNvPr id="12" name="TextBox 19">
            <a:extLst>
              <a:ext uri="{FF2B5EF4-FFF2-40B4-BE49-F238E27FC236}">
                <a16:creationId xmlns:a16="http://schemas.microsoft.com/office/drawing/2014/main" xmlns="" id="{EE4AC932-4EF0-4773-ADA4-0B0008109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821" y="3564392"/>
            <a:ext cx="11610077" cy="7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buFontTx/>
              <a:buNone/>
            </a:pPr>
            <a:r>
              <a:rPr lang="en-US" altLang="zh-C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	</a:t>
            </a:r>
            <a:r>
              <a:rPr lang="en-US" altLang="zh-CN" sz="4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đã</a:t>
            </a:r>
            <a:r>
              <a:rPr lang="en-US" altLang="zh-C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altLang="zh-C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altLang="zh-C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hiện</a:t>
            </a:r>
            <a:r>
              <a:rPr lang="en-US" altLang="zh-C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sự</a:t>
            </a:r>
            <a:r>
              <a:rPr lang="en-US" altLang="zh-C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quý</a:t>
            </a:r>
            <a:r>
              <a:rPr lang="en-US" altLang="zh-C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bè</a:t>
            </a:r>
            <a:r>
              <a:rPr lang="en-US" altLang="zh-CN" sz="4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?</a:t>
            </a:r>
          </a:p>
        </p:txBody>
      </p:sp>
      <p:sp>
        <p:nvSpPr>
          <p:cNvPr id="13" name="矩形: 对角圆角 13">
            <a:extLst>
              <a:ext uri="{FF2B5EF4-FFF2-40B4-BE49-F238E27FC236}">
                <a16:creationId xmlns:a16="http://schemas.microsoft.com/office/drawing/2014/main" xmlns="" id="{B938ACAE-6A0A-4D98-9945-A53B6E6F1C97}"/>
              </a:ext>
            </a:extLst>
          </p:cNvPr>
          <p:cNvSpPr/>
          <p:nvPr/>
        </p:nvSpPr>
        <p:spPr>
          <a:xfrm>
            <a:off x="2471745" y="-121333"/>
            <a:ext cx="7558086" cy="130016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Thứ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Sáu </a:t>
            </a:r>
            <a:r>
              <a:rPr lang="en-US" altLang="zh-CN" sz="32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21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tháng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10 </a:t>
            </a:r>
            <a:r>
              <a:rPr lang="en-US" altLang="zh-CN" sz="32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năm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2022</a:t>
            </a:r>
          </a:p>
          <a:p>
            <a:pPr algn="ctr"/>
            <a:r>
              <a:rPr lang="en-US" altLang="zh-CN" sz="3200" b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Đạo </a:t>
            </a:r>
            <a:r>
              <a:rPr lang="en-US" altLang="zh-CN" sz="3200" b="1" u="sng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đức</a:t>
            </a:r>
            <a:endParaRPr lang="zh-CN" altLang="en-US" sz="3200" b="1" u="sng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5217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utoUpdateAnimBg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10420350" y="161217"/>
            <a:ext cx="1733550" cy="162948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/>
            </a:solidFill>
            <a:prstDash val="dash"/>
            <a:round/>
          </a:ln>
          <a:extLst/>
        </p:spPr>
        <p:txBody>
          <a:bodyPr lIns="87761" tIns="43881" rIns="87761" bIns="43881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65">
              <a:solidFill>
                <a:srgbClr val="000000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5272" y="5986422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785" y="378218"/>
            <a:ext cx="1051337" cy="105133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D8884B19-9FE9-49CD-AA75-C4EFE2D5C9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42" y="-295595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85CD037-F661-4892-BC45-8DAAE2C1362F}"/>
              </a:ext>
            </a:extLst>
          </p:cNvPr>
          <p:cNvSpPr/>
          <p:nvPr/>
        </p:nvSpPr>
        <p:spPr>
          <a:xfrm>
            <a:off x="566201" y="2320119"/>
            <a:ext cx="10975258" cy="18721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Theo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3249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56323"/>
            <a:ext cx="1380230" cy="993766"/>
          </a:xfrm>
          <a:prstGeom prst="rect">
            <a:avLst/>
          </a:prstGeom>
        </p:spPr>
      </p:pic>
      <p:pic>
        <p:nvPicPr>
          <p:cNvPr id="22" name="励志歌曲 - 儿童舞蹈歌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8397" y="-1051463"/>
            <a:ext cx="812800" cy="812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5" y="-216119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361">
            <a:off x="5062568" y="5149686"/>
            <a:ext cx="2261161" cy="16004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882" y="282211"/>
            <a:ext cx="4112532" cy="8283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0" name="Rounded Rectangle 18">
            <a:extLst>
              <a:ext uri="{FF2B5EF4-FFF2-40B4-BE49-F238E27FC236}">
                <a16:creationId xmlns:a16="http://schemas.microsoft.com/office/drawing/2014/main" xmlns="" id="{B693F6BE-8335-402C-91D5-E721950ADF14}"/>
              </a:ext>
            </a:extLst>
          </p:cNvPr>
          <p:cNvSpPr/>
          <p:nvPr/>
        </p:nvSpPr>
        <p:spPr>
          <a:xfrm>
            <a:off x="844663" y="1633950"/>
            <a:ext cx="10669051" cy="3227282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Cáo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thoải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mái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áy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náy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hối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hận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khen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ngợi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ủng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mọi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380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07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0" name="图片 9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4429" y="1311884"/>
            <a:ext cx="1727571" cy="99376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56323"/>
            <a:ext cx="1380230" cy="993766"/>
          </a:xfrm>
          <a:prstGeom prst="rect">
            <a:avLst/>
          </a:prstGeom>
        </p:spPr>
      </p:pic>
      <p:sp>
        <p:nvSpPr>
          <p:cNvPr id="18" name="TextBox 5"/>
          <p:cNvSpPr txBox="1"/>
          <p:nvPr/>
        </p:nvSpPr>
        <p:spPr>
          <a:xfrm>
            <a:off x="1774710" y="1297588"/>
            <a:ext cx="8843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spc="3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Nhận</a:t>
            </a:r>
            <a:r>
              <a:rPr lang="en-US" altLang="zh-CN" sz="48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 </a:t>
            </a:r>
            <a:r>
              <a:rPr lang="en-US" altLang="zh-CN" sz="4800" b="1" spc="3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lỗi</a:t>
            </a:r>
            <a:r>
              <a:rPr lang="en-US" altLang="zh-CN" sz="48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 </a:t>
            </a:r>
            <a:r>
              <a:rPr lang="en-US" altLang="zh-CN" sz="4800" b="1" spc="3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và</a:t>
            </a:r>
            <a:r>
              <a:rPr lang="en-US" altLang="zh-CN" sz="48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 </a:t>
            </a:r>
            <a:r>
              <a:rPr lang="en-US" altLang="zh-CN" sz="4800" b="1" spc="3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sửa</a:t>
            </a:r>
            <a:r>
              <a:rPr lang="en-US" altLang="zh-CN" sz="48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 </a:t>
            </a:r>
            <a:r>
              <a:rPr lang="en-US" altLang="zh-CN" sz="4800" b="1" spc="3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lỗi</a:t>
            </a:r>
            <a:r>
              <a:rPr lang="en-US" altLang="zh-CN" sz="48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 (</a:t>
            </a:r>
            <a:r>
              <a:rPr lang="en-US" altLang="zh-CN" sz="4800" b="1" spc="3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Tiết</a:t>
            </a:r>
            <a:r>
              <a:rPr lang="en-US" altLang="zh-CN" sz="48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 1)</a:t>
            </a:r>
            <a:endParaRPr lang="en-US" altLang="zh-CN" sz="4800" b="1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Helvetica"/>
              <a:sym typeface="+mn-lt"/>
            </a:endParaRPr>
          </a:p>
        </p:txBody>
      </p:sp>
      <p:pic>
        <p:nvPicPr>
          <p:cNvPr id="22" name="励志歌曲 - 儿童舞蹈歌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8397" y="-1051463"/>
            <a:ext cx="812800" cy="812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6" y="-325223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361">
            <a:off x="9503546" y="5069038"/>
            <a:ext cx="2261161" cy="16004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15" y="4913193"/>
            <a:ext cx="5218960" cy="170619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2" name="矩形: 对角圆角 13">
            <a:extLst>
              <a:ext uri="{FF2B5EF4-FFF2-40B4-BE49-F238E27FC236}">
                <a16:creationId xmlns:a16="http://schemas.microsoft.com/office/drawing/2014/main" xmlns="" id="{B938ACAE-6A0A-4D98-9945-A53B6E6F1C97}"/>
              </a:ext>
            </a:extLst>
          </p:cNvPr>
          <p:cNvSpPr/>
          <p:nvPr/>
        </p:nvSpPr>
        <p:spPr>
          <a:xfrm>
            <a:off x="2471745" y="28567"/>
            <a:ext cx="7558086" cy="130016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Thứ</a:t>
            </a: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Bảy</a:t>
            </a: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15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tháng</a:t>
            </a: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10 </a:t>
            </a:r>
            <a:r>
              <a:rPr lang="en-US" altLang="zh-CN" sz="36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năm</a:t>
            </a:r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2022</a:t>
            </a:r>
          </a:p>
          <a:p>
            <a:pPr algn="ctr"/>
            <a:r>
              <a:rPr lang="en-US" altLang="zh-CN" sz="3600" b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Đạo </a:t>
            </a:r>
            <a:r>
              <a:rPr lang="en-US" altLang="zh-CN" sz="3600" b="1" u="sng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đức</a:t>
            </a:r>
            <a:endParaRPr lang="zh-CN" altLang="en-US" sz="3600" b="1" u="sng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0840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7951F5-FC43-4C53-8147-E0BA95D4E97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F30EDA03-8473-45A2-98B2-13823E7223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6614A6B-BA9D-43D2-8D54-30CF861318B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8" name="Picture 7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29173C62-AF4F-4ECC-AC77-25E0211A920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10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82F3846A-9D4F-4BA9-BD5A-2527F04B68E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11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A5CBCD66-F83A-4118-B22F-CA55F24942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12" name="Picture 11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86465EE1-84D4-4F93-AD08-EA1A8D79E3A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xmlns="" id="{01034D92-7D3C-4ABA-AB00-C0429E71EB41}"/>
              </a:ext>
            </a:extLst>
          </p:cNvPr>
          <p:cNvSpPr/>
          <p:nvPr/>
        </p:nvSpPr>
        <p:spPr>
          <a:xfrm>
            <a:off x="3956858" y="740979"/>
            <a:ext cx="5712765" cy="672185"/>
          </a:xfrm>
          <a:prstGeom prst="wedgeRectCallout">
            <a:avLst>
              <a:gd name="adj1" fmla="val -26036"/>
              <a:gd name="adj2" fmla="val 185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NÀO MÌNH CÙNG LÊN XE BUÝT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945073" y="1509359"/>
            <a:ext cx="7320735" cy="4624457"/>
            <a:chOff x="2945073" y="1509359"/>
            <a:chExt cx="7320735" cy="462445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6F055645-67B1-489B-80E2-B5801C995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945073" y="1509359"/>
              <a:ext cx="7320735" cy="4624457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C49C5CCB-E00C-4E48-8647-F7CDE938607E}"/>
                </a:ext>
              </a:extLst>
            </p:cNvPr>
            <p:cNvSpPr/>
            <p:nvPr/>
          </p:nvSpPr>
          <p:spPr>
            <a:xfrm>
              <a:off x="4388418" y="3380330"/>
              <a:ext cx="5281205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normalizeH="0" noProof="0" smtClean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XE </a:t>
              </a:r>
              <a:r>
                <a:rPr kumimoji="0" lang="en-US" sz="4800" b="1" i="0" u="none" strike="noStrike" kern="1200" normalizeH="0" noProof="0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BUÝT</a:t>
              </a:r>
              <a:endParaRPr kumimoji="0" lang="en-US" sz="4800" b="1" i="0" u="none" strike="noStrike" kern="120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5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961E3ED4-445D-479A-92AE-FD01904AE2C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6" name="Bike_Rides">
            <a:hlinkClick r:id="" action="ppaction://media"/>
            <a:extLst>
              <a:ext uri="{FF2B5EF4-FFF2-40B4-BE49-F238E27FC236}">
                <a16:creationId xmlns:a16="http://schemas.microsoft.com/office/drawing/2014/main" xmlns="" id="{25D98EDB-1DDA-4016-9CC8-7BFFFB7354A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8B3730D-4ACC-499E-8707-2E022765387F}"/>
              </a:ext>
            </a:extLst>
          </p:cNvPr>
          <p:cNvSpPr/>
          <p:nvPr/>
        </p:nvSpPr>
        <p:spPr>
          <a:xfrm>
            <a:off x="5644205" y="5555689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87613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1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201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3" grpId="0" animBg="1"/>
      <p:bldP spid="17" grpId="0"/>
      <p:bldP spid="1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9FD50EE-347B-4844-B8F7-48B008A5BB9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3"/>
          <a:stretch/>
        </p:blipFill>
        <p:spPr>
          <a:xfrm>
            <a:off x="0" y="397565"/>
            <a:ext cx="12192000" cy="646043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DE5EBEE5-AAF8-480E-A3DD-30D845DB4B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8" name="Picture 7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2FB7F159-E316-4DBD-BE3C-175E06EE92A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10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442895B4-5543-4AE3-A8BE-4FD5EB10DDC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11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9414F6DB-66ED-41BB-A980-88D2BE4DDB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12" name="Picture 11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D5DB2555-0117-4D31-909F-18C8EDAAB5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xmlns="" id="{D71356B4-1494-4198-9868-DB8892507BC7}"/>
              </a:ext>
            </a:extLst>
          </p:cNvPr>
          <p:cNvSpPr/>
          <p:nvPr/>
        </p:nvSpPr>
        <p:spPr>
          <a:xfrm>
            <a:off x="4407108" y="49337"/>
            <a:ext cx="5262515" cy="1131571"/>
          </a:xfrm>
          <a:prstGeom prst="wedgeRectCallout">
            <a:avLst>
              <a:gd name="adj1" fmla="val -27177"/>
              <a:gd name="adj2" fmla="val 82904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lỗi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sửa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lỗi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B64375A-1791-4405-A0C6-F3B886BD816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113" y="1914525"/>
            <a:ext cx="1069366" cy="249113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940046" y="1460295"/>
            <a:ext cx="7320735" cy="4624457"/>
            <a:chOff x="2940046" y="1460295"/>
            <a:chExt cx="7320735" cy="462445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D0F1B3FB-13CF-4A6B-AF32-DD4839343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940046" y="1460295"/>
              <a:ext cx="7320735" cy="4624457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C49C5CCB-E00C-4E48-8647-F7CDE938607E}"/>
                </a:ext>
              </a:extLst>
            </p:cNvPr>
            <p:cNvSpPr/>
            <p:nvPr/>
          </p:nvSpPr>
          <p:spPr>
            <a:xfrm>
              <a:off x="4388418" y="3320370"/>
              <a:ext cx="5281205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normalizeH="0" noProof="0" smtClean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XE </a:t>
              </a:r>
              <a:r>
                <a:rPr kumimoji="0" lang="en-US" sz="4800" b="1" i="0" u="none" strike="noStrike" kern="1200" normalizeH="0" noProof="0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BUÝT</a:t>
              </a:r>
              <a:endParaRPr kumimoji="0" lang="en-US" sz="4800" b="1" i="0" u="none" strike="noStrike" kern="120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7" name="Oval 16"/>
          <p:cNvSpPr/>
          <p:nvPr/>
        </p:nvSpPr>
        <p:spPr>
          <a:xfrm>
            <a:off x="4512032" y="1214203"/>
            <a:ext cx="914400" cy="88606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endParaRPr lang="vi-VN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286661" y="1199213"/>
            <a:ext cx="914400" cy="88606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endParaRPr lang="vi-VN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19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1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85185E-6 L 0.15652 0.02639 " pathEditMode="relative" rAng="0" ptsTypes="AA">
                                      <p:cBhvr>
                                        <p:cTn id="27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1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oh-nooo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7" grpId="0" animBg="1"/>
      <p:bldP spid="17" grpId="1" animBg="1"/>
      <p:bldP spid="17" grpId="2" animBg="1"/>
      <p:bldP spid="18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9FD50EE-347B-4844-B8F7-48B008A5BB9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3912098-FB7E-45B7-AF01-B74F6ED140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DE5EBEE5-AAF8-480E-A3DD-30D845DB4B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8" name="Picture 7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2FB7F159-E316-4DBD-BE3C-175E06EE92A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10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442895B4-5543-4AE3-A8BE-4FD5EB10DDC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11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9414F6DB-66ED-41BB-A980-88D2BE4DDB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12" name="Picture 11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D5DB2555-0117-4D31-909F-18C8EDAAB59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xmlns="" id="{D71356B4-1494-4198-9868-DB8892507BC7}"/>
              </a:ext>
            </a:extLst>
          </p:cNvPr>
          <p:cNvSpPr/>
          <p:nvPr/>
        </p:nvSpPr>
        <p:spPr>
          <a:xfrm>
            <a:off x="4407108" y="49337"/>
            <a:ext cx="5262515" cy="1131571"/>
          </a:xfrm>
          <a:prstGeom prst="wedgeRectCallout">
            <a:avLst>
              <a:gd name="adj1" fmla="val -20712"/>
              <a:gd name="adj2" fmla="val 14360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lỗi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sửa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lỗi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940046" y="1460295"/>
            <a:ext cx="7320735" cy="4624457"/>
            <a:chOff x="2940046" y="1460295"/>
            <a:chExt cx="7320735" cy="462445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D0F1B3FB-13CF-4A6B-AF32-DD4839343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940046" y="1460295"/>
              <a:ext cx="7320735" cy="462445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C49C5CCB-E00C-4E48-8647-F7CDE938607E}"/>
                </a:ext>
              </a:extLst>
            </p:cNvPr>
            <p:cNvSpPr/>
            <p:nvPr/>
          </p:nvSpPr>
          <p:spPr>
            <a:xfrm>
              <a:off x="4388418" y="3320370"/>
              <a:ext cx="5281205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normalizeH="0" noProof="0" smtClean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XE </a:t>
              </a:r>
              <a:r>
                <a:rPr kumimoji="0" lang="en-US" sz="4800" b="1" i="0" u="none" strike="noStrike" kern="1200" normalizeH="0" noProof="0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BUÝT</a:t>
              </a:r>
              <a:endParaRPr kumimoji="0" lang="en-US" sz="4800" b="1" i="0" u="none" strike="noStrike" kern="120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8" name="Oval 17"/>
          <p:cNvSpPr/>
          <p:nvPr/>
        </p:nvSpPr>
        <p:spPr>
          <a:xfrm>
            <a:off x="4512032" y="1214203"/>
            <a:ext cx="914400" cy="88606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endParaRPr lang="vi-VN" sz="36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286661" y="1199213"/>
            <a:ext cx="914400" cy="88606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endParaRPr lang="vi-VN" sz="36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7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1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443 0.01759 " pathEditMode="relative" rAng="0" ptsTypes="AA">
                                      <p:cBhvr>
                                        <p:cTn id="27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1" y="88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1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5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oh-nooo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8" grpId="0" animBg="1"/>
      <p:bldP spid="18" grpId="1" animBg="1"/>
      <p:bldP spid="18" grpId="2" animBg="1"/>
      <p:bldP spid="19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9FD50EE-347B-4844-B8F7-48B008A5BB9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3"/>
          <a:stretch/>
        </p:blipFill>
        <p:spPr>
          <a:xfrm>
            <a:off x="-104931" y="1"/>
            <a:ext cx="12401861" cy="6858000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DE5EBEE5-AAF8-480E-A3DD-30D845DB4B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8" name="Picture 7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2FB7F159-E316-4DBD-BE3C-175E06EE92A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10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442895B4-5543-4AE3-A8BE-4FD5EB10DDC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11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9414F6DB-66ED-41BB-A980-88D2BE4DDB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12" name="Picture 11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D5DB2555-0117-4D31-909F-18C8EDAAB5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AFF83DD-585A-465E-9CC9-7195B70572F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sp>
        <p:nvSpPr>
          <p:cNvPr id="19" name="Speech Bubble: Rectangle 18">
            <a:extLst>
              <a:ext uri="{FF2B5EF4-FFF2-40B4-BE49-F238E27FC236}">
                <a16:creationId xmlns:a16="http://schemas.microsoft.com/office/drawing/2014/main" xmlns="" id="{83D3234A-5FB1-4F34-A152-F61A6A53349A}"/>
              </a:ext>
            </a:extLst>
          </p:cNvPr>
          <p:cNvSpPr/>
          <p:nvPr/>
        </p:nvSpPr>
        <p:spPr>
          <a:xfrm>
            <a:off x="3852472" y="49337"/>
            <a:ext cx="5817151" cy="895043"/>
          </a:xfrm>
          <a:prstGeom prst="wedgeRectCallout">
            <a:avLst>
              <a:gd name="adj1" fmla="val -16217"/>
              <a:gd name="adj2" fmla="val 142178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Cần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sửa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mắc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940046" y="1460295"/>
            <a:ext cx="7320735" cy="4624457"/>
            <a:chOff x="2940046" y="1460295"/>
            <a:chExt cx="7320735" cy="462445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D0F1B3FB-13CF-4A6B-AF32-DD4839343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940046" y="1460295"/>
              <a:ext cx="7320735" cy="4624457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C49C5CCB-E00C-4E48-8647-F7CDE938607E}"/>
                </a:ext>
              </a:extLst>
            </p:cNvPr>
            <p:cNvSpPr/>
            <p:nvPr/>
          </p:nvSpPr>
          <p:spPr>
            <a:xfrm>
              <a:off x="4388418" y="3320370"/>
              <a:ext cx="5281205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normalizeH="0" noProof="0" smtClean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XE </a:t>
              </a:r>
              <a:r>
                <a:rPr kumimoji="0" lang="en-US" sz="4800" b="1" i="0" u="none" strike="noStrike" kern="1200" normalizeH="0" noProof="0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BUÝT</a:t>
              </a:r>
              <a:endParaRPr kumimoji="0" lang="en-US" sz="4800" b="1" i="0" u="none" strike="noStrike" kern="120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2" name="Oval 21"/>
          <p:cNvSpPr/>
          <p:nvPr/>
        </p:nvSpPr>
        <p:spPr>
          <a:xfrm>
            <a:off x="6144261" y="1019333"/>
            <a:ext cx="914400" cy="88606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endParaRPr lang="vi-VN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220432" y="1034323"/>
            <a:ext cx="914400" cy="88606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endParaRPr lang="vi-VN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35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1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27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1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50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oh-nooo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22" grpId="0" animBg="1"/>
      <p:bldP spid="22" grpId="1" animBg="1"/>
      <p:bldP spid="22" grpId="2" animBg="1"/>
      <p:bldP spid="23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9FD50EE-347B-4844-B8F7-48B008A5BB9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3"/>
          <a:stretch/>
        </p:blipFill>
        <p:spPr>
          <a:xfrm>
            <a:off x="0" y="49337"/>
            <a:ext cx="12192000" cy="68086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DE5EBEE5-AAF8-480E-A3DD-30D845DB4B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8" name="Picture 7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2FB7F159-E316-4DBD-BE3C-175E06EE92A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10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442895B4-5543-4AE3-A8BE-4FD5EB10DDC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11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9414F6DB-66ED-41BB-A980-88D2BE4DDB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12" name="Picture 11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D5DB2555-0117-4D31-909F-18C8EDAAB5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xmlns="" id="{D71356B4-1494-4198-9868-DB8892507BC7}"/>
              </a:ext>
            </a:extLst>
          </p:cNvPr>
          <p:cNvSpPr/>
          <p:nvPr/>
        </p:nvSpPr>
        <p:spPr>
          <a:xfrm>
            <a:off x="3852472" y="49337"/>
            <a:ext cx="5817151" cy="1131571"/>
          </a:xfrm>
          <a:prstGeom prst="wedgeRectCallout">
            <a:avLst>
              <a:gd name="adj1" fmla="val -18393"/>
              <a:gd name="adj2" fmla="val 80018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mắc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lỗi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lỗi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mọi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quên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011ADF5-A78A-42C8-9963-AF796602CF8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940046" y="1460295"/>
            <a:ext cx="7320735" cy="4624457"/>
            <a:chOff x="2940046" y="1460295"/>
            <a:chExt cx="7320735" cy="462445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D0F1B3FB-13CF-4A6B-AF32-DD4839343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940046" y="1460295"/>
              <a:ext cx="7320735" cy="4624457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C49C5CCB-E00C-4E48-8647-F7CDE938607E}"/>
                </a:ext>
              </a:extLst>
            </p:cNvPr>
            <p:cNvSpPr/>
            <p:nvPr/>
          </p:nvSpPr>
          <p:spPr>
            <a:xfrm>
              <a:off x="4388418" y="3320370"/>
              <a:ext cx="5281205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normalizeH="0" noProof="0" smtClean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XE </a:t>
              </a:r>
              <a:r>
                <a:rPr kumimoji="0" lang="en-US" sz="4800" b="1" i="0" u="none" strike="noStrike" kern="1200" normalizeH="0" noProof="0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BUÝT</a:t>
              </a:r>
              <a:endParaRPr kumimoji="0" lang="en-US" sz="4800" b="1" i="0" u="none" strike="noStrike" kern="120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0" name="Oval 19"/>
          <p:cNvSpPr/>
          <p:nvPr/>
        </p:nvSpPr>
        <p:spPr>
          <a:xfrm>
            <a:off x="4467062" y="1259173"/>
            <a:ext cx="914400" cy="886060"/>
          </a:xfrm>
          <a:prstGeom prst="ellipse">
            <a:avLst/>
          </a:prstGeom>
          <a:solidFill>
            <a:srgbClr val="66FF3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endParaRPr lang="vi-VN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001851" y="1229193"/>
            <a:ext cx="914400" cy="886060"/>
          </a:xfrm>
          <a:prstGeom prst="ellipse">
            <a:avLst/>
          </a:prstGeom>
          <a:solidFill>
            <a:srgbClr val="66FF3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endParaRPr lang="vi-VN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36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1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27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1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oh-nooo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20" grpId="0" animBg="1"/>
      <p:bldP spid="20" grpId="1" animBg="1"/>
      <p:bldP spid="20" grpId="2" animBg="1"/>
      <p:bldP spid="21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1.bp.blogspot.com/-I9FgMyWVeYM/Vn_HRltx-mI/AAAAAAAACY8/ZWtGapsPcrQ/s400/Lecture_11.jpg">
            <a:extLst>
              <a:ext uri="{FF2B5EF4-FFF2-40B4-BE49-F238E27FC236}">
                <a16:creationId xmlns:a16="http://schemas.microsoft.com/office/drawing/2014/main" xmlns="" id="{B2B6CE4E-6FD4-4DDF-ABF2-2B21D67C9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38100"/>
            <a:ext cx="12212638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6">
            <a:extLst>
              <a:ext uri="{FF2B5EF4-FFF2-40B4-BE49-F238E27FC236}">
                <a16:creationId xmlns:a16="http://schemas.microsoft.com/office/drawing/2014/main" xmlns="" id="{DB58A376-0029-4AC6-822B-5DFEED2E79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893" y="5557607"/>
            <a:ext cx="762898" cy="130039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22">
            <a:extLst>
              <a:ext uri="{FF2B5EF4-FFF2-40B4-BE49-F238E27FC236}">
                <a16:creationId xmlns:a16="http://schemas.microsoft.com/office/drawing/2014/main" xmlns="" id="{8F0C7861-7341-49A1-831F-CF2CA52023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391" y="-354792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9" b="3640"/>
          <a:stretch/>
        </p:blipFill>
        <p:spPr bwMode="auto">
          <a:xfrm>
            <a:off x="389744" y="2493047"/>
            <a:ext cx="11611047" cy="4121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85CD037-F661-4892-BC45-8DAAE2C1362F}"/>
              </a:ext>
            </a:extLst>
          </p:cNvPr>
          <p:cNvSpPr/>
          <p:nvPr/>
        </p:nvSpPr>
        <p:spPr>
          <a:xfrm>
            <a:off x="3598017" y="2980347"/>
            <a:ext cx="7920109" cy="321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4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endParaRPr lang="en-US" sz="4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endParaRPr lang="en-US" sz="4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4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4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4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4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 rot="20790654">
            <a:off x="464222" y="2946187"/>
            <a:ext cx="3773829" cy="965623"/>
            <a:chOff x="58799" y="3206159"/>
            <a:chExt cx="4265975" cy="965623"/>
          </a:xfrm>
          <a:solidFill>
            <a:srgbClr val="FF6600"/>
          </a:solidFill>
        </p:grpSpPr>
        <p:sp>
          <p:nvSpPr>
            <p:cNvPr id="16" name="Rounded Rectangle 2">
              <a:extLst>
                <a:ext uri="{FF2B5EF4-FFF2-40B4-BE49-F238E27FC236}">
                  <a16:creationId xmlns:a16="http://schemas.microsoft.com/office/drawing/2014/main" xmlns="" id="{5106942C-CC99-49AE-AD91-7BCF1C543AC6}"/>
                </a:ext>
              </a:extLst>
            </p:cNvPr>
            <p:cNvSpPr/>
            <p:nvPr/>
          </p:nvSpPr>
          <p:spPr>
            <a:xfrm rot="21139246">
              <a:off x="58799" y="3206159"/>
              <a:ext cx="4265975" cy="965623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9">
              <a:extLst>
                <a:ext uri="{FF2B5EF4-FFF2-40B4-BE49-F238E27FC236}">
                  <a16:creationId xmlns:a16="http://schemas.microsoft.com/office/drawing/2014/main" xmlns="" id="{55B42437-12D8-47B5-B8A0-C11DEF42B3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139246">
              <a:off x="194469" y="3288461"/>
              <a:ext cx="4011536" cy="827283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7761" tIns="43881" rIns="87761" bIns="43881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仿宋_GB2312" pitchFamily="1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FontTx/>
                <a:buNone/>
              </a:pPr>
              <a:r>
                <a:rPr lang="en-US" altLang="zh-CN" sz="4800" b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Helvetica"/>
                  <a:sym typeface="+mn-lt"/>
                </a:rPr>
                <a:t>Lời khuyên</a:t>
              </a:r>
              <a:endParaRPr lang="en-US" altLang="zh-CN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endParaRPr>
            </a:p>
          </p:txBody>
        </p:sp>
      </p:grpSp>
      <p:sp>
        <p:nvSpPr>
          <p:cNvPr id="11" name="TextBox 5"/>
          <p:cNvSpPr txBox="1"/>
          <p:nvPr/>
        </p:nvSpPr>
        <p:spPr>
          <a:xfrm>
            <a:off x="1834670" y="1297588"/>
            <a:ext cx="8843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spc="3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Nhận</a:t>
            </a:r>
            <a:r>
              <a:rPr lang="en-US" altLang="zh-CN" sz="48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 </a:t>
            </a:r>
            <a:r>
              <a:rPr lang="en-US" altLang="zh-CN" sz="4800" b="1" spc="3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lỗi</a:t>
            </a:r>
            <a:r>
              <a:rPr lang="en-US" altLang="zh-CN" sz="48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 </a:t>
            </a:r>
            <a:r>
              <a:rPr lang="en-US" altLang="zh-CN" sz="4800" b="1" spc="3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và</a:t>
            </a:r>
            <a:r>
              <a:rPr lang="en-US" altLang="zh-CN" sz="48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 </a:t>
            </a:r>
            <a:r>
              <a:rPr lang="en-US" altLang="zh-CN" sz="4800" b="1" spc="3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sửa</a:t>
            </a:r>
            <a:r>
              <a:rPr lang="en-US" altLang="zh-CN" sz="48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 </a:t>
            </a:r>
            <a:r>
              <a:rPr lang="en-US" altLang="zh-CN" sz="4800" b="1" spc="3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lỗi</a:t>
            </a:r>
            <a:r>
              <a:rPr lang="en-US" altLang="zh-CN" sz="48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 (</a:t>
            </a:r>
            <a:r>
              <a:rPr lang="en-US" altLang="zh-CN" sz="4800" b="1" spc="3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Tiết</a:t>
            </a:r>
            <a:r>
              <a:rPr lang="en-US" altLang="zh-CN" sz="48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 1)</a:t>
            </a:r>
            <a:endParaRPr lang="en-US" altLang="zh-CN" sz="4800" b="1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Helvetica"/>
              <a:sym typeface="+mn-lt"/>
            </a:endParaRPr>
          </a:p>
        </p:txBody>
      </p:sp>
      <p:sp>
        <p:nvSpPr>
          <p:cNvPr id="12" name="矩形: 对角圆角 13">
            <a:extLst>
              <a:ext uri="{FF2B5EF4-FFF2-40B4-BE49-F238E27FC236}">
                <a16:creationId xmlns:a16="http://schemas.microsoft.com/office/drawing/2014/main" xmlns="" id="{B938ACAE-6A0A-4D98-9945-A53B6E6F1C97}"/>
              </a:ext>
            </a:extLst>
          </p:cNvPr>
          <p:cNvSpPr/>
          <p:nvPr/>
        </p:nvSpPr>
        <p:spPr>
          <a:xfrm>
            <a:off x="2471745" y="28567"/>
            <a:ext cx="7558086" cy="130016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Thứ</a:t>
            </a: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Bảy</a:t>
            </a: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15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tháng</a:t>
            </a: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10 </a:t>
            </a:r>
            <a:r>
              <a:rPr lang="en-US" altLang="zh-CN" sz="36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năm</a:t>
            </a:r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2022</a:t>
            </a:r>
          </a:p>
          <a:p>
            <a:pPr algn="ctr"/>
            <a:r>
              <a:rPr lang="en-US" altLang="zh-CN" sz="3600" b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Đạo </a:t>
            </a:r>
            <a:r>
              <a:rPr lang="en-US" altLang="zh-CN" sz="3600" b="1" u="sng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đức</a:t>
            </a:r>
            <a:endParaRPr lang="zh-CN" altLang="en-US" sz="3600" b="1" u="sng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514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195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18" name="Picture 3" descr="195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9" name="Freeform 18"/>
          <p:cNvSpPr/>
          <p:nvPr/>
        </p:nvSpPr>
        <p:spPr bwMode="auto">
          <a:xfrm>
            <a:off x="0" y="381000"/>
            <a:ext cx="9550400" cy="6477000"/>
          </a:xfrm>
          <a:custGeom>
            <a:avLst/>
            <a:gdLst>
              <a:gd name="connsiteX0" fmla="*/ 313944 w 7071360"/>
              <a:gd name="connsiteY0" fmla="*/ 6096 h 6196584"/>
              <a:gd name="connsiteX1" fmla="*/ 451104 w 7071360"/>
              <a:gd name="connsiteY1" fmla="*/ 728472 h 6196584"/>
              <a:gd name="connsiteX2" fmla="*/ 131064 w 7071360"/>
              <a:gd name="connsiteY2" fmla="*/ 1432560 h 6196584"/>
              <a:gd name="connsiteX3" fmla="*/ 478536 w 7071360"/>
              <a:gd name="connsiteY3" fmla="*/ 2218944 h 6196584"/>
              <a:gd name="connsiteX4" fmla="*/ 94488 w 7071360"/>
              <a:gd name="connsiteY4" fmla="*/ 3133344 h 6196584"/>
              <a:gd name="connsiteX5" fmla="*/ 423672 w 7071360"/>
              <a:gd name="connsiteY5" fmla="*/ 3874008 h 6196584"/>
              <a:gd name="connsiteX6" fmla="*/ 67056 w 7071360"/>
              <a:gd name="connsiteY6" fmla="*/ 4733544 h 6196584"/>
              <a:gd name="connsiteX7" fmla="*/ 377952 w 7071360"/>
              <a:gd name="connsiteY7" fmla="*/ 5474208 h 6196584"/>
              <a:gd name="connsiteX8" fmla="*/ 131064 w 7071360"/>
              <a:gd name="connsiteY8" fmla="*/ 6077712 h 6196584"/>
              <a:gd name="connsiteX9" fmla="*/ 780288 w 7071360"/>
              <a:gd name="connsiteY9" fmla="*/ 6013704 h 6196584"/>
              <a:gd name="connsiteX10" fmla="*/ 1338072 w 7071360"/>
              <a:gd name="connsiteY10" fmla="*/ 6141720 h 6196584"/>
              <a:gd name="connsiteX11" fmla="*/ 2179320 w 7071360"/>
              <a:gd name="connsiteY11" fmla="*/ 5931408 h 6196584"/>
              <a:gd name="connsiteX12" fmla="*/ 3029712 w 7071360"/>
              <a:gd name="connsiteY12" fmla="*/ 6160008 h 6196584"/>
              <a:gd name="connsiteX13" fmla="*/ 3825240 w 7071360"/>
              <a:gd name="connsiteY13" fmla="*/ 5922264 h 6196584"/>
              <a:gd name="connsiteX14" fmla="*/ 4693920 w 7071360"/>
              <a:gd name="connsiteY14" fmla="*/ 6105144 h 6196584"/>
              <a:gd name="connsiteX15" fmla="*/ 5416296 w 7071360"/>
              <a:gd name="connsiteY15" fmla="*/ 5885688 h 6196584"/>
              <a:gd name="connsiteX16" fmla="*/ 6038088 w 7071360"/>
              <a:gd name="connsiteY16" fmla="*/ 6150864 h 6196584"/>
              <a:gd name="connsiteX17" fmla="*/ 7071360 w 7071360"/>
              <a:gd name="connsiteY17" fmla="*/ 6013704 h 6196584"/>
              <a:gd name="connsiteX18" fmla="*/ 6038088 w 7071360"/>
              <a:gd name="connsiteY18" fmla="*/ 6114288 h 6196584"/>
              <a:gd name="connsiteX19" fmla="*/ 5471160 w 7071360"/>
              <a:gd name="connsiteY19" fmla="*/ 5766816 h 6196584"/>
              <a:gd name="connsiteX20" fmla="*/ 4648200 w 7071360"/>
              <a:gd name="connsiteY20" fmla="*/ 6178296 h 6196584"/>
              <a:gd name="connsiteX21" fmla="*/ 3852672 w 7071360"/>
              <a:gd name="connsiteY21" fmla="*/ 5821680 h 6196584"/>
              <a:gd name="connsiteX22" fmla="*/ 3048000 w 7071360"/>
              <a:gd name="connsiteY22" fmla="*/ 6196584 h 6196584"/>
              <a:gd name="connsiteX23" fmla="*/ 2170176 w 7071360"/>
              <a:gd name="connsiteY23" fmla="*/ 5821680 h 6196584"/>
              <a:gd name="connsiteX24" fmla="*/ 1484376 w 7071360"/>
              <a:gd name="connsiteY24" fmla="*/ 6150864 h 6196584"/>
              <a:gd name="connsiteX25" fmla="*/ 826008 w 7071360"/>
              <a:gd name="connsiteY25" fmla="*/ 5876544 h 6196584"/>
              <a:gd name="connsiteX26" fmla="*/ 94488 w 7071360"/>
              <a:gd name="connsiteY26" fmla="*/ 6114288 h 6196584"/>
              <a:gd name="connsiteX27" fmla="*/ 496824 w 7071360"/>
              <a:gd name="connsiteY27" fmla="*/ 5401056 h 6196584"/>
              <a:gd name="connsiteX28" fmla="*/ 3048 w 7071360"/>
              <a:gd name="connsiteY28" fmla="*/ 4797552 h 6196584"/>
              <a:gd name="connsiteX29" fmla="*/ 515112 w 7071360"/>
              <a:gd name="connsiteY29" fmla="*/ 3928872 h 6196584"/>
              <a:gd name="connsiteX30" fmla="*/ 12192 w 7071360"/>
              <a:gd name="connsiteY30" fmla="*/ 3115056 h 6196584"/>
              <a:gd name="connsiteX31" fmla="*/ 569976 w 7071360"/>
              <a:gd name="connsiteY31" fmla="*/ 2237232 h 6196584"/>
              <a:gd name="connsiteX32" fmla="*/ 85344 w 7071360"/>
              <a:gd name="connsiteY32" fmla="*/ 1551432 h 6196584"/>
              <a:gd name="connsiteX33" fmla="*/ 588264 w 7071360"/>
              <a:gd name="connsiteY33" fmla="*/ 691896 h 6196584"/>
              <a:gd name="connsiteX34" fmla="*/ 313944 w 7071360"/>
              <a:gd name="connsiteY34" fmla="*/ 6096 h 619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071360" h="6196584">
                <a:moveTo>
                  <a:pt x="313944" y="6096"/>
                </a:moveTo>
                <a:cubicBezTo>
                  <a:pt x="291084" y="12192"/>
                  <a:pt x="481584" y="490728"/>
                  <a:pt x="451104" y="728472"/>
                </a:cubicBezTo>
                <a:cubicBezTo>
                  <a:pt x="420624" y="966216"/>
                  <a:pt x="126492" y="1184148"/>
                  <a:pt x="131064" y="1432560"/>
                </a:cubicBezTo>
                <a:cubicBezTo>
                  <a:pt x="135636" y="1680972"/>
                  <a:pt x="484632" y="1935480"/>
                  <a:pt x="478536" y="2218944"/>
                </a:cubicBezTo>
                <a:cubicBezTo>
                  <a:pt x="472440" y="2502408"/>
                  <a:pt x="103632" y="2857500"/>
                  <a:pt x="94488" y="3133344"/>
                </a:cubicBezTo>
                <a:cubicBezTo>
                  <a:pt x="85344" y="3409188"/>
                  <a:pt x="428244" y="3607308"/>
                  <a:pt x="423672" y="3874008"/>
                </a:cubicBezTo>
                <a:cubicBezTo>
                  <a:pt x="419100" y="4140708"/>
                  <a:pt x="74676" y="4466844"/>
                  <a:pt x="67056" y="4733544"/>
                </a:cubicBezTo>
                <a:cubicBezTo>
                  <a:pt x="59436" y="5000244"/>
                  <a:pt x="367284" y="5250180"/>
                  <a:pt x="377952" y="5474208"/>
                </a:cubicBezTo>
                <a:cubicBezTo>
                  <a:pt x="388620" y="5698236"/>
                  <a:pt x="64008" y="5987796"/>
                  <a:pt x="131064" y="6077712"/>
                </a:cubicBezTo>
                <a:cubicBezTo>
                  <a:pt x="198120" y="6167628"/>
                  <a:pt x="579120" y="6003036"/>
                  <a:pt x="780288" y="6013704"/>
                </a:cubicBezTo>
                <a:cubicBezTo>
                  <a:pt x="981456" y="6024372"/>
                  <a:pt x="1104900" y="6155436"/>
                  <a:pt x="1338072" y="6141720"/>
                </a:cubicBezTo>
                <a:cubicBezTo>
                  <a:pt x="1571244" y="6128004"/>
                  <a:pt x="1897380" y="5928360"/>
                  <a:pt x="2179320" y="5931408"/>
                </a:cubicBezTo>
                <a:cubicBezTo>
                  <a:pt x="2461260" y="5934456"/>
                  <a:pt x="2755392" y="6161532"/>
                  <a:pt x="3029712" y="6160008"/>
                </a:cubicBezTo>
                <a:cubicBezTo>
                  <a:pt x="3304032" y="6158484"/>
                  <a:pt x="3547872" y="5931408"/>
                  <a:pt x="3825240" y="5922264"/>
                </a:cubicBezTo>
                <a:cubicBezTo>
                  <a:pt x="4102608" y="5913120"/>
                  <a:pt x="4428744" y="6111240"/>
                  <a:pt x="4693920" y="6105144"/>
                </a:cubicBezTo>
                <a:cubicBezTo>
                  <a:pt x="4959096" y="6099048"/>
                  <a:pt x="5192268" y="5878068"/>
                  <a:pt x="5416296" y="5885688"/>
                </a:cubicBezTo>
                <a:cubicBezTo>
                  <a:pt x="5640324" y="5893308"/>
                  <a:pt x="5762244" y="6129528"/>
                  <a:pt x="6038088" y="6150864"/>
                </a:cubicBezTo>
                <a:cubicBezTo>
                  <a:pt x="6313932" y="6172200"/>
                  <a:pt x="7071360" y="6019800"/>
                  <a:pt x="7071360" y="6013704"/>
                </a:cubicBezTo>
                <a:cubicBezTo>
                  <a:pt x="7071360" y="6007608"/>
                  <a:pt x="6304788" y="6155436"/>
                  <a:pt x="6038088" y="6114288"/>
                </a:cubicBezTo>
                <a:cubicBezTo>
                  <a:pt x="5771388" y="6073140"/>
                  <a:pt x="5702808" y="5756148"/>
                  <a:pt x="5471160" y="5766816"/>
                </a:cubicBezTo>
                <a:cubicBezTo>
                  <a:pt x="5239512" y="5777484"/>
                  <a:pt x="4917948" y="6169152"/>
                  <a:pt x="4648200" y="6178296"/>
                </a:cubicBezTo>
                <a:cubicBezTo>
                  <a:pt x="4378452" y="6187440"/>
                  <a:pt x="4119372" y="5818632"/>
                  <a:pt x="3852672" y="5821680"/>
                </a:cubicBezTo>
                <a:cubicBezTo>
                  <a:pt x="3585972" y="5824728"/>
                  <a:pt x="3328416" y="6196584"/>
                  <a:pt x="3048000" y="6196584"/>
                </a:cubicBezTo>
                <a:cubicBezTo>
                  <a:pt x="2767584" y="6196584"/>
                  <a:pt x="2430780" y="5829300"/>
                  <a:pt x="2170176" y="5821680"/>
                </a:cubicBezTo>
                <a:cubicBezTo>
                  <a:pt x="1909572" y="5814060"/>
                  <a:pt x="1708404" y="6141720"/>
                  <a:pt x="1484376" y="6150864"/>
                </a:cubicBezTo>
                <a:cubicBezTo>
                  <a:pt x="1260348" y="6160008"/>
                  <a:pt x="1057656" y="5882640"/>
                  <a:pt x="826008" y="5876544"/>
                </a:cubicBezTo>
                <a:cubicBezTo>
                  <a:pt x="594360" y="5870448"/>
                  <a:pt x="149352" y="6193536"/>
                  <a:pt x="94488" y="6114288"/>
                </a:cubicBezTo>
                <a:cubicBezTo>
                  <a:pt x="39624" y="6035040"/>
                  <a:pt x="512064" y="5620512"/>
                  <a:pt x="496824" y="5401056"/>
                </a:cubicBezTo>
                <a:cubicBezTo>
                  <a:pt x="481584" y="5181600"/>
                  <a:pt x="0" y="5042916"/>
                  <a:pt x="3048" y="4797552"/>
                </a:cubicBezTo>
                <a:cubicBezTo>
                  <a:pt x="6096" y="4552188"/>
                  <a:pt x="513588" y="4209288"/>
                  <a:pt x="515112" y="3928872"/>
                </a:cubicBezTo>
                <a:cubicBezTo>
                  <a:pt x="516636" y="3648456"/>
                  <a:pt x="3048" y="3396996"/>
                  <a:pt x="12192" y="3115056"/>
                </a:cubicBezTo>
                <a:cubicBezTo>
                  <a:pt x="21336" y="2833116"/>
                  <a:pt x="557784" y="2497836"/>
                  <a:pt x="569976" y="2237232"/>
                </a:cubicBezTo>
                <a:cubicBezTo>
                  <a:pt x="582168" y="1976628"/>
                  <a:pt x="82296" y="1808988"/>
                  <a:pt x="85344" y="1551432"/>
                </a:cubicBezTo>
                <a:cubicBezTo>
                  <a:pt x="88392" y="1293876"/>
                  <a:pt x="550164" y="943356"/>
                  <a:pt x="588264" y="691896"/>
                </a:cubicBezTo>
                <a:cubicBezTo>
                  <a:pt x="626364" y="440436"/>
                  <a:pt x="336804" y="0"/>
                  <a:pt x="313944" y="6096"/>
                </a:cubicBezTo>
                <a:close/>
              </a:path>
            </a:pathLst>
          </a:cu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1" name="Picture 11" descr="E:\image\Y.Best.hinhdong\Dove-02-jun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19598" y="304800"/>
            <a:ext cx="14224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1" descr="E:\image\Y.Best.hinhdong\Dove-02-jun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00798" y="1295400"/>
            <a:ext cx="14224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1" descr="E:\image\Y.Best.hinhdong\Dove-02-jun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5998" y="685800"/>
            <a:ext cx="14224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2" descr="bar01"/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1" y="0"/>
            <a:ext cx="121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3" descr="bar01"/>
          <p:cNvPicPr>
            <a:picLocks noChangeAspect="1" noChangeArrowheads="1"/>
          </p:cNvPicPr>
          <p:nvPr/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9" y="76200"/>
            <a:ext cx="121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4" descr="bar01"/>
          <p:cNvPicPr>
            <a:picLocks noChangeAspect="1" noChangeArrowheads="1"/>
          </p:cNvPicPr>
          <p:nvPr/>
        </p:nvPicPr>
        <p:blipFill>
          <a:blip r:embed="rId6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-152400"/>
            <a:ext cx="12090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5" descr="bar01"/>
          <p:cNvPicPr>
            <a:picLocks noChangeAspect="1" noChangeArrowheads="1"/>
          </p:cNvPicPr>
          <p:nvPr/>
        </p:nvPicPr>
        <p:blipFill>
          <a:blip r:embed="rId7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0"/>
            <a:ext cx="1178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6" descr="Rose0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4114800"/>
            <a:ext cx="1625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7" descr="Rose0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9" y="4419600"/>
            <a:ext cx="1625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8" descr="Rose0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9" y="5105400"/>
            <a:ext cx="1625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WordArt 19"/>
          <p:cNvSpPr>
            <a:spLocks noChangeArrowheads="1" noChangeShapeType="1" noTextEdit="1"/>
          </p:cNvSpPr>
          <p:nvPr/>
        </p:nvSpPr>
        <p:spPr bwMode="auto">
          <a:xfrm>
            <a:off x="762000" y="244475"/>
            <a:ext cx="10464800" cy="173672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5400" b="1" i="1" kern="10" dirty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thầy, cô và các em sức khỏe</a:t>
            </a:r>
            <a:r>
              <a:rPr lang="en-US" sz="5400" b="1" i="1" kern="10" dirty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5400" b="1" i="1" kern="10" dirty="0">
              <a:ln w="9525">
                <a:solidFill>
                  <a:srgbClr val="FFFFFF"/>
                </a:solidFill>
                <a:round/>
                <a:headEnd/>
                <a:tailEnd/>
              </a:ln>
              <a:solidFill>
                <a:srgbClr val="CC33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WordArt 20"/>
          <p:cNvSpPr>
            <a:spLocks noChangeArrowheads="1" noChangeShapeType="1" noTextEdit="1"/>
          </p:cNvSpPr>
          <p:nvPr/>
        </p:nvSpPr>
        <p:spPr bwMode="auto">
          <a:xfrm>
            <a:off x="2743200" y="4648200"/>
            <a:ext cx="7518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6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vi-VN" sz="3600" b="1" i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</a:t>
            </a:r>
            <a:r>
              <a:rPr lang="en-US" sz="3600" b="1" i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3600" b="1" i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21" descr="blumen-pflanzen08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399" y="2514600"/>
            <a:ext cx="3860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644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1.bp.blogspot.com/-I9FgMyWVeYM/Vn_HRltx-mI/AAAAAAAACY8/ZWtGapsPcrQ/s400/Lecture_11.jpg">
            <a:extLst>
              <a:ext uri="{FF2B5EF4-FFF2-40B4-BE49-F238E27FC236}">
                <a16:creationId xmlns:a16="http://schemas.microsoft.com/office/drawing/2014/main" xmlns="" id="{B2B6CE4E-6FD4-4DDF-ABF2-2B21D67C9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38100"/>
            <a:ext cx="12212638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6">
            <a:extLst>
              <a:ext uri="{FF2B5EF4-FFF2-40B4-BE49-F238E27FC236}">
                <a16:creationId xmlns:a16="http://schemas.microsoft.com/office/drawing/2014/main" xmlns="" id="{DB58A376-0029-4AC6-822B-5DFEED2E79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140" y="2448030"/>
            <a:ext cx="762898" cy="130039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22">
            <a:extLst>
              <a:ext uri="{FF2B5EF4-FFF2-40B4-BE49-F238E27FC236}">
                <a16:creationId xmlns:a16="http://schemas.microsoft.com/office/drawing/2014/main" xmlns="" id="{8F0C7861-7341-49A1-831F-CF2CA52023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10" y="-259953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226212" y="1949519"/>
            <a:ext cx="1823772" cy="1764186"/>
            <a:chOff x="825818" y="2577271"/>
            <a:chExt cx="1823772" cy="1764186"/>
          </a:xfrm>
        </p:grpSpPr>
        <p:sp>
          <p:nvSpPr>
            <p:cNvPr id="5" name="Oval 6">
              <a:extLst>
                <a:ext uri="{FF2B5EF4-FFF2-40B4-BE49-F238E27FC236}">
                  <a16:creationId xmlns:a16="http://schemas.microsoft.com/office/drawing/2014/main" xmlns="" id="{0EC12DB2-D33C-4572-8A43-DC8C5B59C1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5818" y="2577271"/>
              <a:ext cx="1823772" cy="176418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57150">
              <a:solidFill>
                <a:schemeClr val="accent1"/>
              </a:solidFill>
              <a:prstDash val="dash"/>
              <a:round/>
            </a:ln>
            <a:extLst/>
          </p:spPr>
          <p:txBody>
            <a:bodyPr lIns="87761" tIns="43881" rIns="87761" bIns="43881"/>
            <a:lstStyle>
              <a:lvl1pPr eaLnBrk="0" hangingPunct="0">
                <a:spcBef>
                  <a:spcPct val="20000"/>
                </a:spcBef>
                <a:buChar char="•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仿宋_GB2312" pitchFamily="1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665">
                <a:solidFill>
                  <a:srgbClr val="000000"/>
                </a:solidFill>
                <a:latin typeface="Helvetica"/>
                <a:ea typeface="+mn-ea"/>
                <a:cs typeface="Helvetica"/>
                <a:sym typeface="+mn-lt"/>
              </a:endParaRPr>
            </a:p>
          </p:txBody>
        </p:sp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xmlns="" id="{731D0C55-AAB2-426F-BF8A-8217DAD55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321" y="2906199"/>
              <a:ext cx="1403233" cy="1369069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" name="Group 2"/>
          <p:cNvGrpSpPr/>
          <p:nvPr/>
        </p:nvGrpSpPr>
        <p:grpSpPr>
          <a:xfrm>
            <a:off x="3010455" y="1733252"/>
            <a:ext cx="6658627" cy="1429555"/>
            <a:chOff x="3010455" y="1733252"/>
            <a:chExt cx="6658627" cy="1429555"/>
          </a:xfrm>
        </p:grpSpPr>
        <p:sp>
          <p:nvSpPr>
            <p:cNvPr id="9" name="Rounded Rectangle 2">
              <a:extLst>
                <a:ext uri="{FF2B5EF4-FFF2-40B4-BE49-F238E27FC236}">
                  <a16:creationId xmlns:a16="http://schemas.microsoft.com/office/drawing/2014/main" xmlns="" id="{5106942C-CC99-49AE-AD91-7BCF1C543AC6}"/>
                </a:ext>
              </a:extLst>
            </p:cNvPr>
            <p:cNvSpPr/>
            <p:nvPr/>
          </p:nvSpPr>
          <p:spPr>
            <a:xfrm>
              <a:off x="3010455" y="1733252"/>
              <a:ext cx="6658627" cy="1429555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19">
              <a:extLst>
                <a:ext uri="{FF2B5EF4-FFF2-40B4-BE49-F238E27FC236}">
                  <a16:creationId xmlns:a16="http://schemas.microsoft.com/office/drawing/2014/main" xmlns="" id="{55B42437-12D8-47B5-B8A0-C11DEF42B3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8513" y="2008121"/>
              <a:ext cx="5303164" cy="827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7761" tIns="43881" rIns="87761" bIns="43881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仿宋_GB2312" pitchFamily="1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FontTx/>
                <a:buNone/>
              </a:pPr>
              <a:r>
                <a:rPr lang="en-US" altLang="zh-CN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Helvetica"/>
                  <a:sym typeface="+mn-lt"/>
                </a:rPr>
                <a:t>KHỞI ĐỘNG</a:t>
              </a:r>
            </a:p>
          </p:txBody>
        </p:sp>
      </p:grpSp>
      <p:sp>
        <p:nvSpPr>
          <p:cNvPr id="11" name="TextBox 19">
            <a:extLst>
              <a:ext uri="{FF2B5EF4-FFF2-40B4-BE49-F238E27FC236}">
                <a16:creationId xmlns:a16="http://schemas.microsoft.com/office/drawing/2014/main" xmlns="" id="{56D241BD-085E-4FAB-8A67-3F7CF3DF6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1938" y="3704800"/>
            <a:ext cx="9968248" cy="719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buFontTx/>
              <a:buNone/>
            </a:pPr>
            <a:r>
              <a:rPr lang="en-US" altLang="zh-CN" sz="4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Nêu</a:t>
            </a:r>
            <a:r>
              <a:rPr lang="en-US" altLang="zh-CN" sz="41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lời</a:t>
            </a:r>
            <a:r>
              <a:rPr lang="en-US" altLang="zh-CN" sz="41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khuyên</a:t>
            </a:r>
            <a:r>
              <a:rPr lang="en-US" altLang="zh-CN" sz="41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1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41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100" b="1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100" b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100" b="1" i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Yêu </a:t>
            </a:r>
            <a:r>
              <a:rPr lang="en-US" altLang="zh-CN" sz="41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quý</a:t>
            </a:r>
            <a:r>
              <a:rPr lang="en-US" altLang="zh-CN" sz="41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100" b="1" i="1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4100" b="1" i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100" b="1" i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bè</a:t>
            </a:r>
            <a:r>
              <a:rPr lang="en-US" altLang="zh-CN" sz="41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.</a:t>
            </a:r>
            <a:endParaRPr lang="en-US" altLang="zh-CN" sz="4100" b="1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矩形: 对角圆角 13">
            <a:extLst>
              <a:ext uri="{FF2B5EF4-FFF2-40B4-BE49-F238E27FC236}">
                <a16:creationId xmlns:a16="http://schemas.microsoft.com/office/drawing/2014/main" xmlns="" id="{B938ACAE-6A0A-4D98-9945-A53B6E6F1C97}"/>
              </a:ext>
            </a:extLst>
          </p:cNvPr>
          <p:cNvSpPr/>
          <p:nvPr/>
        </p:nvSpPr>
        <p:spPr>
          <a:xfrm>
            <a:off x="2471745" y="-121333"/>
            <a:ext cx="7558086" cy="130016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Thứ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Sáu </a:t>
            </a:r>
            <a:r>
              <a:rPr lang="en-US" altLang="zh-CN" sz="32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21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tháng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10 </a:t>
            </a:r>
            <a:r>
              <a:rPr lang="en-US" altLang="zh-CN" sz="32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năm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2022</a:t>
            </a:r>
          </a:p>
          <a:p>
            <a:pPr algn="ctr"/>
            <a:r>
              <a:rPr lang="en-US" altLang="zh-CN" sz="3200" b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Đạo </a:t>
            </a:r>
            <a:r>
              <a:rPr lang="en-US" altLang="zh-CN" sz="3200" b="1" u="sng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đức</a:t>
            </a:r>
            <a:endParaRPr lang="zh-CN" altLang="en-US" sz="3200" b="1" u="sng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5321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biết nhận lỗi">
            <a:hlinkClick r:id="" action="ppaction://media"/>
            <a:extLst>
              <a:ext uri="{FF2B5EF4-FFF2-40B4-BE49-F238E27FC236}">
                <a16:creationId xmlns:a16="http://schemas.microsoft.com/office/drawing/2014/main" xmlns="" id="{A5D40C81-10A5-4291-BDDF-FFD98688A2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" y="171450"/>
            <a:ext cx="11772900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8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0" name="图片 9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4429" y="1311884"/>
            <a:ext cx="1727571" cy="99376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56323"/>
            <a:ext cx="1380230" cy="993766"/>
          </a:xfrm>
          <a:prstGeom prst="rect">
            <a:avLst/>
          </a:prstGeom>
        </p:spPr>
      </p:pic>
      <p:sp>
        <p:nvSpPr>
          <p:cNvPr id="18" name="TextBox 5"/>
          <p:cNvSpPr txBox="1"/>
          <p:nvPr/>
        </p:nvSpPr>
        <p:spPr>
          <a:xfrm>
            <a:off x="2014550" y="1192658"/>
            <a:ext cx="8843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spc="3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Nhận</a:t>
            </a:r>
            <a:r>
              <a:rPr lang="en-US" altLang="zh-CN" sz="48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 </a:t>
            </a:r>
            <a:r>
              <a:rPr lang="en-US" altLang="zh-CN" sz="4800" b="1" spc="3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lỗi</a:t>
            </a:r>
            <a:r>
              <a:rPr lang="en-US" altLang="zh-CN" sz="48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 </a:t>
            </a:r>
            <a:r>
              <a:rPr lang="en-US" altLang="zh-CN" sz="4800" b="1" spc="3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và</a:t>
            </a:r>
            <a:r>
              <a:rPr lang="en-US" altLang="zh-CN" sz="48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 </a:t>
            </a:r>
            <a:r>
              <a:rPr lang="en-US" altLang="zh-CN" sz="4800" b="1" spc="3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sửa</a:t>
            </a:r>
            <a:r>
              <a:rPr lang="en-US" altLang="zh-CN" sz="48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 </a:t>
            </a:r>
            <a:r>
              <a:rPr lang="en-US" altLang="zh-CN" sz="4800" b="1" spc="3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lỗi</a:t>
            </a:r>
            <a:r>
              <a:rPr lang="en-US" altLang="zh-CN" sz="48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 (</a:t>
            </a:r>
            <a:r>
              <a:rPr lang="en-US" altLang="zh-CN" sz="4800" b="1" spc="3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Tiết</a:t>
            </a:r>
            <a:r>
              <a:rPr lang="en-US" altLang="zh-CN" sz="48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 1)</a:t>
            </a:r>
            <a:endParaRPr lang="en-US" altLang="zh-CN" sz="4800" b="1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Helvetica"/>
              <a:sym typeface="+mn-lt"/>
            </a:endParaRPr>
          </a:p>
        </p:txBody>
      </p:sp>
      <p:pic>
        <p:nvPicPr>
          <p:cNvPr id="22" name="励志歌曲 - 儿童舞蹈歌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8397" y="-1051463"/>
            <a:ext cx="812800" cy="812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6" y="-325223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361">
            <a:off x="9789310" y="5728417"/>
            <a:ext cx="2261161" cy="107269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2" y="5750734"/>
            <a:ext cx="5218960" cy="102805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85CD037-F661-4892-BC45-8DAAE2C1362F}"/>
              </a:ext>
            </a:extLst>
          </p:cNvPr>
          <p:cNvSpPr/>
          <p:nvPr/>
        </p:nvSpPr>
        <p:spPr>
          <a:xfrm>
            <a:off x="1680030" y="3746707"/>
            <a:ext cx="8649601" cy="18928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</a:p>
          <a:p>
            <a:pPr algn="ctr"/>
            <a:r>
              <a:rPr lang="en-US" sz="50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</a:t>
            </a:r>
            <a:r>
              <a:rPr lang="en-US" sz="5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4111488" y="2339838"/>
            <a:ext cx="3939031" cy="970961"/>
            <a:chOff x="3616818" y="2339838"/>
            <a:chExt cx="3939031" cy="1268338"/>
          </a:xfrm>
        </p:grpSpPr>
        <p:sp>
          <p:nvSpPr>
            <p:cNvPr id="13" name="Rounded Rectangle 12"/>
            <p:cNvSpPr/>
            <p:nvPr/>
          </p:nvSpPr>
          <p:spPr>
            <a:xfrm>
              <a:off x="3616818" y="2339838"/>
              <a:ext cx="3939031" cy="1268338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TextBox 19">
              <a:extLst>
                <a:ext uri="{FF2B5EF4-FFF2-40B4-BE49-F238E27FC236}">
                  <a16:creationId xmlns:a16="http://schemas.microsoft.com/office/drawing/2014/main" xmlns="" id="{804A54D6-5A6A-47C7-944B-7AD6324856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4900" y="2483516"/>
              <a:ext cx="3635134" cy="827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7761" tIns="43881" rIns="87761" bIns="43881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仿宋_GB2312" pitchFamily="1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FontTx/>
                <a:buNone/>
              </a:pPr>
              <a:r>
                <a:rPr lang="en-US" altLang="zh-CN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Helvetica"/>
                  <a:sym typeface="+mn-lt"/>
                </a:rPr>
                <a:t>KHÁM PHÁ</a:t>
              </a:r>
            </a:p>
          </p:txBody>
        </p:sp>
      </p:grpSp>
      <p:sp>
        <p:nvSpPr>
          <p:cNvPr id="15" name="矩形: 对角圆角 13">
            <a:extLst>
              <a:ext uri="{FF2B5EF4-FFF2-40B4-BE49-F238E27FC236}">
                <a16:creationId xmlns:a16="http://schemas.microsoft.com/office/drawing/2014/main" xmlns="" id="{B938ACAE-6A0A-4D98-9945-A53B6E6F1C97}"/>
              </a:ext>
            </a:extLst>
          </p:cNvPr>
          <p:cNvSpPr/>
          <p:nvPr/>
        </p:nvSpPr>
        <p:spPr>
          <a:xfrm>
            <a:off x="2471745" y="-121333"/>
            <a:ext cx="7558086" cy="130016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Thứ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Sáu </a:t>
            </a:r>
            <a:r>
              <a:rPr lang="en-US" altLang="zh-CN" sz="32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21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tháng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10 </a:t>
            </a:r>
            <a:r>
              <a:rPr lang="en-US" altLang="zh-CN" sz="32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năm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2022</a:t>
            </a:r>
          </a:p>
          <a:p>
            <a:pPr algn="ctr"/>
            <a:r>
              <a:rPr lang="en-US" altLang="zh-CN" sz="3200" b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Đạo </a:t>
            </a:r>
            <a:r>
              <a:rPr lang="en-US" altLang="zh-CN" sz="3200" b="1" u="sng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đức</a:t>
            </a:r>
            <a:endParaRPr lang="zh-CN" altLang="en-US" sz="3200" b="1" u="sng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5207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b-f5-zpcloud.zdn.vn/3200607046991363135/d76ff99028e0efbeb6f1.jpg">
            <a:extLst>
              <a:ext uri="{FF2B5EF4-FFF2-40B4-BE49-F238E27FC236}">
                <a16:creationId xmlns:a16="http://schemas.microsoft.com/office/drawing/2014/main" xmlns="" id="{CF85254A-653B-4FDD-A1F2-974D0660ED51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" t="19869" r="54049" b="57886"/>
          <a:stretch/>
        </p:blipFill>
        <p:spPr bwMode="auto">
          <a:xfrm rot="16200000">
            <a:off x="7605585" y="-2299066"/>
            <a:ext cx="2197412" cy="694544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https://b-f5-zpcloud.zdn.vn/5805316617413958065/f86e5e8b88fb4fa516ea.jpg">
            <a:extLst>
              <a:ext uri="{FF2B5EF4-FFF2-40B4-BE49-F238E27FC236}">
                <a16:creationId xmlns:a16="http://schemas.microsoft.com/office/drawing/2014/main" xmlns="" id="{FCC23535-B917-43E0-A19B-9C0FBB18CCCB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22614" r="34123" b="38386"/>
          <a:stretch/>
        </p:blipFill>
        <p:spPr bwMode="auto">
          <a:xfrm rot="16200000">
            <a:off x="7458550" y="2102058"/>
            <a:ext cx="2491487" cy="694544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https://b-f5-zpcloud.zdn.vn/5805316617413958065/f86e5e8b88fb4fa516ea.jpg">
            <a:extLst>
              <a:ext uri="{FF2B5EF4-FFF2-40B4-BE49-F238E27FC236}">
                <a16:creationId xmlns:a16="http://schemas.microsoft.com/office/drawing/2014/main" xmlns="" id="{FCC23535-B917-43E0-A19B-9C0FBB18CCCB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36" t="60223" r="656" b="10128"/>
          <a:stretch/>
        </p:blipFill>
        <p:spPr bwMode="auto">
          <a:xfrm rot="16200000">
            <a:off x="7705021" y="-171107"/>
            <a:ext cx="1998543" cy="69454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PA_库_云形 8">
            <a:extLst>
              <a:ext uri="{FF2B5EF4-FFF2-40B4-BE49-F238E27FC236}">
                <a16:creationId xmlns:a16="http://schemas.microsoft.com/office/drawing/2014/main" xmlns="" id="{9FEFB6AC-4D09-42F6-A2C9-F30956DE280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H="1">
            <a:off x="89940" y="134911"/>
            <a:ext cx="5051686" cy="6610664"/>
          </a:xfrm>
          <a:prstGeom prst="roundRect">
            <a:avLst/>
          </a:prstGeom>
          <a:solidFill>
            <a:srgbClr val="99FF99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600" b="1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altLang="zh-CN" sz="2600" b="1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altLang="zh-CN" sz="2600" b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Bạn Cáo</a:t>
            </a:r>
          </a:p>
          <a:p>
            <a:pPr algn="ctr"/>
            <a:endParaRPr lang="en-US" altLang="zh-CN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altLang="zh-CN" sz="2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altLang="zh-CN" sz="2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Một </a:t>
            </a:r>
            <a:r>
              <a:rPr lang="en-US" altLang="zh-CN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hôm</a:t>
            </a:r>
            <a:r>
              <a:rPr lang="en-US" altLang="zh-CN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Cáo</a:t>
            </a:r>
            <a:r>
              <a:rPr lang="en-US" altLang="zh-CN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rủ</a:t>
            </a:r>
            <a:r>
              <a:rPr lang="en-US" altLang="zh-CN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Thỏ</a:t>
            </a:r>
            <a:endParaRPr lang="en-US" altLang="zh-CN" sz="2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altLang="zh-CN" sz="2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altLang="zh-CN" sz="2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Đến </a:t>
            </a:r>
            <a:r>
              <a:rPr lang="en-US" altLang="zh-CN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altLang="zh-CN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altLang="zh-CN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Sóc</a:t>
            </a:r>
            <a:r>
              <a:rPr lang="en-US" altLang="zh-CN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chơi</a:t>
            </a:r>
            <a:endParaRPr lang="en-US" altLang="zh-CN" sz="2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altLang="zh-CN" sz="2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altLang="zh-CN" sz="2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Thấy </a:t>
            </a:r>
            <a:r>
              <a:rPr lang="en-US" altLang="zh-CN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altLang="zh-CN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quyển</a:t>
            </a:r>
            <a:r>
              <a:rPr lang="en-US" altLang="zh-CN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truyện</a:t>
            </a:r>
            <a:r>
              <a:rPr lang="en-US" altLang="zh-CN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đẹp</a:t>
            </a:r>
            <a:endParaRPr lang="en-US" altLang="zh-CN" sz="2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altLang="zh-CN" sz="2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altLang="zh-CN" sz="2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Cáo </a:t>
            </a:r>
            <a:r>
              <a:rPr lang="en-US" altLang="zh-CN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rủ</a:t>
            </a:r>
            <a:r>
              <a:rPr lang="en-US" altLang="zh-CN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đọc</a:t>
            </a:r>
            <a:r>
              <a:rPr lang="en-US" altLang="zh-CN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altLang="zh-CN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260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vui</a:t>
            </a:r>
            <a:r>
              <a:rPr lang="en-US" altLang="zh-CN" sz="2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altLang="zh-CN" sz="120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altLang="zh-CN" sz="2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Cáo </a:t>
            </a:r>
            <a:r>
              <a:rPr lang="en-US" altLang="zh-CN" sz="2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đọc nhanh hơn bạn</a:t>
            </a:r>
          </a:p>
          <a:p>
            <a:r>
              <a:rPr lang="en-US" altLang="zh-CN" sz="2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Chẳng </a:t>
            </a:r>
            <a:r>
              <a:rPr lang="en-US" altLang="zh-CN" sz="2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chịu đợi tí gì</a:t>
            </a:r>
          </a:p>
          <a:p>
            <a:r>
              <a:rPr lang="en-US" altLang="zh-CN" sz="2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Cứ </a:t>
            </a:r>
            <a:r>
              <a:rPr lang="en-US" altLang="zh-CN" sz="2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lật trang liên tục</a:t>
            </a:r>
          </a:p>
          <a:p>
            <a:r>
              <a:rPr lang="en-US" altLang="zh-CN" sz="2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Rách </a:t>
            </a:r>
            <a:r>
              <a:rPr lang="en-US" altLang="zh-CN" sz="2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cả truyện. Phiền </a:t>
            </a:r>
            <a:r>
              <a:rPr lang="en-US" altLang="zh-CN" sz="2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ghê</a:t>
            </a:r>
            <a:r>
              <a:rPr lang="en-US" altLang="zh-CN" sz="2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!</a:t>
            </a:r>
          </a:p>
          <a:p>
            <a:endParaRPr lang="en-US" altLang="zh-CN" sz="120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altLang="zh-CN" sz="2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Thấy </a:t>
            </a:r>
            <a:r>
              <a:rPr lang="en-US" altLang="zh-CN" sz="2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mẹ Sóc đi tới</a:t>
            </a:r>
          </a:p>
          <a:p>
            <a:r>
              <a:rPr lang="en-US" altLang="zh-CN" sz="2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Cáo </a:t>
            </a:r>
            <a:r>
              <a:rPr lang="en-US" altLang="zh-CN" sz="2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vội vã nói rằng:</a:t>
            </a:r>
          </a:p>
          <a:p>
            <a:r>
              <a:rPr lang="en-US" altLang="zh-CN" sz="2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- </a:t>
            </a:r>
            <a:r>
              <a:rPr lang="en-US" altLang="zh-CN" sz="2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Cô ơi, do bạn Thỏ</a:t>
            </a:r>
          </a:p>
          <a:p>
            <a:r>
              <a:rPr lang="en-US" altLang="zh-CN" sz="2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Lật </a:t>
            </a:r>
            <a:r>
              <a:rPr lang="en-US" altLang="zh-CN" sz="2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ẩu, rách cả </a:t>
            </a:r>
            <a:r>
              <a:rPr lang="en-US" altLang="zh-CN" sz="2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altLang="zh-CN" sz="2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!</a:t>
            </a:r>
          </a:p>
          <a:p>
            <a:endParaRPr lang="en-US" altLang="zh-CN" sz="9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altLang="zh-CN" sz="2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en-US" altLang="zh-CN" sz="2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altLang="zh-CN" sz="2600" i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Nhã </a:t>
            </a:r>
            <a:r>
              <a:rPr lang="en-US" altLang="zh-CN" sz="2600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Lan</a:t>
            </a:r>
          </a:p>
          <a:p>
            <a:endParaRPr lang="zh-CN" altLang="en-US" sz="2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zh-CN" altLang="en-US" sz="2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11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25"/>
          <p:cNvGrpSpPr/>
          <p:nvPr/>
        </p:nvGrpSpPr>
        <p:grpSpPr>
          <a:xfrm>
            <a:off x="0" y="6157451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6" name="图片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7" name="图片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8" name="图片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sp>
        <p:nvSpPr>
          <p:cNvPr id="11" name="PA_库_云形 8"/>
          <p:cNvSpPr/>
          <p:nvPr>
            <p:custDataLst>
              <p:tags r:id="rId1"/>
            </p:custDataLst>
          </p:nvPr>
        </p:nvSpPr>
        <p:spPr>
          <a:xfrm flipH="1">
            <a:off x="576596" y="799759"/>
            <a:ext cx="10934699" cy="52052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B050"/>
              </a:solidFill>
            </a:endParaRPr>
          </a:p>
        </p:txBody>
      </p:sp>
      <p:sp>
        <p:nvSpPr>
          <p:cNvPr id="12" name="原创设计师QQ：178119980 喵小姐"/>
          <p:cNvSpPr/>
          <p:nvPr/>
        </p:nvSpPr>
        <p:spPr>
          <a:xfrm>
            <a:off x="819151" y="899366"/>
            <a:ext cx="10934700" cy="4967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20000"/>
              </a:lnSpc>
              <a:buAutoNum type="alphaLcPeriod"/>
            </a:pP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Chuyện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gì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xảy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ra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khi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bạn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Cáo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bạn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Thỏ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đang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đọc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truyện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b.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Bạn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Cáo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đã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làm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gì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sau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khi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làm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rách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quyển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truyện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c.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có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đồng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tình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làm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bạn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Cáo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không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?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Vì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sao</a:t>
            </a:r>
            <a:r>
              <a:rPr lang="en-US" altLang="zh-CN" sz="4400" dirty="0"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?</a:t>
            </a:r>
            <a:endParaRPr lang="vi-VN" altLang="zh-CN" sz="4400" dirty="0"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119819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263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0" name="图片 9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4429" y="1311884"/>
            <a:ext cx="1727571" cy="99376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56323"/>
            <a:ext cx="1380230" cy="993766"/>
          </a:xfrm>
          <a:prstGeom prst="rect">
            <a:avLst/>
          </a:prstGeom>
        </p:spPr>
      </p:pic>
      <p:sp>
        <p:nvSpPr>
          <p:cNvPr id="18" name="TextBox 5"/>
          <p:cNvSpPr txBox="1"/>
          <p:nvPr/>
        </p:nvSpPr>
        <p:spPr>
          <a:xfrm>
            <a:off x="2014550" y="1072738"/>
            <a:ext cx="8843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spc="3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Nhận</a:t>
            </a:r>
            <a:r>
              <a:rPr lang="en-US" altLang="zh-CN" sz="48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 </a:t>
            </a:r>
            <a:r>
              <a:rPr lang="en-US" altLang="zh-CN" sz="4800" b="1" spc="3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lỗi</a:t>
            </a:r>
            <a:r>
              <a:rPr lang="en-US" altLang="zh-CN" sz="48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 </a:t>
            </a:r>
            <a:r>
              <a:rPr lang="en-US" altLang="zh-CN" sz="4800" b="1" spc="3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và</a:t>
            </a:r>
            <a:r>
              <a:rPr lang="en-US" altLang="zh-CN" sz="48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 </a:t>
            </a:r>
            <a:r>
              <a:rPr lang="en-US" altLang="zh-CN" sz="4800" b="1" spc="3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sửa</a:t>
            </a:r>
            <a:r>
              <a:rPr lang="en-US" altLang="zh-CN" sz="48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 </a:t>
            </a:r>
            <a:r>
              <a:rPr lang="en-US" altLang="zh-CN" sz="4800" b="1" spc="3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lỗi</a:t>
            </a:r>
            <a:r>
              <a:rPr lang="en-US" altLang="zh-CN" sz="48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 (</a:t>
            </a:r>
            <a:r>
              <a:rPr lang="en-US" altLang="zh-CN" sz="4800" b="1" spc="3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Tiết</a:t>
            </a:r>
            <a:r>
              <a:rPr lang="en-US" altLang="zh-CN" sz="48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 1)</a:t>
            </a:r>
            <a:endParaRPr lang="en-US" altLang="zh-CN" sz="4800" b="1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Helvetica"/>
              <a:sym typeface="+mn-lt"/>
            </a:endParaRPr>
          </a:p>
        </p:txBody>
      </p:sp>
      <p:pic>
        <p:nvPicPr>
          <p:cNvPr id="22" name="励志歌曲 - 儿童舞蹈歌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8397" y="-1051463"/>
            <a:ext cx="812800" cy="812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6" y="-325223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2" name="矩形: 对角圆角 13">
            <a:extLst>
              <a:ext uri="{FF2B5EF4-FFF2-40B4-BE49-F238E27FC236}">
                <a16:creationId xmlns:a16="http://schemas.microsoft.com/office/drawing/2014/main" xmlns="" id="{B938ACAE-6A0A-4D98-9945-A53B6E6F1C97}"/>
              </a:ext>
            </a:extLst>
          </p:cNvPr>
          <p:cNvSpPr/>
          <p:nvPr/>
        </p:nvSpPr>
        <p:spPr>
          <a:xfrm>
            <a:off x="2471745" y="-121333"/>
            <a:ext cx="7558086" cy="130016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Thứ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Sáu </a:t>
            </a:r>
            <a:r>
              <a:rPr lang="en-US" altLang="zh-CN" sz="32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21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tháng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10 </a:t>
            </a:r>
            <a:r>
              <a:rPr lang="en-US" altLang="zh-CN" sz="32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năm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2022</a:t>
            </a:r>
          </a:p>
          <a:p>
            <a:pPr algn="ctr"/>
            <a:r>
              <a:rPr lang="en-US" altLang="zh-CN" sz="3200" b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Đạo </a:t>
            </a:r>
            <a:r>
              <a:rPr lang="en-US" altLang="zh-CN" sz="3200" b="1" u="sng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đức</a:t>
            </a:r>
            <a:endParaRPr lang="zh-CN" altLang="en-US" sz="3200" b="1" u="sng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021548" y="2070018"/>
            <a:ext cx="3939031" cy="970961"/>
            <a:chOff x="3616818" y="2339838"/>
            <a:chExt cx="3939031" cy="1268338"/>
          </a:xfrm>
        </p:grpSpPr>
        <p:sp>
          <p:nvSpPr>
            <p:cNvPr id="13" name="Rounded Rectangle 12"/>
            <p:cNvSpPr/>
            <p:nvPr/>
          </p:nvSpPr>
          <p:spPr>
            <a:xfrm>
              <a:off x="3616818" y="2339838"/>
              <a:ext cx="3939031" cy="1268338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TextBox 19">
              <a:extLst>
                <a:ext uri="{FF2B5EF4-FFF2-40B4-BE49-F238E27FC236}">
                  <a16:creationId xmlns:a16="http://schemas.microsoft.com/office/drawing/2014/main" xmlns="" id="{804A54D6-5A6A-47C7-944B-7AD6324856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4900" y="2483516"/>
              <a:ext cx="3635134" cy="827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7761" tIns="43881" rIns="87761" bIns="43881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仿宋_GB2312" pitchFamily="1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FontTx/>
                <a:buNone/>
              </a:pPr>
              <a:r>
                <a:rPr lang="en-US" altLang="zh-CN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Helvetica"/>
                  <a:sym typeface="+mn-lt"/>
                </a:rPr>
                <a:t>KHÁM PHÁ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85CD037-F661-4892-BC45-8DAAE2C1362F}"/>
              </a:ext>
            </a:extLst>
          </p:cNvPr>
          <p:cNvSpPr/>
          <p:nvPr/>
        </p:nvSpPr>
        <p:spPr>
          <a:xfrm>
            <a:off x="219742" y="3372789"/>
            <a:ext cx="11637478" cy="25428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</a:t>
            </a:r>
          </a:p>
          <a:p>
            <a:pPr algn="ctr"/>
            <a:r>
              <a:rPr lang="en-US" sz="4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2" y="5915668"/>
            <a:ext cx="5218960" cy="86312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361">
            <a:off x="9803012" y="5909369"/>
            <a:ext cx="2261161" cy="89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7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AA2CAB5-4072-4564-920D-15509DDF78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4" b="94139" l="0" r="96555">
                        <a14:foregroundMark x1="41366" y1="9010" x2="41540" y2="9414"/>
                        <a14:foregroundMark x1="39379" y1="4403" x2="40203" y2="6314"/>
                        <a14:foregroundMark x1="41540" y1="9414" x2="41540" y2="9591"/>
                        <a14:foregroundMark x1="629" y1="48135" x2="0" y2="48135"/>
                        <a14:foregroundMark x1="95442" y1="38660" x2="96960" y2="42096"/>
                        <a14:foregroundMark x1="96960" y1="42096" x2="96657" y2="92540"/>
                        <a14:foregroundMark x1="96657" y1="92540" x2="92097" y2="97691"/>
                        <a14:foregroundMark x1="92097" y1="97691" x2="1925" y2="94316"/>
                        <a14:foregroundMark x1="1925" y1="94316" x2="101" y2="49556"/>
                        <a14:foregroundMark x1="101" y1="49556" x2="3368" y2="52010"/>
                        <a14:foregroundMark x1="14927" y1="71272" x2="17629" y2="76199"/>
                        <a14:foregroundMark x1="13844" y1="69297" x2="14089" y2="69744"/>
                        <a14:foregroundMark x1="5970" y1="54934" x2="10113" y2="62491"/>
                        <a14:foregroundMark x1="17629" y1="76199" x2="22796" y2="77265"/>
                        <a14:foregroundMark x1="22796" y1="77265" x2="20129" y2="70010"/>
                        <a14:foregroundMark x1="20098" y1="68320" x2="22188" y2="60036"/>
                        <a14:foregroundMark x1="22188" y1="60036" x2="30598" y2="44760"/>
                        <a14:foregroundMark x1="30598" y1="44760" x2="35765" y2="47602"/>
                        <a14:foregroundMark x1="35765" y1="47602" x2="39412" y2="46181"/>
                        <a14:foregroundMark x1="66768" y1="77087" x2="72036" y2="76021"/>
                        <a14:foregroundMark x1="72036" y1="76021" x2="73175" y2="74691"/>
                        <a14:foregroundMark x1="78651" y1="57497" x2="78675" y2="57056"/>
                        <a14:foregroundMark x1="79870" y1="49363" x2="81358" y2="44583"/>
                        <a14:foregroundMark x1="81358" y1="44583" x2="94322" y2="37007"/>
                        <a14:foregroundMark x1="35101" y1="19893" x2="35522" y2="13259"/>
                        <a14:foregroundMark x1="35056" y1="20604" x2="35101" y2="19893"/>
                        <a14:foregroundMark x1="32219" y1="25044" x2="31814" y2="25577"/>
                        <a14:foregroundMark x1="32759" y1="24334" x2="32489" y2="24689"/>
                        <a14:foregroundMark x1="34109" y1="22558" x2="33729" y2="23058"/>
                        <a14:foregroundMark x1="34380" y1="22202" x2="34109" y2="22558"/>
                        <a14:foregroundMark x1="34650" y1="21847" x2="34380" y2="22202"/>
                        <a14:foregroundMark x1="35056" y1="21314" x2="34650" y2="21847"/>
                        <a14:foregroundMark x1="33110" y1="31794" x2="34448" y2="39609"/>
                        <a14:foregroundMark x1="33019" y1="31261" x2="33110" y2="31794"/>
                        <a14:foregroundMark x1="32928" y1="30728" x2="33019" y2="31261"/>
                        <a14:foregroundMark x1="34448" y1="39609" x2="38501" y2="45826"/>
                        <a14:foregroundMark x1="38501" y1="45826" x2="32928" y2="44405"/>
                        <a14:foregroundMark x1="32928" y1="44405" x2="27862" y2="46536"/>
                        <a14:foregroundMark x1="27862" y1="46536" x2="23810" y2="53286"/>
                        <a14:foregroundMark x1="23810" y1="53286" x2="19950" y2="68233"/>
                        <a14:foregroundMark x1="14184" y1="69982" x2="13865" y2="69273"/>
                        <a14:foregroundMark x1="698" y1="48397" x2="101" y2="48135"/>
                        <a14:foregroundMark x1="60942" y1="18650" x2="60800" y2="20149"/>
                        <a14:foregroundMark x1="60993" y1="18117" x2="60942" y2="18650"/>
                        <a14:foregroundMark x1="60940" y1="49201" x2="60993" y2="49556"/>
                        <a14:foregroundMark x1="60887" y1="48845" x2="60940" y2="49201"/>
                        <a14:foregroundMark x1="60808" y1="48313" x2="60887" y2="48845"/>
                        <a14:foregroundMark x1="60676" y1="47425" x2="60808" y2="48313"/>
                        <a14:foregroundMark x1="60623" y1="47069" x2="60676" y2="47425"/>
                        <a14:foregroundMark x1="60570" y1="46714" x2="60623" y2="47069"/>
                        <a14:foregroundMark x1="60464" y1="46004" x2="60570" y2="46714"/>
                        <a14:foregroundMark x1="60385" y1="45471" x2="60464" y2="46004"/>
                        <a14:foregroundMark x1="60332" y1="45115" x2="60385" y2="45471"/>
                        <a14:foregroundMark x1="60253" y1="44583" x2="60332" y2="45115"/>
                        <a14:foregroundMark x1="60200" y1="44227" x2="60253" y2="44583"/>
                        <a14:foregroundMark x1="60050" y1="43217" x2="60147" y2="43872"/>
                        <a14:backgroundMark x1="41540" y1="9236" x2="41540" y2="9947"/>
                        <a14:backgroundMark x1="49443" y1="9059" x2="53698" y2="4085"/>
                        <a14:backgroundMark x1="53698" y1="4085" x2="55826" y2="11190"/>
                        <a14:backgroundMark x1="96480" y1="36092" x2="98176" y2="35524"/>
                        <a14:backgroundMark x1="98176" y1="35524" x2="98379" y2="35524"/>
                        <a14:backgroundMark x1="40122" y1="6394" x2="41135" y2="9236"/>
                        <a14:backgroundMark x1="13475" y1="61634" x2="17933" y2="66075"/>
                        <a14:backgroundMark x1="17933" y1="66075" x2="14184" y2="60213"/>
                        <a14:backgroundMark x1="14184" y1="60213" x2="13779" y2="62167"/>
                        <a14:backgroundMark x1="8004" y1="52753" x2="14792" y2="68206"/>
                        <a14:backgroundMark x1="14792" y1="68206" x2="19656" y2="71048"/>
                        <a14:backgroundMark x1="19656" y1="71048" x2="18744" y2="62167"/>
                        <a14:backgroundMark x1="18744" y1="62167" x2="9625" y2="52753"/>
                        <a14:backgroundMark x1="9625" y1="52753" x2="8105" y2="52220"/>
                        <a14:backgroundMark x1="8105" y1="55417" x2="203" y2="46536"/>
                        <a14:backgroundMark x1="96657" y1="35524" x2="86221" y2="38721"/>
                        <a14:backgroundMark x1="86221" y1="38721" x2="91489" y2="34458"/>
                        <a14:backgroundMark x1="91489" y1="34458" x2="96758" y2="34458"/>
                        <a14:backgroundMark x1="96758" y1="34458" x2="91084" y2="34636"/>
                        <a14:backgroundMark x1="91084" y1="34636" x2="90578" y2="34991"/>
                        <a14:backgroundMark x1="78926" y1="48668" x2="76798" y2="57016"/>
                        <a14:backgroundMark x1="76798" y1="57016" x2="76798" y2="52753"/>
                        <a14:backgroundMark x1="75076" y1="65719" x2="78217" y2="57904"/>
                        <a14:backgroundMark x1="78217" y1="57904" x2="75583" y2="65897"/>
                        <a14:backgroundMark x1="75583" y1="65897" x2="78014" y2="57194"/>
                        <a14:backgroundMark x1="78014" y1="57194" x2="76494" y2="66785"/>
                        <a14:backgroundMark x1="76494" y1="66785" x2="77204" y2="60391"/>
                        <a14:backgroundMark x1="72138" y1="72824" x2="76798" y2="68739"/>
                        <a14:backgroundMark x1="76798" y1="68739" x2="72138" y2="72647"/>
                        <a14:backgroundMark x1="72138" y1="72647" x2="76292" y2="67318"/>
                        <a14:backgroundMark x1="76292" y1="67318" x2="74367" y2="68561"/>
                        <a14:backgroundMark x1="61803" y1="20426" x2="60182" y2="38366"/>
                        <a14:backgroundMark x1="60182" y1="38366" x2="63425" y2="20604"/>
                        <a14:backgroundMark x1="63425" y1="20604" x2="62006" y2="29840"/>
                        <a14:backgroundMark x1="62006" y1="29840" x2="62310" y2="22202"/>
                        <a14:backgroundMark x1="59473" y1="38011" x2="60182" y2="43162"/>
                        <a14:backgroundMark x1="38602" y1="1421" x2="35056" y2="8348"/>
                        <a14:backgroundMark x1="35056" y1="8348" x2="37994" y2="1066"/>
                        <a14:backgroundMark x1="37994" y1="1066" x2="34347" y2="7993"/>
                        <a14:backgroundMark x1="34347" y1="7993" x2="34448" y2="13321"/>
                        <a14:backgroundMark x1="33536" y1="24689" x2="32928" y2="23091"/>
                        <a14:backgroundMark x1="33536" y1="23801" x2="33232" y2="22913"/>
                        <a14:backgroundMark x1="33739" y1="23446" x2="33739" y2="23446"/>
                        <a14:backgroundMark x1="33739" y1="23091" x2="32827" y2="22380"/>
                        <a14:backgroundMark x1="31510" y1="31794" x2="31510" y2="31794"/>
                        <a14:backgroundMark x1="31712" y1="30373" x2="31712" y2="30373"/>
                        <a14:backgroundMark x1="32118" y1="24334" x2="32118" y2="24334"/>
                        <a14:backgroundMark x1="33131" y1="24689" x2="33131" y2="24689"/>
                        <a14:backgroundMark x1="32624" y1="25400" x2="32624" y2="25400"/>
                        <a14:backgroundMark x1="32118" y1="25044" x2="32118" y2="25044"/>
                        <a14:backgroundMark x1="32624" y1="24689" x2="32624" y2="24689"/>
                        <a14:backgroundMark x1="34245" y1="19893" x2="34245" y2="19893"/>
                        <a14:backgroundMark x1="34245" y1="22558" x2="34245" y2="22558"/>
                        <a14:backgroundMark x1="34448" y1="22380" x2="34448" y2="22380"/>
                        <a14:backgroundMark x1="33840" y1="22913" x2="33840" y2="22913"/>
                        <a14:backgroundMark x1="33840" y1="22735" x2="33840" y2="22735"/>
                        <a14:backgroundMark x1="34043" y1="22380" x2="34043" y2="22380"/>
                        <a14:backgroundMark x1="34245" y1="22202" x2="34245" y2="22202"/>
                        <a14:backgroundMark x1="34549" y1="22025" x2="34549" y2="22025"/>
                        <a14:backgroundMark x1="34752" y1="21492" x2="34752" y2="21492"/>
                        <a14:backgroundMark x1="34549" y1="21847" x2="34549" y2="21847"/>
                        <a14:backgroundMark x1="34650" y1="21847" x2="34650" y2="21847"/>
                        <a14:backgroundMark x1="34853" y1="20782" x2="34853" y2="20782"/>
                        <a14:backgroundMark x1="32928" y1="24156" x2="32928" y2="24156"/>
                        <a14:backgroundMark x1="32421" y1="24867" x2="32421" y2="24867"/>
                        <a14:backgroundMark x1="32827" y1="24689" x2="32827" y2="24689"/>
                        <a14:backgroundMark x1="32421" y1="24689" x2="32421" y2="24689"/>
                        <a14:backgroundMark x1="31814" y1="25400" x2="31814" y2="25400"/>
                        <a14:backgroundMark x1="32016" y1="25400" x2="32016" y2="25400"/>
                        <a14:backgroundMark x1="32016" y1="25222" x2="32016" y2="25222"/>
                        <a14:backgroundMark x1="32118" y1="25400" x2="32118" y2="25400"/>
                        <a14:backgroundMark x1="32624" y1="24156" x2="32624" y2="24156"/>
                        <a14:backgroundMark x1="32725" y1="30906" x2="32725" y2="30906"/>
                        <a14:backgroundMark x1="32827" y1="30728" x2="32827" y2="30728"/>
                        <a14:backgroundMark x1="32827" y1="31261" x2="32827" y2="31261"/>
                        <a14:backgroundMark x1="32827" y1="31616" x2="32827" y2="31616"/>
                        <a14:backgroundMark x1="60993" y1="18650" x2="60993" y2="18650"/>
                        <a14:backgroundMark x1="60993" y1="18117" x2="60993" y2="18117"/>
                        <a14:backgroundMark x1="60790" y1="18828" x2="60790" y2="18828"/>
                        <a14:backgroundMark x1="60790" y1="18472" x2="60790" y2="18472"/>
                        <a14:backgroundMark x1="59878" y1="44227" x2="59878" y2="44227"/>
                        <a14:backgroundMark x1="60284" y1="45115" x2="60284" y2="45115"/>
                        <a14:backgroundMark x1="60284" y1="44583" x2="60284" y2="44583"/>
                        <a14:backgroundMark x1="60284" y1="44227" x2="60284" y2="44227"/>
                        <a14:backgroundMark x1="60284" y1="44227" x2="60284" y2="44227"/>
                        <a14:backgroundMark x1="60081" y1="43872" x2="60081" y2="43872"/>
                        <a14:backgroundMark x1="59980" y1="43694" x2="59980" y2="43694"/>
                        <a14:backgroundMark x1="60182" y1="44050" x2="60182" y2="44050"/>
                        <a14:backgroundMark x1="59878" y1="43694" x2="59878" y2="43694"/>
                        <a14:backgroundMark x1="59980" y1="44938" x2="59980" y2="44938"/>
                        <a14:backgroundMark x1="60081" y1="44760" x2="60081" y2="44760"/>
                        <a14:backgroundMark x1="60284" y1="43694" x2="60284" y2="43694"/>
                        <a14:backgroundMark x1="59878" y1="43339" x2="59878" y2="43339"/>
                        <a14:backgroundMark x1="60385" y1="46004" x2="60385" y2="46004"/>
                        <a14:backgroundMark x1="60385" y1="45471" x2="60385" y2="45471"/>
                        <a14:backgroundMark x1="60588" y1="45826" x2="60588" y2="45826"/>
                        <a14:backgroundMark x1="60588" y1="46714" x2="60588" y2="46714"/>
                        <a14:backgroundMark x1="60689" y1="47425" x2="60689" y2="47425"/>
                        <a14:backgroundMark x1="60486" y1="47069" x2="60486" y2="47069"/>
                        <a14:backgroundMark x1="60689" y1="47069" x2="60689" y2="47069"/>
                        <a14:backgroundMark x1="60486" y1="46536" x2="60486" y2="46536"/>
                        <a14:backgroundMark x1="60892" y1="48313" x2="60892" y2="48313"/>
                        <a14:backgroundMark x1="61094" y1="49201" x2="61094" y2="49201"/>
                        <a14:backgroundMark x1="61398" y1="48845" x2="61398" y2="48845"/>
                        <a14:backgroundMark x1="61398" y1="49201" x2="61398" y2="49201"/>
                      </a14:backgroundRemoval>
                    </a14:imgEffect>
                  </a14:imgLayer>
                </a14:imgProps>
              </a:ext>
            </a:extLst>
          </a:blip>
          <a:srcRect r="3213" b="4551"/>
          <a:stretch/>
        </p:blipFill>
        <p:spPr>
          <a:xfrm>
            <a:off x="1546457" y="1739484"/>
            <a:ext cx="9099086" cy="5118516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xmlns="" id="{EF45D158-8A9D-42F7-827D-E39ABEFD471E}"/>
              </a:ext>
            </a:extLst>
          </p:cNvPr>
          <p:cNvSpPr/>
          <p:nvPr/>
        </p:nvSpPr>
        <p:spPr>
          <a:xfrm>
            <a:off x="239724" y="404959"/>
            <a:ext cx="3662086" cy="1731894"/>
          </a:xfrm>
          <a:prstGeom prst="wedgeEllipseCallout">
            <a:avLst>
              <a:gd name="adj1" fmla="val 66177"/>
              <a:gd name="adj2" fmla="val 7555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xmlns="" id="{DDED299A-1038-4314-B80D-5E02E135BEA0}"/>
              </a:ext>
            </a:extLst>
          </p:cNvPr>
          <p:cNvSpPr/>
          <p:nvPr/>
        </p:nvSpPr>
        <p:spPr>
          <a:xfrm>
            <a:off x="5275451" y="186852"/>
            <a:ext cx="1641098" cy="1266750"/>
          </a:xfrm>
          <a:prstGeom prst="wedgeEllipseCallout">
            <a:avLst>
              <a:gd name="adj1" fmla="val -16052"/>
              <a:gd name="adj2" fmla="val 77975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650A604E-C770-4F1D-AB6C-F0410D2AE445}"/>
              </a:ext>
            </a:extLst>
          </p:cNvPr>
          <p:cNvSpPr/>
          <p:nvPr/>
        </p:nvSpPr>
        <p:spPr>
          <a:xfrm>
            <a:off x="7680952" y="637531"/>
            <a:ext cx="4472246" cy="1731894"/>
          </a:xfrm>
          <a:prstGeom prst="wedgeEllipseCallout">
            <a:avLst>
              <a:gd name="adj1" fmla="val -64809"/>
              <a:gd name="adj2" fmla="val 47712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2E79E39-3543-4B27-B1C4-304A5D3E6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7345" y="3723125"/>
            <a:ext cx="1693168" cy="3134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582A120-BC5E-4D87-8B86-CEAEBA86CA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329978"/>
            <a:ext cx="1567728" cy="252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68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56BEEC"/>
      </a:accent1>
      <a:accent2>
        <a:srgbClr val="31A8DF"/>
      </a:accent2>
      <a:accent3>
        <a:srgbClr val="238ACB"/>
      </a:accent3>
      <a:accent4>
        <a:srgbClr val="1A6798"/>
      </a:accent4>
      <a:accent5>
        <a:srgbClr val="189ED9"/>
      </a:accent5>
      <a:accent6>
        <a:srgbClr val="189ED9"/>
      </a:accent6>
      <a:hlink>
        <a:srgbClr val="56BEEC"/>
      </a:hlink>
      <a:folHlink>
        <a:srgbClr val="BFBFBF"/>
      </a:folHlink>
    </a:clrScheme>
    <a:fontScheme name="hoxn4l0t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1178</TotalTime>
  <Words>884</Words>
  <Application>Microsoft Office PowerPoint</Application>
  <PresentationFormat>Custom</PresentationFormat>
  <Paragraphs>131</Paragraphs>
  <Slides>29</Slides>
  <Notes>11</Notes>
  <HiddenSlides>0</HiddenSlides>
  <MMClips>23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Adminstrator</dc:creator>
  <cp:lastModifiedBy>Admin</cp:lastModifiedBy>
  <cp:revision>168</cp:revision>
  <dcterms:created xsi:type="dcterms:W3CDTF">2021-08-08T15:49:17Z</dcterms:created>
  <dcterms:modified xsi:type="dcterms:W3CDTF">2022-10-17T23:10:15Z</dcterms:modified>
</cp:coreProperties>
</file>