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00" r:id="rId3"/>
  </p:sldMasterIdLst>
  <p:notesMasterIdLst>
    <p:notesMasterId r:id="rId32"/>
  </p:notesMasterIdLst>
  <p:sldIdLst>
    <p:sldId id="307" r:id="rId4"/>
    <p:sldId id="277" r:id="rId5"/>
    <p:sldId id="337" r:id="rId6"/>
    <p:sldId id="338" r:id="rId7"/>
    <p:sldId id="339" r:id="rId8"/>
    <p:sldId id="340" r:id="rId9"/>
    <p:sldId id="328" r:id="rId10"/>
    <p:sldId id="329" r:id="rId11"/>
    <p:sldId id="330" r:id="rId12"/>
    <p:sldId id="351" r:id="rId13"/>
    <p:sldId id="332" r:id="rId14"/>
    <p:sldId id="333" r:id="rId15"/>
    <p:sldId id="334" r:id="rId16"/>
    <p:sldId id="335" r:id="rId17"/>
    <p:sldId id="279" r:id="rId18"/>
    <p:sldId id="342" r:id="rId19"/>
    <p:sldId id="287" r:id="rId20"/>
    <p:sldId id="308" r:id="rId21"/>
    <p:sldId id="344" r:id="rId22"/>
    <p:sldId id="346" r:id="rId23"/>
    <p:sldId id="347" r:id="rId24"/>
    <p:sldId id="345" r:id="rId25"/>
    <p:sldId id="293" r:id="rId26"/>
    <p:sldId id="322" r:id="rId27"/>
    <p:sldId id="323" r:id="rId28"/>
    <p:sldId id="324" r:id="rId29"/>
    <p:sldId id="343" r:id="rId30"/>
    <p:sldId id="317" r:id="rId31"/>
  </p:sldIdLst>
  <p:sldSz cx="12192000" cy="6858000"/>
  <p:notesSz cx="6858000" cy="9144000"/>
  <p:embeddedFontLst>
    <p:embeddedFont>
      <p:font typeface="Tiffany" pitchFamily="18" charset="-93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3300"/>
    <a:srgbClr val="0000CC"/>
    <a:srgbClr val="AAF52F"/>
    <a:srgbClr val="CCECFF"/>
    <a:srgbClr val="CCCC00"/>
    <a:srgbClr val="000099"/>
    <a:srgbClr val="FF66FF"/>
    <a:srgbClr val="FF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21" autoAdjust="0"/>
    <p:restoredTop sz="94660"/>
  </p:normalViewPr>
  <p:slideViewPr>
    <p:cSldViewPr snapToGrid="0">
      <p:cViewPr>
        <p:scale>
          <a:sx n="60" d="100"/>
          <a:sy n="60" d="100"/>
        </p:scale>
        <p:origin x="-870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5E69A-775B-40C0-BFA3-698DBC37059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13290-4E4B-46F1-BE61-50F211B1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8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vào thùng thư bên phải màn hình để đi vào bài học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40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vào con rồng để quay về trang chủ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038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</a:t>
            </a:r>
            <a:r>
              <a:rPr lang="vi-VN" baseline="0"/>
              <a:t> vào con trâu để quay về trang chủ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52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</a:t>
            </a:r>
            <a:r>
              <a:rPr lang="vi-VN" baseline="0"/>
              <a:t> vào con gà để quay về trang chủ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020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84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A74E4-C8A3-45B3-9616-B5ED336A0E1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18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159F1-17DE-423B-93F9-0DAAA354DAA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81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3C6B4-640D-491A-BC99-DAD666FE9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40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8232A-25AA-44C8-9BF3-BE4805C6D1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95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ECD05-D4EC-406C-B94A-5E2108EF55A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29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7629C-BC95-4456-AB59-F1386DC4DCD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0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178D4-AE11-48E1-8BEF-7E15D861147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05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3C756-C7AC-4DEB-AE8C-AB8D63804FC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36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E436C-CC0B-426E-AA92-DAF767998E4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90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085FA-19CF-438A-AB71-B35AF814AA0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2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73B86-F305-4411-A40E-D4A66AEAC0E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24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76C1A-61BF-4589-911B-D60BA26AD30E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5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6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7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9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52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68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33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949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29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2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2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2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53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32EBD9-1892-4900-AA08-673067D385C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8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jpg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5" Type="http://schemas.openxmlformats.org/officeDocument/2006/relationships/image" Target="../media/image18.png"/><Relationship Id="rId4" Type="http://schemas.openxmlformats.org/officeDocument/2006/relationships/slide" Target="slide6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38098" y="-36513"/>
            <a:ext cx="12359217" cy="6973888"/>
            <a:chOff x="-18" y="-23"/>
            <a:chExt cx="5839" cy="4393"/>
          </a:xfrm>
        </p:grpSpPr>
        <p:pic>
          <p:nvPicPr>
            <p:cNvPr id="22531" name="Picture 13" descr="J009917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32" name="Picture 14" descr="J009917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33" name="Picture 15" descr="J009917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34" name="Picture 16" descr="J009917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5" name="AutoShape 2"/>
          <p:cNvSpPr>
            <a:spLocks noChangeArrowheads="1"/>
          </p:cNvSpPr>
          <p:nvPr/>
        </p:nvSpPr>
        <p:spPr bwMode="auto">
          <a:xfrm>
            <a:off x="0" y="171450"/>
            <a:ext cx="12192000" cy="990600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99FFCC">
              <a:alpha val="78038"/>
            </a:srgbClr>
          </a:solidFill>
          <a:ln w="5715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PHÙ MỸ</a:t>
            </a:r>
          </a:p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MỸ AN</a:t>
            </a:r>
          </a:p>
        </p:txBody>
      </p:sp>
      <p:sp>
        <p:nvSpPr>
          <p:cNvPr id="125955" name="WordArt 3"/>
          <p:cNvSpPr>
            <a:spLocks noChangeArrowheads="1" noChangeShapeType="1" noTextEdit="1"/>
          </p:cNvSpPr>
          <p:nvPr/>
        </p:nvSpPr>
        <p:spPr bwMode="auto">
          <a:xfrm>
            <a:off x="574765" y="1828800"/>
            <a:ext cx="110744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rgbClr val="FF66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Chào mừng quý thầy cô </a:t>
            </a:r>
            <a:r>
              <a:rPr lang="en-US" sz="3600" kern="1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rgbClr val="FF66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và các em học sinh</a:t>
            </a:r>
            <a:endParaRPr lang="en-US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hlink"/>
                  </a:gs>
                  <a:gs pos="100000">
                    <a:srgbClr val="FF6600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2537" name="WordArt 4"/>
          <p:cNvSpPr>
            <a:spLocks noChangeArrowheads="1" noChangeShapeType="1" noTextEdit="1"/>
          </p:cNvSpPr>
          <p:nvPr/>
        </p:nvSpPr>
        <p:spPr bwMode="auto">
          <a:xfrm>
            <a:off x="3966633" y="4440238"/>
            <a:ext cx="3759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Tiếng Việt   </a:t>
            </a:r>
            <a:endParaRPr lang="en-US" sz="24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304800" y="5364163"/>
            <a:ext cx="1148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endParaRPr lang="en-US" sz="3200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9" name="Picture 6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8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63200" y="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9" descr="WhitecornerFlow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42863"/>
            <a:ext cx="18288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7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256511">
            <a:off x="10572751" y="5262563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77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3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nimBg="1"/>
      <p:bldP spid="1259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3"/>
          <p:cNvGrpSpPr/>
          <p:nvPr/>
        </p:nvGrpSpPr>
        <p:grpSpPr>
          <a:xfrm>
            <a:off x="4163672" y="1044859"/>
            <a:ext cx="3382485" cy="2077073"/>
            <a:chOff x="3703077" y="921142"/>
            <a:chExt cx="4611891" cy="2736950"/>
          </a:xfrm>
          <a:scene3d>
            <a:camera prst="perspectiveAbove"/>
            <a:lightRig rig="threePt" dir="t"/>
          </a:scene3d>
        </p:grpSpPr>
        <p:grpSp>
          <p:nvGrpSpPr>
            <p:cNvPr id="3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5" name="Google Shape;104;p3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105;p3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oogle Shape;106;p3"/>
            <p:cNvPicPr preferRelativeResize="0"/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07;p3"/>
          <p:cNvSpPr txBox="1"/>
          <p:nvPr/>
        </p:nvSpPr>
        <p:spPr>
          <a:xfrm>
            <a:off x="3532740" y="3005043"/>
            <a:ext cx="4542100" cy="91713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spcFirstLastPara="1" wrap="square" lIns="90815" tIns="45395" rIns="90815" bIns="45395" anchor="t" anchorCtr="0">
            <a:spAutoFit/>
          </a:bodyPr>
          <a:lstStyle/>
          <a:p>
            <a:pPr algn="ctr"/>
            <a:r>
              <a:rPr lang="en-US" sz="5364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5364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08;p3"/>
          <p:cNvSpPr/>
          <p:nvPr/>
        </p:nvSpPr>
        <p:spPr>
          <a:xfrm>
            <a:off x="3643884" y="1102805"/>
            <a:ext cx="4470400" cy="3406135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txBody>
          <a:bodyPr spcFirstLastPara="1" wrap="square" lIns="90815" tIns="45395" rIns="90815" bIns="45395" anchor="ctr" anchorCtr="0">
            <a:noAutofit/>
          </a:bodyPr>
          <a:lstStyle/>
          <a:p>
            <a:pPr algn="ctr"/>
            <a:endParaRPr sz="4371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0"/>
            <a:ext cx="1142355" cy="990600"/>
          </a:xfrm>
          <a:prstGeom prst="ellipse">
            <a:avLst/>
          </a:prstGeom>
          <a:solidFill>
            <a:srgbClr val="00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0258" y="838204"/>
            <a:ext cx="76209" cy="4571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2678" y="381004"/>
            <a:ext cx="76209" cy="4571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7838" y="487685"/>
            <a:ext cx="76209" cy="4571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2" y="237538"/>
            <a:ext cx="10430313" cy="62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5033" y="6629403"/>
            <a:ext cx="10516969" cy="92075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3430" r="22384" b="9247"/>
          <a:stretch/>
        </p:blipFill>
        <p:spPr>
          <a:xfrm>
            <a:off x="1000381" y="1208314"/>
            <a:ext cx="4698291" cy="26913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5970" r="25833" b="9236"/>
          <a:stretch/>
        </p:blipFill>
        <p:spPr>
          <a:xfrm>
            <a:off x="6662058" y="1208315"/>
            <a:ext cx="4377141" cy="2708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3508" r="23077" b="6735"/>
          <a:stretch/>
        </p:blipFill>
        <p:spPr>
          <a:xfrm>
            <a:off x="1000383" y="3964431"/>
            <a:ext cx="4698288" cy="27792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5" t="5667" r="21575" b="6295"/>
          <a:stretch/>
        </p:blipFill>
        <p:spPr>
          <a:xfrm>
            <a:off x="6662059" y="3980758"/>
            <a:ext cx="4377140" cy="26886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74015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784469" y="1330166"/>
            <a:ext cx="5645532" cy="1339850"/>
          </a:xfrm>
        </p:spPr>
        <p:txBody>
          <a:bodyPr>
            <a:normAutofit/>
          </a:bodyPr>
          <a:lstStyle/>
          <a:p>
            <a:r>
              <a:rPr lang="en-US" sz="4000" b="1" err="1"/>
              <a:t>Tranh</a:t>
            </a:r>
            <a:r>
              <a:rPr lang="en-US" sz="4000" b="1"/>
              <a:t> 1: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 smtClean="0"/>
              <a:t> </a:t>
            </a:r>
            <a:r>
              <a:rPr lang="en-US" sz="4000" smtClean="0">
                <a:solidFill>
                  <a:srgbClr val="0000CC"/>
                </a:solidFill>
              </a:rPr>
              <a:t>Mẹ </a:t>
            </a:r>
            <a:r>
              <a:rPr lang="en-US" sz="4000" err="1">
                <a:solidFill>
                  <a:srgbClr val="0000CC"/>
                </a:solidFill>
              </a:rPr>
              <a:t>nấu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ăn</a:t>
            </a:r>
            <a:r>
              <a:rPr lang="en-US" sz="4000">
                <a:solidFill>
                  <a:srgbClr val="0000CC"/>
                </a:solidFill>
              </a:rPr>
              <a:t>, </a:t>
            </a:r>
            <a:r>
              <a:rPr lang="en-US" sz="4000" err="1">
                <a:solidFill>
                  <a:srgbClr val="0000CC"/>
                </a:solidFill>
              </a:rPr>
              <a:t>bố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lau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nhà</a:t>
            </a:r>
            <a:r>
              <a:rPr lang="en-US" sz="400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013069" y="4302971"/>
            <a:ext cx="5400603" cy="1340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err="1"/>
              <a:t>Tranh</a:t>
            </a:r>
            <a:r>
              <a:rPr lang="en-US" sz="4000" b="1"/>
              <a:t> 2: </a:t>
            </a:r>
          </a:p>
          <a:p>
            <a:r>
              <a:rPr lang="en-US" sz="4000" err="1">
                <a:solidFill>
                  <a:srgbClr val="0000CC"/>
                </a:solidFill>
              </a:rPr>
              <a:t>Bố</a:t>
            </a:r>
            <a:r>
              <a:rPr lang="en-US" sz="4000">
                <a:solidFill>
                  <a:srgbClr val="0000CC"/>
                </a:solidFill>
              </a:rPr>
              <a:t>, </a:t>
            </a:r>
            <a:r>
              <a:rPr lang="en-US" sz="4000" err="1">
                <a:solidFill>
                  <a:srgbClr val="0000CC"/>
                </a:solidFill>
              </a:rPr>
              <a:t>mẹ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đang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cuốc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đất</a:t>
            </a:r>
            <a:r>
              <a:rPr lang="en-US" sz="400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F8B1D39-B4E9-4E1F-867E-E0B8818B9C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3430" r="22384" b="9247"/>
          <a:stretch/>
        </p:blipFill>
        <p:spPr>
          <a:xfrm>
            <a:off x="1045022" y="620168"/>
            <a:ext cx="3962916" cy="27598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54B35F-CBAD-4544-9139-4917E1644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5970" r="25833" b="9236"/>
          <a:stretch/>
        </p:blipFill>
        <p:spPr>
          <a:xfrm>
            <a:off x="1045022" y="3804559"/>
            <a:ext cx="3962916" cy="28251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39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9">
              <a:schemeClr val="accent1">
                <a:lumMod val="20000"/>
                <a:lumOff val="80000"/>
              </a:schemeClr>
            </a:gs>
            <a:gs pos="47500">
              <a:schemeClr val="accent4">
                <a:lumMod val="20000"/>
                <a:lumOff val="80000"/>
              </a:schemeClr>
            </a:gs>
            <a:gs pos="0">
              <a:srgbClr val="AAF52F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="" xmlns:a16="http://schemas.microsoft.com/office/drawing/2014/main" id="{E7DE3073-8212-4B04-BBA4-0E6D3051BA4C}"/>
              </a:ext>
            </a:extLst>
          </p:cNvPr>
          <p:cNvSpPr txBox="1">
            <a:spLocks/>
          </p:cNvSpPr>
          <p:nvPr/>
        </p:nvSpPr>
        <p:spPr>
          <a:xfrm>
            <a:off x="5597914" y="824022"/>
            <a:ext cx="6594087" cy="204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err="1"/>
              <a:t>Tranh</a:t>
            </a:r>
            <a:r>
              <a:rPr lang="en-US" sz="4000" b="1"/>
              <a:t> 3:</a:t>
            </a:r>
          </a:p>
          <a:p>
            <a:r>
              <a:rPr lang="en-US" sz="4000" err="1">
                <a:solidFill>
                  <a:srgbClr val="0000CC"/>
                </a:solidFill>
              </a:rPr>
              <a:t>Mẹ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dắt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tay</a:t>
            </a:r>
            <a:r>
              <a:rPr lang="en-US" sz="4000">
                <a:solidFill>
                  <a:srgbClr val="0000CC"/>
                </a:solidFill>
              </a:rPr>
              <a:t> con </a:t>
            </a:r>
            <a:r>
              <a:rPr lang="en-US" sz="4000" err="1">
                <a:solidFill>
                  <a:srgbClr val="0000CC"/>
                </a:solidFill>
              </a:rPr>
              <a:t>trai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đến</a:t>
            </a:r>
            <a:r>
              <a:rPr lang="en-US" sz="4000">
                <a:solidFill>
                  <a:srgbClr val="0000CC"/>
                </a:solidFill>
              </a:rPr>
              <a:t> tr</a:t>
            </a:r>
            <a:r>
              <a:rPr lang="vi-VN" sz="4000">
                <a:solidFill>
                  <a:srgbClr val="0000CC"/>
                </a:solidFill>
              </a:rPr>
              <a:t>ư</a:t>
            </a:r>
            <a:r>
              <a:rPr lang="en-US" sz="4000" err="1">
                <a:solidFill>
                  <a:srgbClr val="0000CC"/>
                </a:solidFill>
              </a:rPr>
              <a:t>ờng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học</a:t>
            </a:r>
            <a:endParaRPr lang="en-US" sz="4000">
              <a:solidFill>
                <a:srgbClr val="0000CC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48B16857-10E8-49EC-AD06-8CAA63A3D08F}"/>
              </a:ext>
            </a:extLst>
          </p:cNvPr>
          <p:cNvSpPr txBox="1">
            <a:spLocks/>
          </p:cNvSpPr>
          <p:nvPr/>
        </p:nvSpPr>
        <p:spPr>
          <a:xfrm>
            <a:off x="5714953" y="3927284"/>
            <a:ext cx="6594087" cy="204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err="1"/>
              <a:t>Tranh</a:t>
            </a:r>
            <a:r>
              <a:rPr lang="en-US" sz="4000" b="1"/>
              <a:t> 4</a:t>
            </a:r>
            <a:r>
              <a:rPr lang="en-US" sz="4000"/>
              <a:t/>
            </a:r>
            <a:br>
              <a:rPr lang="en-US" sz="4000"/>
            </a:br>
            <a:r>
              <a:rPr lang="en-US" sz="4000" err="1">
                <a:solidFill>
                  <a:srgbClr val="0000CC"/>
                </a:solidFill>
              </a:rPr>
              <a:t>Bố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đang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chăm</a:t>
            </a:r>
            <a:r>
              <a:rPr lang="en-US" sz="4000">
                <a:solidFill>
                  <a:srgbClr val="0000CC"/>
                </a:solidFill>
              </a:rPr>
              <a:t> </a:t>
            </a:r>
            <a:r>
              <a:rPr lang="en-US" sz="4000" err="1">
                <a:solidFill>
                  <a:srgbClr val="0000CC"/>
                </a:solidFill>
              </a:rPr>
              <a:t>sóc</a:t>
            </a:r>
            <a:r>
              <a:rPr lang="en-US" sz="4000">
                <a:solidFill>
                  <a:srgbClr val="0000CC"/>
                </a:solidFill>
              </a:rPr>
              <a:t> con </a:t>
            </a:r>
            <a:r>
              <a:rPr lang="en-US" sz="4000" err="1">
                <a:solidFill>
                  <a:srgbClr val="0000CC"/>
                </a:solidFill>
              </a:rPr>
              <a:t>ốm</a:t>
            </a:r>
            <a:endParaRPr lang="en-US" sz="4000">
              <a:solidFill>
                <a:srgbClr val="0000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11BB81-2679-4704-9181-1AF8B64ED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3508" r="23077" b="6735"/>
          <a:stretch/>
        </p:blipFill>
        <p:spPr>
          <a:xfrm>
            <a:off x="685095" y="533400"/>
            <a:ext cx="4115336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1CC14B-7E91-4379-9096-09EFEDCC2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6" t="5667" r="23611" b="6295"/>
          <a:stretch/>
        </p:blipFill>
        <p:spPr>
          <a:xfrm>
            <a:off x="685095" y="3701831"/>
            <a:ext cx="4115336" cy="27479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4608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748" y="449322"/>
            <a:ext cx="11648468" cy="132343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2. </a:t>
            </a:r>
            <a:r>
              <a:rPr kumimoji="0" lang="en-US" sz="4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Sử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dụng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tranh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 </a:t>
            </a:r>
            <a:r>
              <a:rPr kumimoji="0" lang="en-US" sz="4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ảnh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em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mang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đến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lớp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</a:t>
            </a:r>
            <a:r>
              <a:rPr kumimoji="0" lang="en-US" sz="400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giới</a:t>
            </a:r>
            <a:r>
              <a:rPr kumimoji="0" lang="en-US" sz="400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thiệu</a:t>
            </a:r>
            <a:r>
              <a:rPr kumimoji="0" lang="en-US" sz="400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về</a:t>
            </a:r>
            <a:r>
              <a:rPr kumimoji="0" lang="en-US" sz="400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bố</a:t>
            </a:r>
            <a:r>
              <a:rPr kumimoji="0" lang="en-US" sz="400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(</a:t>
            </a:r>
            <a:r>
              <a:rPr kumimoji="0" lang="en-US" sz="4000" i="0" u="none" strike="noStrike" kern="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mẹ</a:t>
            </a:r>
            <a:r>
              <a:rPr lang="en-US" sz="4000" kern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) </a:t>
            </a:r>
            <a:r>
              <a:rPr lang="en-US" sz="4000" kern="0" err="1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của</a:t>
            </a:r>
            <a:r>
              <a:rPr lang="en-US" sz="4000" kern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en-US" sz="4000" kern="0" err="1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em</a:t>
            </a:r>
            <a:r>
              <a:rPr lang="en-US" sz="4000" kern="0" smtClean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.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55" y="2267604"/>
            <a:ext cx="1676619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1216839" y="3334404"/>
            <a:ext cx="9377590" cy="16655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400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) 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 bao 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nhiêu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tuổi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nghề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lvl="0" algn="l" defTabSz="1219078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)</a:t>
            </a:r>
            <a:r>
              <a:rPr lang="en-US" sz="400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400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quý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2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857500" y="77873"/>
            <a:ext cx="6172200" cy="11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Ba ngày 05 tháng 12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b="1" smtClean="0">
              <a:solidFill>
                <a:srgbClr val="0066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1" b="9830"/>
          <a:stretch/>
        </p:blipFill>
        <p:spPr>
          <a:xfrm>
            <a:off x="206376" y="149225"/>
            <a:ext cx="11872383" cy="663575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05151" y="921183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chả 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-95249" y="-74613"/>
            <a:ext cx="12359217" cy="6973888"/>
            <a:chOff x="-18" y="-23"/>
            <a:chExt cx="5839" cy="4393"/>
          </a:xfrm>
        </p:grpSpPr>
        <p:pic>
          <p:nvPicPr>
            <p:cNvPr id="8" name="Picture 13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438150" y="964079"/>
            <a:ext cx="2209801" cy="645715"/>
          </a:xfrm>
          <a:prstGeom prst="rect">
            <a:avLst/>
          </a:prstGeom>
          <a:solidFill>
            <a:schemeClr val="bg1"/>
          </a:solidFill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u="sng" spc="50" smtClean="0">
                <a:ln w="1143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đọc 1</a:t>
            </a:r>
            <a:endParaRPr lang="en-US" sz="3600" b="1" spc="50" dirty="0">
              <a:ln w="1143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0964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DBF2F368-A7F7-4059-B22E-D2D71C240385}"/>
              </a:ext>
            </a:extLst>
          </p:cNvPr>
          <p:cNvSpPr/>
          <p:nvPr/>
        </p:nvSpPr>
        <p:spPr>
          <a:xfrm>
            <a:off x="4049489" y="2228853"/>
            <a:ext cx="6738753" cy="312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9600" b="1">
              <a:ln>
                <a:solidFill>
                  <a:schemeClr val="tx1"/>
                </a:solidFill>
              </a:ln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91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-76198" y="-74613"/>
            <a:ext cx="12359217" cy="6973888"/>
            <a:chOff x="-18" y="-23"/>
            <a:chExt cx="5839" cy="4393"/>
          </a:xfrm>
        </p:grpSpPr>
        <p:pic>
          <p:nvPicPr>
            <p:cNvPr id="8" name="Picture 13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3743106" y="567421"/>
            <a:ext cx="4439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6145" y="1091109"/>
            <a:ext cx="55691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đan tấm áo nhỏ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Bây giờ đang mùa xuân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thêu vào chiếc khăn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Cái hoa và cái lá.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đi trên hè phố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Nghe tiếng con đạp thầm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nghĩ đến bàn chân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Và con đường tít tắp.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Thường trong nhiều câu chuyện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Bố vẫn nhắc về con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Bố mới mua chiếc chăn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Dành riêng cho con đắp.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5315" y="1115320"/>
            <a:ext cx="44846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Áo con bố đã giặt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Thơ con bố viết rồi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 anh con hỏi hoài: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Bao giờ sinh em bé?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Cả nhà mong con thế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 chả biết được </a:t>
            </a:r>
            <a:r>
              <a:rPr lang="vi-VN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vi-VN" sz="28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i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vi-VN" sz="2800" i="1" smtClean="0">
                <a:latin typeface="Arial" pitchFamily="34" charset="0"/>
                <a:cs typeface="Arial" pitchFamily="34" charset="0"/>
              </a:rPr>
              <a:t>Xuân </a:t>
            </a:r>
            <a:r>
              <a:rPr lang="vi-VN" sz="2800" i="1">
                <a:latin typeface="Arial" pitchFamily="34" charset="0"/>
                <a:cs typeface="Arial" pitchFamily="34" charset="0"/>
              </a:rPr>
              <a:t>Quỳnh</a:t>
            </a:r>
            <a:endParaRPr lang="vi-VN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0" y="4572002"/>
            <a:ext cx="3791635" cy="2174875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24200" y="66654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chả 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2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AF52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03200" y="152400"/>
            <a:ext cx="11785600" cy="6477000"/>
            <a:chOff x="0" y="16"/>
            <a:chExt cx="20007" cy="19983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0" y="18584"/>
              <a:ext cx="1196" cy="1415"/>
              <a:chOff x="2" y="-1"/>
              <a:chExt cx="19997" cy="19991"/>
            </a:xfrm>
            <a:grpFill/>
          </p:grpSpPr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10201" y="2189"/>
                <a:ext cx="3812" cy="2232"/>
              </a:xfrm>
              <a:custGeom>
                <a:avLst/>
                <a:gdLst>
                  <a:gd name="T0" fmla="*/ 263 w 20000"/>
                  <a:gd name="T1" fmla="*/ 197 h 20000"/>
                  <a:gd name="T2" fmla="*/ 263 w 20000"/>
                  <a:gd name="T3" fmla="*/ 225 h 20000"/>
                  <a:gd name="T4" fmla="*/ 332 w 20000"/>
                  <a:gd name="T5" fmla="*/ 232 h 20000"/>
                  <a:gd name="T6" fmla="*/ 360 w 20000"/>
                  <a:gd name="T7" fmla="*/ 199 h 20000"/>
                  <a:gd name="T8" fmla="*/ 415 w 20000"/>
                  <a:gd name="T9" fmla="*/ 247 h 20000"/>
                  <a:gd name="T10" fmla="*/ 491 w 20000"/>
                  <a:gd name="T11" fmla="*/ 240 h 20000"/>
                  <a:gd name="T12" fmla="*/ 450 w 20000"/>
                  <a:gd name="T13" fmla="*/ 188 h 20000"/>
                  <a:gd name="T14" fmla="*/ 526 w 20000"/>
                  <a:gd name="T15" fmla="*/ 208 h 20000"/>
                  <a:gd name="T16" fmla="*/ 574 w 20000"/>
                  <a:gd name="T17" fmla="*/ 188 h 20000"/>
                  <a:gd name="T18" fmla="*/ 533 w 20000"/>
                  <a:gd name="T19" fmla="*/ 165 h 20000"/>
                  <a:gd name="T20" fmla="*/ 609 w 20000"/>
                  <a:gd name="T21" fmla="*/ 171 h 20000"/>
                  <a:gd name="T22" fmla="*/ 637 w 20000"/>
                  <a:gd name="T23" fmla="*/ 156 h 20000"/>
                  <a:gd name="T24" fmla="*/ 567 w 20000"/>
                  <a:gd name="T25" fmla="*/ 143 h 20000"/>
                  <a:gd name="T26" fmla="*/ 720 w 20000"/>
                  <a:gd name="T27" fmla="*/ 143 h 20000"/>
                  <a:gd name="T28" fmla="*/ 720 w 20000"/>
                  <a:gd name="T29" fmla="*/ 115 h 20000"/>
                  <a:gd name="T30" fmla="*/ 567 w 20000"/>
                  <a:gd name="T31" fmla="*/ 110 h 20000"/>
                  <a:gd name="T32" fmla="*/ 637 w 20000"/>
                  <a:gd name="T33" fmla="*/ 95 h 20000"/>
                  <a:gd name="T34" fmla="*/ 609 w 20000"/>
                  <a:gd name="T35" fmla="*/ 76 h 20000"/>
                  <a:gd name="T36" fmla="*/ 526 w 20000"/>
                  <a:gd name="T37" fmla="*/ 80 h 20000"/>
                  <a:gd name="T38" fmla="*/ 574 w 20000"/>
                  <a:gd name="T39" fmla="*/ 56 h 20000"/>
                  <a:gd name="T40" fmla="*/ 512 w 20000"/>
                  <a:gd name="T41" fmla="*/ 39 h 20000"/>
                  <a:gd name="T42" fmla="*/ 443 w 20000"/>
                  <a:gd name="T43" fmla="*/ 58 h 20000"/>
                  <a:gd name="T44" fmla="*/ 491 w 20000"/>
                  <a:gd name="T45" fmla="*/ 6 h 20000"/>
                  <a:gd name="T46" fmla="*/ 436 w 20000"/>
                  <a:gd name="T47" fmla="*/ 0 h 20000"/>
                  <a:gd name="T48" fmla="*/ 374 w 20000"/>
                  <a:gd name="T49" fmla="*/ 50 h 20000"/>
                  <a:gd name="T50" fmla="*/ 360 w 20000"/>
                  <a:gd name="T51" fmla="*/ 17 h 20000"/>
                  <a:gd name="T52" fmla="*/ 291 w 20000"/>
                  <a:gd name="T53" fmla="*/ 24 h 20000"/>
                  <a:gd name="T54" fmla="*/ 284 w 20000"/>
                  <a:gd name="T55" fmla="*/ 54 h 20000"/>
                  <a:gd name="T56" fmla="*/ 221 w 20000"/>
                  <a:gd name="T57" fmla="*/ 28 h 20000"/>
                  <a:gd name="T58" fmla="*/ 152 w 20000"/>
                  <a:gd name="T59" fmla="*/ 46 h 20000"/>
                  <a:gd name="T60" fmla="*/ 187 w 20000"/>
                  <a:gd name="T61" fmla="*/ 74 h 20000"/>
                  <a:gd name="T62" fmla="*/ 42 w 20000"/>
                  <a:gd name="T63" fmla="*/ 46 h 20000"/>
                  <a:gd name="T64" fmla="*/ 0 w 20000"/>
                  <a:gd name="T65" fmla="*/ 67 h 20000"/>
                  <a:gd name="T66" fmla="*/ 111 w 20000"/>
                  <a:gd name="T67" fmla="*/ 93 h 20000"/>
                  <a:gd name="T68" fmla="*/ 34 w 20000"/>
                  <a:gd name="T69" fmla="*/ 89 h 20000"/>
                  <a:gd name="T70" fmla="*/ 28 w 20000"/>
                  <a:gd name="T71" fmla="*/ 108 h 20000"/>
                  <a:gd name="T72" fmla="*/ 97 w 20000"/>
                  <a:gd name="T73" fmla="*/ 117 h 20000"/>
                  <a:gd name="T74" fmla="*/ 28 w 20000"/>
                  <a:gd name="T75" fmla="*/ 126 h 20000"/>
                  <a:gd name="T76" fmla="*/ 34 w 20000"/>
                  <a:gd name="T77" fmla="*/ 156 h 20000"/>
                  <a:gd name="T78" fmla="*/ 111 w 20000"/>
                  <a:gd name="T79" fmla="*/ 156 h 20000"/>
                  <a:gd name="T80" fmla="*/ 7 w 20000"/>
                  <a:gd name="T81" fmla="*/ 184 h 20000"/>
                  <a:gd name="T82" fmla="*/ 42 w 20000"/>
                  <a:gd name="T83" fmla="*/ 208 h 20000"/>
                  <a:gd name="T84" fmla="*/ 201 w 20000"/>
                  <a:gd name="T85" fmla="*/ 180 h 20000"/>
                  <a:gd name="T86" fmla="*/ 159 w 20000"/>
                  <a:gd name="T87" fmla="*/ 210 h 20000"/>
                  <a:gd name="T88" fmla="*/ 208 w 20000"/>
                  <a:gd name="T89" fmla="*/ 221 h 20000"/>
                  <a:gd name="T90" fmla="*/ 263 w 20000"/>
                  <a:gd name="T91" fmla="*/ 197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7238" y="15826"/>
                    </a:moveTo>
                    <a:lnTo>
                      <a:pt x="7238" y="18087"/>
                    </a:lnTo>
                    <a:lnTo>
                      <a:pt x="9143" y="18609"/>
                    </a:lnTo>
                    <a:lnTo>
                      <a:pt x="9905" y="16000"/>
                    </a:lnTo>
                    <a:lnTo>
                      <a:pt x="11429" y="19826"/>
                    </a:lnTo>
                    <a:lnTo>
                      <a:pt x="13524" y="19304"/>
                    </a:lnTo>
                    <a:lnTo>
                      <a:pt x="12381" y="15130"/>
                    </a:lnTo>
                    <a:lnTo>
                      <a:pt x="14476" y="16696"/>
                    </a:lnTo>
                    <a:lnTo>
                      <a:pt x="15810" y="15130"/>
                    </a:lnTo>
                    <a:lnTo>
                      <a:pt x="14667" y="13217"/>
                    </a:lnTo>
                    <a:lnTo>
                      <a:pt x="16762" y="13739"/>
                    </a:lnTo>
                    <a:lnTo>
                      <a:pt x="17524" y="12522"/>
                    </a:lnTo>
                    <a:lnTo>
                      <a:pt x="15619" y="11478"/>
                    </a:lnTo>
                    <a:lnTo>
                      <a:pt x="19810" y="11478"/>
                    </a:lnTo>
                    <a:lnTo>
                      <a:pt x="19810" y="9217"/>
                    </a:lnTo>
                    <a:lnTo>
                      <a:pt x="15619" y="8870"/>
                    </a:lnTo>
                    <a:lnTo>
                      <a:pt x="17524" y="7652"/>
                    </a:lnTo>
                    <a:lnTo>
                      <a:pt x="16762" y="6087"/>
                    </a:lnTo>
                    <a:lnTo>
                      <a:pt x="14476" y="6435"/>
                    </a:lnTo>
                    <a:lnTo>
                      <a:pt x="15810" y="4522"/>
                    </a:lnTo>
                    <a:lnTo>
                      <a:pt x="14095" y="3130"/>
                    </a:lnTo>
                    <a:lnTo>
                      <a:pt x="12190" y="4696"/>
                    </a:lnTo>
                    <a:lnTo>
                      <a:pt x="13524" y="522"/>
                    </a:lnTo>
                    <a:lnTo>
                      <a:pt x="12000" y="0"/>
                    </a:lnTo>
                    <a:lnTo>
                      <a:pt x="10286" y="4000"/>
                    </a:lnTo>
                    <a:lnTo>
                      <a:pt x="9905" y="1391"/>
                    </a:lnTo>
                    <a:lnTo>
                      <a:pt x="8000" y="1913"/>
                    </a:lnTo>
                    <a:lnTo>
                      <a:pt x="7810" y="4348"/>
                    </a:lnTo>
                    <a:lnTo>
                      <a:pt x="6095" y="2261"/>
                    </a:lnTo>
                    <a:lnTo>
                      <a:pt x="4190" y="3652"/>
                    </a:lnTo>
                    <a:lnTo>
                      <a:pt x="5143" y="5913"/>
                    </a:lnTo>
                    <a:lnTo>
                      <a:pt x="1143" y="3652"/>
                    </a:lnTo>
                    <a:lnTo>
                      <a:pt x="0" y="5391"/>
                    </a:lnTo>
                    <a:lnTo>
                      <a:pt x="3048" y="7478"/>
                    </a:lnTo>
                    <a:lnTo>
                      <a:pt x="952" y="7130"/>
                    </a:lnTo>
                    <a:lnTo>
                      <a:pt x="762" y="8696"/>
                    </a:lnTo>
                    <a:lnTo>
                      <a:pt x="2667" y="9391"/>
                    </a:lnTo>
                    <a:lnTo>
                      <a:pt x="762" y="10087"/>
                    </a:lnTo>
                    <a:lnTo>
                      <a:pt x="952" y="12522"/>
                    </a:lnTo>
                    <a:lnTo>
                      <a:pt x="3048" y="12522"/>
                    </a:lnTo>
                    <a:lnTo>
                      <a:pt x="190" y="14783"/>
                    </a:lnTo>
                    <a:lnTo>
                      <a:pt x="1143" y="16696"/>
                    </a:lnTo>
                    <a:lnTo>
                      <a:pt x="5524" y="14435"/>
                    </a:lnTo>
                    <a:lnTo>
                      <a:pt x="4381" y="16870"/>
                    </a:lnTo>
                    <a:lnTo>
                      <a:pt x="5714" y="17739"/>
                    </a:lnTo>
                    <a:lnTo>
                      <a:pt x="7238" y="15826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10820" y="2669"/>
                <a:ext cx="2390" cy="1272"/>
              </a:xfrm>
              <a:custGeom>
                <a:avLst/>
                <a:gdLst>
                  <a:gd name="T0" fmla="*/ 104 w 20000"/>
                  <a:gd name="T1" fmla="*/ 77 h 20000"/>
                  <a:gd name="T2" fmla="*/ 74 w 20000"/>
                  <a:gd name="T3" fmla="*/ 75 h 20000"/>
                  <a:gd name="T4" fmla="*/ 48 w 20000"/>
                  <a:gd name="T5" fmla="*/ 70 h 20000"/>
                  <a:gd name="T6" fmla="*/ 30 w 20000"/>
                  <a:gd name="T7" fmla="*/ 63 h 20000"/>
                  <a:gd name="T8" fmla="*/ 13 w 20000"/>
                  <a:gd name="T9" fmla="*/ 57 h 20000"/>
                  <a:gd name="T10" fmla="*/ 0 w 20000"/>
                  <a:gd name="T11" fmla="*/ 51 h 20000"/>
                  <a:gd name="T12" fmla="*/ 0 w 20000"/>
                  <a:gd name="T13" fmla="*/ 42 h 20000"/>
                  <a:gd name="T14" fmla="*/ 0 w 20000"/>
                  <a:gd name="T15" fmla="*/ 35 h 20000"/>
                  <a:gd name="T16" fmla="*/ 9 w 20000"/>
                  <a:gd name="T17" fmla="*/ 26 h 20000"/>
                  <a:gd name="T18" fmla="*/ 17 w 20000"/>
                  <a:gd name="T19" fmla="*/ 20 h 20000"/>
                  <a:gd name="T20" fmla="*/ 35 w 20000"/>
                  <a:gd name="T21" fmla="*/ 12 h 20000"/>
                  <a:gd name="T22" fmla="*/ 48 w 20000"/>
                  <a:gd name="T23" fmla="*/ 7 h 20000"/>
                  <a:gd name="T24" fmla="*/ 74 w 20000"/>
                  <a:gd name="T25" fmla="*/ 2 h 20000"/>
                  <a:gd name="T26" fmla="*/ 104 w 20000"/>
                  <a:gd name="T27" fmla="*/ 1 h 20000"/>
                  <a:gd name="T28" fmla="*/ 130 w 20000"/>
                  <a:gd name="T29" fmla="*/ 0 h 20000"/>
                  <a:gd name="T30" fmla="*/ 156 w 20000"/>
                  <a:gd name="T31" fmla="*/ 0 h 20000"/>
                  <a:gd name="T32" fmla="*/ 186 w 20000"/>
                  <a:gd name="T33" fmla="*/ 1 h 20000"/>
                  <a:gd name="T34" fmla="*/ 208 w 20000"/>
                  <a:gd name="T35" fmla="*/ 5 h 20000"/>
                  <a:gd name="T36" fmla="*/ 234 w 20000"/>
                  <a:gd name="T37" fmla="*/ 10 h 20000"/>
                  <a:gd name="T38" fmla="*/ 247 w 20000"/>
                  <a:gd name="T39" fmla="*/ 15 h 20000"/>
                  <a:gd name="T40" fmla="*/ 264 w 20000"/>
                  <a:gd name="T41" fmla="*/ 22 h 20000"/>
                  <a:gd name="T42" fmla="*/ 277 w 20000"/>
                  <a:gd name="T43" fmla="*/ 29 h 20000"/>
                  <a:gd name="T44" fmla="*/ 281 w 20000"/>
                  <a:gd name="T45" fmla="*/ 36 h 20000"/>
                  <a:gd name="T46" fmla="*/ 281 w 20000"/>
                  <a:gd name="T47" fmla="*/ 44 h 20000"/>
                  <a:gd name="T48" fmla="*/ 268 w 20000"/>
                  <a:gd name="T49" fmla="*/ 52 h 20000"/>
                  <a:gd name="T50" fmla="*/ 260 w 20000"/>
                  <a:gd name="T51" fmla="*/ 59 h 20000"/>
                  <a:gd name="T52" fmla="*/ 247 w 20000"/>
                  <a:gd name="T53" fmla="*/ 65 h 20000"/>
                  <a:gd name="T54" fmla="*/ 229 w 20000"/>
                  <a:gd name="T55" fmla="*/ 71 h 20000"/>
                  <a:gd name="T56" fmla="*/ 203 w 20000"/>
                  <a:gd name="T57" fmla="*/ 75 h 20000"/>
                  <a:gd name="T58" fmla="*/ 182 w 20000"/>
                  <a:gd name="T59" fmla="*/ 77 h 20000"/>
                  <a:gd name="T60" fmla="*/ 156 w 20000"/>
                  <a:gd name="T61" fmla="*/ 80 h 20000"/>
                  <a:gd name="T62" fmla="*/ 125 w 20000"/>
                  <a:gd name="T63" fmla="*/ 80 h 20000"/>
                  <a:gd name="T64" fmla="*/ 104 w 20000"/>
                  <a:gd name="T65" fmla="*/ 77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7273" y="19077"/>
                    </a:moveTo>
                    <a:lnTo>
                      <a:pt x="5152" y="18462"/>
                    </a:lnTo>
                    <a:lnTo>
                      <a:pt x="3333" y="17231"/>
                    </a:lnTo>
                    <a:lnTo>
                      <a:pt x="2121" y="15692"/>
                    </a:lnTo>
                    <a:lnTo>
                      <a:pt x="909" y="14154"/>
                    </a:lnTo>
                    <a:lnTo>
                      <a:pt x="0" y="12615"/>
                    </a:lnTo>
                    <a:lnTo>
                      <a:pt x="0" y="10462"/>
                    </a:lnTo>
                    <a:lnTo>
                      <a:pt x="0" y="8615"/>
                    </a:lnTo>
                    <a:lnTo>
                      <a:pt x="606" y="6462"/>
                    </a:lnTo>
                    <a:lnTo>
                      <a:pt x="1212" y="4923"/>
                    </a:lnTo>
                    <a:lnTo>
                      <a:pt x="2424" y="3077"/>
                    </a:lnTo>
                    <a:lnTo>
                      <a:pt x="3333" y="1846"/>
                    </a:lnTo>
                    <a:lnTo>
                      <a:pt x="5152" y="615"/>
                    </a:lnTo>
                    <a:lnTo>
                      <a:pt x="7273" y="308"/>
                    </a:lnTo>
                    <a:lnTo>
                      <a:pt x="9091" y="0"/>
                    </a:lnTo>
                    <a:lnTo>
                      <a:pt x="10909" y="0"/>
                    </a:lnTo>
                    <a:lnTo>
                      <a:pt x="13030" y="308"/>
                    </a:lnTo>
                    <a:lnTo>
                      <a:pt x="14545" y="1231"/>
                    </a:lnTo>
                    <a:lnTo>
                      <a:pt x="16364" y="2462"/>
                    </a:lnTo>
                    <a:lnTo>
                      <a:pt x="17273" y="3692"/>
                    </a:lnTo>
                    <a:lnTo>
                      <a:pt x="18485" y="5538"/>
                    </a:lnTo>
                    <a:lnTo>
                      <a:pt x="19394" y="7077"/>
                    </a:lnTo>
                    <a:lnTo>
                      <a:pt x="19697" y="8923"/>
                    </a:lnTo>
                    <a:lnTo>
                      <a:pt x="19697" y="10769"/>
                    </a:lnTo>
                    <a:lnTo>
                      <a:pt x="18788" y="12923"/>
                    </a:lnTo>
                    <a:lnTo>
                      <a:pt x="18182" y="14462"/>
                    </a:lnTo>
                    <a:lnTo>
                      <a:pt x="17273" y="16000"/>
                    </a:lnTo>
                    <a:lnTo>
                      <a:pt x="16061" y="17538"/>
                    </a:lnTo>
                    <a:lnTo>
                      <a:pt x="14242" y="18462"/>
                    </a:lnTo>
                    <a:lnTo>
                      <a:pt x="12727" y="19077"/>
                    </a:lnTo>
                    <a:lnTo>
                      <a:pt x="10909" y="19692"/>
                    </a:lnTo>
                    <a:lnTo>
                      <a:pt x="8788" y="19692"/>
                    </a:lnTo>
                    <a:lnTo>
                      <a:pt x="7273" y="19077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11656" y="3065"/>
                <a:ext cx="802" cy="466"/>
              </a:xfrm>
              <a:custGeom>
                <a:avLst/>
                <a:gdLst>
                  <a:gd name="T0" fmla="*/ 10 w 20000"/>
                  <a:gd name="T1" fmla="*/ 10 h 20000"/>
                  <a:gd name="T2" fmla="*/ 13 w 20000"/>
                  <a:gd name="T3" fmla="*/ 10 h 20000"/>
                  <a:gd name="T4" fmla="*/ 18 w 20000"/>
                  <a:gd name="T5" fmla="*/ 10 h 20000"/>
                  <a:gd name="T6" fmla="*/ 19 w 20000"/>
                  <a:gd name="T7" fmla="*/ 10 h 20000"/>
                  <a:gd name="T8" fmla="*/ 22 w 20000"/>
                  <a:gd name="T9" fmla="*/ 10 h 20000"/>
                  <a:gd name="T10" fmla="*/ 23 w 20000"/>
                  <a:gd name="T11" fmla="*/ 10 h 20000"/>
                  <a:gd name="T12" fmla="*/ 25 w 20000"/>
                  <a:gd name="T13" fmla="*/ 9 h 20000"/>
                  <a:gd name="T14" fmla="*/ 28 w 20000"/>
                  <a:gd name="T15" fmla="*/ 8 h 20000"/>
                  <a:gd name="T16" fmla="*/ 29 w 20000"/>
                  <a:gd name="T17" fmla="*/ 8 h 20000"/>
                  <a:gd name="T18" fmla="*/ 31 w 20000"/>
                  <a:gd name="T19" fmla="*/ 6 h 20000"/>
                  <a:gd name="T20" fmla="*/ 31 w 20000"/>
                  <a:gd name="T21" fmla="*/ 4 h 20000"/>
                  <a:gd name="T22" fmla="*/ 31 w 20000"/>
                  <a:gd name="T23" fmla="*/ 4 h 20000"/>
                  <a:gd name="T24" fmla="*/ 29 w 20000"/>
                  <a:gd name="T25" fmla="*/ 2 h 20000"/>
                  <a:gd name="T26" fmla="*/ 28 w 20000"/>
                  <a:gd name="T27" fmla="*/ 2 h 20000"/>
                  <a:gd name="T28" fmla="*/ 25 w 20000"/>
                  <a:gd name="T29" fmla="*/ 1 h 20000"/>
                  <a:gd name="T30" fmla="*/ 23 w 20000"/>
                  <a:gd name="T31" fmla="*/ 1 h 20000"/>
                  <a:gd name="T32" fmla="*/ 19 w 20000"/>
                  <a:gd name="T33" fmla="*/ 0 h 20000"/>
                  <a:gd name="T34" fmla="*/ 16 w 20000"/>
                  <a:gd name="T35" fmla="*/ 0 h 20000"/>
                  <a:gd name="T36" fmla="*/ 13 w 20000"/>
                  <a:gd name="T37" fmla="*/ 0 h 20000"/>
                  <a:gd name="T38" fmla="*/ 10 w 20000"/>
                  <a:gd name="T39" fmla="*/ 0 h 20000"/>
                  <a:gd name="T40" fmla="*/ 9 w 20000"/>
                  <a:gd name="T41" fmla="*/ 0 h 20000"/>
                  <a:gd name="T42" fmla="*/ 6 w 20000"/>
                  <a:gd name="T43" fmla="*/ 0 h 20000"/>
                  <a:gd name="T44" fmla="*/ 4 w 20000"/>
                  <a:gd name="T45" fmla="*/ 1 h 20000"/>
                  <a:gd name="T46" fmla="*/ 3 w 20000"/>
                  <a:gd name="T47" fmla="*/ 2 h 20000"/>
                  <a:gd name="T48" fmla="*/ 3 w 20000"/>
                  <a:gd name="T49" fmla="*/ 4 h 20000"/>
                  <a:gd name="T50" fmla="*/ 0 w 20000"/>
                  <a:gd name="T51" fmla="*/ 5 h 20000"/>
                  <a:gd name="T52" fmla="*/ 0 w 20000"/>
                  <a:gd name="T53" fmla="*/ 6 h 20000"/>
                  <a:gd name="T54" fmla="*/ 0 w 20000"/>
                  <a:gd name="T55" fmla="*/ 7 h 20000"/>
                  <a:gd name="T56" fmla="*/ 3 w 20000"/>
                  <a:gd name="T57" fmla="*/ 8 h 20000"/>
                  <a:gd name="T58" fmla="*/ 3 w 20000"/>
                  <a:gd name="T59" fmla="*/ 9 h 20000"/>
                  <a:gd name="T60" fmla="*/ 4 w 20000"/>
                  <a:gd name="T61" fmla="*/ 9 h 20000"/>
                  <a:gd name="T62" fmla="*/ 9 w 20000"/>
                  <a:gd name="T63" fmla="*/ 10 h 20000"/>
                  <a:gd name="T64" fmla="*/ 10 w 20000"/>
                  <a:gd name="T65" fmla="*/ 1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6364" y="18333"/>
                    </a:moveTo>
                    <a:lnTo>
                      <a:pt x="8182" y="19167"/>
                    </a:lnTo>
                    <a:lnTo>
                      <a:pt x="10909" y="19167"/>
                    </a:lnTo>
                    <a:lnTo>
                      <a:pt x="11818" y="19167"/>
                    </a:lnTo>
                    <a:lnTo>
                      <a:pt x="13636" y="18333"/>
                    </a:lnTo>
                    <a:lnTo>
                      <a:pt x="14545" y="17500"/>
                    </a:lnTo>
                    <a:lnTo>
                      <a:pt x="15455" y="15833"/>
                    </a:lnTo>
                    <a:lnTo>
                      <a:pt x="17273" y="15000"/>
                    </a:lnTo>
                    <a:lnTo>
                      <a:pt x="18182" y="14167"/>
                    </a:lnTo>
                    <a:lnTo>
                      <a:pt x="19091" y="10833"/>
                    </a:lnTo>
                    <a:lnTo>
                      <a:pt x="19091" y="7500"/>
                    </a:lnTo>
                    <a:lnTo>
                      <a:pt x="19091" y="6667"/>
                    </a:lnTo>
                    <a:lnTo>
                      <a:pt x="18182" y="4167"/>
                    </a:lnTo>
                    <a:lnTo>
                      <a:pt x="17273" y="3333"/>
                    </a:lnTo>
                    <a:lnTo>
                      <a:pt x="15455" y="2500"/>
                    </a:lnTo>
                    <a:lnTo>
                      <a:pt x="14545" y="2500"/>
                    </a:lnTo>
                    <a:lnTo>
                      <a:pt x="11818" y="833"/>
                    </a:lnTo>
                    <a:lnTo>
                      <a:pt x="10000" y="0"/>
                    </a:lnTo>
                    <a:lnTo>
                      <a:pt x="8182" y="0"/>
                    </a:lnTo>
                    <a:lnTo>
                      <a:pt x="6364" y="0"/>
                    </a:lnTo>
                    <a:lnTo>
                      <a:pt x="5455" y="833"/>
                    </a:lnTo>
                    <a:lnTo>
                      <a:pt x="3636" y="833"/>
                    </a:lnTo>
                    <a:lnTo>
                      <a:pt x="2727" y="2500"/>
                    </a:lnTo>
                    <a:lnTo>
                      <a:pt x="1818" y="4167"/>
                    </a:lnTo>
                    <a:lnTo>
                      <a:pt x="1818" y="6667"/>
                    </a:lnTo>
                    <a:lnTo>
                      <a:pt x="0" y="8333"/>
                    </a:lnTo>
                    <a:lnTo>
                      <a:pt x="0" y="10833"/>
                    </a:lnTo>
                    <a:lnTo>
                      <a:pt x="0" y="12500"/>
                    </a:lnTo>
                    <a:lnTo>
                      <a:pt x="1818" y="15000"/>
                    </a:lnTo>
                    <a:lnTo>
                      <a:pt x="1818" y="15833"/>
                    </a:lnTo>
                    <a:lnTo>
                      <a:pt x="2727" y="15833"/>
                    </a:lnTo>
                    <a:lnTo>
                      <a:pt x="5455" y="17500"/>
                    </a:lnTo>
                    <a:lnTo>
                      <a:pt x="6364" y="183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6389" y="-1"/>
                <a:ext cx="11286" cy="6400"/>
              </a:xfrm>
              <a:custGeom>
                <a:avLst/>
                <a:gdLst>
                  <a:gd name="T0" fmla="*/ 2171 w 20000"/>
                  <a:gd name="T1" fmla="*/ 1800 h 20000"/>
                  <a:gd name="T2" fmla="*/ 1536 w 20000"/>
                  <a:gd name="T3" fmla="*/ 1874 h 20000"/>
                  <a:gd name="T4" fmla="*/ 942 w 20000"/>
                  <a:gd name="T5" fmla="*/ 1750 h 20000"/>
                  <a:gd name="T6" fmla="*/ 737 w 20000"/>
                  <a:gd name="T7" fmla="*/ 1558 h 20000"/>
                  <a:gd name="T8" fmla="*/ 287 w 20000"/>
                  <a:gd name="T9" fmla="*/ 1452 h 20000"/>
                  <a:gd name="T10" fmla="*/ 0 w 20000"/>
                  <a:gd name="T11" fmla="*/ 1322 h 20000"/>
                  <a:gd name="T12" fmla="*/ 82 w 20000"/>
                  <a:gd name="T13" fmla="*/ 1167 h 20000"/>
                  <a:gd name="T14" fmla="*/ 594 w 20000"/>
                  <a:gd name="T15" fmla="*/ 1043 h 20000"/>
                  <a:gd name="T16" fmla="*/ 1065 w 20000"/>
                  <a:gd name="T17" fmla="*/ 1005 h 20000"/>
                  <a:gd name="T18" fmla="*/ 471 w 20000"/>
                  <a:gd name="T19" fmla="*/ 949 h 20000"/>
                  <a:gd name="T20" fmla="*/ 82 w 20000"/>
                  <a:gd name="T21" fmla="*/ 819 h 20000"/>
                  <a:gd name="T22" fmla="*/ 143 w 20000"/>
                  <a:gd name="T23" fmla="*/ 639 h 20000"/>
                  <a:gd name="T24" fmla="*/ 553 w 20000"/>
                  <a:gd name="T25" fmla="*/ 534 h 20000"/>
                  <a:gd name="T26" fmla="*/ 901 w 20000"/>
                  <a:gd name="T27" fmla="*/ 434 h 20000"/>
                  <a:gd name="T28" fmla="*/ 942 w 20000"/>
                  <a:gd name="T29" fmla="*/ 379 h 20000"/>
                  <a:gd name="T30" fmla="*/ 1126 w 20000"/>
                  <a:gd name="T31" fmla="*/ 236 h 20000"/>
                  <a:gd name="T32" fmla="*/ 1577 w 20000"/>
                  <a:gd name="T33" fmla="*/ 161 h 20000"/>
                  <a:gd name="T34" fmla="*/ 2109 w 20000"/>
                  <a:gd name="T35" fmla="*/ 211 h 20000"/>
                  <a:gd name="T36" fmla="*/ 2478 w 20000"/>
                  <a:gd name="T37" fmla="*/ 341 h 20000"/>
                  <a:gd name="T38" fmla="*/ 2560 w 20000"/>
                  <a:gd name="T39" fmla="*/ 354 h 20000"/>
                  <a:gd name="T40" fmla="*/ 2560 w 20000"/>
                  <a:gd name="T41" fmla="*/ 211 h 20000"/>
                  <a:gd name="T42" fmla="*/ 2765 w 20000"/>
                  <a:gd name="T43" fmla="*/ 81 h 20000"/>
                  <a:gd name="T44" fmla="*/ 3236 w 20000"/>
                  <a:gd name="T45" fmla="*/ 0 h 20000"/>
                  <a:gd name="T46" fmla="*/ 3604 w 20000"/>
                  <a:gd name="T47" fmla="*/ 31 h 20000"/>
                  <a:gd name="T48" fmla="*/ 3931 w 20000"/>
                  <a:gd name="T49" fmla="*/ 118 h 20000"/>
                  <a:gd name="T50" fmla="*/ 4178 w 20000"/>
                  <a:gd name="T51" fmla="*/ 161 h 20000"/>
                  <a:gd name="T52" fmla="*/ 4587 w 20000"/>
                  <a:gd name="T53" fmla="*/ 161 h 20000"/>
                  <a:gd name="T54" fmla="*/ 4956 w 20000"/>
                  <a:gd name="T55" fmla="*/ 168 h 20000"/>
                  <a:gd name="T56" fmla="*/ 5345 w 20000"/>
                  <a:gd name="T57" fmla="*/ 279 h 20000"/>
                  <a:gd name="T58" fmla="*/ 5365 w 20000"/>
                  <a:gd name="T59" fmla="*/ 478 h 20000"/>
                  <a:gd name="T60" fmla="*/ 4792 w 20000"/>
                  <a:gd name="T61" fmla="*/ 676 h 20000"/>
                  <a:gd name="T62" fmla="*/ 5365 w 20000"/>
                  <a:gd name="T63" fmla="*/ 602 h 20000"/>
                  <a:gd name="T64" fmla="*/ 5897 w 20000"/>
                  <a:gd name="T65" fmla="*/ 602 h 20000"/>
                  <a:gd name="T66" fmla="*/ 6307 w 20000"/>
                  <a:gd name="T67" fmla="*/ 714 h 20000"/>
                  <a:gd name="T68" fmla="*/ 6327 w 20000"/>
                  <a:gd name="T69" fmla="*/ 887 h 20000"/>
                  <a:gd name="T70" fmla="*/ 6246 w 20000"/>
                  <a:gd name="T71" fmla="*/ 918 h 20000"/>
                  <a:gd name="T72" fmla="*/ 6164 w 20000"/>
                  <a:gd name="T73" fmla="*/ 974 h 20000"/>
                  <a:gd name="T74" fmla="*/ 6164 w 20000"/>
                  <a:gd name="T75" fmla="*/ 1092 h 20000"/>
                  <a:gd name="T76" fmla="*/ 6307 w 20000"/>
                  <a:gd name="T77" fmla="*/ 1253 h 20000"/>
                  <a:gd name="T78" fmla="*/ 6164 w 20000"/>
                  <a:gd name="T79" fmla="*/ 1409 h 20000"/>
                  <a:gd name="T80" fmla="*/ 5591 w 20000"/>
                  <a:gd name="T81" fmla="*/ 1477 h 20000"/>
                  <a:gd name="T82" fmla="*/ 5038 w 20000"/>
                  <a:gd name="T83" fmla="*/ 1440 h 20000"/>
                  <a:gd name="T84" fmla="*/ 5038 w 20000"/>
                  <a:gd name="T85" fmla="*/ 1502 h 20000"/>
                  <a:gd name="T86" fmla="*/ 5304 w 20000"/>
                  <a:gd name="T87" fmla="*/ 1676 h 20000"/>
                  <a:gd name="T88" fmla="*/ 5017 w 20000"/>
                  <a:gd name="T89" fmla="*/ 1893 h 20000"/>
                  <a:gd name="T90" fmla="*/ 4219 w 20000"/>
                  <a:gd name="T91" fmla="*/ 1905 h 20000"/>
                  <a:gd name="T92" fmla="*/ 3727 w 20000"/>
                  <a:gd name="T93" fmla="*/ 1980 h 20000"/>
                  <a:gd name="T94" fmla="*/ 3010 w 20000"/>
                  <a:gd name="T95" fmla="*/ 2036 h 20000"/>
                  <a:gd name="T96" fmla="*/ 2539 w 20000"/>
                  <a:gd name="T97" fmla="*/ 1893 h 20000"/>
                  <a:gd name="T98" fmla="*/ 2539 w 20000"/>
                  <a:gd name="T99" fmla="*/ 1614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7974" y="15758"/>
                    </a:moveTo>
                    <a:lnTo>
                      <a:pt x="7653" y="16485"/>
                    </a:lnTo>
                    <a:lnTo>
                      <a:pt x="7203" y="17091"/>
                    </a:lnTo>
                    <a:lnTo>
                      <a:pt x="6817" y="17576"/>
                    </a:lnTo>
                    <a:lnTo>
                      <a:pt x="6238" y="17939"/>
                    </a:lnTo>
                    <a:lnTo>
                      <a:pt x="5788" y="18242"/>
                    </a:lnTo>
                    <a:lnTo>
                      <a:pt x="5338" y="18303"/>
                    </a:lnTo>
                    <a:lnTo>
                      <a:pt x="4823" y="18303"/>
                    </a:lnTo>
                    <a:lnTo>
                      <a:pt x="4309" y="18242"/>
                    </a:lnTo>
                    <a:lnTo>
                      <a:pt x="3730" y="17939"/>
                    </a:lnTo>
                    <a:lnTo>
                      <a:pt x="3344" y="17576"/>
                    </a:lnTo>
                    <a:lnTo>
                      <a:pt x="2958" y="17091"/>
                    </a:lnTo>
                    <a:lnTo>
                      <a:pt x="2830" y="16485"/>
                    </a:lnTo>
                    <a:lnTo>
                      <a:pt x="2830" y="16061"/>
                    </a:lnTo>
                    <a:lnTo>
                      <a:pt x="2572" y="15697"/>
                    </a:lnTo>
                    <a:lnTo>
                      <a:pt x="2315" y="15212"/>
                    </a:lnTo>
                    <a:lnTo>
                      <a:pt x="1994" y="14909"/>
                    </a:lnTo>
                    <a:lnTo>
                      <a:pt x="1672" y="14606"/>
                    </a:lnTo>
                    <a:lnTo>
                      <a:pt x="1286" y="14424"/>
                    </a:lnTo>
                    <a:lnTo>
                      <a:pt x="900" y="14182"/>
                    </a:lnTo>
                    <a:lnTo>
                      <a:pt x="579" y="13818"/>
                    </a:lnTo>
                    <a:lnTo>
                      <a:pt x="322" y="13636"/>
                    </a:lnTo>
                    <a:lnTo>
                      <a:pt x="193" y="13273"/>
                    </a:lnTo>
                    <a:lnTo>
                      <a:pt x="0" y="12909"/>
                    </a:lnTo>
                    <a:lnTo>
                      <a:pt x="0" y="12545"/>
                    </a:lnTo>
                    <a:lnTo>
                      <a:pt x="0" y="12242"/>
                    </a:lnTo>
                    <a:lnTo>
                      <a:pt x="64" y="11758"/>
                    </a:lnTo>
                    <a:lnTo>
                      <a:pt x="257" y="11394"/>
                    </a:lnTo>
                    <a:lnTo>
                      <a:pt x="579" y="11030"/>
                    </a:lnTo>
                    <a:lnTo>
                      <a:pt x="900" y="10727"/>
                    </a:lnTo>
                    <a:lnTo>
                      <a:pt x="1350" y="10424"/>
                    </a:lnTo>
                    <a:lnTo>
                      <a:pt x="1865" y="10182"/>
                    </a:lnTo>
                    <a:lnTo>
                      <a:pt x="2444" y="10061"/>
                    </a:lnTo>
                    <a:lnTo>
                      <a:pt x="3151" y="10000"/>
                    </a:lnTo>
                    <a:lnTo>
                      <a:pt x="3794" y="9879"/>
                    </a:lnTo>
                    <a:lnTo>
                      <a:pt x="3344" y="9818"/>
                    </a:lnTo>
                    <a:lnTo>
                      <a:pt x="2894" y="9758"/>
                    </a:lnTo>
                    <a:lnTo>
                      <a:pt x="2444" y="9636"/>
                    </a:lnTo>
                    <a:lnTo>
                      <a:pt x="2058" y="9576"/>
                    </a:lnTo>
                    <a:lnTo>
                      <a:pt x="1479" y="9273"/>
                    </a:lnTo>
                    <a:lnTo>
                      <a:pt x="1093" y="9030"/>
                    </a:lnTo>
                    <a:lnTo>
                      <a:pt x="643" y="8727"/>
                    </a:lnTo>
                    <a:lnTo>
                      <a:pt x="450" y="8424"/>
                    </a:lnTo>
                    <a:lnTo>
                      <a:pt x="257" y="8000"/>
                    </a:lnTo>
                    <a:lnTo>
                      <a:pt x="64" y="7515"/>
                    </a:lnTo>
                    <a:lnTo>
                      <a:pt x="64" y="7030"/>
                    </a:lnTo>
                    <a:lnTo>
                      <a:pt x="257" y="6606"/>
                    </a:lnTo>
                    <a:lnTo>
                      <a:pt x="450" y="6242"/>
                    </a:lnTo>
                    <a:lnTo>
                      <a:pt x="643" y="5939"/>
                    </a:lnTo>
                    <a:lnTo>
                      <a:pt x="900" y="5697"/>
                    </a:lnTo>
                    <a:lnTo>
                      <a:pt x="1286" y="5333"/>
                    </a:lnTo>
                    <a:lnTo>
                      <a:pt x="1736" y="5212"/>
                    </a:lnTo>
                    <a:lnTo>
                      <a:pt x="2058" y="4970"/>
                    </a:lnTo>
                    <a:lnTo>
                      <a:pt x="2315" y="4727"/>
                    </a:lnTo>
                    <a:lnTo>
                      <a:pt x="2572" y="4545"/>
                    </a:lnTo>
                    <a:lnTo>
                      <a:pt x="2830" y="4242"/>
                    </a:lnTo>
                    <a:lnTo>
                      <a:pt x="2830" y="4182"/>
                    </a:lnTo>
                    <a:lnTo>
                      <a:pt x="2894" y="4121"/>
                    </a:lnTo>
                    <a:lnTo>
                      <a:pt x="2894" y="3939"/>
                    </a:lnTo>
                    <a:lnTo>
                      <a:pt x="2958" y="3697"/>
                    </a:lnTo>
                    <a:lnTo>
                      <a:pt x="3023" y="3455"/>
                    </a:lnTo>
                    <a:lnTo>
                      <a:pt x="3151" y="3273"/>
                    </a:lnTo>
                    <a:lnTo>
                      <a:pt x="3344" y="2727"/>
                    </a:lnTo>
                    <a:lnTo>
                      <a:pt x="3537" y="2303"/>
                    </a:lnTo>
                    <a:lnTo>
                      <a:pt x="3794" y="2000"/>
                    </a:lnTo>
                    <a:lnTo>
                      <a:pt x="4180" y="1697"/>
                    </a:lnTo>
                    <a:lnTo>
                      <a:pt x="4630" y="1576"/>
                    </a:lnTo>
                    <a:lnTo>
                      <a:pt x="4952" y="1576"/>
                    </a:lnTo>
                    <a:lnTo>
                      <a:pt x="5402" y="1576"/>
                    </a:lnTo>
                    <a:lnTo>
                      <a:pt x="5916" y="1697"/>
                    </a:lnTo>
                    <a:lnTo>
                      <a:pt x="6238" y="1818"/>
                    </a:lnTo>
                    <a:lnTo>
                      <a:pt x="6624" y="2061"/>
                    </a:lnTo>
                    <a:lnTo>
                      <a:pt x="6945" y="2303"/>
                    </a:lnTo>
                    <a:lnTo>
                      <a:pt x="7203" y="2545"/>
                    </a:lnTo>
                    <a:lnTo>
                      <a:pt x="7524" y="2970"/>
                    </a:lnTo>
                    <a:lnTo>
                      <a:pt x="7781" y="3333"/>
                    </a:lnTo>
                    <a:lnTo>
                      <a:pt x="8039" y="3818"/>
                    </a:lnTo>
                    <a:lnTo>
                      <a:pt x="8360" y="4242"/>
                    </a:lnTo>
                    <a:lnTo>
                      <a:pt x="8103" y="3879"/>
                    </a:lnTo>
                    <a:lnTo>
                      <a:pt x="8039" y="3455"/>
                    </a:lnTo>
                    <a:lnTo>
                      <a:pt x="7974" y="3091"/>
                    </a:lnTo>
                    <a:lnTo>
                      <a:pt x="7974" y="2727"/>
                    </a:lnTo>
                    <a:lnTo>
                      <a:pt x="7974" y="2424"/>
                    </a:lnTo>
                    <a:lnTo>
                      <a:pt x="8039" y="2061"/>
                    </a:lnTo>
                    <a:lnTo>
                      <a:pt x="8103" y="1818"/>
                    </a:lnTo>
                    <a:lnTo>
                      <a:pt x="8296" y="1455"/>
                    </a:lnTo>
                    <a:lnTo>
                      <a:pt x="8424" y="1152"/>
                    </a:lnTo>
                    <a:lnTo>
                      <a:pt x="8682" y="788"/>
                    </a:lnTo>
                    <a:lnTo>
                      <a:pt x="8939" y="485"/>
                    </a:lnTo>
                    <a:lnTo>
                      <a:pt x="9389" y="242"/>
                    </a:lnTo>
                    <a:lnTo>
                      <a:pt x="9711" y="61"/>
                    </a:lnTo>
                    <a:lnTo>
                      <a:pt x="10161" y="0"/>
                    </a:lnTo>
                    <a:lnTo>
                      <a:pt x="10547" y="0"/>
                    </a:lnTo>
                    <a:lnTo>
                      <a:pt x="10932" y="61"/>
                    </a:lnTo>
                    <a:lnTo>
                      <a:pt x="11125" y="182"/>
                    </a:lnTo>
                    <a:lnTo>
                      <a:pt x="11318" y="303"/>
                    </a:lnTo>
                    <a:lnTo>
                      <a:pt x="11511" y="424"/>
                    </a:lnTo>
                    <a:lnTo>
                      <a:pt x="11704" y="545"/>
                    </a:lnTo>
                    <a:lnTo>
                      <a:pt x="12090" y="909"/>
                    </a:lnTo>
                    <a:lnTo>
                      <a:pt x="12347" y="1152"/>
                    </a:lnTo>
                    <a:lnTo>
                      <a:pt x="12669" y="1333"/>
                    </a:lnTo>
                    <a:lnTo>
                      <a:pt x="12733" y="1394"/>
                    </a:lnTo>
                    <a:lnTo>
                      <a:pt x="12926" y="1455"/>
                    </a:lnTo>
                    <a:lnTo>
                      <a:pt x="13119" y="1576"/>
                    </a:lnTo>
                    <a:lnTo>
                      <a:pt x="13376" y="1576"/>
                    </a:lnTo>
                    <a:lnTo>
                      <a:pt x="13569" y="1576"/>
                    </a:lnTo>
                    <a:lnTo>
                      <a:pt x="13891" y="1576"/>
                    </a:lnTo>
                    <a:lnTo>
                      <a:pt x="14405" y="1576"/>
                    </a:lnTo>
                    <a:lnTo>
                      <a:pt x="14727" y="1576"/>
                    </a:lnTo>
                    <a:lnTo>
                      <a:pt x="15048" y="1576"/>
                    </a:lnTo>
                    <a:lnTo>
                      <a:pt x="15305" y="1576"/>
                    </a:lnTo>
                    <a:lnTo>
                      <a:pt x="15563" y="1636"/>
                    </a:lnTo>
                    <a:lnTo>
                      <a:pt x="15884" y="1818"/>
                    </a:lnTo>
                    <a:lnTo>
                      <a:pt x="16270" y="2061"/>
                    </a:lnTo>
                    <a:lnTo>
                      <a:pt x="16592" y="2424"/>
                    </a:lnTo>
                    <a:lnTo>
                      <a:pt x="16785" y="2727"/>
                    </a:lnTo>
                    <a:lnTo>
                      <a:pt x="16913" y="3273"/>
                    </a:lnTo>
                    <a:lnTo>
                      <a:pt x="16913" y="3697"/>
                    </a:lnTo>
                    <a:lnTo>
                      <a:pt x="16913" y="4182"/>
                    </a:lnTo>
                    <a:lnTo>
                      <a:pt x="16849" y="4667"/>
                    </a:lnTo>
                    <a:lnTo>
                      <a:pt x="16656" y="5091"/>
                    </a:lnTo>
                    <a:lnTo>
                      <a:pt x="16270" y="5576"/>
                    </a:lnTo>
                    <a:lnTo>
                      <a:pt x="15756" y="6121"/>
                    </a:lnTo>
                    <a:lnTo>
                      <a:pt x="15048" y="6606"/>
                    </a:lnTo>
                    <a:lnTo>
                      <a:pt x="15563" y="6364"/>
                    </a:lnTo>
                    <a:lnTo>
                      <a:pt x="16077" y="6121"/>
                    </a:lnTo>
                    <a:lnTo>
                      <a:pt x="16463" y="5939"/>
                    </a:lnTo>
                    <a:lnTo>
                      <a:pt x="16849" y="5879"/>
                    </a:lnTo>
                    <a:lnTo>
                      <a:pt x="17299" y="5818"/>
                    </a:lnTo>
                    <a:lnTo>
                      <a:pt x="17814" y="5818"/>
                    </a:lnTo>
                    <a:lnTo>
                      <a:pt x="18199" y="5818"/>
                    </a:lnTo>
                    <a:lnTo>
                      <a:pt x="18521" y="5879"/>
                    </a:lnTo>
                    <a:lnTo>
                      <a:pt x="18907" y="6061"/>
                    </a:lnTo>
                    <a:lnTo>
                      <a:pt x="19357" y="6242"/>
                    </a:lnTo>
                    <a:lnTo>
                      <a:pt x="19550" y="6606"/>
                    </a:lnTo>
                    <a:lnTo>
                      <a:pt x="19807" y="6970"/>
                    </a:lnTo>
                    <a:lnTo>
                      <a:pt x="19936" y="7273"/>
                    </a:lnTo>
                    <a:lnTo>
                      <a:pt x="19936" y="7758"/>
                    </a:lnTo>
                    <a:lnTo>
                      <a:pt x="19936" y="8182"/>
                    </a:lnTo>
                    <a:lnTo>
                      <a:pt x="19871" y="8667"/>
                    </a:lnTo>
                    <a:lnTo>
                      <a:pt x="19807" y="8727"/>
                    </a:lnTo>
                    <a:lnTo>
                      <a:pt x="19807" y="8848"/>
                    </a:lnTo>
                    <a:lnTo>
                      <a:pt x="19743" y="8909"/>
                    </a:lnTo>
                    <a:lnTo>
                      <a:pt x="19614" y="8970"/>
                    </a:lnTo>
                    <a:lnTo>
                      <a:pt x="19486" y="9212"/>
                    </a:lnTo>
                    <a:lnTo>
                      <a:pt x="19486" y="9273"/>
                    </a:lnTo>
                    <a:lnTo>
                      <a:pt x="19357" y="9455"/>
                    </a:lnTo>
                    <a:lnTo>
                      <a:pt x="19357" y="9515"/>
                    </a:lnTo>
                    <a:lnTo>
                      <a:pt x="19357" y="9576"/>
                    </a:lnTo>
                    <a:lnTo>
                      <a:pt x="19293" y="9879"/>
                    </a:lnTo>
                    <a:lnTo>
                      <a:pt x="19293" y="10303"/>
                    </a:lnTo>
                    <a:lnTo>
                      <a:pt x="19357" y="10667"/>
                    </a:lnTo>
                    <a:lnTo>
                      <a:pt x="19486" y="11030"/>
                    </a:lnTo>
                    <a:lnTo>
                      <a:pt x="19550" y="11394"/>
                    </a:lnTo>
                    <a:lnTo>
                      <a:pt x="19743" y="11758"/>
                    </a:lnTo>
                    <a:lnTo>
                      <a:pt x="19807" y="12242"/>
                    </a:lnTo>
                    <a:lnTo>
                      <a:pt x="19871" y="12606"/>
                    </a:lnTo>
                    <a:lnTo>
                      <a:pt x="19807" y="12970"/>
                    </a:lnTo>
                    <a:lnTo>
                      <a:pt x="19614" y="13455"/>
                    </a:lnTo>
                    <a:lnTo>
                      <a:pt x="19357" y="13758"/>
                    </a:lnTo>
                    <a:lnTo>
                      <a:pt x="18971" y="14061"/>
                    </a:lnTo>
                    <a:lnTo>
                      <a:pt x="18521" y="14242"/>
                    </a:lnTo>
                    <a:lnTo>
                      <a:pt x="18071" y="14424"/>
                    </a:lnTo>
                    <a:lnTo>
                      <a:pt x="17556" y="14424"/>
                    </a:lnTo>
                    <a:lnTo>
                      <a:pt x="16913" y="14424"/>
                    </a:lnTo>
                    <a:lnTo>
                      <a:pt x="16463" y="14303"/>
                    </a:lnTo>
                    <a:lnTo>
                      <a:pt x="16141" y="14182"/>
                    </a:lnTo>
                    <a:lnTo>
                      <a:pt x="15820" y="14061"/>
                    </a:lnTo>
                    <a:lnTo>
                      <a:pt x="15370" y="13939"/>
                    </a:lnTo>
                    <a:lnTo>
                      <a:pt x="14920" y="13758"/>
                    </a:lnTo>
                    <a:lnTo>
                      <a:pt x="15370" y="14242"/>
                    </a:lnTo>
                    <a:lnTo>
                      <a:pt x="15820" y="14667"/>
                    </a:lnTo>
                    <a:lnTo>
                      <a:pt x="16141" y="15091"/>
                    </a:lnTo>
                    <a:lnTo>
                      <a:pt x="16399" y="15576"/>
                    </a:lnTo>
                    <a:lnTo>
                      <a:pt x="16592" y="16000"/>
                    </a:lnTo>
                    <a:lnTo>
                      <a:pt x="16656" y="16364"/>
                    </a:lnTo>
                    <a:lnTo>
                      <a:pt x="16592" y="16788"/>
                    </a:lnTo>
                    <a:lnTo>
                      <a:pt x="16463" y="17212"/>
                    </a:lnTo>
                    <a:lnTo>
                      <a:pt x="16141" y="17939"/>
                    </a:lnTo>
                    <a:lnTo>
                      <a:pt x="15756" y="18485"/>
                    </a:lnTo>
                    <a:lnTo>
                      <a:pt x="15048" y="18727"/>
                    </a:lnTo>
                    <a:lnTo>
                      <a:pt x="14405" y="18727"/>
                    </a:lnTo>
                    <a:lnTo>
                      <a:pt x="13891" y="18727"/>
                    </a:lnTo>
                    <a:lnTo>
                      <a:pt x="13248" y="18606"/>
                    </a:lnTo>
                    <a:lnTo>
                      <a:pt x="12733" y="18727"/>
                    </a:lnTo>
                    <a:lnTo>
                      <a:pt x="12347" y="18848"/>
                    </a:lnTo>
                    <a:lnTo>
                      <a:pt x="12026" y="19091"/>
                    </a:lnTo>
                    <a:lnTo>
                      <a:pt x="11704" y="19333"/>
                    </a:lnTo>
                    <a:lnTo>
                      <a:pt x="11190" y="19697"/>
                    </a:lnTo>
                    <a:lnTo>
                      <a:pt x="10675" y="19939"/>
                    </a:lnTo>
                    <a:lnTo>
                      <a:pt x="10096" y="19939"/>
                    </a:lnTo>
                    <a:lnTo>
                      <a:pt x="9453" y="19879"/>
                    </a:lnTo>
                    <a:lnTo>
                      <a:pt x="8939" y="19636"/>
                    </a:lnTo>
                    <a:lnTo>
                      <a:pt x="8553" y="19333"/>
                    </a:lnTo>
                    <a:lnTo>
                      <a:pt x="8103" y="18970"/>
                    </a:lnTo>
                    <a:lnTo>
                      <a:pt x="7974" y="18485"/>
                    </a:lnTo>
                    <a:lnTo>
                      <a:pt x="7781" y="17939"/>
                    </a:lnTo>
                    <a:lnTo>
                      <a:pt x="7781" y="17333"/>
                    </a:lnTo>
                    <a:lnTo>
                      <a:pt x="7781" y="16545"/>
                    </a:lnTo>
                    <a:lnTo>
                      <a:pt x="7974" y="1575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988" y="5396"/>
                <a:ext cx="19011" cy="14594"/>
              </a:xfrm>
              <a:custGeom>
                <a:avLst/>
                <a:gdLst>
                  <a:gd name="T0" fmla="*/ 7829 w 20000"/>
                  <a:gd name="T1" fmla="*/ 1203 h 20000"/>
                  <a:gd name="T2" fmla="*/ 5518 w 20000"/>
                  <a:gd name="T3" fmla="*/ 2871 h 20000"/>
                  <a:gd name="T4" fmla="*/ 3104 w 20000"/>
                  <a:gd name="T5" fmla="*/ 4412 h 20000"/>
                  <a:gd name="T6" fmla="*/ 1069 w 20000"/>
                  <a:gd name="T7" fmla="*/ 5967 h 20000"/>
                  <a:gd name="T8" fmla="*/ 34 w 20000"/>
                  <a:gd name="T9" fmla="*/ 7609 h 20000"/>
                  <a:gd name="T10" fmla="*/ 379 w 20000"/>
                  <a:gd name="T11" fmla="*/ 9264 h 20000"/>
                  <a:gd name="T12" fmla="*/ 2622 w 20000"/>
                  <a:gd name="T13" fmla="*/ 10239 h 20000"/>
                  <a:gd name="T14" fmla="*/ 6035 w 20000"/>
                  <a:gd name="T15" fmla="*/ 10635 h 20000"/>
                  <a:gd name="T16" fmla="*/ 9587 w 20000"/>
                  <a:gd name="T17" fmla="*/ 10451 h 20000"/>
                  <a:gd name="T18" fmla="*/ 12346 w 20000"/>
                  <a:gd name="T19" fmla="*/ 9758 h 20000"/>
                  <a:gd name="T20" fmla="*/ 13242 w 20000"/>
                  <a:gd name="T21" fmla="*/ 8472 h 20000"/>
                  <a:gd name="T22" fmla="*/ 12380 w 20000"/>
                  <a:gd name="T23" fmla="*/ 7736 h 20000"/>
                  <a:gd name="T24" fmla="*/ 10242 w 20000"/>
                  <a:gd name="T25" fmla="*/ 7566 h 20000"/>
                  <a:gd name="T26" fmla="*/ 8897 w 20000"/>
                  <a:gd name="T27" fmla="*/ 8188 h 20000"/>
                  <a:gd name="T28" fmla="*/ 10242 w 20000"/>
                  <a:gd name="T29" fmla="*/ 8556 h 20000"/>
                  <a:gd name="T30" fmla="*/ 10070 w 20000"/>
                  <a:gd name="T31" fmla="*/ 9136 h 20000"/>
                  <a:gd name="T32" fmla="*/ 8449 w 20000"/>
                  <a:gd name="T33" fmla="*/ 9716 h 20000"/>
                  <a:gd name="T34" fmla="*/ 6312 w 20000"/>
                  <a:gd name="T35" fmla="*/ 10027 h 20000"/>
                  <a:gd name="T36" fmla="*/ 4242 w 20000"/>
                  <a:gd name="T37" fmla="*/ 9971 h 20000"/>
                  <a:gd name="T38" fmla="*/ 2517 w 20000"/>
                  <a:gd name="T39" fmla="*/ 9588 h 20000"/>
                  <a:gd name="T40" fmla="*/ 1449 w 20000"/>
                  <a:gd name="T41" fmla="*/ 8938 h 20000"/>
                  <a:gd name="T42" fmla="*/ 1241 w 20000"/>
                  <a:gd name="T43" fmla="*/ 8033 h 20000"/>
                  <a:gd name="T44" fmla="*/ 1862 w 20000"/>
                  <a:gd name="T45" fmla="*/ 7085 h 20000"/>
                  <a:gd name="T46" fmla="*/ 2966 w 20000"/>
                  <a:gd name="T47" fmla="*/ 6181 h 20000"/>
                  <a:gd name="T48" fmla="*/ 4552 w 20000"/>
                  <a:gd name="T49" fmla="*/ 5430 h 20000"/>
                  <a:gd name="T50" fmla="*/ 6241 w 20000"/>
                  <a:gd name="T51" fmla="*/ 4809 h 20000"/>
                  <a:gd name="T52" fmla="*/ 8035 w 20000"/>
                  <a:gd name="T53" fmla="*/ 4356 h 20000"/>
                  <a:gd name="T54" fmla="*/ 10759 w 20000"/>
                  <a:gd name="T55" fmla="*/ 3988 h 20000"/>
                  <a:gd name="T56" fmla="*/ 12621 w 20000"/>
                  <a:gd name="T57" fmla="*/ 4087 h 20000"/>
                  <a:gd name="T58" fmla="*/ 14243 w 20000"/>
                  <a:gd name="T59" fmla="*/ 4653 h 20000"/>
                  <a:gd name="T60" fmla="*/ 13932 w 20000"/>
                  <a:gd name="T61" fmla="*/ 5473 h 20000"/>
                  <a:gd name="T62" fmla="*/ 13449 w 20000"/>
                  <a:gd name="T63" fmla="*/ 6124 h 20000"/>
                  <a:gd name="T64" fmla="*/ 15175 w 20000"/>
                  <a:gd name="T65" fmla="*/ 6152 h 20000"/>
                  <a:gd name="T66" fmla="*/ 16726 w 20000"/>
                  <a:gd name="T67" fmla="*/ 5671 h 20000"/>
                  <a:gd name="T68" fmla="*/ 17726 w 20000"/>
                  <a:gd name="T69" fmla="*/ 4879 h 20000"/>
                  <a:gd name="T70" fmla="*/ 18037 w 20000"/>
                  <a:gd name="T71" fmla="*/ 4016 h 20000"/>
                  <a:gd name="T72" fmla="*/ 17588 w 20000"/>
                  <a:gd name="T73" fmla="*/ 3267 h 20000"/>
                  <a:gd name="T74" fmla="*/ 15864 w 20000"/>
                  <a:gd name="T75" fmla="*/ 2744 h 20000"/>
                  <a:gd name="T76" fmla="*/ 13001 w 20000"/>
                  <a:gd name="T77" fmla="*/ 2517 h 20000"/>
                  <a:gd name="T78" fmla="*/ 10139 w 20000"/>
                  <a:gd name="T79" fmla="*/ 2828 h 20000"/>
                  <a:gd name="T80" fmla="*/ 7276 w 20000"/>
                  <a:gd name="T81" fmla="*/ 3620 h 20000"/>
                  <a:gd name="T82" fmla="*/ 4484 w 20000"/>
                  <a:gd name="T83" fmla="*/ 4809 h 20000"/>
                  <a:gd name="T84" fmla="*/ 1724 w 20000"/>
                  <a:gd name="T85" fmla="*/ 6364 h 20000"/>
                  <a:gd name="T86" fmla="*/ 2517 w 20000"/>
                  <a:gd name="T87" fmla="*/ 5657 h 20000"/>
                  <a:gd name="T88" fmla="*/ 4242 w 20000"/>
                  <a:gd name="T89" fmla="*/ 4526 h 20000"/>
                  <a:gd name="T90" fmla="*/ 6346 w 20000"/>
                  <a:gd name="T91" fmla="*/ 3139 h 20000"/>
                  <a:gd name="T92" fmla="*/ 8242 w 20000"/>
                  <a:gd name="T93" fmla="*/ 1711 h 20000"/>
                  <a:gd name="T94" fmla="*/ 9104 w 20000"/>
                  <a:gd name="T95" fmla="*/ 382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10076" y="0"/>
                    </a:moveTo>
                    <a:lnTo>
                      <a:pt x="9427" y="1142"/>
                    </a:lnTo>
                    <a:lnTo>
                      <a:pt x="8664" y="2258"/>
                    </a:lnTo>
                    <a:lnTo>
                      <a:pt x="7824" y="3320"/>
                    </a:lnTo>
                    <a:lnTo>
                      <a:pt x="7023" y="4356"/>
                    </a:lnTo>
                    <a:lnTo>
                      <a:pt x="6107" y="5392"/>
                    </a:lnTo>
                    <a:lnTo>
                      <a:pt x="5229" y="6375"/>
                    </a:lnTo>
                    <a:lnTo>
                      <a:pt x="4313" y="7331"/>
                    </a:lnTo>
                    <a:lnTo>
                      <a:pt x="3435" y="8287"/>
                    </a:lnTo>
                    <a:lnTo>
                      <a:pt x="2710" y="9243"/>
                    </a:lnTo>
                    <a:lnTo>
                      <a:pt x="1947" y="10226"/>
                    </a:lnTo>
                    <a:lnTo>
                      <a:pt x="1183" y="11208"/>
                    </a:lnTo>
                    <a:lnTo>
                      <a:pt x="725" y="12218"/>
                    </a:lnTo>
                    <a:lnTo>
                      <a:pt x="305" y="13201"/>
                    </a:lnTo>
                    <a:lnTo>
                      <a:pt x="38" y="14290"/>
                    </a:lnTo>
                    <a:lnTo>
                      <a:pt x="0" y="15378"/>
                    </a:lnTo>
                    <a:lnTo>
                      <a:pt x="115" y="16547"/>
                    </a:lnTo>
                    <a:lnTo>
                      <a:pt x="420" y="17397"/>
                    </a:lnTo>
                    <a:lnTo>
                      <a:pt x="1031" y="18141"/>
                    </a:lnTo>
                    <a:lnTo>
                      <a:pt x="1908" y="18752"/>
                    </a:lnTo>
                    <a:lnTo>
                      <a:pt x="2901" y="19230"/>
                    </a:lnTo>
                    <a:lnTo>
                      <a:pt x="4084" y="19575"/>
                    </a:lnTo>
                    <a:lnTo>
                      <a:pt x="5305" y="19841"/>
                    </a:lnTo>
                    <a:lnTo>
                      <a:pt x="6679" y="19973"/>
                    </a:lnTo>
                    <a:lnTo>
                      <a:pt x="8015" y="19973"/>
                    </a:lnTo>
                    <a:lnTo>
                      <a:pt x="9389" y="19867"/>
                    </a:lnTo>
                    <a:lnTo>
                      <a:pt x="10611" y="19628"/>
                    </a:lnTo>
                    <a:lnTo>
                      <a:pt x="11832" y="19336"/>
                    </a:lnTo>
                    <a:lnTo>
                      <a:pt x="12824" y="18884"/>
                    </a:lnTo>
                    <a:lnTo>
                      <a:pt x="13664" y="18327"/>
                    </a:lnTo>
                    <a:lnTo>
                      <a:pt x="14313" y="17636"/>
                    </a:lnTo>
                    <a:lnTo>
                      <a:pt x="14656" y="16839"/>
                    </a:lnTo>
                    <a:lnTo>
                      <a:pt x="14656" y="15910"/>
                    </a:lnTo>
                    <a:lnTo>
                      <a:pt x="14504" y="15432"/>
                    </a:lnTo>
                    <a:lnTo>
                      <a:pt x="14160" y="14927"/>
                    </a:lnTo>
                    <a:lnTo>
                      <a:pt x="13702" y="14529"/>
                    </a:lnTo>
                    <a:lnTo>
                      <a:pt x="13130" y="14210"/>
                    </a:lnTo>
                    <a:lnTo>
                      <a:pt x="12366" y="14130"/>
                    </a:lnTo>
                    <a:lnTo>
                      <a:pt x="11336" y="14210"/>
                    </a:lnTo>
                    <a:lnTo>
                      <a:pt x="10229" y="14661"/>
                    </a:lnTo>
                    <a:lnTo>
                      <a:pt x="8893" y="15378"/>
                    </a:lnTo>
                    <a:lnTo>
                      <a:pt x="9847" y="15378"/>
                    </a:lnTo>
                    <a:lnTo>
                      <a:pt x="10534" y="15538"/>
                    </a:lnTo>
                    <a:lnTo>
                      <a:pt x="10992" y="15777"/>
                    </a:lnTo>
                    <a:lnTo>
                      <a:pt x="11336" y="16069"/>
                    </a:lnTo>
                    <a:lnTo>
                      <a:pt x="11450" y="16388"/>
                    </a:lnTo>
                    <a:lnTo>
                      <a:pt x="11412" y="16786"/>
                    </a:lnTo>
                    <a:lnTo>
                      <a:pt x="11145" y="17158"/>
                    </a:lnTo>
                    <a:lnTo>
                      <a:pt x="10763" y="17477"/>
                    </a:lnTo>
                    <a:lnTo>
                      <a:pt x="10076" y="17902"/>
                    </a:lnTo>
                    <a:lnTo>
                      <a:pt x="9351" y="18247"/>
                    </a:lnTo>
                    <a:lnTo>
                      <a:pt x="8550" y="18513"/>
                    </a:lnTo>
                    <a:lnTo>
                      <a:pt x="7710" y="18725"/>
                    </a:lnTo>
                    <a:lnTo>
                      <a:pt x="6985" y="18831"/>
                    </a:lnTo>
                    <a:lnTo>
                      <a:pt x="6145" y="18858"/>
                    </a:lnTo>
                    <a:lnTo>
                      <a:pt x="5420" y="18831"/>
                    </a:lnTo>
                    <a:lnTo>
                      <a:pt x="4695" y="18725"/>
                    </a:lnTo>
                    <a:lnTo>
                      <a:pt x="4008" y="18513"/>
                    </a:lnTo>
                    <a:lnTo>
                      <a:pt x="3359" y="18327"/>
                    </a:lnTo>
                    <a:lnTo>
                      <a:pt x="2786" y="18008"/>
                    </a:lnTo>
                    <a:lnTo>
                      <a:pt x="2290" y="17663"/>
                    </a:lnTo>
                    <a:lnTo>
                      <a:pt x="1947" y="17264"/>
                    </a:lnTo>
                    <a:lnTo>
                      <a:pt x="1603" y="16786"/>
                    </a:lnTo>
                    <a:lnTo>
                      <a:pt x="1374" y="16282"/>
                    </a:lnTo>
                    <a:lnTo>
                      <a:pt x="1336" y="15697"/>
                    </a:lnTo>
                    <a:lnTo>
                      <a:pt x="1374" y="15086"/>
                    </a:lnTo>
                    <a:lnTo>
                      <a:pt x="1527" y="14475"/>
                    </a:lnTo>
                    <a:lnTo>
                      <a:pt x="1794" y="13865"/>
                    </a:lnTo>
                    <a:lnTo>
                      <a:pt x="2061" y="13307"/>
                    </a:lnTo>
                    <a:lnTo>
                      <a:pt x="2405" y="12722"/>
                    </a:lnTo>
                    <a:lnTo>
                      <a:pt x="2863" y="12191"/>
                    </a:lnTo>
                    <a:lnTo>
                      <a:pt x="3282" y="11607"/>
                    </a:lnTo>
                    <a:lnTo>
                      <a:pt x="3893" y="11129"/>
                    </a:lnTo>
                    <a:lnTo>
                      <a:pt x="4389" y="10651"/>
                    </a:lnTo>
                    <a:lnTo>
                      <a:pt x="5038" y="10199"/>
                    </a:lnTo>
                    <a:lnTo>
                      <a:pt x="5649" y="9774"/>
                    </a:lnTo>
                    <a:lnTo>
                      <a:pt x="6298" y="9376"/>
                    </a:lnTo>
                    <a:lnTo>
                      <a:pt x="6908" y="9031"/>
                    </a:lnTo>
                    <a:lnTo>
                      <a:pt x="7557" y="8712"/>
                    </a:lnTo>
                    <a:lnTo>
                      <a:pt x="8206" y="8473"/>
                    </a:lnTo>
                    <a:lnTo>
                      <a:pt x="8893" y="8181"/>
                    </a:lnTo>
                    <a:lnTo>
                      <a:pt x="10038" y="7862"/>
                    </a:lnTo>
                    <a:lnTo>
                      <a:pt x="10992" y="7570"/>
                    </a:lnTo>
                    <a:lnTo>
                      <a:pt x="11908" y="7490"/>
                    </a:lnTo>
                    <a:lnTo>
                      <a:pt x="12634" y="7437"/>
                    </a:lnTo>
                    <a:lnTo>
                      <a:pt x="13282" y="7517"/>
                    </a:lnTo>
                    <a:lnTo>
                      <a:pt x="13969" y="7676"/>
                    </a:lnTo>
                    <a:lnTo>
                      <a:pt x="14580" y="7942"/>
                    </a:lnTo>
                    <a:lnTo>
                      <a:pt x="15344" y="8287"/>
                    </a:lnTo>
                    <a:lnTo>
                      <a:pt x="15763" y="8738"/>
                    </a:lnTo>
                    <a:lnTo>
                      <a:pt x="15840" y="9243"/>
                    </a:lnTo>
                    <a:lnTo>
                      <a:pt x="15687" y="9774"/>
                    </a:lnTo>
                    <a:lnTo>
                      <a:pt x="15420" y="10279"/>
                    </a:lnTo>
                    <a:lnTo>
                      <a:pt x="15076" y="10810"/>
                    </a:lnTo>
                    <a:lnTo>
                      <a:pt x="14847" y="11208"/>
                    </a:lnTo>
                    <a:lnTo>
                      <a:pt x="14885" y="11501"/>
                    </a:lnTo>
                    <a:lnTo>
                      <a:pt x="15420" y="11687"/>
                    </a:lnTo>
                    <a:lnTo>
                      <a:pt x="16107" y="11687"/>
                    </a:lnTo>
                    <a:lnTo>
                      <a:pt x="16794" y="11554"/>
                    </a:lnTo>
                    <a:lnTo>
                      <a:pt x="17443" y="11341"/>
                    </a:lnTo>
                    <a:lnTo>
                      <a:pt x="17977" y="10996"/>
                    </a:lnTo>
                    <a:lnTo>
                      <a:pt x="18511" y="10651"/>
                    </a:lnTo>
                    <a:lnTo>
                      <a:pt x="18969" y="10226"/>
                    </a:lnTo>
                    <a:lnTo>
                      <a:pt x="19313" y="9721"/>
                    </a:lnTo>
                    <a:lnTo>
                      <a:pt x="19618" y="9163"/>
                    </a:lnTo>
                    <a:lnTo>
                      <a:pt x="19809" y="8632"/>
                    </a:lnTo>
                    <a:lnTo>
                      <a:pt x="19962" y="8101"/>
                    </a:lnTo>
                    <a:lnTo>
                      <a:pt x="19962" y="7543"/>
                    </a:lnTo>
                    <a:lnTo>
                      <a:pt x="19924" y="7039"/>
                    </a:lnTo>
                    <a:lnTo>
                      <a:pt x="19771" y="6560"/>
                    </a:lnTo>
                    <a:lnTo>
                      <a:pt x="19466" y="6135"/>
                    </a:lnTo>
                    <a:lnTo>
                      <a:pt x="19122" y="5790"/>
                    </a:lnTo>
                    <a:lnTo>
                      <a:pt x="18626" y="5471"/>
                    </a:lnTo>
                    <a:lnTo>
                      <a:pt x="17557" y="5153"/>
                    </a:lnTo>
                    <a:lnTo>
                      <a:pt x="16527" y="4861"/>
                    </a:lnTo>
                    <a:lnTo>
                      <a:pt x="15458" y="4728"/>
                    </a:lnTo>
                    <a:lnTo>
                      <a:pt x="14389" y="4728"/>
                    </a:lnTo>
                    <a:lnTo>
                      <a:pt x="13321" y="4807"/>
                    </a:lnTo>
                    <a:lnTo>
                      <a:pt x="12328" y="5020"/>
                    </a:lnTo>
                    <a:lnTo>
                      <a:pt x="11221" y="5312"/>
                    </a:lnTo>
                    <a:lnTo>
                      <a:pt x="10191" y="5710"/>
                    </a:lnTo>
                    <a:lnTo>
                      <a:pt x="9160" y="6162"/>
                    </a:lnTo>
                    <a:lnTo>
                      <a:pt x="8053" y="6799"/>
                    </a:lnTo>
                    <a:lnTo>
                      <a:pt x="7061" y="7437"/>
                    </a:lnTo>
                    <a:lnTo>
                      <a:pt x="5992" y="8181"/>
                    </a:lnTo>
                    <a:lnTo>
                      <a:pt x="4962" y="9031"/>
                    </a:lnTo>
                    <a:lnTo>
                      <a:pt x="3931" y="9934"/>
                    </a:lnTo>
                    <a:lnTo>
                      <a:pt x="2901" y="10890"/>
                    </a:lnTo>
                    <a:lnTo>
                      <a:pt x="1908" y="11952"/>
                    </a:lnTo>
                    <a:lnTo>
                      <a:pt x="2023" y="11580"/>
                    </a:lnTo>
                    <a:lnTo>
                      <a:pt x="2290" y="11155"/>
                    </a:lnTo>
                    <a:lnTo>
                      <a:pt x="2786" y="10624"/>
                    </a:lnTo>
                    <a:lnTo>
                      <a:pt x="3282" y="9960"/>
                    </a:lnTo>
                    <a:lnTo>
                      <a:pt x="3969" y="9243"/>
                    </a:lnTo>
                    <a:lnTo>
                      <a:pt x="4695" y="8499"/>
                    </a:lnTo>
                    <a:lnTo>
                      <a:pt x="5458" y="7649"/>
                    </a:lnTo>
                    <a:lnTo>
                      <a:pt x="6298" y="6799"/>
                    </a:lnTo>
                    <a:lnTo>
                      <a:pt x="7023" y="5896"/>
                    </a:lnTo>
                    <a:lnTo>
                      <a:pt x="7710" y="4967"/>
                    </a:lnTo>
                    <a:lnTo>
                      <a:pt x="8473" y="4117"/>
                    </a:lnTo>
                    <a:lnTo>
                      <a:pt x="9122" y="3214"/>
                    </a:lnTo>
                    <a:lnTo>
                      <a:pt x="9542" y="2337"/>
                    </a:lnTo>
                    <a:lnTo>
                      <a:pt x="9885" y="1514"/>
                    </a:lnTo>
                    <a:lnTo>
                      <a:pt x="10076" y="717"/>
                    </a:lnTo>
                    <a:lnTo>
                      <a:pt x="10076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3379" y="12446"/>
                <a:ext cx="9330" cy="4323"/>
              </a:xfrm>
              <a:custGeom>
                <a:avLst/>
                <a:gdLst>
                  <a:gd name="T0" fmla="*/ 0 w 20000"/>
                  <a:gd name="T1" fmla="*/ 909 h 20000"/>
                  <a:gd name="T2" fmla="*/ 203 w 20000"/>
                  <a:gd name="T3" fmla="*/ 738 h 20000"/>
                  <a:gd name="T4" fmla="*/ 491 w 20000"/>
                  <a:gd name="T5" fmla="*/ 583 h 20000"/>
                  <a:gd name="T6" fmla="*/ 881 w 20000"/>
                  <a:gd name="T7" fmla="*/ 444 h 20000"/>
                  <a:gd name="T8" fmla="*/ 1270 w 20000"/>
                  <a:gd name="T9" fmla="*/ 323 h 20000"/>
                  <a:gd name="T10" fmla="*/ 1711 w 20000"/>
                  <a:gd name="T11" fmla="*/ 222 h 20000"/>
                  <a:gd name="T12" fmla="*/ 2134 w 20000"/>
                  <a:gd name="T13" fmla="*/ 134 h 20000"/>
                  <a:gd name="T14" fmla="*/ 2608 w 20000"/>
                  <a:gd name="T15" fmla="*/ 71 h 20000"/>
                  <a:gd name="T16" fmla="*/ 3049 w 20000"/>
                  <a:gd name="T17" fmla="*/ 25 h 20000"/>
                  <a:gd name="T18" fmla="*/ 3438 w 20000"/>
                  <a:gd name="T19" fmla="*/ 0 h 20000"/>
                  <a:gd name="T20" fmla="*/ 3794 w 20000"/>
                  <a:gd name="T21" fmla="*/ 0 h 20000"/>
                  <a:gd name="T22" fmla="*/ 4065 w 20000"/>
                  <a:gd name="T23" fmla="*/ 25 h 20000"/>
                  <a:gd name="T24" fmla="*/ 4251 w 20000"/>
                  <a:gd name="T25" fmla="*/ 75 h 20000"/>
                  <a:gd name="T26" fmla="*/ 4336 w 20000"/>
                  <a:gd name="T27" fmla="*/ 151 h 20000"/>
                  <a:gd name="T28" fmla="*/ 4318 w 20000"/>
                  <a:gd name="T29" fmla="*/ 251 h 20000"/>
                  <a:gd name="T30" fmla="*/ 4149 w 20000"/>
                  <a:gd name="T31" fmla="*/ 377 h 20000"/>
                  <a:gd name="T32" fmla="*/ 3828 w 20000"/>
                  <a:gd name="T33" fmla="*/ 536 h 20000"/>
                  <a:gd name="T34" fmla="*/ 3844 w 20000"/>
                  <a:gd name="T35" fmla="*/ 532 h 20000"/>
                  <a:gd name="T36" fmla="*/ 3844 w 20000"/>
                  <a:gd name="T37" fmla="*/ 515 h 20000"/>
                  <a:gd name="T38" fmla="*/ 3878 w 20000"/>
                  <a:gd name="T39" fmla="*/ 486 h 20000"/>
                  <a:gd name="T40" fmla="*/ 3844 w 20000"/>
                  <a:gd name="T41" fmla="*/ 457 h 20000"/>
                  <a:gd name="T42" fmla="*/ 3794 w 20000"/>
                  <a:gd name="T43" fmla="*/ 419 h 20000"/>
                  <a:gd name="T44" fmla="*/ 3658 w 20000"/>
                  <a:gd name="T45" fmla="*/ 377 h 20000"/>
                  <a:gd name="T46" fmla="*/ 3421 w 20000"/>
                  <a:gd name="T47" fmla="*/ 331 h 20000"/>
                  <a:gd name="T48" fmla="*/ 3082 w 20000"/>
                  <a:gd name="T49" fmla="*/ 289 h 20000"/>
                  <a:gd name="T50" fmla="*/ 2896 w 20000"/>
                  <a:gd name="T51" fmla="*/ 281 h 20000"/>
                  <a:gd name="T52" fmla="*/ 2676 w 20000"/>
                  <a:gd name="T53" fmla="*/ 289 h 20000"/>
                  <a:gd name="T54" fmla="*/ 2422 w 20000"/>
                  <a:gd name="T55" fmla="*/ 323 h 20000"/>
                  <a:gd name="T56" fmla="*/ 2134 w 20000"/>
                  <a:gd name="T57" fmla="*/ 365 h 20000"/>
                  <a:gd name="T58" fmla="*/ 1897 w 20000"/>
                  <a:gd name="T59" fmla="*/ 423 h 20000"/>
                  <a:gd name="T60" fmla="*/ 1609 w 20000"/>
                  <a:gd name="T61" fmla="*/ 486 h 20000"/>
                  <a:gd name="T62" fmla="*/ 1372 w 20000"/>
                  <a:gd name="T63" fmla="*/ 562 h 20000"/>
                  <a:gd name="T64" fmla="*/ 1101 w 20000"/>
                  <a:gd name="T65" fmla="*/ 629 h 20000"/>
                  <a:gd name="T66" fmla="*/ 881 w 20000"/>
                  <a:gd name="T67" fmla="*/ 704 h 20000"/>
                  <a:gd name="T68" fmla="*/ 627 w 20000"/>
                  <a:gd name="T69" fmla="*/ 767 h 20000"/>
                  <a:gd name="T70" fmla="*/ 440 w 20000"/>
                  <a:gd name="T71" fmla="*/ 830 h 20000"/>
                  <a:gd name="T72" fmla="*/ 254 w 20000"/>
                  <a:gd name="T73" fmla="*/ 880 h 20000"/>
                  <a:gd name="T74" fmla="*/ 118 w 20000"/>
                  <a:gd name="T75" fmla="*/ 913 h 20000"/>
                  <a:gd name="T76" fmla="*/ 34 w 20000"/>
                  <a:gd name="T77" fmla="*/ 930 h 20000"/>
                  <a:gd name="T78" fmla="*/ 0 w 20000"/>
                  <a:gd name="T79" fmla="*/ 930 h 20000"/>
                  <a:gd name="T80" fmla="*/ 0 w 20000"/>
                  <a:gd name="T81" fmla="*/ 909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0" y="19462"/>
                    </a:moveTo>
                    <a:lnTo>
                      <a:pt x="934" y="15785"/>
                    </a:lnTo>
                    <a:lnTo>
                      <a:pt x="2257" y="12466"/>
                    </a:lnTo>
                    <a:lnTo>
                      <a:pt x="4047" y="9507"/>
                    </a:lnTo>
                    <a:lnTo>
                      <a:pt x="5837" y="6906"/>
                    </a:lnTo>
                    <a:lnTo>
                      <a:pt x="7860" y="4753"/>
                    </a:lnTo>
                    <a:lnTo>
                      <a:pt x="9805" y="2870"/>
                    </a:lnTo>
                    <a:lnTo>
                      <a:pt x="11984" y="1525"/>
                    </a:lnTo>
                    <a:lnTo>
                      <a:pt x="14008" y="538"/>
                    </a:lnTo>
                    <a:lnTo>
                      <a:pt x="15798" y="0"/>
                    </a:lnTo>
                    <a:lnTo>
                      <a:pt x="17432" y="0"/>
                    </a:lnTo>
                    <a:lnTo>
                      <a:pt x="18677" y="538"/>
                    </a:lnTo>
                    <a:lnTo>
                      <a:pt x="19533" y="1614"/>
                    </a:lnTo>
                    <a:lnTo>
                      <a:pt x="19922" y="3229"/>
                    </a:lnTo>
                    <a:lnTo>
                      <a:pt x="19844" y="5381"/>
                    </a:lnTo>
                    <a:lnTo>
                      <a:pt x="19066" y="8072"/>
                    </a:lnTo>
                    <a:lnTo>
                      <a:pt x="17588" y="11480"/>
                    </a:lnTo>
                    <a:lnTo>
                      <a:pt x="17665" y="11390"/>
                    </a:lnTo>
                    <a:lnTo>
                      <a:pt x="17665" y="11031"/>
                    </a:lnTo>
                    <a:lnTo>
                      <a:pt x="17821" y="10404"/>
                    </a:lnTo>
                    <a:lnTo>
                      <a:pt x="17665" y="9776"/>
                    </a:lnTo>
                    <a:lnTo>
                      <a:pt x="17432" y="8969"/>
                    </a:lnTo>
                    <a:lnTo>
                      <a:pt x="16809" y="8072"/>
                    </a:lnTo>
                    <a:lnTo>
                      <a:pt x="15720" y="7085"/>
                    </a:lnTo>
                    <a:lnTo>
                      <a:pt x="14163" y="6188"/>
                    </a:lnTo>
                    <a:lnTo>
                      <a:pt x="13307" y="6009"/>
                    </a:lnTo>
                    <a:lnTo>
                      <a:pt x="12296" y="6188"/>
                    </a:lnTo>
                    <a:lnTo>
                      <a:pt x="11128" y="6906"/>
                    </a:lnTo>
                    <a:lnTo>
                      <a:pt x="9805" y="7803"/>
                    </a:lnTo>
                    <a:lnTo>
                      <a:pt x="8716" y="9058"/>
                    </a:lnTo>
                    <a:lnTo>
                      <a:pt x="7393" y="10404"/>
                    </a:lnTo>
                    <a:lnTo>
                      <a:pt x="6304" y="12018"/>
                    </a:lnTo>
                    <a:lnTo>
                      <a:pt x="5058" y="13453"/>
                    </a:lnTo>
                    <a:lnTo>
                      <a:pt x="4047" y="15067"/>
                    </a:lnTo>
                    <a:lnTo>
                      <a:pt x="2879" y="16413"/>
                    </a:lnTo>
                    <a:lnTo>
                      <a:pt x="2023" y="17758"/>
                    </a:lnTo>
                    <a:lnTo>
                      <a:pt x="1167" y="18834"/>
                    </a:lnTo>
                    <a:lnTo>
                      <a:pt x="545" y="19552"/>
                    </a:lnTo>
                    <a:lnTo>
                      <a:pt x="156" y="19910"/>
                    </a:lnTo>
                    <a:lnTo>
                      <a:pt x="0" y="19910"/>
                    </a:lnTo>
                    <a:lnTo>
                      <a:pt x="0" y="1946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2" y="5212"/>
                <a:ext cx="6102" cy="8590"/>
              </a:xfrm>
              <a:custGeom>
                <a:avLst/>
                <a:gdLst>
                  <a:gd name="T0" fmla="*/ 532 w 20000"/>
                  <a:gd name="T1" fmla="*/ 3681 h 20000"/>
                  <a:gd name="T2" fmla="*/ 587 w 20000"/>
                  <a:gd name="T3" fmla="*/ 3581 h 20000"/>
                  <a:gd name="T4" fmla="*/ 621 w 20000"/>
                  <a:gd name="T5" fmla="*/ 3489 h 20000"/>
                  <a:gd name="T6" fmla="*/ 687 w 20000"/>
                  <a:gd name="T7" fmla="*/ 3398 h 20000"/>
                  <a:gd name="T8" fmla="*/ 731 w 20000"/>
                  <a:gd name="T9" fmla="*/ 3314 h 20000"/>
                  <a:gd name="T10" fmla="*/ 798 w 20000"/>
                  <a:gd name="T11" fmla="*/ 3206 h 20000"/>
                  <a:gd name="T12" fmla="*/ 853 w 20000"/>
                  <a:gd name="T13" fmla="*/ 3098 h 20000"/>
                  <a:gd name="T14" fmla="*/ 953 w 20000"/>
                  <a:gd name="T15" fmla="*/ 3006 h 20000"/>
                  <a:gd name="T16" fmla="*/ 1053 w 20000"/>
                  <a:gd name="T17" fmla="*/ 2882 h 20000"/>
                  <a:gd name="T18" fmla="*/ 1452 w 20000"/>
                  <a:gd name="T19" fmla="*/ 2340 h 20000"/>
                  <a:gd name="T20" fmla="*/ 1695 w 20000"/>
                  <a:gd name="T21" fmla="*/ 1840 h 20000"/>
                  <a:gd name="T22" fmla="*/ 1828 w 20000"/>
                  <a:gd name="T23" fmla="*/ 1407 h 20000"/>
                  <a:gd name="T24" fmla="*/ 1851 w 20000"/>
                  <a:gd name="T25" fmla="*/ 1024 h 20000"/>
                  <a:gd name="T26" fmla="*/ 1795 w 20000"/>
                  <a:gd name="T27" fmla="*/ 700 h 20000"/>
                  <a:gd name="T28" fmla="*/ 1662 w 20000"/>
                  <a:gd name="T29" fmla="*/ 450 h 20000"/>
                  <a:gd name="T30" fmla="*/ 1496 w 20000"/>
                  <a:gd name="T31" fmla="*/ 233 h 20000"/>
                  <a:gd name="T32" fmla="*/ 1263 w 20000"/>
                  <a:gd name="T33" fmla="*/ 100 h 20000"/>
                  <a:gd name="T34" fmla="*/ 1019 w 20000"/>
                  <a:gd name="T35" fmla="*/ 8 h 20000"/>
                  <a:gd name="T36" fmla="*/ 765 w 20000"/>
                  <a:gd name="T37" fmla="*/ 0 h 20000"/>
                  <a:gd name="T38" fmla="*/ 554 w 20000"/>
                  <a:gd name="T39" fmla="*/ 42 h 20000"/>
                  <a:gd name="T40" fmla="*/ 321 w 20000"/>
                  <a:gd name="T41" fmla="*/ 158 h 20000"/>
                  <a:gd name="T42" fmla="*/ 155 w 20000"/>
                  <a:gd name="T43" fmla="*/ 341 h 20000"/>
                  <a:gd name="T44" fmla="*/ 44 w 20000"/>
                  <a:gd name="T45" fmla="*/ 591 h 20000"/>
                  <a:gd name="T46" fmla="*/ 0 w 20000"/>
                  <a:gd name="T47" fmla="*/ 916 h 20000"/>
                  <a:gd name="T48" fmla="*/ 56 w 20000"/>
                  <a:gd name="T49" fmla="*/ 1307 h 20000"/>
                  <a:gd name="T50" fmla="*/ 67 w 20000"/>
                  <a:gd name="T51" fmla="*/ 1282 h 20000"/>
                  <a:gd name="T52" fmla="*/ 122 w 20000"/>
                  <a:gd name="T53" fmla="*/ 1225 h 20000"/>
                  <a:gd name="T54" fmla="*/ 189 w 20000"/>
                  <a:gd name="T55" fmla="*/ 1166 h 20000"/>
                  <a:gd name="T56" fmla="*/ 233 w 20000"/>
                  <a:gd name="T57" fmla="*/ 1124 h 20000"/>
                  <a:gd name="T58" fmla="*/ 288 w 20000"/>
                  <a:gd name="T59" fmla="*/ 1074 h 20000"/>
                  <a:gd name="T60" fmla="*/ 355 w 20000"/>
                  <a:gd name="T61" fmla="*/ 1041 h 20000"/>
                  <a:gd name="T62" fmla="*/ 443 w 20000"/>
                  <a:gd name="T63" fmla="*/ 999 h 20000"/>
                  <a:gd name="T64" fmla="*/ 565 w 20000"/>
                  <a:gd name="T65" fmla="*/ 975 h 20000"/>
                  <a:gd name="T66" fmla="*/ 654 w 20000"/>
                  <a:gd name="T67" fmla="*/ 958 h 20000"/>
                  <a:gd name="T68" fmla="*/ 765 w 20000"/>
                  <a:gd name="T69" fmla="*/ 958 h 20000"/>
                  <a:gd name="T70" fmla="*/ 887 w 20000"/>
                  <a:gd name="T71" fmla="*/ 975 h 20000"/>
                  <a:gd name="T72" fmla="*/ 997 w 20000"/>
                  <a:gd name="T73" fmla="*/ 1008 h 20000"/>
                  <a:gd name="T74" fmla="*/ 1119 w 20000"/>
                  <a:gd name="T75" fmla="*/ 1108 h 20000"/>
                  <a:gd name="T76" fmla="*/ 1197 w 20000"/>
                  <a:gd name="T77" fmla="*/ 1216 h 20000"/>
                  <a:gd name="T78" fmla="*/ 1241 w 20000"/>
                  <a:gd name="T79" fmla="*/ 1349 h 20000"/>
                  <a:gd name="T80" fmla="*/ 1241 w 20000"/>
                  <a:gd name="T81" fmla="*/ 1508 h 20000"/>
                  <a:gd name="T82" fmla="*/ 1208 w 20000"/>
                  <a:gd name="T83" fmla="*/ 1682 h 20000"/>
                  <a:gd name="T84" fmla="*/ 1164 w 20000"/>
                  <a:gd name="T85" fmla="*/ 1874 h 20000"/>
                  <a:gd name="T86" fmla="*/ 1097 w 20000"/>
                  <a:gd name="T87" fmla="*/ 2065 h 20000"/>
                  <a:gd name="T88" fmla="*/ 1008 w 20000"/>
                  <a:gd name="T89" fmla="*/ 2274 h 20000"/>
                  <a:gd name="T90" fmla="*/ 909 w 20000"/>
                  <a:gd name="T91" fmla="*/ 2473 h 20000"/>
                  <a:gd name="T92" fmla="*/ 820 w 20000"/>
                  <a:gd name="T93" fmla="*/ 2673 h 20000"/>
                  <a:gd name="T94" fmla="*/ 731 w 20000"/>
                  <a:gd name="T95" fmla="*/ 2865 h 20000"/>
                  <a:gd name="T96" fmla="*/ 643 w 20000"/>
                  <a:gd name="T97" fmla="*/ 3056 h 20000"/>
                  <a:gd name="T98" fmla="*/ 587 w 20000"/>
                  <a:gd name="T99" fmla="*/ 3240 h 20000"/>
                  <a:gd name="T100" fmla="*/ 554 w 20000"/>
                  <a:gd name="T101" fmla="*/ 3406 h 20000"/>
                  <a:gd name="T102" fmla="*/ 521 w 20000"/>
                  <a:gd name="T103" fmla="*/ 3556 h 20000"/>
                  <a:gd name="T104" fmla="*/ 532 w 20000"/>
                  <a:gd name="T105" fmla="*/ 3681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5714" y="19955"/>
                    </a:moveTo>
                    <a:lnTo>
                      <a:pt x="6310" y="19413"/>
                    </a:lnTo>
                    <a:lnTo>
                      <a:pt x="6667" y="18916"/>
                    </a:lnTo>
                    <a:lnTo>
                      <a:pt x="7381" y="18420"/>
                    </a:lnTo>
                    <a:lnTo>
                      <a:pt x="7857" y="17968"/>
                    </a:lnTo>
                    <a:lnTo>
                      <a:pt x="8571" y="17381"/>
                    </a:lnTo>
                    <a:lnTo>
                      <a:pt x="9167" y="16795"/>
                    </a:lnTo>
                    <a:lnTo>
                      <a:pt x="10238" y="16298"/>
                    </a:lnTo>
                    <a:lnTo>
                      <a:pt x="11310" y="15621"/>
                    </a:lnTo>
                    <a:lnTo>
                      <a:pt x="15595" y="12686"/>
                    </a:lnTo>
                    <a:lnTo>
                      <a:pt x="18214" y="9977"/>
                    </a:lnTo>
                    <a:lnTo>
                      <a:pt x="19643" y="7630"/>
                    </a:lnTo>
                    <a:lnTo>
                      <a:pt x="19881" y="5553"/>
                    </a:lnTo>
                    <a:lnTo>
                      <a:pt x="19286" y="3792"/>
                    </a:lnTo>
                    <a:lnTo>
                      <a:pt x="17857" y="2438"/>
                    </a:lnTo>
                    <a:lnTo>
                      <a:pt x="16071" y="1264"/>
                    </a:lnTo>
                    <a:lnTo>
                      <a:pt x="13571" y="542"/>
                    </a:lnTo>
                    <a:lnTo>
                      <a:pt x="10952" y="45"/>
                    </a:lnTo>
                    <a:lnTo>
                      <a:pt x="8214" y="0"/>
                    </a:lnTo>
                    <a:lnTo>
                      <a:pt x="5952" y="226"/>
                    </a:lnTo>
                    <a:lnTo>
                      <a:pt x="3452" y="858"/>
                    </a:lnTo>
                    <a:lnTo>
                      <a:pt x="1667" y="1851"/>
                    </a:lnTo>
                    <a:lnTo>
                      <a:pt x="476" y="3205"/>
                    </a:lnTo>
                    <a:lnTo>
                      <a:pt x="0" y="4966"/>
                    </a:lnTo>
                    <a:lnTo>
                      <a:pt x="595" y="7088"/>
                    </a:lnTo>
                    <a:lnTo>
                      <a:pt x="714" y="6953"/>
                    </a:lnTo>
                    <a:lnTo>
                      <a:pt x="1310" y="6637"/>
                    </a:lnTo>
                    <a:lnTo>
                      <a:pt x="2024" y="6321"/>
                    </a:lnTo>
                    <a:lnTo>
                      <a:pt x="2500" y="6095"/>
                    </a:lnTo>
                    <a:lnTo>
                      <a:pt x="3095" y="5824"/>
                    </a:lnTo>
                    <a:lnTo>
                      <a:pt x="3810" y="5643"/>
                    </a:lnTo>
                    <a:lnTo>
                      <a:pt x="4762" y="5418"/>
                    </a:lnTo>
                    <a:lnTo>
                      <a:pt x="6071" y="5282"/>
                    </a:lnTo>
                    <a:lnTo>
                      <a:pt x="7024" y="5192"/>
                    </a:lnTo>
                    <a:lnTo>
                      <a:pt x="8214" y="5192"/>
                    </a:lnTo>
                    <a:lnTo>
                      <a:pt x="9524" y="5282"/>
                    </a:lnTo>
                    <a:lnTo>
                      <a:pt x="10714" y="5463"/>
                    </a:lnTo>
                    <a:lnTo>
                      <a:pt x="12024" y="6005"/>
                    </a:lnTo>
                    <a:lnTo>
                      <a:pt x="12857" y="6591"/>
                    </a:lnTo>
                    <a:lnTo>
                      <a:pt x="13333" y="7314"/>
                    </a:lnTo>
                    <a:lnTo>
                      <a:pt x="13333" y="8172"/>
                    </a:lnTo>
                    <a:lnTo>
                      <a:pt x="12976" y="9120"/>
                    </a:lnTo>
                    <a:lnTo>
                      <a:pt x="12500" y="10158"/>
                    </a:lnTo>
                    <a:lnTo>
                      <a:pt x="11786" y="11196"/>
                    </a:lnTo>
                    <a:lnTo>
                      <a:pt x="10833" y="12325"/>
                    </a:lnTo>
                    <a:lnTo>
                      <a:pt x="9762" y="13409"/>
                    </a:lnTo>
                    <a:lnTo>
                      <a:pt x="8810" y="14492"/>
                    </a:lnTo>
                    <a:lnTo>
                      <a:pt x="7857" y="15530"/>
                    </a:lnTo>
                    <a:lnTo>
                      <a:pt x="6905" y="16569"/>
                    </a:lnTo>
                    <a:lnTo>
                      <a:pt x="6310" y="17562"/>
                    </a:lnTo>
                    <a:lnTo>
                      <a:pt x="5952" y="18465"/>
                    </a:lnTo>
                    <a:lnTo>
                      <a:pt x="5595" y="19278"/>
                    </a:lnTo>
                    <a:lnTo>
                      <a:pt x="5714" y="1995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0" y="16"/>
              <a:ext cx="1196" cy="1415"/>
              <a:chOff x="2" y="2"/>
              <a:chExt cx="19997" cy="19997"/>
            </a:xfrm>
            <a:grpFill/>
          </p:grpSpPr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10201" y="15590"/>
                <a:ext cx="3812" cy="2233"/>
              </a:xfrm>
              <a:custGeom>
                <a:avLst/>
                <a:gdLst>
                  <a:gd name="T0" fmla="*/ 263 w 20000"/>
                  <a:gd name="T1" fmla="*/ 50 h 20000"/>
                  <a:gd name="T2" fmla="*/ 263 w 20000"/>
                  <a:gd name="T3" fmla="*/ 20 h 20000"/>
                  <a:gd name="T4" fmla="*/ 332 w 20000"/>
                  <a:gd name="T5" fmla="*/ 15 h 20000"/>
                  <a:gd name="T6" fmla="*/ 360 w 20000"/>
                  <a:gd name="T7" fmla="*/ 48 h 20000"/>
                  <a:gd name="T8" fmla="*/ 415 w 20000"/>
                  <a:gd name="T9" fmla="*/ 0 h 20000"/>
                  <a:gd name="T10" fmla="*/ 491 w 20000"/>
                  <a:gd name="T11" fmla="*/ 6 h 20000"/>
                  <a:gd name="T12" fmla="*/ 450 w 20000"/>
                  <a:gd name="T13" fmla="*/ 59 h 20000"/>
                  <a:gd name="T14" fmla="*/ 526 w 20000"/>
                  <a:gd name="T15" fmla="*/ 39 h 20000"/>
                  <a:gd name="T16" fmla="*/ 574 w 20000"/>
                  <a:gd name="T17" fmla="*/ 59 h 20000"/>
                  <a:gd name="T18" fmla="*/ 533 w 20000"/>
                  <a:gd name="T19" fmla="*/ 82 h 20000"/>
                  <a:gd name="T20" fmla="*/ 609 w 20000"/>
                  <a:gd name="T21" fmla="*/ 76 h 20000"/>
                  <a:gd name="T22" fmla="*/ 637 w 20000"/>
                  <a:gd name="T23" fmla="*/ 91 h 20000"/>
                  <a:gd name="T24" fmla="*/ 567 w 20000"/>
                  <a:gd name="T25" fmla="*/ 102 h 20000"/>
                  <a:gd name="T26" fmla="*/ 720 w 20000"/>
                  <a:gd name="T27" fmla="*/ 102 h 20000"/>
                  <a:gd name="T28" fmla="*/ 720 w 20000"/>
                  <a:gd name="T29" fmla="*/ 132 h 20000"/>
                  <a:gd name="T30" fmla="*/ 567 w 20000"/>
                  <a:gd name="T31" fmla="*/ 137 h 20000"/>
                  <a:gd name="T32" fmla="*/ 637 w 20000"/>
                  <a:gd name="T33" fmla="*/ 152 h 20000"/>
                  <a:gd name="T34" fmla="*/ 609 w 20000"/>
                  <a:gd name="T35" fmla="*/ 171 h 20000"/>
                  <a:gd name="T36" fmla="*/ 526 w 20000"/>
                  <a:gd name="T37" fmla="*/ 167 h 20000"/>
                  <a:gd name="T38" fmla="*/ 574 w 20000"/>
                  <a:gd name="T39" fmla="*/ 191 h 20000"/>
                  <a:gd name="T40" fmla="*/ 512 w 20000"/>
                  <a:gd name="T41" fmla="*/ 208 h 20000"/>
                  <a:gd name="T42" fmla="*/ 443 w 20000"/>
                  <a:gd name="T43" fmla="*/ 189 h 20000"/>
                  <a:gd name="T44" fmla="*/ 491 w 20000"/>
                  <a:gd name="T45" fmla="*/ 241 h 20000"/>
                  <a:gd name="T46" fmla="*/ 436 w 20000"/>
                  <a:gd name="T47" fmla="*/ 247 h 20000"/>
                  <a:gd name="T48" fmla="*/ 374 w 20000"/>
                  <a:gd name="T49" fmla="*/ 197 h 20000"/>
                  <a:gd name="T50" fmla="*/ 360 w 20000"/>
                  <a:gd name="T51" fmla="*/ 230 h 20000"/>
                  <a:gd name="T52" fmla="*/ 291 w 20000"/>
                  <a:gd name="T53" fmla="*/ 223 h 20000"/>
                  <a:gd name="T54" fmla="*/ 284 w 20000"/>
                  <a:gd name="T55" fmla="*/ 193 h 20000"/>
                  <a:gd name="T56" fmla="*/ 221 w 20000"/>
                  <a:gd name="T57" fmla="*/ 219 h 20000"/>
                  <a:gd name="T58" fmla="*/ 152 w 20000"/>
                  <a:gd name="T59" fmla="*/ 202 h 20000"/>
                  <a:gd name="T60" fmla="*/ 187 w 20000"/>
                  <a:gd name="T61" fmla="*/ 173 h 20000"/>
                  <a:gd name="T62" fmla="*/ 42 w 20000"/>
                  <a:gd name="T63" fmla="*/ 202 h 20000"/>
                  <a:gd name="T64" fmla="*/ 0 w 20000"/>
                  <a:gd name="T65" fmla="*/ 180 h 20000"/>
                  <a:gd name="T66" fmla="*/ 111 w 20000"/>
                  <a:gd name="T67" fmla="*/ 154 h 20000"/>
                  <a:gd name="T68" fmla="*/ 34 w 20000"/>
                  <a:gd name="T69" fmla="*/ 158 h 20000"/>
                  <a:gd name="T70" fmla="*/ 28 w 20000"/>
                  <a:gd name="T71" fmla="*/ 139 h 20000"/>
                  <a:gd name="T72" fmla="*/ 97 w 20000"/>
                  <a:gd name="T73" fmla="*/ 130 h 20000"/>
                  <a:gd name="T74" fmla="*/ 28 w 20000"/>
                  <a:gd name="T75" fmla="*/ 121 h 20000"/>
                  <a:gd name="T76" fmla="*/ 34 w 20000"/>
                  <a:gd name="T77" fmla="*/ 91 h 20000"/>
                  <a:gd name="T78" fmla="*/ 111 w 20000"/>
                  <a:gd name="T79" fmla="*/ 91 h 20000"/>
                  <a:gd name="T80" fmla="*/ 7 w 20000"/>
                  <a:gd name="T81" fmla="*/ 61 h 20000"/>
                  <a:gd name="T82" fmla="*/ 42 w 20000"/>
                  <a:gd name="T83" fmla="*/ 39 h 20000"/>
                  <a:gd name="T84" fmla="*/ 201 w 20000"/>
                  <a:gd name="T85" fmla="*/ 67 h 20000"/>
                  <a:gd name="T86" fmla="*/ 159 w 20000"/>
                  <a:gd name="T87" fmla="*/ 37 h 20000"/>
                  <a:gd name="T88" fmla="*/ 208 w 20000"/>
                  <a:gd name="T89" fmla="*/ 26 h 20000"/>
                  <a:gd name="T90" fmla="*/ 263 w 20000"/>
                  <a:gd name="T91" fmla="*/ 50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7238" y="4000"/>
                    </a:moveTo>
                    <a:lnTo>
                      <a:pt x="7238" y="1565"/>
                    </a:lnTo>
                    <a:lnTo>
                      <a:pt x="9143" y="1217"/>
                    </a:lnTo>
                    <a:lnTo>
                      <a:pt x="9905" y="3826"/>
                    </a:lnTo>
                    <a:lnTo>
                      <a:pt x="11429" y="0"/>
                    </a:lnTo>
                    <a:lnTo>
                      <a:pt x="13524" y="522"/>
                    </a:lnTo>
                    <a:lnTo>
                      <a:pt x="12381" y="4696"/>
                    </a:lnTo>
                    <a:lnTo>
                      <a:pt x="14476" y="3130"/>
                    </a:lnTo>
                    <a:lnTo>
                      <a:pt x="15810" y="4696"/>
                    </a:lnTo>
                    <a:lnTo>
                      <a:pt x="14667" y="6609"/>
                    </a:lnTo>
                    <a:lnTo>
                      <a:pt x="16762" y="6087"/>
                    </a:lnTo>
                    <a:lnTo>
                      <a:pt x="17524" y="7304"/>
                    </a:lnTo>
                    <a:lnTo>
                      <a:pt x="15619" y="8174"/>
                    </a:lnTo>
                    <a:lnTo>
                      <a:pt x="19810" y="8174"/>
                    </a:lnTo>
                    <a:lnTo>
                      <a:pt x="19810" y="10609"/>
                    </a:lnTo>
                    <a:lnTo>
                      <a:pt x="15619" y="10957"/>
                    </a:lnTo>
                    <a:lnTo>
                      <a:pt x="17524" y="12174"/>
                    </a:lnTo>
                    <a:lnTo>
                      <a:pt x="16762" y="13739"/>
                    </a:lnTo>
                    <a:lnTo>
                      <a:pt x="14476" y="13391"/>
                    </a:lnTo>
                    <a:lnTo>
                      <a:pt x="15810" y="15304"/>
                    </a:lnTo>
                    <a:lnTo>
                      <a:pt x="14095" y="16696"/>
                    </a:lnTo>
                    <a:lnTo>
                      <a:pt x="12190" y="15130"/>
                    </a:lnTo>
                    <a:lnTo>
                      <a:pt x="13524" y="19304"/>
                    </a:lnTo>
                    <a:lnTo>
                      <a:pt x="12000" y="19826"/>
                    </a:lnTo>
                    <a:lnTo>
                      <a:pt x="10286" y="15826"/>
                    </a:lnTo>
                    <a:lnTo>
                      <a:pt x="9905" y="18435"/>
                    </a:lnTo>
                    <a:lnTo>
                      <a:pt x="8000" y="17913"/>
                    </a:lnTo>
                    <a:lnTo>
                      <a:pt x="7810" y="15478"/>
                    </a:lnTo>
                    <a:lnTo>
                      <a:pt x="6095" y="17565"/>
                    </a:lnTo>
                    <a:lnTo>
                      <a:pt x="4190" y="16174"/>
                    </a:lnTo>
                    <a:lnTo>
                      <a:pt x="5143" y="13913"/>
                    </a:lnTo>
                    <a:lnTo>
                      <a:pt x="1143" y="16174"/>
                    </a:lnTo>
                    <a:lnTo>
                      <a:pt x="0" y="14435"/>
                    </a:lnTo>
                    <a:lnTo>
                      <a:pt x="3048" y="12348"/>
                    </a:lnTo>
                    <a:lnTo>
                      <a:pt x="952" y="12696"/>
                    </a:lnTo>
                    <a:lnTo>
                      <a:pt x="762" y="11130"/>
                    </a:lnTo>
                    <a:lnTo>
                      <a:pt x="2667" y="10435"/>
                    </a:lnTo>
                    <a:lnTo>
                      <a:pt x="762" y="9739"/>
                    </a:lnTo>
                    <a:lnTo>
                      <a:pt x="952" y="7304"/>
                    </a:lnTo>
                    <a:lnTo>
                      <a:pt x="3048" y="7304"/>
                    </a:lnTo>
                    <a:lnTo>
                      <a:pt x="190" y="4870"/>
                    </a:lnTo>
                    <a:lnTo>
                      <a:pt x="1143" y="3130"/>
                    </a:lnTo>
                    <a:lnTo>
                      <a:pt x="5524" y="5391"/>
                    </a:lnTo>
                    <a:lnTo>
                      <a:pt x="4381" y="2957"/>
                    </a:lnTo>
                    <a:lnTo>
                      <a:pt x="5714" y="2087"/>
                    </a:lnTo>
                    <a:lnTo>
                      <a:pt x="7238" y="400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36"/>
              <p:cNvSpPr>
                <a:spLocks/>
              </p:cNvSpPr>
              <p:nvPr/>
            </p:nvSpPr>
            <p:spPr bwMode="auto">
              <a:xfrm>
                <a:off x="10820" y="16056"/>
                <a:ext cx="2390" cy="1258"/>
              </a:xfrm>
              <a:custGeom>
                <a:avLst/>
                <a:gdLst>
                  <a:gd name="T0" fmla="*/ 104 w 20000"/>
                  <a:gd name="T1" fmla="*/ 2 h 20000"/>
                  <a:gd name="T2" fmla="*/ 74 w 20000"/>
                  <a:gd name="T3" fmla="*/ 5 h 20000"/>
                  <a:gd name="T4" fmla="*/ 48 w 20000"/>
                  <a:gd name="T5" fmla="*/ 8 h 20000"/>
                  <a:gd name="T6" fmla="*/ 30 w 20000"/>
                  <a:gd name="T7" fmla="*/ 16 h 20000"/>
                  <a:gd name="T8" fmla="*/ 13 w 20000"/>
                  <a:gd name="T9" fmla="*/ 22 h 20000"/>
                  <a:gd name="T10" fmla="*/ 0 w 20000"/>
                  <a:gd name="T11" fmla="*/ 28 h 20000"/>
                  <a:gd name="T12" fmla="*/ 0 w 20000"/>
                  <a:gd name="T13" fmla="*/ 37 h 20000"/>
                  <a:gd name="T14" fmla="*/ 0 w 20000"/>
                  <a:gd name="T15" fmla="*/ 44 h 20000"/>
                  <a:gd name="T16" fmla="*/ 9 w 20000"/>
                  <a:gd name="T17" fmla="*/ 52 h 20000"/>
                  <a:gd name="T18" fmla="*/ 17 w 20000"/>
                  <a:gd name="T19" fmla="*/ 58 h 20000"/>
                  <a:gd name="T20" fmla="*/ 35 w 20000"/>
                  <a:gd name="T21" fmla="*/ 65 h 20000"/>
                  <a:gd name="T22" fmla="*/ 48 w 20000"/>
                  <a:gd name="T23" fmla="*/ 71 h 20000"/>
                  <a:gd name="T24" fmla="*/ 74 w 20000"/>
                  <a:gd name="T25" fmla="*/ 75 h 20000"/>
                  <a:gd name="T26" fmla="*/ 104 w 20000"/>
                  <a:gd name="T27" fmla="*/ 77 h 20000"/>
                  <a:gd name="T28" fmla="*/ 130 w 20000"/>
                  <a:gd name="T29" fmla="*/ 78 h 20000"/>
                  <a:gd name="T30" fmla="*/ 156 w 20000"/>
                  <a:gd name="T31" fmla="*/ 78 h 20000"/>
                  <a:gd name="T32" fmla="*/ 186 w 20000"/>
                  <a:gd name="T33" fmla="*/ 77 h 20000"/>
                  <a:gd name="T34" fmla="*/ 208 w 20000"/>
                  <a:gd name="T35" fmla="*/ 73 h 20000"/>
                  <a:gd name="T36" fmla="*/ 234 w 20000"/>
                  <a:gd name="T37" fmla="*/ 68 h 20000"/>
                  <a:gd name="T38" fmla="*/ 247 w 20000"/>
                  <a:gd name="T39" fmla="*/ 63 h 20000"/>
                  <a:gd name="T40" fmla="*/ 264 w 20000"/>
                  <a:gd name="T41" fmla="*/ 56 h 20000"/>
                  <a:gd name="T42" fmla="*/ 277 w 20000"/>
                  <a:gd name="T43" fmla="*/ 50 h 20000"/>
                  <a:gd name="T44" fmla="*/ 281 w 20000"/>
                  <a:gd name="T45" fmla="*/ 43 h 20000"/>
                  <a:gd name="T46" fmla="*/ 281 w 20000"/>
                  <a:gd name="T47" fmla="*/ 35 h 20000"/>
                  <a:gd name="T48" fmla="*/ 268 w 20000"/>
                  <a:gd name="T49" fmla="*/ 27 h 20000"/>
                  <a:gd name="T50" fmla="*/ 260 w 20000"/>
                  <a:gd name="T51" fmla="*/ 21 h 20000"/>
                  <a:gd name="T52" fmla="*/ 247 w 20000"/>
                  <a:gd name="T53" fmla="*/ 15 h 20000"/>
                  <a:gd name="T54" fmla="*/ 229 w 20000"/>
                  <a:gd name="T55" fmla="*/ 8 h 20000"/>
                  <a:gd name="T56" fmla="*/ 203 w 20000"/>
                  <a:gd name="T57" fmla="*/ 5 h 20000"/>
                  <a:gd name="T58" fmla="*/ 182 w 20000"/>
                  <a:gd name="T59" fmla="*/ 2 h 20000"/>
                  <a:gd name="T60" fmla="*/ 156 w 20000"/>
                  <a:gd name="T61" fmla="*/ 0 h 20000"/>
                  <a:gd name="T62" fmla="*/ 125 w 20000"/>
                  <a:gd name="T63" fmla="*/ 0 h 20000"/>
                  <a:gd name="T64" fmla="*/ 104 w 20000"/>
                  <a:gd name="T65" fmla="*/ 2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7273" y="615"/>
                    </a:moveTo>
                    <a:lnTo>
                      <a:pt x="5152" y="1231"/>
                    </a:lnTo>
                    <a:lnTo>
                      <a:pt x="3333" y="2154"/>
                    </a:lnTo>
                    <a:lnTo>
                      <a:pt x="2121" y="4000"/>
                    </a:lnTo>
                    <a:lnTo>
                      <a:pt x="909" y="5538"/>
                    </a:lnTo>
                    <a:lnTo>
                      <a:pt x="0" y="7077"/>
                    </a:lnTo>
                    <a:lnTo>
                      <a:pt x="0" y="9231"/>
                    </a:lnTo>
                    <a:lnTo>
                      <a:pt x="0" y="11077"/>
                    </a:lnTo>
                    <a:lnTo>
                      <a:pt x="606" y="13231"/>
                    </a:lnTo>
                    <a:lnTo>
                      <a:pt x="1212" y="14769"/>
                    </a:lnTo>
                    <a:lnTo>
                      <a:pt x="2424" y="16308"/>
                    </a:lnTo>
                    <a:lnTo>
                      <a:pt x="3333" y="17846"/>
                    </a:lnTo>
                    <a:lnTo>
                      <a:pt x="5152" y="19077"/>
                    </a:lnTo>
                    <a:lnTo>
                      <a:pt x="7273" y="19385"/>
                    </a:lnTo>
                    <a:lnTo>
                      <a:pt x="9091" y="19692"/>
                    </a:lnTo>
                    <a:lnTo>
                      <a:pt x="10909" y="19692"/>
                    </a:lnTo>
                    <a:lnTo>
                      <a:pt x="13030" y="19385"/>
                    </a:lnTo>
                    <a:lnTo>
                      <a:pt x="14545" y="18462"/>
                    </a:lnTo>
                    <a:lnTo>
                      <a:pt x="16364" y="17231"/>
                    </a:lnTo>
                    <a:lnTo>
                      <a:pt x="17273" y="16000"/>
                    </a:lnTo>
                    <a:lnTo>
                      <a:pt x="18485" y="14154"/>
                    </a:lnTo>
                    <a:lnTo>
                      <a:pt x="19394" y="12615"/>
                    </a:lnTo>
                    <a:lnTo>
                      <a:pt x="19697" y="10769"/>
                    </a:lnTo>
                    <a:lnTo>
                      <a:pt x="19697" y="8923"/>
                    </a:lnTo>
                    <a:lnTo>
                      <a:pt x="18788" y="6769"/>
                    </a:lnTo>
                    <a:lnTo>
                      <a:pt x="18182" y="5231"/>
                    </a:lnTo>
                    <a:lnTo>
                      <a:pt x="17273" y="3692"/>
                    </a:lnTo>
                    <a:lnTo>
                      <a:pt x="16061" y="2154"/>
                    </a:lnTo>
                    <a:lnTo>
                      <a:pt x="14242" y="1231"/>
                    </a:lnTo>
                    <a:lnTo>
                      <a:pt x="12727" y="615"/>
                    </a:lnTo>
                    <a:lnTo>
                      <a:pt x="10909" y="0"/>
                    </a:lnTo>
                    <a:lnTo>
                      <a:pt x="8788" y="0"/>
                    </a:lnTo>
                    <a:lnTo>
                      <a:pt x="7273" y="61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11656" y="16466"/>
                <a:ext cx="802" cy="467"/>
              </a:xfrm>
              <a:custGeom>
                <a:avLst/>
                <a:gdLst>
                  <a:gd name="T0" fmla="*/ 10 w 20000"/>
                  <a:gd name="T1" fmla="*/ 0 h 20000"/>
                  <a:gd name="T2" fmla="*/ 13 w 20000"/>
                  <a:gd name="T3" fmla="*/ 0 h 20000"/>
                  <a:gd name="T4" fmla="*/ 18 w 20000"/>
                  <a:gd name="T5" fmla="*/ 0 h 20000"/>
                  <a:gd name="T6" fmla="*/ 19 w 20000"/>
                  <a:gd name="T7" fmla="*/ 0 h 20000"/>
                  <a:gd name="T8" fmla="*/ 22 w 20000"/>
                  <a:gd name="T9" fmla="*/ 0 h 20000"/>
                  <a:gd name="T10" fmla="*/ 23 w 20000"/>
                  <a:gd name="T11" fmla="*/ 1 h 20000"/>
                  <a:gd name="T12" fmla="*/ 25 w 20000"/>
                  <a:gd name="T13" fmla="*/ 2 h 20000"/>
                  <a:gd name="T14" fmla="*/ 28 w 20000"/>
                  <a:gd name="T15" fmla="*/ 2 h 20000"/>
                  <a:gd name="T16" fmla="*/ 29 w 20000"/>
                  <a:gd name="T17" fmla="*/ 3 h 20000"/>
                  <a:gd name="T18" fmla="*/ 31 w 20000"/>
                  <a:gd name="T19" fmla="*/ 5 h 20000"/>
                  <a:gd name="T20" fmla="*/ 31 w 20000"/>
                  <a:gd name="T21" fmla="*/ 6 h 20000"/>
                  <a:gd name="T22" fmla="*/ 31 w 20000"/>
                  <a:gd name="T23" fmla="*/ 7 h 20000"/>
                  <a:gd name="T24" fmla="*/ 29 w 20000"/>
                  <a:gd name="T25" fmla="*/ 8 h 20000"/>
                  <a:gd name="T26" fmla="*/ 28 w 20000"/>
                  <a:gd name="T27" fmla="*/ 9 h 20000"/>
                  <a:gd name="T28" fmla="*/ 25 w 20000"/>
                  <a:gd name="T29" fmla="*/ 9 h 20000"/>
                  <a:gd name="T30" fmla="*/ 23 w 20000"/>
                  <a:gd name="T31" fmla="*/ 9 h 20000"/>
                  <a:gd name="T32" fmla="*/ 19 w 20000"/>
                  <a:gd name="T33" fmla="*/ 10 h 20000"/>
                  <a:gd name="T34" fmla="*/ 16 w 20000"/>
                  <a:gd name="T35" fmla="*/ 10 h 20000"/>
                  <a:gd name="T36" fmla="*/ 13 w 20000"/>
                  <a:gd name="T37" fmla="*/ 10 h 20000"/>
                  <a:gd name="T38" fmla="*/ 10 w 20000"/>
                  <a:gd name="T39" fmla="*/ 10 h 20000"/>
                  <a:gd name="T40" fmla="*/ 9 w 20000"/>
                  <a:gd name="T41" fmla="*/ 10 h 20000"/>
                  <a:gd name="T42" fmla="*/ 6 w 20000"/>
                  <a:gd name="T43" fmla="*/ 10 h 20000"/>
                  <a:gd name="T44" fmla="*/ 4 w 20000"/>
                  <a:gd name="T45" fmla="*/ 9 h 20000"/>
                  <a:gd name="T46" fmla="*/ 3 w 20000"/>
                  <a:gd name="T47" fmla="*/ 8 h 20000"/>
                  <a:gd name="T48" fmla="*/ 3 w 20000"/>
                  <a:gd name="T49" fmla="*/ 7 h 20000"/>
                  <a:gd name="T50" fmla="*/ 0 w 20000"/>
                  <a:gd name="T51" fmla="*/ 6 h 20000"/>
                  <a:gd name="T52" fmla="*/ 0 w 20000"/>
                  <a:gd name="T53" fmla="*/ 5 h 20000"/>
                  <a:gd name="T54" fmla="*/ 0 w 20000"/>
                  <a:gd name="T55" fmla="*/ 4 h 20000"/>
                  <a:gd name="T56" fmla="*/ 3 w 20000"/>
                  <a:gd name="T57" fmla="*/ 2 h 20000"/>
                  <a:gd name="T58" fmla="*/ 3 w 20000"/>
                  <a:gd name="T59" fmla="*/ 2 h 20000"/>
                  <a:gd name="T60" fmla="*/ 4 w 20000"/>
                  <a:gd name="T61" fmla="*/ 1 h 20000"/>
                  <a:gd name="T62" fmla="*/ 9 w 20000"/>
                  <a:gd name="T63" fmla="*/ 1 h 20000"/>
                  <a:gd name="T64" fmla="*/ 10 w 20000"/>
                  <a:gd name="T65" fmla="*/ 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6364" y="833"/>
                    </a:moveTo>
                    <a:lnTo>
                      <a:pt x="8182" y="0"/>
                    </a:lnTo>
                    <a:lnTo>
                      <a:pt x="10909" y="0"/>
                    </a:lnTo>
                    <a:lnTo>
                      <a:pt x="11818" y="0"/>
                    </a:lnTo>
                    <a:lnTo>
                      <a:pt x="13636" y="833"/>
                    </a:lnTo>
                    <a:lnTo>
                      <a:pt x="14545" y="1667"/>
                    </a:lnTo>
                    <a:lnTo>
                      <a:pt x="15455" y="3333"/>
                    </a:lnTo>
                    <a:lnTo>
                      <a:pt x="17273" y="4167"/>
                    </a:lnTo>
                    <a:lnTo>
                      <a:pt x="18182" y="5000"/>
                    </a:lnTo>
                    <a:lnTo>
                      <a:pt x="19091" y="8333"/>
                    </a:lnTo>
                    <a:lnTo>
                      <a:pt x="19091" y="11667"/>
                    </a:lnTo>
                    <a:lnTo>
                      <a:pt x="19091" y="12500"/>
                    </a:lnTo>
                    <a:lnTo>
                      <a:pt x="18182" y="15000"/>
                    </a:lnTo>
                    <a:lnTo>
                      <a:pt x="17273" y="15833"/>
                    </a:lnTo>
                    <a:lnTo>
                      <a:pt x="15455" y="15833"/>
                    </a:lnTo>
                    <a:lnTo>
                      <a:pt x="14545" y="16667"/>
                    </a:lnTo>
                    <a:lnTo>
                      <a:pt x="11818" y="18333"/>
                    </a:lnTo>
                    <a:lnTo>
                      <a:pt x="10000" y="19167"/>
                    </a:lnTo>
                    <a:lnTo>
                      <a:pt x="8182" y="19167"/>
                    </a:lnTo>
                    <a:lnTo>
                      <a:pt x="6364" y="19167"/>
                    </a:lnTo>
                    <a:lnTo>
                      <a:pt x="5455" y="18333"/>
                    </a:lnTo>
                    <a:lnTo>
                      <a:pt x="3636" y="18333"/>
                    </a:lnTo>
                    <a:lnTo>
                      <a:pt x="2727" y="16667"/>
                    </a:lnTo>
                    <a:lnTo>
                      <a:pt x="1818" y="15000"/>
                    </a:lnTo>
                    <a:lnTo>
                      <a:pt x="1818" y="12500"/>
                    </a:lnTo>
                    <a:lnTo>
                      <a:pt x="0" y="10833"/>
                    </a:lnTo>
                    <a:lnTo>
                      <a:pt x="0" y="8333"/>
                    </a:lnTo>
                    <a:lnTo>
                      <a:pt x="0" y="6667"/>
                    </a:lnTo>
                    <a:lnTo>
                      <a:pt x="1818" y="4167"/>
                    </a:lnTo>
                    <a:lnTo>
                      <a:pt x="1818" y="3333"/>
                    </a:lnTo>
                    <a:lnTo>
                      <a:pt x="2727" y="1667"/>
                    </a:lnTo>
                    <a:lnTo>
                      <a:pt x="5455" y="1667"/>
                    </a:lnTo>
                    <a:lnTo>
                      <a:pt x="6364" y="8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38"/>
              <p:cNvSpPr>
                <a:spLocks/>
              </p:cNvSpPr>
              <p:nvPr/>
            </p:nvSpPr>
            <p:spPr bwMode="auto">
              <a:xfrm>
                <a:off x="6389" y="13597"/>
                <a:ext cx="11286" cy="6402"/>
              </a:xfrm>
              <a:custGeom>
                <a:avLst/>
                <a:gdLst>
                  <a:gd name="T0" fmla="*/ 2171 w 20000"/>
                  <a:gd name="T1" fmla="*/ 236 h 20000"/>
                  <a:gd name="T2" fmla="*/ 1536 w 20000"/>
                  <a:gd name="T3" fmla="*/ 155 h 20000"/>
                  <a:gd name="T4" fmla="*/ 942 w 20000"/>
                  <a:gd name="T5" fmla="*/ 292 h 20000"/>
                  <a:gd name="T6" fmla="*/ 737 w 20000"/>
                  <a:gd name="T7" fmla="*/ 484 h 20000"/>
                  <a:gd name="T8" fmla="*/ 287 w 20000"/>
                  <a:gd name="T9" fmla="*/ 590 h 20000"/>
                  <a:gd name="T10" fmla="*/ 0 w 20000"/>
                  <a:gd name="T11" fmla="*/ 720 h 20000"/>
                  <a:gd name="T12" fmla="*/ 82 w 20000"/>
                  <a:gd name="T13" fmla="*/ 875 h 20000"/>
                  <a:gd name="T14" fmla="*/ 594 w 20000"/>
                  <a:gd name="T15" fmla="*/ 1000 h 20000"/>
                  <a:gd name="T16" fmla="*/ 1065 w 20000"/>
                  <a:gd name="T17" fmla="*/ 1037 h 20000"/>
                  <a:gd name="T18" fmla="*/ 471 w 20000"/>
                  <a:gd name="T19" fmla="*/ 1093 h 20000"/>
                  <a:gd name="T20" fmla="*/ 82 w 20000"/>
                  <a:gd name="T21" fmla="*/ 1223 h 20000"/>
                  <a:gd name="T22" fmla="*/ 143 w 20000"/>
                  <a:gd name="T23" fmla="*/ 1403 h 20000"/>
                  <a:gd name="T24" fmla="*/ 553 w 20000"/>
                  <a:gd name="T25" fmla="*/ 1509 h 20000"/>
                  <a:gd name="T26" fmla="*/ 901 w 20000"/>
                  <a:gd name="T27" fmla="*/ 1609 h 20000"/>
                  <a:gd name="T28" fmla="*/ 942 w 20000"/>
                  <a:gd name="T29" fmla="*/ 1664 h 20000"/>
                  <a:gd name="T30" fmla="*/ 1126 w 20000"/>
                  <a:gd name="T31" fmla="*/ 1807 h 20000"/>
                  <a:gd name="T32" fmla="*/ 1577 w 20000"/>
                  <a:gd name="T33" fmla="*/ 1882 h 20000"/>
                  <a:gd name="T34" fmla="*/ 2109 w 20000"/>
                  <a:gd name="T35" fmla="*/ 1832 h 20000"/>
                  <a:gd name="T36" fmla="*/ 2478 w 20000"/>
                  <a:gd name="T37" fmla="*/ 1702 h 20000"/>
                  <a:gd name="T38" fmla="*/ 2560 w 20000"/>
                  <a:gd name="T39" fmla="*/ 1689 h 20000"/>
                  <a:gd name="T40" fmla="*/ 2560 w 20000"/>
                  <a:gd name="T41" fmla="*/ 1832 h 20000"/>
                  <a:gd name="T42" fmla="*/ 2765 w 20000"/>
                  <a:gd name="T43" fmla="*/ 1963 h 20000"/>
                  <a:gd name="T44" fmla="*/ 3236 w 20000"/>
                  <a:gd name="T45" fmla="*/ 2043 h 20000"/>
                  <a:gd name="T46" fmla="*/ 3604 w 20000"/>
                  <a:gd name="T47" fmla="*/ 2012 h 20000"/>
                  <a:gd name="T48" fmla="*/ 3931 w 20000"/>
                  <a:gd name="T49" fmla="*/ 1925 h 20000"/>
                  <a:gd name="T50" fmla="*/ 4178 w 20000"/>
                  <a:gd name="T51" fmla="*/ 1882 h 20000"/>
                  <a:gd name="T52" fmla="*/ 4587 w 20000"/>
                  <a:gd name="T53" fmla="*/ 1882 h 20000"/>
                  <a:gd name="T54" fmla="*/ 4956 w 20000"/>
                  <a:gd name="T55" fmla="*/ 1875 h 20000"/>
                  <a:gd name="T56" fmla="*/ 5345 w 20000"/>
                  <a:gd name="T57" fmla="*/ 1764 h 20000"/>
                  <a:gd name="T58" fmla="*/ 5365 w 20000"/>
                  <a:gd name="T59" fmla="*/ 1565 h 20000"/>
                  <a:gd name="T60" fmla="*/ 4792 w 20000"/>
                  <a:gd name="T61" fmla="*/ 1366 h 20000"/>
                  <a:gd name="T62" fmla="*/ 5365 w 20000"/>
                  <a:gd name="T63" fmla="*/ 1441 h 20000"/>
                  <a:gd name="T64" fmla="*/ 5897 w 20000"/>
                  <a:gd name="T65" fmla="*/ 1441 h 20000"/>
                  <a:gd name="T66" fmla="*/ 6307 w 20000"/>
                  <a:gd name="T67" fmla="*/ 1329 h 20000"/>
                  <a:gd name="T68" fmla="*/ 6327 w 20000"/>
                  <a:gd name="T69" fmla="*/ 1155 h 20000"/>
                  <a:gd name="T70" fmla="*/ 6246 w 20000"/>
                  <a:gd name="T71" fmla="*/ 1124 h 20000"/>
                  <a:gd name="T72" fmla="*/ 6164 w 20000"/>
                  <a:gd name="T73" fmla="*/ 1068 h 20000"/>
                  <a:gd name="T74" fmla="*/ 6164 w 20000"/>
                  <a:gd name="T75" fmla="*/ 950 h 20000"/>
                  <a:gd name="T76" fmla="*/ 6307 w 20000"/>
                  <a:gd name="T77" fmla="*/ 789 h 20000"/>
                  <a:gd name="T78" fmla="*/ 6164 w 20000"/>
                  <a:gd name="T79" fmla="*/ 633 h 20000"/>
                  <a:gd name="T80" fmla="*/ 5591 w 20000"/>
                  <a:gd name="T81" fmla="*/ 565 h 20000"/>
                  <a:gd name="T82" fmla="*/ 5038 w 20000"/>
                  <a:gd name="T83" fmla="*/ 602 h 20000"/>
                  <a:gd name="T84" fmla="*/ 5038 w 20000"/>
                  <a:gd name="T85" fmla="*/ 540 h 20000"/>
                  <a:gd name="T86" fmla="*/ 5304 w 20000"/>
                  <a:gd name="T87" fmla="*/ 367 h 20000"/>
                  <a:gd name="T88" fmla="*/ 5017 w 20000"/>
                  <a:gd name="T89" fmla="*/ 149 h 20000"/>
                  <a:gd name="T90" fmla="*/ 4219 w 20000"/>
                  <a:gd name="T91" fmla="*/ 137 h 20000"/>
                  <a:gd name="T92" fmla="*/ 3727 w 20000"/>
                  <a:gd name="T93" fmla="*/ 56 h 20000"/>
                  <a:gd name="T94" fmla="*/ 3010 w 20000"/>
                  <a:gd name="T95" fmla="*/ 6 h 20000"/>
                  <a:gd name="T96" fmla="*/ 2539 w 20000"/>
                  <a:gd name="T97" fmla="*/ 149 h 20000"/>
                  <a:gd name="T98" fmla="*/ 2539 w 20000"/>
                  <a:gd name="T99" fmla="*/ 429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7974" y="4182"/>
                    </a:moveTo>
                    <a:lnTo>
                      <a:pt x="7653" y="3455"/>
                    </a:lnTo>
                    <a:lnTo>
                      <a:pt x="7203" y="2788"/>
                    </a:lnTo>
                    <a:lnTo>
                      <a:pt x="6817" y="2303"/>
                    </a:lnTo>
                    <a:lnTo>
                      <a:pt x="6238" y="2000"/>
                    </a:lnTo>
                    <a:lnTo>
                      <a:pt x="5788" y="1697"/>
                    </a:lnTo>
                    <a:lnTo>
                      <a:pt x="5338" y="1515"/>
                    </a:lnTo>
                    <a:lnTo>
                      <a:pt x="4823" y="1515"/>
                    </a:lnTo>
                    <a:lnTo>
                      <a:pt x="4309" y="1697"/>
                    </a:lnTo>
                    <a:lnTo>
                      <a:pt x="3730" y="2000"/>
                    </a:lnTo>
                    <a:lnTo>
                      <a:pt x="3344" y="2364"/>
                    </a:lnTo>
                    <a:lnTo>
                      <a:pt x="2958" y="2848"/>
                    </a:lnTo>
                    <a:lnTo>
                      <a:pt x="2830" y="3455"/>
                    </a:lnTo>
                    <a:lnTo>
                      <a:pt x="2830" y="3879"/>
                    </a:lnTo>
                    <a:lnTo>
                      <a:pt x="2572" y="4242"/>
                    </a:lnTo>
                    <a:lnTo>
                      <a:pt x="2315" y="4727"/>
                    </a:lnTo>
                    <a:lnTo>
                      <a:pt x="1994" y="5030"/>
                    </a:lnTo>
                    <a:lnTo>
                      <a:pt x="1672" y="5333"/>
                    </a:lnTo>
                    <a:lnTo>
                      <a:pt x="1286" y="5515"/>
                    </a:lnTo>
                    <a:lnTo>
                      <a:pt x="900" y="5758"/>
                    </a:lnTo>
                    <a:lnTo>
                      <a:pt x="579" y="6121"/>
                    </a:lnTo>
                    <a:lnTo>
                      <a:pt x="322" y="6303"/>
                    </a:lnTo>
                    <a:lnTo>
                      <a:pt x="193" y="6667"/>
                    </a:lnTo>
                    <a:lnTo>
                      <a:pt x="0" y="7030"/>
                    </a:lnTo>
                    <a:lnTo>
                      <a:pt x="0" y="7394"/>
                    </a:lnTo>
                    <a:lnTo>
                      <a:pt x="0" y="7697"/>
                    </a:lnTo>
                    <a:lnTo>
                      <a:pt x="64" y="8182"/>
                    </a:lnTo>
                    <a:lnTo>
                      <a:pt x="257" y="8545"/>
                    </a:lnTo>
                    <a:lnTo>
                      <a:pt x="579" y="8909"/>
                    </a:lnTo>
                    <a:lnTo>
                      <a:pt x="900" y="9212"/>
                    </a:lnTo>
                    <a:lnTo>
                      <a:pt x="1350" y="9515"/>
                    </a:lnTo>
                    <a:lnTo>
                      <a:pt x="1865" y="9758"/>
                    </a:lnTo>
                    <a:lnTo>
                      <a:pt x="2444" y="9879"/>
                    </a:lnTo>
                    <a:lnTo>
                      <a:pt x="3151" y="9939"/>
                    </a:lnTo>
                    <a:lnTo>
                      <a:pt x="3794" y="10061"/>
                    </a:lnTo>
                    <a:lnTo>
                      <a:pt x="3344" y="10121"/>
                    </a:lnTo>
                    <a:lnTo>
                      <a:pt x="2894" y="10182"/>
                    </a:lnTo>
                    <a:lnTo>
                      <a:pt x="2444" y="10303"/>
                    </a:lnTo>
                    <a:lnTo>
                      <a:pt x="2058" y="10364"/>
                    </a:lnTo>
                    <a:lnTo>
                      <a:pt x="1479" y="10667"/>
                    </a:lnTo>
                    <a:lnTo>
                      <a:pt x="1093" y="10909"/>
                    </a:lnTo>
                    <a:lnTo>
                      <a:pt x="643" y="11212"/>
                    </a:lnTo>
                    <a:lnTo>
                      <a:pt x="450" y="11515"/>
                    </a:lnTo>
                    <a:lnTo>
                      <a:pt x="257" y="11939"/>
                    </a:lnTo>
                    <a:lnTo>
                      <a:pt x="64" y="12424"/>
                    </a:lnTo>
                    <a:lnTo>
                      <a:pt x="64" y="12909"/>
                    </a:lnTo>
                    <a:lnTo>
                      <a:pt x="257" y="13333"/>
                    </a:lnTo>
                    <a:lnTo>
                      <a:pt x="450" y="13697"/>
                    </a:lnTo>
                    <a:lnTo>
                      <a:pt x="643" y="13879"/>
                    </a:lnTo>
                    <a:lnTo>
                      <a:pt x="900" y="14242"/>
                    </a:lnTo>
                    <a:lnTo>
                      <a:pt x="1286" y="14606"/>
                    </a:lnTo>
                    <a:lnTo>
                      <a:pt x="1736" y="14727"/>
                    </a:lnTo>
                    <a:lnTo>
                      <a:pt x="2058" y="14970"/>
                    </a:lnTo>
                    <a:lnTo>
                      <a:pt x="2315" y="15152"/>
                    </a:lnTo>
                    <a:lnTo>
                      <a:pt x="2572" y="15394"/>
                    </a:lnTo>
                    <a:lnTo>
                      <a:pt x="2830" y="15697"/>
                    </a:lnTo>
                    <a:lnTo>
                      <a:pt x="2830" y="15758"/>
                    </a:lnTo>
                    <a:lnTo>
                      <a:pt x="2894" y="15818"/>
                    </a:lnTo>
                    <a:lnTo>
                      <a:pt x="2894" y="16000"/>
                    </a:lnTo>
                    <a:lnTo>
                      <a:pt x="2958" y="16242"/>
                    </a:lnTo>
                    <a:lnTo>
                      <a:pt x="3023" y="16485"/>
                    </a:lnTo>
                    <a:lnTo>
                      <a:pt x="3151" y="16667"/>
                    </a:lnTo>
                    <a:lnTo>
                      <a:pt x="3344" y="17212"/>
                    </a:lnTo>
                    <a:lnTo>
                      <a:pt x="3537" y="17636"/>
                    </a:lnTo>
                    <a:lnTo>
                      <a:pt x="3794" y="17939"/>
                    </a:lnTo>
                    <a:lnTo>
                      <a:pt x="4180" y="18242"/>
                    </a:lnTo>
                    <a:lnTo>
                      <a:pt x="4630" y="18364"/>
                    </a:lnTo>
                    <a:lnTo>
                      <a:pt x="4952" y="18364"/>
                    </a:lnTo>
                    <a:lnTo>
                      <a:pt x="5402" y="18364"/>
                    </a:lnTo>
                    <a:lnTo>
                      <a:pt x="5916" y="18242"/>
                    </a:lnTo>
                    <a:lnTo>
                      <a:pt x="6238" y="18061"/>
                    </a:lnTo>
                    <a:lnTo>
                      <a:pt x="6624" y="17879"/>
                    </a:lnTo>
                    <a:lnTo>
                      <a:pt x="6945" y="17636"/>
                    </a:lnTo>
                    <a:lnTo>
                      <a:pt x="7203" y="17394"/>
                    </a:lnTo>
                    <a:lnTo>
                      <a:pt x="7524" y="16970"/>
                    </a:lnTo>
                    <a:lnTo>
                      <a:pt x="7781" y="16606"/>
                    </a:lnTo>
                    <a:lnTo>
                      <a:pt x="8039" y="16121"/>
                    </a:lnTo>
                    <a:lnTo>
                      <a:pt x="8360" y="15697"/>
                    </a:lnTo>
                    <a:lnTo>
                      <a:pt x="8103" y="16061"/>
                    </a:lnTo>
                    <a:lnTo>
                      <a:pt x="8039" y="16485"/>
                    </a:lnTo>
                    <a:lnTo>
                      <a:pt x="7974" y="16788"/>
                    </a:lnTo>
                    <a:lnTo>
                      <a:pt x="7974" y="17152"/>
                    </a:lnTo>
                    <a:lnTo>
                      <a:pt x="7974" y="17515"/>
                    </a:lnTo>
                    <a:lnTo>
                      <a:pt x="8039" y="17879"/>
                    </a:lnTo>
                    <a:lnTo>
                      <a:pt x="8103" y="18061"/>
                    </a:lnTo>
                    <a:lnTo>
                      <a:pt x="8296" y="18485"/>
                    </a:lnTo>
                    <a:lnTo>
                      <a:pt x="8424" y="18788"/>
                    </a:lnTo>
                    <a:lnTo>
                      <a:pt x="8682" y="19152"/>
                    </a:lnTo>
                    <a:lnTo>
                      <a:pt x="8939" y="19455"/>
                    </a:lnTo>
                    <a:lnTo>
                      <a:pt x="9389" y="19697"/>
                    </a:lnTo>
                    <a:lnTo>
                      <a:pt x="9711" y="19879"/>
                    </a:lnTo>
                    <a:lnTo>
                      <a:pt x="10161" y="19939"/>
                    </a:lnTo>
                    <a:lnTo>
                      <a:pt x="10547" y="19939"/>
                    </a:lnTo>
                    <a:lnTo>
                      <a:pt x="10932" y="19879"/>
                    </a:lnTo>
                    <a:lnTo>
                      <a:pt x="11125" y="19697"/>
                    </a:lnTo>
                    <a:lnTo>
                      <a:pt x="11318" y="19636"/>
                    </a:lnTo>
                    <a:lnTo>
                      <a:pt x="11511" y="19455"/>
                    </a:lnTo>
                    <a:lnTo>
                      <a:pt x="11704" y="19333"/>
                    </a:lnTo>
                    <a:lnTo>
                      <a:pt x="12090" y="19030"/>
                    </a:lnTo>
                    <a:lnTo>
                      <a:pt x="12347" y="18788"/>
                    </a:lnTo>
                    <a:lnTo>
                      <a:pt x="12669" y="18606"/>
                    </a:lnTo>
                    <a:lnTo>
                      <a:pt x="12733" y="18545"/>
                    </a:lnTo>
                    <a:lnTo>
                      <a:pt x="12926" y="18485"/>
                    </a:lnTo>
                    <a:lnTo>
                      <a:pt x="13119" y="18364"/>
                    </a:lnTo>
                    <a:lnTo>
                      <a:pt x="13376" y="18364"/>
                    </a:lnTo>
                    <a:lnTo>
                      <a:pt x="13569" y="18364"/>
                    </a:lnTo>
                    <a:lnTo>
                      <a:pt x="13891" y="18364"/>
                    </a:lnTo>
                    <a:lnTo>
                      <a:pt x="14405" y="18364"/>
                    </a:lnTo>
                    <a:lnTo>
                      <a:pt x="14727" y="18364"/>
                    </a:lnTo>
                    <a:lnTo>
                      <a:pt x="15048" y="18364"/>
                    </a:lnTo>
                    <a:lnTo>
                      <a:pt x="15305" y="18364"/>
                    </a:lnTo>
                    <a:lnTo>
                      <a:pt x="15563" y="18303"/>
                    </a:lnTo>
                    <a:lnTo>
                      <a:pt x="15884" y="18061"/>
                    </a:lnTo>
                    <a:lnTo>
                      <a:pt x="16270" y="17879"/>
                    </a:lnTo>
                    <a:lnTo>
                      <a:pt x="16592" y="17515"/>
                    </a:lnTo>
                    <a:lnTo>
                      <a:pt x="16785" y="17212"/>
                    </a:lnTo>
                    <a:lnTo>
                      <a:pt x="16913" y="16667"/>
                    </a:lnTo>
                    <a:lnTo>
                      <a:pt x="16913" y="16242"/>
                    </a:lnTo>
                    <a:lnTo>
                      <a:pt x="16913" y="15758"/>
                    </a:lnTo>
                    <a:lnTo>
                      <a:pt x="16849" y="15273"/>
                    </a:lnTo>
                    <a:lnTo>
                      <a:pt x="16656" y="14848"/>
                    </a:lnTo>
                    <a:lnTo>
                      <a:pt x="16270" y="14303"/>
                    </a:lnTo>
                    <a:lnTo>
                      <a:pt x="15756" y="13818"/>
                    </a:lnTo>
                    <a:lnTo>
                      <a:pt x="15048" y="13333"/>
                    </a:lnTo>
                    <a:lnTo>
                      <a:pt x="15563" y="13576"/>
                    </a:lnTo>
                    <a:lnTo>
                      <a:pt x="16077" y="13818"/>
                    </a:lnTo>
                    <a:lnTo>
                      <a:pt x="16463" y="14000"/>
                    </a:lnTo>
                    <a:lnTo>
                      <a:pt x="16849" y="14061"/>
                    </a:lnTo>
                    <a:lnTo>
                      <a:pt x="17299" y="14121"/>
                    </a:lnTo>
                    <a:lnTo>
                      <a:pt x="17814" y="14121"/>
                    </a:lnTo>
                    <a:lnTo>
                      <a:pt x="18199" y="14121"/>
                    </a:lnTo>
                    <a:lnTo>
                      <a:pt x="18521" y="14061"/>
                    </a:lnTo>
                    <a:lnTo>
                      <a:pt x="18907" y="13879"/>
                    </a:lnTo>
                    <a:lnTo>
                      <a:pt x="19357" y="13697"/>
                    </a:lnTo>
                    <a:lnTo>
                      <a:pt x="19550" y="13333"/>
                    </a:lnTo>
                    <a:lnTo>
                      <a:pt x="19807" y="12970"/>
                    </a:lnTo>
                    <a:lnTo>
                      <a:pt x="19936" y="12667"/>
                    </a:lnTo>
                    <a:lnTo>
                      <a:pt x="19936" y="12182"/>
                    </a:lnTo>
                    <a:lnTo>
                      <a:pt x="19936" y="11758"/>
                    </a:lnTo>
                    <a:lnTo>
                      <a:pt x="19871" y="11273"/>
                    </a:lnTo>
                    <a:lnTo>
                      <a:pt x="19807" y="11212"/>
                    </a:lnTo>
                    <a:lnTo>
                      <a:pt x="19807" y="11091"/>
                    </a:lnTo>
                    <a:lnTo>
                      <a:pt x="19743" y="11030"/>
                    </a:lnTo>
                    <a:lnTo>
                      <a:pt x="19614" y="10970"/>
                    </a:lnTo>
                    <a:lnTo>
                      <a:pt x="19486" y="10727"/>
                    </a:lnTo>
                    <a:lnTo>
                      <a:pt x="19486" y="10667"/>
                    </a:lnTo>
                    <a:lnTo>
                      <a:pt x="19357" y="10485"/>
                    </a:lnTo>
                    <a:lnTo>
                      <a:pt x="19357" y="10424"/>
                    </a:lnTo>
                    <a:lnTo>
                      <a:pt x="19357" y="10364"/>
                    </a:lnTo>
                    <a:lnTo>
                      <a:pt x="19293" y="10061"/>
                    </a:lnTo>
                    <a:lnTo>
                      <a:pt x="19293" y="9636"/>
                    </a:lnTo>
                    <a:lnTo>
                      <a:pt x="19357" y="9273"/>
                    </a:lnTo>
                    <a:lnTo>
                      <a:pt x="19486" y="8909"/>
                    </a:lnTo>
                    <a:lnTo>
                      <a:pt x="19550" y="8545"/>
                    </a:lnTo>
                    <a:lnTo>
                      <a:pt x="19743" y="8182"/>
                    </a:lnTo>
                    <a:lnTo>
                      <a:pt x="19807" y="7697"/>
                    </a:lnTo>
                    <a:lnTo>
                      <a:pt x="19871" y="7333"/>
                    </a:lnTo>
                    <a:lnTo>
                      <a:pt x="19807" y="6970"/>
                    </a:lnTo>
                    <a:lnTo>
                      <a:pt x="19614" y="6485"/>
                    </a:lnTo>
                    <a:lnTo>
                      <a:pt x="19357" y="6182"/>
                    </a:lnTo>
                    <a:lnTo>
                      <a:pt x="18971" y="5879"/>
                    </a:lnTo>
                    <a:lnTo>
                      <a:pt x="18521" y="5697"/>
                    </a:lnTo>
                    <a:lnTo>
                      <a:pt x="18071" y="5515"/>
                    </a:lnTo>
                    <a:lnTo>
                      <a:pt x="17556" y="5515"/>
                    </a:lnTo>
                    <a:lnTo>
                      <a:pt x="16913" y="5515"/>
                    </a:lnTo>
                    <a:lnTo>
                      <a:pt x="16463" y="5576"/>
                    </a:lnTo>
                    <a:lnTo>
                      <a:pt x="16141" y="5758"/>
                    </a:lnTo>
                    <a:lnTo>
                      <a:pt x="15820" y="5879"/>
                    </a:lnTo>
                    <a:lnTo>
                      <a:pt x="15370" y="6000"/>
                    </a:lnTo>
                    <a:lnTo>
                      <a:pt x="14920" y="6182"/>
                    </a:lnTo>
                    <a:lnTo>
                      <a:pt x="15370" y="5697"/>
                    </a:lnTo>
                    <a:lnTo>
                      <a:pt x="15820" y="5273"/>
                    </a:lnTo>
                    <a:lnTo>
                      <a:pt x="16141" y="4848"/>
                    </a:lnTo>
                    <a:lnTo>
                      <a:pt x="16399" y="4303"/>
                    </a:lnTo>
                    <a:lnTo>
                      <a:pt x="16592" y="3939"/>
                    </a:lnTo>
                    <a:lnTo>
                      <a:pt x="16656" y="3576"/>
                    </a:lnTo>
                    <a:lnTo>
                      <a:pt x="16592" y="3091"/>
                    </a:lnTo>
                    <a:lnTo>
                      <a:pt x="16463" y="2727"/>
                    </a:lnTo>
                    <a:lnTo>
                      <a:pt x="16141" y="2000"/>
                    </a:lnTo>
                    <a:lnTo>
                      <a:pt x="15756" y="1455"/>
                    </a:lnTo>
                    <a:lnTo>
                      <a:pt x="15048" y="1212"/>
                    </a:lnTo>
                    <a:lnTo>
                      <a:pt x="14405" y="1212"/>
                    </a:lnTo>
                    <a:lnTo>
                      <a:pt x="13891" y="1212"/>
                    </a:lnTo>
                    <a:lnTo>
                      <a:pt x="13248" y="1333"/>
                    </a:lnTo>
                    <a:lnTo>
                      <a:pt x="12733" y="1212"/>
                    </a:lnTo>
                    <a:lnTo>
                      <a:pt x="12347" y="1091"/>
                    </a:lnTo>
                    <a:lnTo>
                      <a:pt x="12026" y="848"/>
                    </a:lnTo>
                    <a:lnTo>
                      <a:pt x="11704" y="545"/>
                    </a:lnTo>
                    <a:lnTo>
                      <a:pt x="11190" y="242"/>
                    </a:lnTo>
                    <a:lnTo>
                      <a:pt x="10675" y="0"/>
                    </a:lnTo>
                    <a:lnTo>
                      <a:pt x="10096" y="0"/>
                    </a:lnTo>
                    <a:lnTo>
                      <a:pt x="9453" y="61"/>
                    </a:lnTo>
                    <a:lnTo>
                      <a:pt x="8939" y="303"/>
                    </a:lnTo>
                    <a:lnTo>
                      <a:pt x="8553" y="545"/>
                    </a:lnTo>
                    <a:lnTo>
                      <a:pt x="8103" y="970"/>
                    </a:lnTo>
                    <a:lnTo>
                      <a:pt x="7974" y="1455"/>
                    </a:lnTo>
                    <a:lnTo>
                      <a:pt x="7781" y="2000"/>
                    </a:lnTo>
                    <a:lnTo>
                      <a:pt x="7781" y="2606"/>
                    </a:lnTo>
                    <a:lnTo>
                      <a:pt x="7781" y="3394"/>
                    </a:lnTo>
                    <a:lnTo>
                      <a:pt x="7974" y="418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988" y="2"/>
                <a:ext cx="19011" cy="14598"/>
              </a:xfrm>
              <a:custGeom>
                <a:avLst/>
                <a:gdLst>
                  <a:gd name="T0" fmla="*/ 7829 w 20000"/>
                  <a:gd name="T1" fmla="*/ 9438 h 20000"/>
                  <a:gd name="T2" fmla="*/ 5518 w 20000"/>
                  <a:gd name="T3" fmla="*/ 7768 h 20000"/>
                  <a:gd name="T4" fmla="*/ 3104 w 20000"/>
                  <a:gd name="T5" fmla="*/ 6226 h 20000"/>
                  <a:gd name="T6" fmla="*/ 1069 w 20000"/>
                  <a:gd name="T7" fmla="*/ 4670 h 20000"/>
                  <a:gd name="T8" fmla="*/ 34 w 20000"/>
                  <a:gd name="T9" fmla="*/ 3014 h 20000"/>
                  <a:gd name="T10" fmla="*/ 379 w 20000"/>
                  <a:gd name="T11" fmla="*/ 1372 h 20000"/>
                  <a:gd name="T12" fmla="*/ 2622 w 20000"/>
                  <a:gd name="T13" fmla="*/ 396 h 20000"/>
                  <a:gd name="T14" fmla="*/ 6035 w 20000"/>
                  <a:gd name="T15" fmla="*/ 0 h 20000"/>
                  <a:gd name="T16" fmla="*/ 9587 w 20000"/>
                  <a:gd name="T17" fmla="*/ 184 h 20000"/>
                  <a:gd name="T18" fmla="*/ 12346 w 20000"/>
                  <a:gd name="T19" fmla="*/ 877 h 20000"/>
                  <a:gd name="T20" fmla="*/ 13242 w 20000"/>
                  <a:gd name="T21" fmla="*/ 2151 h 20000"/>
                  <a:gd name="T22" fmla="*/ 12380 w 20000"/>
                  <a:gd name="T23" fmla="*/ 2901 h 20000"/>
                  <a:gd name="T24" fmla="*/ 10242 w 20000"/>
                  <a:gd name="T25" fmla="*/ 3071 h 20000"/>
                  <a:gd name="T26" fmla="*/ 8897 w 20000"/>
                  <a:gd name="T27" fmla="*/ 2433 h 20000"/>
                  <a:gd name="T28" fmla="*/ 10242 w 20000"/>
                  <a:gd name="T29" fmla="*/ 2080 h 20000"/>
                  <a:gd name="T30" fmla="*/ 10070 w 20000"/>
                  <a:gd name="T31" fmla="*/ 1500 h 20000"/>
                  <a:gd name="T32" fmla="*/ 8449 w 20000"/>
                  <a:gd name="T33" fmla="*/ 920 h 20000"/>
                  <a:gd name="T34" fmla="*/ 6312 w 20000"/>
                  <a:gd name="T35" fmla="*/ 609 h 20000"/>
                  <a:gd name="T36" fmla="*/ 4242 w 20000"/>
                  <a:gd name="T37" fmla="*/ 665 h 20000"/>
                  <a:gd name="T38" fmla="*/ 2517 w 20000"/>
                  <a:gd name="T39" fmla="*/ 1047 h 20000"/>
                  <a:gd name="T40" fmla="*/ 1449 w 20000"/>
                  <a:gd name="T41" fmla="*/ 1698 h 20000"/>
                  <a:gd name="T42" fmla="*/ 1241 w 20000"/>
                  <a:gd name="T43" fmla="*/ 2604 h 20000"/>
                  <a:gd name="T44" fmla="*/ 1862 w 20000"/>
                  <a:gd name="T45" fmla="*/ 3552 h 20000"/>
                  <a:gd name="T46" fmla="*/ 2966 w 20000"/>
                  <a:gd name="T47" fmla="*/ 4443 h 20000"/>
                  <a:gd name="T48" fmla="*/ 4552 w 20000"/>
                  <a:gd name="T49" fmla="*/ 5207 h 20000"/>
                  <a:gd name="T50" fmla="*/ 6241 w 20000"/>
                  <a:gd name="T51" fmla="*/ 5830 h 20000"/>
                  <a:gd name="T52" fmla="*/ 8035 w 20000"/>
                  <a:gd name="T53" fmla="*/ 6283 h 20000"/>
                  <a:gd name="T54" fmla="*/ 10759 w 20000"/>
                  <a:gd name="T55" fmla="*/ 6650 h 20000"/>
                  <a:gd name="T56" fmla="*/ 12621 w 20000"/>
                  <a:gd name="T57" fmla="*/ 6552 h 20000"/>
                  <a:gd name="T58" fmla="*/ 14243 w 20000"/>
                  <a:gd name="T59" fmla="*/ 5985 h 20000"/>
                  <a:gd name="T60" fmla="*/ 13932 w 20000"/>
                  <a:gd name="T61" fmla="*/ 5136 h 20000"/>
                  <a:gd name="T62" fmla="*/ 13449 w 20000"/>
                  <a:gd name="T63" fmla="*/ 4514 h 20000"/>
                  <a:gd name="T64" fmla="*/ 15175 w 20000"/>
                  <a:gd name="T65" fmla="*/ 4486 h 20000"/>
                  <a:gd name="T66" fmla="*/ 16726 w 20000"/>
                  <a:gd name="T67" fmla="*/ 4967 h 20000"/>
                  <a:gd name="T68" fmla="*/ 17726 w 20000"/>
                  <a:gd name="T69" fmla="*/ 5759 h 20000"/>
                  <a:gd name="T70" fmla="*/ 18037 w 20000"/>
                  <a:gd name="T71" fmla="*/ 6622 h 20000"/>
                  <a:gd name="T72" fmla="*/ 17588 w 20000"/>
                  <a:gd name="T73" fmla="*/ 7372 h 20000"/>
                  <a:gd name="T74" fmla="*/ 15864 w 20000"/>
                  <a:gd name="T75" fmla="*/ 7896 h 20000"/>
                  <a:gd name="T76" fmla="*/ 13001 w 20000"/>
                  <a:gd name="T77" fmla="*/ 8122 h 20000"/>
                  <a:gd name="T78" fmla="*/ 10139 w 20000"/>
                  <a:gd name="T79" fmla="*/ 7811 h 20000"/>
                  <a:gd name="T80" fmla="*/ 7276 w 20000"/>
                  <a:gd name="T81" fmla="*/ 7019 h 20000"/>
                  <a:gd name="T82" fmla="*/ 4484 w 20000"/>
                  <a:gd name="T83" fmla="*/ 5830 h 20000"/>
                  <a:gd name="T84" fmla="*/ 1724 w 20000"/>
                  <a:gd name="T85" fmla="*/ 4274 h 20000"/>
                  <a:gd name="T86" fmla="*/ 2517 w 20000"/>
                  <a:gd name="T87" fmla="*/ 4981 h 20000"/>
                  <a:gd name="T88" fmla="*/ 4242 w 20000"/>
                  <a:gd name="T89" fmla="*/ 6113 h 20000"/>
                  <a:gd name="T90" fmla="*/ 6346 w 20000"/>
                  <a:gd name="T91" fmla="*/ 7500 h 20000"/>
                  <a:gd name="T92" fmla="*/ 8242 w 20000"/>
                  <a:gd name="T93" fmla="*/ 8929 h 20000"/>
                  <a:gd name="T94" fmla="*/ 9104 w 20000"/>
                  <a:gd name="T95" fmla="*/ 10259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10076" y="19973"/>
                    </a:moveTo>
                    <a:lnTo>
                      <a:pt x="9427" y="18831"/>
                    </a:lnTo>
                    <a:lnTo>
                      <a:pt x="8664" y="17716"/>
                    </a:lnTo>
                    <a:lnTo>
                      <a:pt x="7824" y="16653"/>
                    </a:lnTo>
                    <a:lnTo>
                      <a:pt x="7023" y="15618"/>
                    </a:lnTo>
                    <a:lnTo>
                      <a:pt x="6107" y="14582"/>
                    </a:lnTo>
                    <a:lnTo>
                      <a:pt x="5229" y="13599"/>
                    </a:lnTo>
                    <a:lnTo>
                      <a:pt x="4313" y="12643"/>
                    </a:lnTo>
                    <a:lnTo>
                      <a:pt x="3435" y="11687"/>
                    </a:lnTo>
                    <a:lnTo>
                      <a:pt x="2710" y="10730"/>
                    </a:lnTo>
                    <a:lnTo>
                      <a:pt x="1947" y="9748"/>
                    </a:lnTo>
                    <a:lnTo>
                      <a:pt x="1183" y="8765"/>
                    </a:lnTo>
                    <a:lnTo>
                      <a:pt x="725" y="7756"/>
                    </a:lnTo>
                    <a:lnTo>
                      <a:pt x="305" y="6773"/>
                    </a:lnTo>
                    <a:lnTo>
                      <a:pt x="38" y="5657"/>
                    </a:lnTo>
                    <a:lnTo>
                      <a:pt x="0" y="4568"/>
                    </a:lnTo>
                    <a:lnTo>
                      <a:pt x="115" y="3426"/>
                    </a:lnTo>
                    <a:lnTo>
                      <a:pt x="420" y="2576"/>
                    </a:lnTo>
                    <a:lnTo>
                      <a:pt x="1031" y="1833"/>
                    </a:lnTo>
                    <a:lnTo>
                      <a:pt x="1908" y="1222"/>
                    </a:lnTo>
                    <a:lnTo>
                      <a:pt x="2901" y="744"/>
                    </a:lnTo>
                    <a:lnTo>
                      <a:pt x="4084" y="398"/>
                    </a:lnTo>
                    <a:lnTo>
                      <a:pt x="5305" y="133"/>
                    </a:lnTo>
                    <a:lnTo>
                      <a:pt x="6679" y="0"/>
                    </a:lnTo>
                    <a:lnTo>
                      <a:pt x="8015" y="0"/>
                    </a:lnTo>
                    <a:lnTo>
                      <a:pt x="9389" y="106"/>
                    </a:lnTo>
                    <a:lnTo>
                      <a:pt x="10611" y="345"/>
                    </a:lnTo>
                    <a:lnTo>
                      <a:pt x="11832" y="637"/>
                    </a:lnTo>
                    <a:lnTo>
                      <a:pt x="12824" y="1089"/>
                    </a:lnTo>
                    <a:lnTo>
                      <a:pt x="13664" y="1647"/>
                    </a:lnTo>
                    <a:lnTo>
                      <a:pt x="14313" y="2337"/>
                    </a:lnTo>
                    <a:lnTo>
                      <a:pt x="14656" y="3134"/>
                    </a:lnTo>
                    <a:lnTo>
                      <a:pt x="14656" y="4037"/>
                    </a:lnTo>
                    <a:lnTo>
                      <a:pt x="14504" y="4542"/>
                    </a:lnTo>
                    <a:lnTo>
                      <a:pt x="14160" y="5046"/>
                    </a:lnTo>
                    <a:lnTo>
                      <a:pt x="13702" y="5445"/>
                    </a:lnTo>
                    <a:lnTo>
                      <a:pt x="13130" y="5764"/>
                    </a:lnTo>
                    <a:lnTo>
                      <a:pt x="12366" y="5843"/>
                    </a:lnTo>
                    <a:lnTo>
                      <a:pt x="11336" y="5764"/>
                    </a:lnTo>
                    <a:lnTo>
                      <a:pt x="10229" y="5312"/>
                    </a:lnTo>
                    <a:lnTo>
                      <a:pt x="8893" y="4568"/>
                    </a:lnTo>
                    <a:lnTo>
                      <a:pt x="9847" y="4568"/>
                    </a:lnTo>
                    <a:lnTo>
                      <a:pt x="10534" y="4436"/>
                    </a:lnTo>
                    <a:lnTo>
                      <a:pt x="10992" y="4197"/>
                    </a:lnTo>
                    <a:lnTo>
                      <a:pt x="11336" y="3904"/>
                    </a:lnTo>
                    <a:lnTo>
                      <a:pt x="11450" y="3586"/>
                    </a:lnTo>
                    <a:lnTo>
                      <a:pt x="11412" y="3187"/>
                    </a:lnTo>
                    <a:lnTo>
                      <a:pt x="11145" y="2815"/>
                    </a:lnTo>
                    <a:lnTo>
                      <a:pt x="10763" y="2497"/>
                    </a:lnTo>
                    <a:lnTo>
                      <a:pt x="10076" y="2072"/>
                    </a:lnTo>
                    <a:lnTo>
                      <a:pt x="9351" y="1726"/>
                    </a:lnTo>
                    <a:lnTo>
                      <a:pt x="8550" y="1461"/>
                    </a:lnTo>
                    <a:lnTo>
                      <a:pt x="7710" y="1248"/>
                    </a:lnTo>
                    <a:lnTo>
                      <a:pt x="6985" y="1142"/>
                    </a:lnTo>
                    <a:lnTo>
                      <a:pt x="6145" y="1116"/>
                    </a:lnTo>
                    <a:lnTo>
                      <a:pt x="5420" y="1142"/>
                    </a:lnTo>
                    <a:lnTo>
                      <a:pt x="4695" y="1248"/>
                    </a:lnTo>
                    <a:lnTo>
                      <a:pt x="4008" y="1461"/>
                    </a:lnTo>
                    <a:lnTo>
                      <a:pt x="3359" y="1647"/>
                    </a:lnTo>
                    <a:lnTo>
                      <a:pt x="2786" y="1965"/>
                    </a:lnTo>
                    <a:lnTo>
                      <a:pt x="2290" y="2311"/>
                    </a:lnTo>
                    <a:lnTo>
                      <a:pt x="1947" y="2709"/>
                    </a:lnTo>
                    <a:lnTo>
                      <a:pt x="1603" y="3187"/>
                    </a:lnTo>
                    <a:lnTo>
                      <a:pt x="1374" y="3692"/>
                    </a:lnTo>
                    <a:lnTo>
                      <a:pt x="1336" y="4276"/>
                    </a:lnTo>
                    <a:lnTo>
                      <a:pt x="1374" y="4887"/>
                    </a:lnTo>
                    <a:lnTo>
                      <a:pt x="1527" y="5498"/>
                    </a:lnTo>
                    <a:lnTo>
                      <a:pt x="1794" y="6109"/>
                    </a:lnTo>
                    <a:lnTo>
                      <a:pt x="2061" y="6667"/>
                    </a:lnTo>
                    <a:lnTo>
                      <a:pt x="2405" y="7251"/>
                    </a:lnTo>
                    <a:lnTo>
                      <a:pt x="2863" y="7782"/>
                    </a:lnTo>
                    <a:lnTo>
                      <a:pt x="3282" y="8340"/>
                    </a:lnTo>
                    <a:lnTo>
                      <a:pt x="3893" y="8845"/>
                    </a:lnTo>
                    <a:lnTo>
                      <a:pt x="4389" y="9323"/>
                    </a:lnTo>
                    <a:lnTo>
                      <a:pt x="5038" y="9774"/>
                    </a:lnTo>
                    <a:lnTo>
                      <a:pt x="5649" y="10199"/>
                    </a:lnTo>
                    <a:lnTo>
                      <a:pt x="6298" y="10598"/>
                    </a:lnTo>
                    <a:lnTo>
                      <a:pt x="6908" y="10943"/>
                    </a:lnTo>
                    <a:lnTo>
                      <a:pt x="7557" y="11262"/>
                    </a:lnTo>
                    <a:lnTo>
                      <a:pt x="8206" y="11501"/>
                    </a:lnTo>
                    <a:lnTo>
                      <a:pt x="8893" y="11793"/>
                    </a:lnTo>
                    <a:lnTo>
                      <a:pt x="10038" y="12112"/>
                    </a:lnTo>
                    <a:lnTo>
                      <a:pt x="10992" y="12404"/>
                    </a:lnTo>
                    <a:lnTo>
                      <a:pt x="11908" y="12483"/>
                    </a:lnTo>
                    <a:lnTo>
                      <a:pt x="12634" y="12537"/>
                    </a:lnTo>
                    <a:lnTo>
                      <a:pt x="13282" y="12457"/>
                    </a:lnTo>
                    <a:lnTo>
                      <a:pt x="13969" y="12297"/>
                    </a:lnTo>
                    <a:lnTo>
                      <a:pt x="14580" y="12032"/>
                    </a:lnTo>
                    <a:lnTo>
                      <a:pt x="15344" y="11687"/>
                    </a:lnTo>
                    <a:lnTo>
                      <a:pt x="15763" y="11235"/>
                    </a:lnTo>
                    <a:lnTo>
                      <a:pt x="15840" y="10730"/>
                    </a:lnTo>
                    <a:lnTo>
                      <a:pt x="15687" y="10199"/>
                    </a:lnTo>
                    <a:lnTo>
                      <a:pt x="15420" y="9641"/>
                    </a:lnTo>
                    <a:lnTo>
                      <a:pt x="15076" y="9163"/>
                    </a:lnTo>
                    <a:lnTo>
                      <a:pt x="14847" y="8765"/>
                    </a:lnTo>
                    <a:lnTo>
                      <a:pt x="14885" y="8473"/>
                    </a:lnTo>
                    <a:lnTo>
                      <a:pt x="15420" y="8287"/>
                    </a:lnTo>
                    <a:lnTo>
                      <a:pt x="16107" y="8287"/>
                    </a:lnTo>
                    <a:lnTo>
                      <a:pt x="16794" y="8420"/>
                    </a:lnTo>
                    <a:lnTo>
                      <a:pt x="17443" y="8632"/>
                    </a:lnTo>
                    <a:lnTo>
                      <a:pt x="17977" y="8977"/>
                    </a:lnTo>
                    <a:lnTo>
                      <a:pt x="18511" y="9323"/>
                    </a:lnTo>
                    <a:lnTo>
                      <a:pt x="18969" y="9748"/>
                    </a:lnTo>
                    <a:lnTo>
                      <a:pt x="19313" y="10252"/>
                    </a:lnTo>
                    <a:lnTo>
                      <a:pt x="19618" y="10810"/>
                    </a:lnTo>
                    <a:lnTo>
                      <a:pt x="19809" y="11341"/>
                    </a:lnTo>
                    <a:lnTo>
                      <a:pt x="19962" y="11873"/>
                    </a:lnTo>
                    <a:lnTo>
                      <a:pt x="19962" y="12430"/>
                    </a:lnTo>
                    <a:lnTo>
                      <a:pt x="19924" y="12935"/>
                    </a:lnTo>
                    <a:lnTo>
                      <a:pt x="19771" y="13413"/>
                    </a:lnTo>
                    <a:lnTo>
                      <a:pt x="19466" y="13838"/>
                    </a:lnTo>
                    <a:lnTo>
                      <a:pt x="19122" y="14183"/>
                    </a:lnTo>
                    <a:lnTo>
                      <a:pt x="18626" y="14502"/>
                    </a:lnTo>
                    <a:lnTo>
                      <a:pt x="17557" y="14821"/>
                    </a:lnTo>
                    <a:lnTo>
                      <a:pt x="16527" y="15113"/>
                    </a:lnTo>
                    <a:lnTo>
                      <a:pt x="15458" y="15246"/>
                    </a:lnTo>
                    <a:lnTo>
                      <a:pt x="14389" y="15246"/>
                    </a:lnTo>
                    <a:lnTo>
                      <a:pt x="13321" y="15166"/>
                    </a:lnTo>
                    <a:lnTo>
                      <a:pt x="12328" y="14954"/>
                    </a:lnTo>
                    <a:lnTo>
                      <a:pt x="11221" y="14661"/>
                    </a:lnTo>
                    <a:lnTo>
                      <a:pt x="10191" y="14263"/>
                    </a:lnTo>
                    <a:lnTo>
                      <a:pt x="9160" y="13811"/>
                    </a:lnTo>
                    <a:lnTo>
                      <a:pt x="8053" y="13174"/>
                    </a:lnTo>
                    <a:lnTo>
                      <a:pt x="7061" y="12537"/>
                    </a:lnTo>
                    <a:lnTo>
                      <a:pt x="5992" y="11793"/>
                    </a:lnTo>
                    <a:lnTo>
                      <a:pt x="4962" y="10943"/>
                    </a:lnTo>
                    <a:lnTo>
                      <a:pt x="3931" y="10040"/>
                    </a:lnTo>
                    <a:lnTo>
                      <a:pt x="2901" y="9084"/>
                    </a:lnTo>
                    <a:lnTo>
                      <a:pt x="1908" y="8021"/>
                    </a:lnTo>
                    <a:lnTo>
                      <a:pt x="2023" y="8393"/>
                    </a:lnTo>
                    <a:lnTo>
                      <a:pt x="2290" y="8818"/>
                    </a:lnTo>
                    <a:lnTo>
                      <a:pt x="2786" y="9349"/>
                    </a:lnTo>
                    <a:lnTo>
                      <a:pt x="3282" y="10013"/>
                    </a:lnTo>
                    <a:lnTo>
                      <a:pt x="3969" y="10730"/>
                    </a:lnTo>
                    <a:lnTo>
                      <a:pt x="4695" y="11474"/>
                    </a:lnTo>
                    <a:lnTo>
                      <a:pt x="5458" y="12324"/>
                    </a:lnTo>
                    <a:lnTo>
                      <a:pt x="6298" y="13174"/>
                    </a:lnTo>
                    <a:lnTo>
                      <a:pt x="7023" y="14077"/>
                    </a:lnTo>
                    <a:lnTo>
                      <a:pt x="7710" y="15007"/>
                    </a:lnTo>
                    <a:lnTo>
                      <a:pt x="8473" y="15857"/>
                    </a:lnTo>
                    <a:lnTo>
                      <a:pt x="9122" y="16760"/>
                    </a:lnTo>
                    <a:lnTo>
                      <a:pt x="9542" y="17636"/>
                    </a:lnTo>
                    <a:lnTo>
                      <a:pt x="9885" y="18459"/>
                    </a:lnTo>
                    <a:lnTo>
                      <a:pt x="10076" y="19256"/>
                    </a:lnTo>
                    <a:lnTo>
                      <a:pt x="10076" y="1997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40"/>
              <p:cNvSpPr>
                <a:spLocks/>
              </p:cNvSpPr>
              <p:nvPr/>
            </p:nvSpPr>
            <p:spPr bwMode="auto">
              <a:xfrm>
                <a:off x="3379" y="3224"/>
                <a:ext cx="9330" cy="4325"/>
              </a:xfrm>
              <a:custGeom>
                <a:avLst/>
                <a:gdLst>
                  <a:gd name="T0" fmla="*/ 0 w 20000"/>
                  <a:gd name="T1" fmla="*/ 21 h 20000"/>
                  <a:gd name="T2" fmla="*/ 203 w 20000"/>
                  <a:gd name="T3" fmla="*/ 193 h 20000"/>
                  <a:gd name="T4" fmla="*/ 491 w 20000"/>
                  <a:gd name="T5" fmla="*/ 348 h 20000"/>
                  <a:gd name="T6" fmla="*/ 881 w 20000"/>
                  <a:gd name="T7" fmla="*/ 487 h 20000"/>
                  <a:gd name="T8" fmla="*/ 1270 w 20000"/>
                  <a:gd name="T9" fmla="*/ 608 h 20000"/>
                  <a:gd name="T10" fmla="*/ 1711 w 20000"/>
                  <a:gd name="T11" fmla="*/ 709 h 20000"/>
                  <a:gd name="T12" fmla="*/ 2134 w 20000"/>
                  <a:gd name="T13" fmla="*/ 797 h 20000"/>
                  <a:gd name="T14" fmla="*/ 2608 w 20000"/>
                  <a:gd name="T15" fmla="*/ 860 h 20000"/>
                  <a:gd name="T16" fmla="*/ 3049 w 20000"/>
                  <a:gd name="T17" fmla="*/ 906 h 20000"/>
                  <a:gd name="T18" fmla="*/ 3438 w 20000"/>
                  <a:gd name="T19" fmla="*/ 931 h 20000"/>
                  <a:gd name="T20" fmla="*/ 3794 w 20000"/>
                  <a:gd name="T21" fmla="*/ 931 h 20000"/>
                  <a:gd name="T22" fmla="*/ 4065 w 20000"/>
                  <a:gd name="T23" fmla="*/ 906 h 20000"/>
                  <a:gd name="T24" fmla="*/ 4251 w 20000"/>
                  <a:gd name="T25" fmla="*/ 856 h 20000"/>
                  <a:gd name="T26" fmla="*/ 4336 w 20000"/>
                  <a:gd name="T27" fmla="*/ 780 h 20000"/>
                  <a:gd name="T28" fmla="*/ 4318 w 20000"/>
                  <a:gd name="T29" fmla="*/ 679 h 20000"/>
                  <a:gd name="T30" fmla="*/ 4149 w 20000"/>
                  <a:gd name="T31" fmla="*/ 549 h 20000"/>
                  <a:gd name="T32" fmla="*/ 3828 w 20000"/>
                  <a:gd name="T33" fmla="*/ 394 h 20000"/>
                  <a:gd name="T34" fmla="*/ 3844 w 20000"/>
                  <a:gd name="T35" fmla="*/ 398 h 20000"/>
                  <a:gd name="T36" fmla="*/ 3844 w 20000"/>
                  <a:gd name="T37" fmla="*/ 415 h 20000"/>
                  <a:gd name="T38" fmla="*/ 3878 w 20000"/>
                  <a:gd name="T39" fmla="*/ 445 h 20000"/>
                  <a:gd name="T40" fmla="*/ 3844 w 20000"/>
                  <a:gd name="T41" fmla="*/ 474 h 20000"/>
                  <a:gd name="T42" fmla="*/ 3794 w 20000"/>
                  <a:gd name="T43" fmla="*/ 512 h 20000"/>
                  <a:gd name="T44" fmla="*/ 3658 w 20000"/>
                  <a:gd name="T45" fmla="*/ 549 h 20000"/>
                  <a:gd name="T46" fmla="*/ 3421 w 20000"/>
                  <a:gd name="T47" fmla="*/ 600 h 20000"/>
                  <a:gd name="T48" fmla="*/ 3082 w 20000"/>
                  <a:gd name="T49" fmla="*/ 642 h 20000"/>
                  <a:gd name="T50" fmla="*/ 2896 w 20000"/>
                  <a:gd name="T51" fmla="*/ 650 h 20000"/>
                  <a:gd name="T52" fmla="*/ 2676 w 20000"/>
                  <a:gd name="T53" fmla="*/ 642 h 20000"/>
                  <a:gd name="T54" fmla="*/ 2422 w 20000"/>
                  <a:gd name="T55" fmla="*/ 608 h 20000"/>
                  <a:gd name="T56" fmla="*/ 2134 w 20000"/>
                  <a:gd name="T57" fmla="*/ 566 h 20000"/>
                  <a:gd name="T58" fmla="*/ 1897 w 20000"/>
                  <a:gd name="T59" fmla="*/ 508 h 20000"/>
                  <a:gd name="T60" fmla="*/ 1609 w 20000"/>
                  <a:gd name="T61" fmla="*/ 445 h 20000"/>
                  <a:gd name="T62" fmla="*/ 1372 w 20000"/>
                  <a:gd name="T63" fmla="*/ 369 h 20000"/>
                  <a:gd name="T64" fmla="*/ 1101 w 20000"/>
                  <a:gd name="T65" fmla="*/ 302 h 20000"/>
                  <a:gd name="T66" fmla="*/ 881 w 20000"/>
                  <a:gd name="T67" fmla="*/ 226 h 20000"/>
                  <a:gd name="T68" fmla="*/ 627 w 20000"/>
                  <a:gd name="T69" fmla="*/ 163 h 20000"/>
                  <a:gd name="T70" fmla="*/ 440 w 20000"/>
                  <a:gd name="T71" fmla="*/ 101 h 20000"/>
                  <a:gd name="T72" fmla="*/ 254 w 20000"/>
                  <a:gd name="T73" fmla="*/ 50 h 20000"/>
                  <a:gd name="T74" fmla="*/ 118 w 20000"/>
                  <a:gd name="T75" fmla="*/ 17 h 20000"/>
                  <a:gd name="T76" fmla="*/ 34 w 20000"/>
                  <a:gd name="T77" fmla="*/ 0 h 20000"/>
                  <a:gd name="T78" fmla="*/ 0 w 20000"/>
                  <a:gd name="T79" fmla="*/ 0 h 20000"/>
                  <a:gd name="T80" fmla="*/ 0 w 20000"/>
                  <a:gd name="T81" fmla="*/ 21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0" y="448"/>
                    </a:moveTo>
                    <a:lnTo>
                      <a:pt x="934" y="4126"/>
                    </a:lnTo>
                    <a:lnTo>
                      <a:pt x="2257" y="7444"/>
                    </a:lnTo>
                    <a:lnTo>
                      <a:pt x="4047" y="10404"/>
                    </a:lnTo>
                    <a:lnTo>
                      <a:pt x="5837" y="13004"/>
                    </a:lnTo>
                    <a:lnTo>
                      <a:pt x="7860" y="15157"/>
                    </a:lnTo>
                    <a:lnTo>
                      <a:pt x="9805" y="17040"/>
                    </a:lnTo>
                    <a:lnTo>
                      <a:pt x="11984" y="18386"/>
                    </a:lnTo>
                    <a:lnTo>
                      <a:pt x="14008" y="19372"/>
                    </a:lnTo>
                    <a:lnTo>
                      <a:pt x="15798" y="19910"/>
                    </a:lnTo>
                    <a:lnTo>
                      <a:pt x="17432" y="19910"/>
                    </a:lnTo>
                    <a:lnTo>
                      <a:pt x="18677" y="19372"/>
                    </a:lnTo>
                    <a:lnTo>
                      <a:pt x="19533" y="18296"/>
                    </a:lnTo>
                    <a:lnTo>
                      <a:pt x="19922" y="16682"/>
                    </a:lnTo>
                    <a:lnTo>
                      <a:pt x="19844" y="14529"/>
                    </a:lnTo>
                    <a:lnTo>
                      <a:pt x="19066" y="11749"/>
                    </a:lnTo>
                    <a:lnTo>
                      <a:pt x="17588" y="8430"/>
                    </a:lnTo>
                    <a:lnTo>
                      <a:pt x="17665" y="8520"/>
                    </a:lnTo>
                    <a:lnTo>
                      <a:pt x="17665" y="8879"/>
                    </a:lnTo>
                    <a:lnTo>
                      <a:pt x="17821" y="9507"/>
                    </a:lnTo>
                    <a:lnTo>
                      <a:pt x="17665" y="10135"/>
                    </a:lnTo>
                    <a:lnTo>
                      <a:pt x="17432" y="10942"/>
                    </a:lnTo>
                    <a:lnTo>
                      <a:pt x="16809" y="11749"/>
                    </a:lnTo>
                    <a:lnTo>
                      <a:pt x="15720" y="12825"/>
                    </a:lnTo>
                    <a:lnTo>
                      <a:pt x="14163" y="13722"/>
                    </a:lnTo>
                    <a:lnTo>
                      <a:pt x="13307" y="13901"/>
                    </a:lnTo>
                    <a:lnTo>
                      <a:pt x="12296" y="13722"/>
                    </a:lnTo>
                    <a:lnTo>
                      <a:pt x="11128" y="13004"/>
                    </a:lnTo>
                    <a:lnTo>
                      <a:pt x="9805" y="12108"/>
                    </a:lnTo>
                    <a:lnTo>
                      <a:pt x="8716" y="10852"/>
                    </a:lnTo>
                    <a:lnTo>
                      <a:pt x="7393" y="9507"/>
                    </a:lnTo>
                    <a:lnTo>
                      <a:pt x="6304" y="7892"/>
                    </a:lnTo>
                    <a:lnTo>
                      <a:pt x="5058" y="6457"/>
                    </a:lnTo>
                    <a:lnTo>
                      <a:pt x="4047" y="4843"/>
                    </a:lnTo>
                    <a:lnTo>
                      <a:pt x="2879" y="3498"/>
                    </a:lnTo>
                    <a:lnTo>
                      <a:pt x="2023" y="2152"/>
                    </a:lnTo>
                    <a:lnTo>
                      <a:pt x="1167" y="1076"/>
                    </a:lnTo>
                    <a:lnTo>
                      <a:pt x="545" y="359"/>
                    </a:lnTo>
                    <a:lnTo>
                      <a:pt x="156" y="0"/>
                    </a:lnTo>
                    <a:lnTo>
                      <a:pt x="0" y="0"/>
                    </a:lnTo>
                    <a:lnTo>
                      <a:pt x="0" y="44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2" y="6192"/>
                <a:ext cx="6102" cy="8592"/>
              </a:xfrm>
              <a:custGeom>
                <a:avLst/>
                <a:gdLst>
                  <a:gd name="T0" fmla="*/ 532 w 20000"/>
                  <a:gd name="T1" fmla="*/ 0 h 20000"/>
                  <a:gd name="T2" fmla="*/ 587 w 20000"/>
                  <a:gd name="T3" fmla="*/ 100 h 20000"/>
                  <a:gd name="T4" fmla="*/ 621 w 20000"/>
                  <a:gd name="T5" fmla="*/ 192 h 20000"/>
                  <a:gd name="T6" fmla="*/ 687 w 20000"/>
                  <a:gd name="T7" fmla="*/ 283 h 20000"/>
                  <a:gd name="T8" fmla="*/ 731 w 20000"/>
                  <a:gd name="T9" fmla="*/ 366 h 20000"/>
                  <a:gd name="T10" fmla="*/ 798 w 20000"/>
                  <a:gd name="T11" fmla="*/ 475 h 20000"/>
                  <a:gd name="T12" fmla="*/ 853 w 20000"/>
                  <a:gd name="T13" fmla="*/ 575 h 20000"/>
                  <a:gd name="T14" fmla="*/ 953 w 20000"/>
                  <a:gd name="T15" fmla="*/ 675 h 20000"/>
                  <a:gd name="T16" fmla="*/ 1053 w 20000"/>
                  <a:gd name="T17" fmla="*/ 800 h 20000"/>
                  <a:gd name="T18" fmla="*/ 1452 w 20000"/>
                  <a:gd name="T19" fmla="*/ 1342 h 20000"/>
                  <a:gd name="T20" fmla="*/ 1695 w 20000"/>
                  <a:gd name="T21" fmla="*/ 1841 h 20000"/>
                  <a:gd name="T22" fmla="*/ 1828 w 20000"/>
                  <a:gd name="T23" fmla="*/ 2275 h 20000"/>
                  <a:gd name="T24" fmla="*/ 1851 w 20000"/>
                  <a:gd name="T25" fmla="*/ 2658 h 20000"/>
                  <a:gd name="T26" fmla="*/ 1795 w 20000"/>
                  <a:gd name="T27" fmla="*/ 2983 h 20000"/>
                  <a:gd name="T28" fmla="*/ 1662 w 20000"/>
                  <a:gd name="T29" fmla="*/ 3233 h 20000"/>
                  <a:gd name="T30" fmla="*/ 1496 w 20000"/>
                  <a:gd name="T31" fmla="*/ 3450 h 20000"/>
                  <a:gd name="T32" fmla="*/ 1263 w 20000"/>
                  <a:gd name="T33" fmla="*/ 3583 h 20000"/>
                  <a:gd name="T34" fmla="*/ 1019 w 20000"/>
                  <a:gd name="T35" fmla="*/ 3674 h 20000"/>
                  <a:gd name="T36" fmla="*/ 765 w 20000"/>
                  <a:gd name="T37" fmla="*/ 3683 h 20000"/>
                  <a:gd name="T38" fmla="*/ 554 w 20000"/>
                  <a:gd name="T39" fmla="*/ 3641 h 20000"/>
                  <a:gd name="T40" fmla="*/ 321 w 20000"/>
                  <a:gd name="T41" fmla="*/ 3524 h 20000"/>
                  <a:gd name="T42" fmla="*/ 155 w 20000"/>
                  <a:gd name="T43" fmla="*/ 3341 h 20000"/>
                  <a:gd name="T44" fmla="*/ 44 w 20000"/>
                  <a:gd name="T45" fmla="*/ 3091 h 20000"/>
                  <a:gd name="T46" fmla="*/ 0 w 20000"/>
                  <a:gd name="T47" fmla="*/ 2758 h 20000"/>
                  <a:gd name="T48" fmla="*/ 56 w 20000"/>
                  <a:gd name="T49" fmla="*/ 2375 h 20000"/>
                  <a:gd name="T50" fmla="*/ 67 w 20000"/>
                  <a:gd name="T51" fmla="*/ 2400 h 20000"/>
                  <a:gd name="T52" fmla="*/ 122 w 20000"/>
                  <a:gd name="T53" fmla="*/ 2450 h 20000"/>
                  <a:gd name="T54" fmla="*/ 189 w 20000"/>
                  <a:gd name="T55" fmla="*/ 2516 h 20000"/>
                  <a:gd name="T56" fmla="*/ 233 w 20000"/>
                  <a:gd name="T57" fmla="*/ 2558 h 20000"/>
                  <a:gd name="T58" fmla="*/ 288 w 20000"/>
                  <a:gd name="T59" fmla="*/ 2608 h 20000"/>
                  <a:gd name="T60" fmla="*/ 355 w 20000"/>
                  <a:gd name="T61" fmla="*/ 2641 h 20000"/>
                  <a:gd name="T62" fmla="*/ 443 w 20000"/>
                  <a:gd name="T63" fmla="*/ 2683 h 20000"/>
                  <a:gd name="T64" fmla="*/ 565 w 20000"/>
                  <a:gd name="T65" fmla="*/ 2708 h 20000"/>
                  <a:gd name="T66" fmla="*/ 654 w 20000"/>
                  <a:gd name="T67" fmla="*/ 2725 h 20000"/>
                  <a:gd name="T68" fmla="*/ 765 w 20000"/>
                  <a:gd name="T69" fmla="*/ 2725 h 20000"/>
                  <a:gd name="T70" fmla="*/ 887 w 20000"/>
                  <a:gd name="T71" fmla="*/ 2708 h 20000"/>
                  <a:gd name="T72" fmla="*/ 997 w 20000"/>
                  <a:gd name="T73" fmla="*/ 2675 h 20000"/>
                  <a:gd name="T74" fmla="*/ 1119 w 20000"/>
                  <a:gd name="T75" fmla="*/ 2575 h 20000"/>
                  <a:gd name="T76" fmla="*/ 1197 w 20000"/>
                  <a:gd name="T77" fmla="*/ 2466 h 20000"/>
                  <a:gd name="T78" fmla="*/ 1241 w 20000"/>
                  <a:gd name="T79" fmla="*/ 2333 h 20000"/>
                  <a:gd name="T80" fmla="*/ 1241 w 20000"/>
                  <a:gd name="T81" fmla="*/ 2175 h 20000"/>
                  <a:gd name="T82" fmla="*/ 1208 w 20000"/>
                  <a:gd name="T83" fmla="*/ 2000 h 20000"/>
                  <a:gd name="T84" fmla="*/ 1164 w 20000"/>
                  <a:gd name="T85" fmla="*/ 1808 h 20000"/>
                  <a:gd name="T86" fmla="*/ 1097 w 20000"/>
                  <a:gd name="T87" fmla="*/ 1616 h 20000"/>
                  <a:gd name="T88" fmla="*/ 1008 w 20000"/>
                  <a:gd name="T89" fmla="*/ 1408 h 20000"/>
                  <a:gd name="T90" fmla="*/ 909 w 20000"/>
                  <a:gd name="T91" fmla="*/ 1208 h 20000"/>
                  <a:gd name="T92" fmla="*/ 820 w 20000"/>
                  <a:gd name="T93" fmla="*/ 1008 h 20000"/>
                  <a:gd name="T94" fmla="*/ 731 w 20000"/>
                  <a:gd name="T95" fmla="*/ 817 h 20000"/>
                  <a:gd name="T96" fmla="*/ 643 w 20000"/>
                  <a:gd name="T97" fmla="*/ 625 h 20000"/>
                  <a:gd name="T98" fmla="*/ 587 w 20000"/>
                  <a:gd name="T99" fmla="*/ 442 h 20000"/>
                  <a:gd name="T100" fmla="*/ 554 w 20000"/>
                  <a:gd name="T101" fmla="*/ 275 h 20000"/>
                  <a:gd name="T102" fmla="*/ 521 w 20000"/>
                  <a:gd name="T103" fmla="*/ 125 h 20000"/>
                  <a:gd name="T104" fmla="*/ 532 w 20000"/>
                  <a:gd name="T105" fmla="*/ 0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5714" y="0"/>
                    </a:moveTo>
                    <a:lnTo>
                      <a:pt x="6310" y="542"/>
                    </a:lnTo>
                    <a:lnTo>
                      <a:pt x="6667" y="1038"/>
                    </a:lnTo>
                    <a:lnTo>
                      <a:pt x="7381" y="1535"/>
                    </a:lnTo>
                    <a:lnTo>
                      <a:pt x="7857" y="1986"/>
                    </a:lnTo>
                    <a:lnTo>
                      <a:pt x="8571" y="2573"/>
                    </a:lnTo>
                    <a:lnTo>
                      <a:pt x="9167" y="3115"/>
                    </a:lnTo>
                    <a:lnTo>
                      <a:pt x="10238" y="3657"/>
                    </a:lnTo>
                    <a:lnTo>
                      <a:pt x="11310" y="4334"/>
                    </a:lnTo>
                    <a:lnTo>
                      <a:pt x="15595" y="7269"/>
                    </a:lnTo>
                    <a:lnTo>
                      <a:pt x="18214" y="9977"/>
                    </a:lnTo>
                    <a:lnTo>
                      <a:pt x="19643" y="12325"/>
                    </a:lnTo>
                    <a:lnTo>
                      <a:pt x="19881" y="14402"/>
                    </a:lnTo>
                    <a:lnTo>
                      <a:pt x="19286" y="16163"/>
                    </a:lnTo>
                    <a:lnTo>
                      <a:pt x="17857" y="17517"/>
                    </a:lnTo>
                    <a:lnTo>
                      <a:pt x="16071" y="18691"/>
                    </a:lnTo>
                    <a:lnTo>
                      <a:pt x="13571" y="19413"/>
                    </a:lnTo>
                    <a:lnTo>
                      <a:pt x="10952" y="19910"/>
                    </a:lnTo>
                    <a:lnTo>
                      <a:pt x="8214" y="19955"/>
                    </a:lnTo>
                    <a:lnTo>
                      <a:pt x="5952" y="19729"/>
                    </a:lnTo>
                    <a:lnTo>
                      <a:pt x="3452" y="19097"/>
                    </a:lnTo>
                    <a:lnTo>
                      <a:pt x="1667" y="18104"/>
                    </a:lnTo>
                    <a:lnTo>
                      <a:pt x="476" y="16749"/>
                    </a:lnTo>
                    <a:lnTo>
                      <a:pt x="0" y="14944"/>
                    </a:lnTo>
                    <a:lnTo>
                      <a:pt x="595" y="12867"/>
                    </a:lnTo>
                    <a:lnTo>
                      <a:pt x="714" y="13002"/>
                    </a:lnTo>
                    <a:lnTo>
                      <a:pt x="1310" y="13273"/>
                    </a:lnTo>
                    <a:lnTo>
                      <a:pt x="2024" y="13634"/>
                    </a:lnTo>
                    <a:lnTo>
                      <a:pt x="2500" y="13860"/>
                    </a:lnTo>
                    <a:lnTo>
                      <a:pt x="3095" y="14131"/>
                    </a:lnTo>
                    <a:lnTo>
                      <a:pt x="3810" y="14312"/>
                    </a:lnTo>
                    <a:lnTo>
                      <a:pt x="4762" y="14537"/>
                    </a:lnTo>
                    <a:lnTo>
                      <a:pt x="6071" y="14673"/>
                    </a:lnTo>
                    <a:lnTo>
                      <a:pt x="7024" y="14763"/>
                    </a:lnTo>
                    <a:lnTo>
                      <a:pt x="8214" y="14763"/>
                    </a:lnTo>
                    <a:lnTo>
                      <a:pt x="9524" y="14673"/>
                    </a:lnTo>
                    <a:lnTo>
                      <a:pt x="10714" y="14492"/>
                    </a:lnTo>
                    <a:lnTo>
                      <a:pt x="12024" y="13950"/>
                    </a:lnTo>
                    <a:lnTo>
                      <a:pt x="12857" y="13363"/>
                    </a:lnTo>
                    <a:lnTo>
                      <a:pt x="13333" y="12641"/>
                    </a:lnTo>
                    <a:lnTo>
                      <a:pt x="13333" y="11783"/>
                    </a:lnTo>
                    <a:lnTo>
                      <a:pt x="12976" y="10835"/>
                    </a:lnTo>
                    <a:lnTo>
                      <a:pt x="12500" y="9797"/>
                    </a:lnTo>
                    <a:lnTo>
                      <a:pt x="11786" y="8758"/>
                    </a:lnTo>
                    <a:lnTo>
                      <a:pt x="10833" y="7630"/>
                    </a:lnTo>
                    <a:lnTo>
                      <a:pt x="9762" y="6546"/>
                    </a:lnTo>
                    <a:lnTo>
                      <a:pt x="8810" y="5463"/>
                    </a:lnTo>
                    <a:lnTo>
                      <a:pt x="7857" y="4424"/>
                    </a:lnTo>
                    <a:lnTo>
                      <a:pt x="6905" y="3386"/>
                    </a:lnTo>
                    <a:lnTo>
                      <a:pt x="6310" y="2393"/>
                    </a:lnTo>
                    <a:lnTo>
                      <a:pt x="5952" y="1490"/>
                    </a:lnTo>
                    <a:lnTo>
                      <a:pt x="5595" y="677"/>
                    </a:lnTo>
                    <a:lnTo>
                      <a:pt x="5714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18810" y="18584"/>
              <a:ext cx="1197" cy="1415"/>
              <a:chOff x="2" y="0"/>
              <a:chExt cx="20012" cy="20001"/>
            </a:xfrm>
            <a:grpFill/>
          </p:grpSpPr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5987" y="2191"/>
                <a:ext cx="3812" cy="2233"/>
              </a:xfrm>
              <a:custGeom>
                <a:avLst/>
                <a:gdLst>
                  <a:gd name="T0" fmla="*/ 443 w 20000"/>
                  <a:gd name="T1" fmla="*/ 197 h 20000"/>
                  <a:gd name="T2" fmla="*/ 443 w 20000"/>
                  <a:gd name="T3" fmla="*/ 225 h 20000"/>
                  <a:gd name="T4" fmla="*/ 381 w 20000"/>
                  <a:gd name="T5" fmla="*/ 232 h 20000"/>
                  <a:gd name="T6" fmla="*/ 353 w 20000"/>
                  <a:gd name="T7" fmla="*/ 199 h 20000"/>
                  <a:gd name="T8" fmla="*/ 298 w 20000"/>
                  <a:gd name="T9" fmla="*/ 247 h 20000"/>
                  <a:gd name="T10" fmla="*/ 221 w 20000"/>
                  <a:gd name="T11" fmla="*/ 241 h 20000"/>
                  <a:gd name="T12" fmla="*/ 256 w 20000"/>
                  <a:gd name="T13" fmla="*/ 189 h 20000"/>
                  <a:gd name="T14" fmla="*/ 201 w 20000"/>
                  <a:gd name="T15" fmla="*/ 208 h 20000"/>
                  <a:gd name="T16" fmla="*/ 138 w 20000"/>
                  <a:gd name="T17" fmla="*/ 189 h 20000"/>
                  <a:gd name="T18" fmla="*/ 194 w 20000"/>
                  <a:gd name="T19" fmla="*/ 165 h 20000"/>
                  <a:gd name="T20" fmla="*/ 104 w 20000"/>
                  <a:gd name="T21" fmla="*/ 171 h 20000"/>
                  <a:gd name="T22" fmla="*/ 76 w 20000"/>
                  <a:gd name="T23" fmla="*/ 156 h 20000"/>
                  <a:gd name="T24" fmla="*/ 152 w 20000"/>
                  <a:gd name="T25" fmla="*/ 143 h 20000"/>
                  <a:gd name="T26" fmla="*/ 0 w 20000"/>
                  <a:gd name="T27" fmla="*/ 143 h 20000"/>
                  <a:gd name="T28" fmla="*/ 0 w 20000"/>
                  <a:gd name="T29" fmla="*/ 115 h 20000"/>
                  <a:gd name="T30" fmla="*/ 152 w 20000"/>
                  <a:gd name="T31" fmla="*/ 111 h 20000"/>
                  <a:gd name="T32" fmla="*/ 76 w 20000"/>
                  <a:gd name="T33" fmla="*/ 95 h 20000"/>
                  <a:gd name="T34" fmla="*/ 104 w 20000"/>
                  <a:gd name="T35" fmla="*/ 76 h 20000"/>
                  <a:gd name="T36" fmla="*/ 201 w 20000"/>
                  <a:gd name="T37" fmla="*/ 80 h 20000"/>
                  <a:gd name="T38" fmla="*/ 138 w 20000"/>
                  <a:gd name="T39" fmla="*/ 56 h 20000"/>
                  <a:gd name="T40" fmla="*/ 208 w 20000"/>
                  <a:gd name="T41" fmla="*/ 39 h 20000"/>
                  <a:gd name="T42" fmla="*/ 263 w 20000"/>
                  <a:gd name="T43" fmla="*/ 59 h 20000"/>
                  <a:gd name="T44" fmla="*/ 221 w 20000"/>
                  <a:gd name="T45" fmla="*/ 6 h 20000"/>
                  <a:gd name="T46" fmla="*/ 284 w 20000"/>
                  <a:gd name="T47" fmla="*/ 0 h 20000"/>
                  <a:gd name="T48" fmla="*/ 346 w 20000"/>
                  <a:gd name="T49" fmla="*/ 50 h 20000"/>
                  <a:gd name="T50" fmla="*/ 353 w 20000"/>
                  <a:gd name="T51" fmla="*/ 17 h 20000"/>
                  <a:gd name="T52" fmla="*/ 422 w 20000"/>
                  <a:gd name="T53" fmla="*/ 24 h 20000"/>
                  <a:gd name="T54" fmla="*/ 436 w 20000"/>
                  <a:gd name="T55" fmla="*/ 54 h 20000"/>
                  <a:gd name="T56" fmla="*/ 491 w 20000"/>
                  <a:gd name="T57" fmla="*/ 28 h 20000"/>
                  <a:gd name="T58" fmla="*/ 574 w 20000"/>
                  <a:gd name="T59" fmla="*/ 46 h 20000"/>
                  <a:gd name="T60" fmla="*/ 533 w 20000"/>
                  <a:gd name="T61" fmla="*/ 74 h 20000"/>
                  <a:gd name="T62" fmla="*/ 671 w 20000"/>
                  <a:gd name="T63" fmla="*/ 46 h 20000"/>
                  <a:gd name="T64" fmla="*/ 720 w 20000"/>
                  <a:gd name="T65" fmla="*/ 67 h 20000"/>
                  <a:gd name="T66" fmla="*/ 602 w 20000"/>
                  <a:gd name="T67" fmla="*/ 93 h 20000"/>
                  <a:gd name="T68" fmla="*/ 685 w 20000"/>
                  <a:gd name="T69" fmla="*/ 89 h 20000"/>
                  <a:gd name="T70" fmla="*/ 692 w 20000"/>
                  <a:gd name="T71" fmla="*/ 108 h 20000"/>
                  <a:gd name="T72" fmla="*/ 623 w 20000"/>
                  <a:gd name="T73" fmla="*/ 117 h 20000"/>
                  <a:gd name="T74" fmla="*/ 692 w 20000"/>
                  <a:gd name="T75" fmla="*/ 126 h 20000"/>
                  <a:gd name="T76" fmla="*/ 685 w 20000"/>
                  <a:gd name="T77" fmla="*/ 156 h 20000"/>
                  <a:gd name="T78" fmla="*/ 602 w 20000"/>
                  <a:gd name="T79" fmla="*/ 156 h 20000"/>
                  <a:gd name="T80" fmla="*/ 706 w 20000"/>
                  <a:gd name="T81" fmla="*/ 184 h 20000"/>
                  <a:gd name="T82" fmla="*/ 671 w 20000"/>
                  <a:gd name="T83" fmla="*/ 208 h 20000"/>
                  <a:gd name="T84" fmla="*/ 512 w 20000"/>
                  <a:gd name="T85" fmla="*/ 180 h 20000"/>
                  <a:gd name="T86" fmla="*/ 567 w 20000"/>
                  <a:gd name="T87" fmla="*/ 210 h 20000"/>
                  <a:gd name="T88" fmla="*/ 512 w 20000"/>
                  <a:gd name="T89" fmla="*/ 221 h 20000"/>
                  <a:gd name="T90" fmla="*/ 443 w 20000"/>
                  <a:gd name="T91" fmla="*/ 197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12190" y="15826"/>
                    </a:moveTo>
                    <a:lnTo>
                      <a:pt x="12190" y="18087"/>
                    </a:lnTo>
                    <a:lnTo>
                      <a:pt x="10476" y="18609"/>
                    </a:lnTo>
                    <a:lnTo>
                      <a:pt x="9714" y="16000"/>
                    </a:lnTo>
                    <a:lnTo>
                      <a:pt x="8190" y="19826"/>
                    </a:lnTo>
                    <a:lnTo>
                      <a:pt x="6095" y="19304"/>
                    </a:lnTo>
                    <a:lnTo>
                      <a:pt x="7048" y="15130"/>
                    </a:lnTo>
                    <a:lnTo>
                      <a:pt x="5524" y="16696"/>
                    </a:lnTo>
                    <a:lnTo>
                      <a:pt x="3810" y="15130"/>
                    </a:lnTo>
                    <a:lnTo>
                      <a:pt x="5333" y="13217"/>
                    </a:lnTo>
                    <a:lnTo>
                      <a:pt x="2857" y="13739"/>
                    </a:lnTo>
                    <a:lnTo>
                      <a:pt x="2095" y="12522"/>
                    </a:lnTo>
                    <a:lnTo>
                      <a:pt x="4190" y="11478"/>
                    </a:lnTo>
                    <a:lnTo>
                      <a:pt x="0" y="11478"/>
                    </a:lnTo>
                    <a:lnTo>
                      <a:pt x="0" y="9217"/>
                    </a:lnTo>
                    <a:lnTo>
                      <a:pt x="4190" y="8870"/>
                    </a:lnTo>
                    <a:lnTo>
                      <a:pt x="2095" y="7652"/>
                    </a:lnTo>
                    <a:lnTo>
                      <a:pt x="2857" y="6087"/>
                    </a:lnTo>
                    <a:lnTo>
                      <a:pt x="5524" y="6435"/>
                    </a:lnTo>
                    <a:lnTo>
                      <a:pt x="3810" y="4522"/>
                    </a:lnTo>
                    <a:lnTo>
                      <a:pt x="5714" y="3130"/>
                    </a:lnTo>
                    <a:lnTo>
                      <a:pt x="7238" y="4696"/>
                    </a:lnTo>
                    <a:lnTo>
                      <a:pt x="6095" y="522"/>
                    </a:lnTo>
                    <a:lnTo>
                      <a:pt x="7810" y="0"/>
                    </a:lnTo>
                    <a:lnTo>
                      <a:pt x="9524" y="4000"/>
                    </a:lnTo>
                    <a:lnTo>
                      <a:pt x="9714" y="1391"/>
                    </a:lnTo>
                    <a:lnTo>
                      <a:pt x="11619" y="1913"/>
                    </a:lnTo>
                    <a:lnTo>
                      <a:pt x="12000" y="4348"/>
                    </a:lnTo>
                    <a:lnTo>
                      <a:pt x="13524" y="2261"/>
                    </a:lnTo>
                    <a:lnTo>
                      <a:pt x="15810" y="3652"/>
                    </a:lnTo>
                    <a:lnTo>
                      <a:pt x="14667" y="5913"/>
                    </a:lnTo>
                    <a:lnTo>
                      <a:pt x="18476" y="3652"/>
                    </a:lnTo>
                    <a:lnTo>
                      <a:pt x="19810" y="5391"/>
                    </a:lnTo>
                    <a:lnTo>
                      <a:pt x="16571" y="7478"/>
                    </a:lnTo>
                    <a:lnTo>
                      <a:pt x="18857" y="7130"/>
                    </a:lnTo>
                    <a:lnTo>
                      <a:pt x="19048" y="8696"/>
                    </a:lnTo>
                    <a:lnTo>
                      <a:pt x="17143" y="9391"/>
                    </a:lnTo>
                    <a:lnTo>
                      <a:pt x="19048" y="10087"/>
                    </a:lnTo>
                    <a:lnTo>
                      <a:pt x="18857" y="12522"/>
                    </a:lnTo>
                    <a:lnTo>
                      <a:pt x="16571" y="12522"/>
                    </a:lnTo>
                    <a:lnTo>
                      <a:pt x="19429" y="14783"/>
                    </a:lnTo>
                    <a:lnTo>
                      <a:pt x="18476" y="16696"/>
                    </a:lnTo>
                    <a:lnTo>
                      <a:pt x="14095" y="14435"/>
                    </a:lnTo>
                    <a:lnTo>
                      <a:pt x="15619" y="16870"/>
                    </a:lnTo>
                    <a:lnTo>
                      <a:pt x="14095" y="17739"/>
                    </a:lnTo>
                    <a:lnTo>
                      <a:pt x="12190" y="15826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44"/>
              <p:cNvSpPr>
                <a:spLocks/>
              </p:cNvSpPr>
              <p:nvPr/>
            </p:nvSpPr>
            <p:spPr bwMode="auto">
              <a:xfrm>
                <a:off x="6790" y="2672"/>
                <a:ext cx="2357" cy="1271"/>
              </a:xfrm>
              <a:custGeom>
                <a:avLst/>
                <a:gdLst>
                  <a:gd name="T0" fmla="*/ 175 w 20000"/>
                  <a:gd name="T1" fmla="*/ 77 h 20000"/>
                  <a:gd name="T2" fmla="*/ 201 w 20000"/>
                  <a:gd name="T3" fmla="*/ 75 h 20000"/>
                  <a:gd name="T4" fmla="*/ 231 w 20000"/>
                  <a:gd name="T5" fmla="*/ 70 h 20000"/>
                  <a:gd name="T6" fmla="*/ 244 w 20000"/>
                  <a:gd name="T7" fmla="*/ 63 h 20000"/>
                  <a:gd name="T8" fmla="*/ 261 w 20000"/>
                  <a:gd name="T9" fmla="*/ 57 h 20000"/>
                  <a:gd name="T10" fmla="*/ 274 w 20000"/>
                  <a:gd name="T11" fmla="*/ 51 h 20000"/>
                  <a:gd name="T12" fmla="*/ 274 w 20000"/>
                  <a:gd name="T13" fmla="*/ 42 h 20000"/>
                  <a:gd name="T14" fmla="*/ 274 w 20000"/>
                  <a:gd name="T15" fmla="*/ 35 h 20000"/>
                  <a:gd name="T16" fmla="*/ 269 w 20000"/>
                  <a:gd name="T17" fmla="*/ 26 h 20000"/>
                  <a:gd name="T18" fmla="*/ 256 w 20000"/>
                  <a:gd name="T19" fmla="*/ 20 h 20000"/>
                  <a:gd name="T20" fmla="*/ 239 w 20000"/>
                  <a:gd name="T21" fmla="*/ 12 h 20000"/>
                  <a:gd name="T22" fmla="*/ 227 w 20000"/>
                  <a:gd name="T23" fmla="*/ 7 h 20000"/>
                  <a:gd name="T24" fmla="*/ 201 w 20000"/>
                  <a:gd name="T25" fmla="*/ 2 h 20000"/>
                  <a:gd name="T26" fmla="*/ 175 w 20000"/>
                  <a:gd name="T27" fmla="*/ 1 h 20000"/>
                  <a:gd name="T28" fmla="*/ 145 w 20000"/>
                  <a:gd name="T29" fmla="*/ 0 h 20000"/>
                  <a:gd name="T30" fmla="*/ 120 w 20000"/>
                  <a:gd name="T31" fmla="*/ 0 h 20000"/>
                  <a:gd name="T32" fmla="*/ 94 w 20000"/>
                  <a:gd name="T33" fmla="*/ 1 h 20000"/>
                  <a:gd name="T34" fmla="*/ 68 w 20000"/>
                  <a:gd name="T35" fmla="*/ 5 h 20000"/>
                  <a:gd name="T36" fmla="*/ 47 w 20000"/>
                  <a:gd name="T37" fmla="*/ 10 h 20000"/>
                  <a:gd name="T38" fmla="*/ 30 w 20000"/>
                  <a:gd name="T39" fmla="*/ 15 h 20000"/>
                  <a:gd name="T40" fmla="*/ 21 w 20000"/>
                  <a:gd name="T41" fmla="*/ 22 h 20000"/>
                  <a:gd name="T42" fmla="*/ 8 w 20000"/>
                  <a:gd name="T43" fmla="*/ 29 h 20000"/>
                  <a:gd name="T44" fmla="*/ 0 w 20000"/>
                  <a:gd name="T45" fmla="*/ 36 h 20000"/>
                  <a:gd name="T46" fmla="*/ 0 w 20000"/>
                  <a:gd name="T47" fmla="*/ 43 h 20000"/>
                  <a:gd name="T48" fmla="*/ 8 w 20000"/>
                  <a:gd name="T49" fmla="*/ 52 h 20000"/>
                  <a:gd name="T50" fmla="*/ 21 w 20000"/>
                  <a:gd name="T51" fmla="*/ 58 h 20000"/>
                  <a:gd name="T52" fmla="*/ 38 w 20000"/>
                  <a:gd name="T53" fmla="*/ 65 h 20000"/>
                  <a:gd name="T54" fmla="*/ 51 w 20000"/>
                  <a:gd name="T55" fmla="*/ 71 h 20000"/>
                  <a:gd name="T56" fmla="*/ 77 w 20000"/>
                  <a:gd name="T57" fmla="*/ 75 h 20000"/>
                  <a:gd name="T58" fmla="*/ 98 w 20000"/>
                  <a:gd name="T59" fmla="*/ 77 h 20000"/>
                  <a:gd name="T60" fmla="*/ 124 w 20000"/>
                  <a:gd name="T61" fmla="*/ 80 h 20000"/>
                  <a:gd name="T62" fmla="*/ 154 w 20000"/>
                  <a:gd name="T63" fmla="*/ 80 h 20000"/>
                  <a:gd name="T64" fmla="*/ 175 w 20000"/>
                  <a:gd name="T65" fmla="*/ 77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2615" y="19077"/>
                    </a:moveTo>
                    <a:lnTo>
                      <a:pt x="14462" y="18462"/>
                    </a:lnTo>
                    <a:lnTo>
                      <a:pt x="16615" y="17231"/>
                    </a:lnTo>
                    <a:lnTo>
                      <a:pt x="17538" y="15692"/>
                    </a:lnTo>
                    <a:lnTo>
                      <a:pt x="18769" y="14154"/>
                    </a:lnTo>
                    <a:lnTo>
                      <a:pt x="19692" y="12615"/>
                    </a:lnTo>
                    <a:lnTo>
                      <a:pt x="19692" y="10462"/>
                    </a:lnTo>
                    <a:lnTo>
                      <a:pt x="19692" y="8615"/>
                    </a:lnTo>
                    <a:lnTo>
                      <a:pt x="19385" y="6462"/>
                    </a:lnTo>
                    <a:lnTo>
                      <a:pt x="18462" y="4923"/>
                    </a:lnTo>
                    <a:lnTo>
                      <a:pt x="17231" y="3077"/>
                    </a:lnTo>
                    <a:lnTo>
                      <a:pt x="16308" y="1846"/>
                    </a:lnTo>
                    <a:lnTo>
                      <a:pt x="14462" y="615"/>
                    </a:lnTo>
                    <a:lnTo>
                      <a:pt x="12615" y="308"/>
                    </a:lnTo>
                    <a:lnTo>
                      <a:pt x="10462" y="0"/>
                    </a:lnTo>
                    <a:lnTo>
                      <a:pt x="8615" y="0"/>
                    </a:lnTo>
                    <a:lnTo>
                      <a:pt x="6769" y="308"/>
                    </a:lnTo>
                    <a:lnTo>
                      <a:pt x="4923" y="1231"/>
                    </a:lnTo>
                    <a:lnTo>
                      <a:pt x="3385" y="2462"/>
                    </a:lnTo>
                    <a:lnTo>
                      <a:pt x="2154" y="3692"/>
                    </a:lnTo>
                    <a:lnTo>
                      <a:pt x="1538" y="5538"/>
                    </a:lnTo>
                    <a:lnTo>
                      <a:pt x="615" y="7077"/>
                    </a:lnTo>
                    <a:lnTo>
                      <a:pt x="0" y="8923"/>
                    </a:lnTo>
                    <a:lnTo>
                      <a:pt x="0" y="10769"/>
                    </a:lnTo>
                    <a:lnTo>
                      <a:pt x="615" y="12923"/>
                    </a:lnTo>
                    <a:lnTo>
                      <a:pt x="1538" y="14462"/>
                    </a:lnTo>
                    <a:lnTo>
                      <a:pt x="2769" y="16000"/>
                    </a:lnTo>
                    <a:lnTo>
                      <a:pt x="3692" y="17538"/>
                    </a:lnTo>
                    <a:lnTo>
                      <a:pt x="5538" y="18462"/>
                    </a:lnTo>
                    <a:lnTo>
                      <a:pt x="7077" y="19077"/>
                    </a:lnTo>
                    <a:lnTo>
                      <a:pt x="8923" y="19692"/>
                    </a:lnTo>
                    <a:lnTo>
                      <a:pt x="11077" y="19692"/>
                    </a:lnTo>
                    <a:lnTo>
                      <a:pt x="12615" y="19077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45"/>
              <p:cNvSpPr>
                <a:spLocks/>
              </p:cNvSpPr>
              <p:nvPr/>
            </p:nvSpPr>
            <p:spPr bwMode="auto">
              <a:xfrm>
                <a:off x="7542" y="3067"/>
                <a:ext cx="802" cy="467"/>
              </a:xfrm>
              <a:custGeom>
                <a:avLst/>
                <a:gdLst>
                  <a:gd name="T0" fmla="*/ 22 w 20000"/>
                  <a:gd name="T1" fmla="*/ 10 h 20000"/>
                  <a:gd name="T2" fmla="*/ 18 w 20000"/>
                  <a:gd name="T3" fmla="*/ 10 h 20000"/>
                  <a:gd name="T4" fmla="*/ 13 w 20000"/>
                  <a:gd name="T5" fmla="*/ 10 h 20000"/>
                  <a:gd name="T6" fmla="*/ 12 w 20000"/>
                  <a:gd name="T7" fmla="*/ 10 h 20000"/>
                  <a:gd name="T8" fmla="*/ 10 w 20000"/>
                  <a:gd name="T9" fmla="*/ 10 h 20000"/>
                  <a:gd name="T10" fmla="*/ 7 w 20000"/>
                  <a:gd name="T11" fmla="*/ 10 h 20000"/>
                  <a:gd name="T12" fmla="*/ 6 w 20000"/>
                  <a:gd name="T13" fmla="*/ 9 h 20000"/>
                  <a:gd name="T14" fmla="*/ 4 w 20000"/>
                  <a:gd name="T15" fmla="*/ 8 h 20000"/>
                  <a:gd name="T16" fmla="*/ 3 w 20000"/>
                  <a:gd name="T17" fmla="*/ 8 h 20000"/>
                  <a:gd name="T18" fmla="*/ 0 w 20000"/>
                  <a:gd name="T19" fmla="*/ 6 h 20000"/>
                  <a:gd name="T20" fmla="*/ 0 w 20000"/>
                  <a:gd name="T21" fmla="*/ 4 h 20000"/>
                  <a:gd name="T22" fmla="*/ 0 w 20000"/>
                  <a:gd name="T23" fmla="*/ 4 h 20000"/>
                  <a:gd name="T24" fmla="*/ 3 w 20000"/>
                  <a:gd name="T25" fmla="*/ 2 h 20000"/>
                  <a:gd name="T26" fmla="*/ 4 w 20000"/>
                  <a:gd name="T27" fmla="*/ 2 h 20000"/>
                  <a:gd name="T28" fmla="*/ 6 w 20000"/>
                  <a:gd name="T29" fmla="*/ 1 h 20000"/>
                  <a:gd name="T30" fmla="*/ 7 w 20000"/>
                  <a:gd name="T31" fmla="*/ 1 h 20000"/>
                  <a:gd name="T32" fmla="*/ 12 w 20000"/>
                  <a:gd name="T33" fmla="*/ 0 h 20000"/>
                  <a:gd name="T34" fmla="*/ 16 w 20000"/>
                  <a:gd name="T35" fmla="*/ 0 h 20000"/>
                  <a:gd name="T36" fmla="*/ 18 w 20000"/>
                  <a:gd name="T37" fmla="*/ 0 h 20000"/>
                  <a:gd name="T38" fmla="*/ 22 w 20000"/>
                  <a:gd name="T39" fmla="*/ 0 h 20000"/>
                  <a:gd name="T40" fmla="*/ 23 w 20000"/>
                  <a:gd name="T41" fmla="*/ 0 h 20000"/>
                  <a:gd name="T42" fmla="*/ 25 w 20000"/>
                  <a:gd name="T43" fmla="*/ 0 h 20000"/>
                  <a:gd name="T44" fmla="*/ 26 w 20000"/>
                  <a:gd name="T45" fmla="*/ 1 h 20000"/>
                  <a:gd name="T46" fmla="*/ 29 w 20000"/>
                  <a:gd name="T47" fmla="*/ 2 h 20000"/>
                  <a:gd name="T48" fmla="*/ 29 w 20000"/>
                  <a:gd name="T49" fmla="*/ 4 h 20000"/>
                  <a:gd name="T50" fmla="*/ 31 w 20000"/>
                  <a:gd name="T51" fmla="*/ 5 h 20000"/>
                  <a:gd name="T52" fmla="*/ 31 w 20000"/>
                  <a:gd name="T53" fmla="*/ 6 h 20000"/>
                  <a:gd name="T54" fmla="*/ 31 w 20000"/>
                  <a:gd name="T55" fmla="*/ 7 h 20000"/>
                  <a:gd name="T56" fmla="*/ 29 w 20000"/>
                  <a:gd name="T57" fmla="*/ 8 h 20000"/>
                  <a:gd name="T58" fmla="*/ 29 w 20000"/>
                  <a:gd name="T59" fmla="*/ 9 h 20000"/>
                  <a:gd name="T60" fmla="*/ 26 w 20000"/>
                  <a:gd name="T61" fmla="*/ 9 h 20000"/>
                  <a:gd name="T62" fmla="*/ 23 w 20000"/>
                  <a:gd name="T63" fmla="*/ 10 h 20000"/>
                  <a:gd name="T64" fmla="*/ 22 w 20000"/>
                  <a:gd name="T65" fmla="*/ 1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3636" y="18333"/>
                    </a:moveTo>
                    <a:lnTo>
                      <a:pt x="10909" y="19167"/>
                    </a:lnTo>
                    <a:lnTo>
                      <a:pt x="8182" y="19167"/>
                    </a:lnTo>
                    <a:lnTo>
                      <a:pt x="7273" y="19167"/>
                    </a:lnTo>
                    <a:lnTo>
                      <a:pt x="6364" y="18333"/>
                    </a:lnTo>
                    <a:lnTo>
                      <a:pt x="4545" y="17500"/>
                    </a:lnTo>
                    <a:lnTo>
                      <a:pt x="3636" y="15833"/>
                    </a:lnTo>
                    <a:lnTo>
                      <a:pt x="2727" y="15000"/>
                    </a:lnTo>
                    <a:lnTo>
                      <a:pt x="1818" y="14167"/>
                    </a:lnTo>
                    <a:lnTo>
                      <a:pt x="0" y="10833"/>
                    </a:lnTo>
                    <a:lnTo>
                      <a:pt x="0" y="7500"/>
                    </a:lnTo>
                    <a:lnTo>
                      <a:pt x="0" y="6667"/>
                    </a:lnTo>
                    <a:lnTo>
                      <a:pt x="1818" y="4167"/>
                    </a:lnTo>
                    <a:lnTo>
                      <a:pt x="2727" y="3333"/>
                    </a:lnTo>
                    <a:lnTo>
                      <a:pt x="3636" y="2500"/>
                    </a:lnTo>
                    <a:lnTo>
                      <a:pt x="4545" y="2500"/>
                    </a:lnTo>
                    <a:lnTo>
                      <a:pt x="7273" y="833"/>
                    </a:lnTo>
                    <a:lnTo>
                      <a:pt x="10000" y="0"/>
                    </a:lnTo>
                    <a:lnTo>
                      <a:pt x="10909" y="0"/>
                    </a:lnTo>
                    <a:lnTo>
                      <a:pt x="13636" y="0"/>
                    </a:lnTo>
                    <a:lnTo>
                      <a:pt x="14545" y="833"/>
                    </a:lnTo>
                    <a:lnTo>
                      <a:pt x="15455" y="833"/>
                    </a:lnTo>
                    <a:lnTo>
                      <a:pt x="16364" y="2500"/>
                    </a:lnTo>
                    <a:lnTo>
                      <a:pt x="18182" y="4167"/>
                    </a:lnTo>
                    <a:lnTo>
                      <a:pt x="18182" y="6667"/>
                    </a:lnTo>
                    <a:lnTo>
                      <a:pt x="19091" y="8333"/>
                    </a:lnTo>
                    <a:lnTo>
                      <a:pt x="19091" y="10833"/>
                    </a:lnTo>
                    <a:lnTo>
                      <a:pt x="19091" y="12500"/>
                    </a:lnTo>
                    <a:lnTo>
                      <a:pt x="18182" y="15000"/>
                    </a:lnTo>
                    <a:lnTo>
                      <a:pt x="18182" y="15833"/>
                    </a:lnTo>
                    <a:lnTo>
                      <a:pt x="16364" y="15833"/>
                    </a:lnTo>
                    <a:lnTo>
                      <a:pt x="14545" y="17500"/>
                    </a:lnTo>
                    <a:lnTo>
                      <a:pt x="13636" y="183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46"/>
              <p:cNvSpPr>
                <a:spLocks/>
              </p:cNvSpPr>
              <p:nvPr/>
            </p:nvSpPr>
            <p:spPr bwMode="auto">
              <a:xfrm>
                <a:off x="2259" y="0"/>
                <a:ext cx="11285" cy="6403"/>
              </a:xfrm>
              <a:custGeom>
                <a:avLst/>
                <a:gdLst>
                  <a:gd name="T0" fmla="*/ 4197 w 20000"/>
                  <a:gd name="T1" fmla="*/ 1801 h 20000"/>
                  <a:gd name="T2" fmla="*/ 4832 w 20000"/>
                  <a:gd name="T3" fmla="*/ 1876 h 20000"/>
                  <a:gd name="T4" fmla="*/ 5405 w 20000"/>
                  <a:gd name="T5" fmla="*/ 1752 h 20000"/>
                  <a:gd name="T6" fmla="*/ 5631 w 20000"/>
                  <a:gd name="T7" fmla="*/ 1559 h 20000"/>
                  <a:gd name="T8" fmla="*/ 6060 w 20000"/>
                  <a:gd name="T9" fmla="*/ 1453 h 20000"/>
                  <a:gd name="T10" fmla="*/ 6347 w 20000"/>
                  <a:gd name="T11" fmla="*/ 1323 h 20000"/>
                  <a:gd name="T12" fmla="*/ 6265 w 20000"/>
                  <a:gd name="T13" fmla="*/ 1168 h 20000"/>
                  <a:gd name="T14" fmla="*/ 5774 w 20000"/>
                  <a:gd name="T15" fmla="*/ 1044 h 20000"/>
                  <a:gd name="T16" fmla="*/ 5303 w 20000"/>
                  <a:gd name="T17" fmla="*/ 1006 h 20000"/>
                  <a:gd name="T18" fmla="*/ 5876 w 20000"/>
                  <a:gd name="T19" fmla="*/ 951 h 20000"/>
                  <a:gd name="T20" fmla="*/ 6265 w 20000"/>
                  <a:gd name="T21" fmla="*/ 820 h 20000"/>
                  <a:gd name="T22" fmla="*/ 6224 w 20000"/>
                  <a:gd name="T23" fmla="*/ 640 h 20000"/>
                  <a:gd name="T24" fmla="*/ 5794 w 20000"/>
                  <a:gd name="T25" fmla="*/ 534 h 20000"/>
                  <a:gd name="T26" fmla="*/ 5466 w 20000"/>
                  <a:gd name="T27" fmla="*/ 435 h 20000"/>
                  <a:gd name="T28" fmla="*/ 5405 w 20000"/>
                  <a:gd name="T29" fmla="*/ 379 h 20000"/>
                  <a:gd name="T30" fmla="*/ 5221 w 20000"/>
                  <a:gd name="T31" fmla="*/ 236 h 20000"/>
                  <a:gd name="T32" fmla="*/ 4771 w 20000"/>
                  <a:gd name="T33" fmla="*/ 162 h 20000"/>
                  <a:gd name="T34" fmla="*/ 4238 w 20000"/>
                  <a:gd name="T35" fmla="*/ 211 h 20000"/>
                  <a:gd name="T36" fmla="*/ 3911 w 20000"/>
                  <a:gd name="T37" fmla="*/ 342 h 20000"/>
                  <a:gd name="T38" fmla="*/ 3788 w 20000"/>
                  <a:gd name="T39" fmla="*/ 354 h 20000"/>
                  <a:gd name="T40" fmla="*/ 3829 w 20000"/>
                  <a:gd name="T41" fmla="*/ 211 h 20000"/>
                  <a:gd name="T42" fmla="*/ 3603 w 20000"/>
                  <a:gd name="T43" fmla="*/ 81 h 20000"/>
                  <a:gd name="T44" fmla="*/ 3112 w 20000"/>
                  <a:gd name="T45" fmla="*/ 0 h 20000"/>
                  <a:gd name="T46" fmla="*/ 2764 w 20000"/>
                  <a:gd name="T47" fmla="*/ 31 h 20000"/>
                  <a:gd name="T48" fmla="*/ 2416 w 20000"/>
                  <a:gd name="T49" fmla="*/ 118 h 20000"/>
                  <a:gd name="T50" fmla="*/ 2191 w 20000"/>
                  <a:gd name="T51" fmla="*/ 162 h 20000"/>
                  <a:gd name="T52" fmla="*/ 1761 w 20000"/>
                  <a:gd name="T53" fmla="*/ 162 h 20000"/>
                  <a:gd name="T54" fmla="*/ 1392 w 20000"/>
                  <a:gd name="T55" fmla="*/ 168 h 20000"/>
                  <a:gd name="T56" fmla="*/ 1024 w 20000"/>
                  <a:gd name="T57" fmla="*/ 279 h 20000"/>
                  <a:gd name="T58" fmla="*/ 1003 w 20000"/>
                  <a:gd name="T59" fmla="*/ 478 h 20000"/>
                  <a:gd name="T60" fmla="*/ 1556 w 20000"/>
                  <a:gd name="T61" fmla="*/ 677 h 20000"/>
                  <a:gd name="T62" fmla="*/ 1003 w 20000"/>
                  <a:gd name="T63" fmla="*/ 603 h 20000"/>
                  <a:gd name="T64" fmla="*/ 450 w 20000"/>
                  <a:gd name="T65" fmla="*/ 603 h 20000"/>
                  <a:gd name="T66" fmla="*/ 62 w 20000"/>
                  <a:gd name="T67" fmla="*/ 714 h 20000"/>
                  <a:gd name="T68" fmla="*/ 20 w 20000"/>
                  <a:gd name="T69" fmla="*/ 888 h 20000"/>
                  <a:gd name="T70" fmla="*/ 103 w 20000"/>
                  <a:gd name="T71" fmla="*/ 919 h 20000"/>
                  <a:gd name="T72" fmla="*/ 205 w 20000"/>
                  <a:gd name="T73" fmla="*/ 975 h 20000"/>
                  <a:gd name="T74" fmla="*/ 205 w 20000"/>
                  <a:gd name="T75" fmla="*/ 1093 h 20000"/>
                  <a:gd name="T76" fmla="*/ 62 w 20000"/>
                  <a:gd name="T77" fmla="*/ 1255 h 20000"/>
                  <a:gd name="T78" fmla="*/ 205 w 20000"/>
                  <a:gd name="T79" fmla="*/ 1410 h 20000"/>
                  <a:gd name="T80" fmla="*/ 778 w 20000"/>
                  <a:gd name="T81" fmla="*/ 1478 h 20000"/>
                  <a:gd name="T82" fmla="*/ 1310 w 20000"/>
                  <a:gd name="T83" fmla="*/ 1441 h 20000"/>
                  <a:gd name="T84" fmla="*/ 1310 w 20000"/>
                  <a:gd name="T85" fmla="*/ 1503 h 20000"/>
                  <a:gd name="T86" fmla="*/ 1065 w 20000"/>
                  <a:gd name="T87" fmla="*/ 1677 h 20000"/>
                  <a:gd name="T88" fmla="*/ 1372 w 20000"/>
                  <a:gd name="T89" fmla="*/ 1895 h 20000"/>
                  <a:gd name="T90" fmla="*/ 2129 w 20000"/>
                  <a:gd name="T91" fmla="*/ 1907 h 20000"/>
                  <a:gd name="T92" fmla="*/ 2662 w 20000"/>
                  <a:gd name="T93" fmla="*/ 1981 h 20000"/>
                  <a:gd name="T94" fmla="*/ 3337 w 20000"/>
                  <a:gd name="T95" fmla="*/ 2037 h 20000"/>
                  <a:gd name="T96" fmla="*/ 3829 w 20000"/>
                  <a:gd name="T97" fmla="*/ 1895 h 20000"/>
                  <a:gd name="T98" fmla="*/ 3829 w 20000"/>
                  <a:gd name="T99" fmla="*/ 1615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12026" y="15758"/>
                    </a:moveTo>
                    <a:lnTo>
                      <a:pt x="12347" y="16485"/>
                    </a:lnTo>
                    <a:lnTo>
                      <a:pt x="12733" y="17091"/>
                    </a:lnTo>
                    <a:lnTo>
                      <a:pt x="13183" y="17576"/>
                    </a:lnTo>
                    <a:lnTo>
                      <a:pt x="13762" y="17939"/>
                    </a:lnTo>
                    <a:lnTo>
                      <a:pt x="14148" y="18242"/>
                    </a:lnTo>
                    <a:lnTo>
                      <a:pt x="14662" y="18303"/>
                    </a:lnTo>
                    <a:lnTo>
                      <a:pt x="15177" y="18303"/>
                    </a:lnTo>
                    <a:lnTo>
                      <a:pt x="15627" y="18242"/>
                    </a:lnTo>
                    <a:lnTo>
                      <a:pt x="16206" y="17939"/>
                    </a:lnTo>
                    <a:lnTo>
                      <a:pt x="16656" y="17576"/>
                    </a:lnTo>
                    <a:lnTo>
                      <a:pt x="16977" y="17091"/>
                    </a:lnTo>
                    <a:lnTo>
                      <a:pt x="17170" y="16485"/>
                    </a:lnTo>
                    <a:lnTo>
                      <a:pt x="17170" y="16061"/>
                    </a:lnTo>
                    <a:lnTo>
                      <a:pt x="17363" y="15697"/>
                    </a:lnTo>
                    <a:lnTo>
                      <a:pt x="17685" y="15212"/>
                    </a:lnTo>
                    <a:lnTo>
                      <a:pt x="17942" y="14909"/>
                    </a:lnTo>
                    <a:lnTo>
                      <a:pt x="18392" y="14606"/>
                    </a:lnTo>
                    <a:lnTo>
                      <a:pt x="18714" y="14424"/>
                    </a:lnTo>
                    <a:lnTo>
                      <a:pt x="19035" y="14182"/>
                    </a:lnTo>
                    <a:lnTo>
                      <a:pt x="19357" y="13818"/>
                    </a:lnTo>
                    <a:lnTo>
                      <a:pt x="19614" y="13636"/>
                    </a:lnTo>
                    <a:lnTo>
                      <a:pt x="19807" y="13273"/>
                    </a:lnTo>
                    <a:lnTo>
                      <a:pt x="19936" y="12909"/>
                    </a:lnTo>
                    <a:lnTo>
                      <a:pt x="19936" y="12545"/>
                    </a:lnTo>
                    <a:lnTo>
                      <a:pt x="19936" y="12242"/>
                    </a:lnTo>
                    <a:lnTo>
                      <a:pt x="19871" y="11758"/>
                    </a:lnTo>
                    <a:lnTo>
                      <a:pt x="19678" y="11394"/>
                    </a:lnTo>
                    <a:lnTo>
                      <a:pt x="19357" y="11030"/>
                    </a:lnTo>
                    <a:lnTo>
                      <a:pt x="19035" y="10727"/>
                    </a:lnTo>
                    <a:lnTo>
                      <a:pt x="18650" y="10424"/>
                    </a:lnTo>
                    <a:lnTo>
                      <a:pt x="18135" y="10182"/>
                    </a:lnTo>
                    <a:lnTo>
                      <a:pt x="17556" y="10061"/>
                    </a:lnTo>
                    <a:lnTo>
                      <a:pt x="16849" y="10000"/>
                    </a:lnTo>
                    <a:lnTo>
                      <a:pt x="16141" y="9879"/>
                    </a:lnTo>
                    <a:lnTo>
                      <a:pt x="16656" y="9818"/>
                    </a:lnTo>
                    <a:lnTo>
                      <a:pt x="17106" y="9758"/>
                    </a:lnTo>
                    <a:lnTo>
                      <a:pt x="17556" y="9636"/>
                    </a:lnTo>
                    <a:lnTo>
                      <a:pt x="17878" y="9576"/>
                    </a:lnTo>
                    <a:lnTo>
                      <a:pt x="18457" y="9273"/>
                    </a:lnTo>
                    <a:lnTo>
                      <a:pt x="18842" y="9030"/>
                    </a:lnTo>
                    <a:lnTo>
                      <a:pt x="19357" y="8727"/>
                    </a:lnTo>
                    <a:lnTo>
                      <a:pt x="19550" y="8424"/>
                    </a:lnTo>
                    <a:lnTo>
                      <a:pt x="19678" y="8000"/>
                    </a:lnTo>
                    <a:lnTo>
                      <a:pt x="19871" y="7515"/>
                    </a:lnTo>
                    <a:lnTo>
                      <a:pt x="19871" y="7030"/>
                    </a:lnTo>
                    <a:lnTo>
                      <a:pt x="19678" y="6606"/>
                    </a:lnTo>
                    <a:lnTo>
                      <a:pt x="19550" y="6242"/>
                    </a:lnTo>
                    <a:lnTo>
                      <a:pt x="19357" y="5939"/>
                    </a:lnTo>
                    <a:lnTo>
                      <a:pt x="19035" y="5697"/>
                    </a:lnTo>
                    <a:lnTo>
                      <a:pt x="18714" y="5333"/>
                    </a:lnTo>
                    <a:lnTo>
                      <a:pt x="18199" y="5212"/>
                    </a:lnTo>
                    <a:lnTo>
                      <a:pt x="17878" y="4970"/>
                    </a:lnTo>
                    <a:lnTo>
                      <a:pt x="17621" y="4727"/>
                    </a:lnTo>
                    <a:lnTo>
                      <a:pt x="17363" y="4545"/>
                    </a:lnTo>
                    <a:lnTo>
                      <a:pt x="17170" y="4242"/>
                    </a:lnTo>
                    <a:lnTo>
                      <a:pt x="17170" y="4182"/>
                    </a:lnTo>
                    <a:lnTo>
                      <a:pt x="17106" y="4121"/>
                    </a:lnTo>
                    <a:lnTo>
                      <a:pt x="17106" y="3939"/>
                    </a:lnTo>
                    <a:lnTo>
                      <a:pt x="16977" y="3697"/>
                    </a:lnTo>
                    <a:lnTo>
                      <a:pt x="16913" y="3455"/>
                    </a:lnTo>
                    <a:lnTo>
                      <a:pt x="16849" y="3273"/>
                    </a:lnTo>
                    <a:lnTo>
                      <a:pt x="16656" y="2727"/>
                    </a:lnTo>
                    <a:lnTo>
                      <a:pt x="16399" y="2303"/>
                    </a:lnTo>
                    <a:lnTo>
                      <a:pt x="16141" y="2000"/>
                    </a:lnTo>
                    <a:lnTo>
                      <a:pt x="15820" y="1697"/>
                    </a:lnTo>
                    <a:lnTo>
                      <a:pt x="15305" y="1576"/>
                    </a:lnTo>
                    <a:lnTo>
                      <a:pt x="14984" y="1576"/>
                    </a:lnTo>
                    <a:lnTo>
                      <a:pt x="14534" y="1576"/>
                    </a:lnTo>
                    <a:lnTo>
                      <a:pt x="14084" y="1697"/>
                    </a:lnTo>
                    <a:lnTo>
                      <a:pt x="13762" y="1818"/>
                    </a:lnTo>
                    <a:lnTo>
                      <a:pt x="13312" y="2061"/>
                    </a:lnTo>
                    <a:lnTo>
                      <a:pt x="12990" y="2303"/>
                    </a:lnTo>
                    <a:lnTo>
                      <a:pt x="12733" y="2545"/>
                    </a:lnTo>
                    <a:lnTo>
                      <a:pt x="12476" y="2970"/>
                    </a:lnTo>
                    <a:lnTo>
                      <a:pt x="12283" y="3333"/>
                    </a:lnTo>
                    <a:lnTo>
                      <a:pt x="12026" y="3818"/>
                    </a:lnTo>
                    <a:lnTo>
                      <a:pt x="11704" y="4242"/>
                    </a:lnTo>
                    <a:lnTo>
                      <a:pt x="11833" y="3879"/>
                    </a:lnTo>
                    <a:lnTo>
                      <a:pt x="11897" y="3455"/>
                    </a:lnTo>
                    <a:lnTo>
                      <a:pt x="12026" y="3091"/>
                    </a:lnTo>
                    <a:lnTo>
                      <a:pt x="12026" y="2727"/>
                    </a:lnTo>
                    <a:lnTo>
                      <a:pt x="12026" y="2424"/>
                    </a:lnTo>
                    <a:lnTo>
                      <a:pt x="12026" y="2061"/>
                    </a:lnTo>
                    <a:lnTo>
                      <a:pt x="11897" y="1818"/>
                    </a:lnTo>
                    <a:lnTo>
                      <a:pt x="11833" y="1455"/>
                    </a:lnTo>
                    <a:lnTo>
                      <a:pt x="11511" y="1152"/>
                    </a:lnTo>
                    <a:lnTo>
                      <a:pt x="11318" y="788"/>
                    </a:lnTo>
                    <a:lnTo>
                      <a:pt x="10997" y="485"/>
                    </a:lnTo>
                    <a:lnTo>
                      <a:pt x="10611" y="242"/>
                    </a:lnTo>
                    <a:lnTo>
                      <a:pt x="10289" y="61"/>
                    </a:lnTo>
                    <a:lnTo>
                      <a:pt x="9775" y="0"/>
                    </a:lnTo>
                    <a:lnTo>
                      <a:pt x="9453" y="0"/>
                    </a:lnTo>
                    <a:lnTo>
                      <a:pt x="9003" y="61"/>
                    </a:lnTo>
                    <a:lnTo>
                      <a:pt x="8875" y="182"/>
                    </a:lnTo>
                    <a:lnTo>
                      <a:pt x="8682" y="303"/>
                    </a:lnTo>
                    <a:lnTo>
                      <a:pt x="8489" y="424"/>
                    </a:lnTo>
                    <a:lnTo>
                      <a:pt x="8360" y="545"/>
                    </a:lnTo>
                    <a:lnTo>
                      <a:pt x="7846" y="909"/>
                    </a:lnTo>
                    <a:lnTo>
                      <a:pt x="7588" y="1152"/>
                    </a:lnTo>
                    <a:lnTo>
                      <a:pt x="7331" y="1333"/>
                    </a:lnTo>
                    <a:lnTo>
                      <a:pt x="7203" y="1394"/>
                    </a:lnTo>
                    <a:lnTo>
                      <a:pt x="7010" y="1455"/>
                    </a:lnTo>
                    <a:lnTo>
                      <a:pt x="6881" y="1576"/>
                    </a:lnTo>
                    <a:lnTo>
                      <a:pt x="6624" y="1576"/>
                    </a:lnTo>
                    <a:lnTo>
                      <a:pt x="6302" y="1576"/>
                    </a:lnTo>
                    <a:lnTo>
                      <a:pt x="6045" y="1576"/>
                    </a:lnTo>
                    <a:lnTo>
                      <a:pt x="5531" y="1576"/>
                    </a:lnTo>
                    <a:lnTo>
                      <a:pt x="5209" y="1576"/>
                    </a:lnTo>
                    <a:lnTo>
                      <a:pt x="4887" y="1576"/>
                    </a:lnTo>
                    <a:lnTo>
                      <a:pt x="4695" y="1576"/>
                    </a:lnTo>
                    <a:lnTo>
                      <a:pt x="4373" y="1636"/>
                    </a:lnTo>
                    <a:lnTo>
                      <a:pt x="4051" y="1818"/>
                    </a:lnTo>
                    <a:lnTo>
                      <a:pt x="3730" y="2061"/>
                    </a:lnTo>
                    <a:lnTo>
                      <a:pt x="3408" y="2424"/>
                    </a:lnTo>
                    <a:lnTo>
                      <a:pt x="3215" y="2727"/>
                    </a:lnTo>
                    <a:lnTo>
                      <a:pt x="3023" y="3273"/>
                    </a:lnTo>
                    <a:lnTo>
                      <a:pt x="3023" y="3697"/>
                    </a:lnTo>
                    <a:lnTo>
                      <a:pt x="3023" y="4182"/>
                    </a:lnTo>
                    <a:lnTo>
                      <a:pt x="3151" y="4667"/>
                    </a:lnTo>
                    <a:lnTo>
                      <a:pt x="3408" y="5091"/>
                    </a:lnTo>
                    <a:lnTo>
                      <a:pt x="3730" y="5576"/>
                    </a:lnTo>
                    <a:lnTo>
                      <a:pt x="4244" y="6121"/>
                    </a:lnTo>
                    <a:lnTo>
                      <a:pt x="4887" y="6606"/>
                    </a:lnTo>
                    <a:lnTo>
                      <a:pt x="4373" y="6364"/>
                    </a:lnTo>
                    <a:lnTo>
                      <a:pt x="3859" y="6121"/>
                    </a:lnTo>
                    <a:lnTo>
                      <a:pt x="3473" y="5939"/>
                    </a:lnTo>
                    <a:lnTo>
                      <a:pt x="3151" y="5879"/>
                    </a:lnTo>
                    <a:lnTo>
                      <a:pt x="2637" y="5818"/>
                    </a:lnTo>
                    <a:lnTo>
                      <a:pt x="2186" y="5818"/>
                    </a:lnTo>
                    <a:lnTo>
                      <a:pt x="1736" y="5818"/>
                    </a:lnTo>
                    <a:lnTo>
                      <a:pt x="1415" y="5879"/>
                    </a:lnTo>
                    <a:lnTo>
                      <a:pt x="1093" y="6061"/>
                    </a:lnTo>
                    <a:lnTo>
                      <a:pt x="643" y="6242"/>
                    </a:lnTo>
                    <a:lnTo>
                      <a:pt x="386" y="6606"/>
                    </a:lnTo>
                    <a:lnTo>
                      <a:pt x="193" y="6970"/>
                    </a:lnTo>
                    <a:lnTo>
                      <a:pt x="0" y="7273"/>
                    </a:lnTo>
                    <a:lnTo>
                      <a:pt x="0" y="7758"/>
                    </a:lnTo>
                    <a:lnTo>
                      <a:pt x="0" y="8182"/>
                    </a:lnTo>
                    <a:lnTo>
                      <a:pt x="64" y="8667"/>
                    </a:lnTo>
                    <a:lnTo>
                      <a:pt x="193" y="8727"/>
                    </a:lnTo>
                    <a:lnTo>
                      <a:pt x="257" y="8848"/>
                    </a:lnTo>
                    <a:lnTo>
                      <a:pt x="257" y="8909"/>
                    </a:lnTo>
                    <a:lnTo>
                      <a:pt x="322" y="8970"/>
                    </a:lnTo>
                    <a:lnTo>
                      <a:pt x="514" y="9212"/>
                    </a:lnTo>
                    <a:lnTo>
                      <a:pt x="514" y="9273"/>
                    </a:lnTo>
                    <a:lnTo>
                      <a:pt x="579" y="9455"/>
                    </a:lnTo>
                    <a:lnTo>
                      <a:pt x="643" y="9515"/>
                    </a:lnTo>
                    <a:lnTo>
                      <a:pt x="707" y="9576"/>
                    </a:lnTo>
                    <a:lnTo>
                      <a:pt x="772" y="9879"/>
                    </a:lnTo>
                    <a:lnTo>
                      <a:pt x="772" y="10303"/>
                    </a:lnTo>
                    <a:lnTo>
                      <a:pt x="643" y="10667"/>
                    </a:lnTo>
                    <a:lnTo>
                      <a:pt x="514" y="11030"/>
                    </a:lnTo>
                    <a:lnTo>
                      <a:pt x="386" y="11394"/>
                    </a:lnTo>
                    <a:lnTo>
                      <a:pt x="257" y="11758"/>
                    </a:lnTo>
                    <a:lnTo>
                      <a:pt x="193" y="12242"/>
                    </a:lnTo>
                    <a:lnTo>
                      <a:pt x="64" y="12606"/>
                    </a:lnTo>
                    <a:lnTo>
                      <a:pt x="193" y="12970"/>
                    </a:lnTo>
                    <a:lnTo>
                      <a:pt x="386" y="13455"/>
                    </a:lnTo>
                    <a:lnTo>
                      <a:pt x="643" y="13758"/>
                    </a:lnTo>
                    <a:lnTo>
                      <a:pt x="1029" y="14061"/>
                    </a:lnTo>
                    <a:lnTo>
                      <a:pt x="1415" y="14242"/>
                    </a:lnTo>
                    <a:lnTo>
                      <a:pt x="1929" y="14424"/>
                    </a:lnTo>
                    <a:lnTo>
                      <a:pt x="2444" y="14424"/>
                    </a:lnTo>
                    <a:lnTo>
                      <a:pt x="3023" y="14424"/>
                    </a:lnTo>
                    <a:lnTo>
                      <a:pt x="3473" y="14303"/>
                    </a:lnTo>
                    <a:lnTo>
                      <a:pt x="3794" y="14182"/>
                    </a:lnTo>
                    <a:lnTo>
                      <a:pt x="4116" y="14061"/>
                    </a:lnTo>
                    <a:lnTo>
                      <a:pt x="4630" y="13939"/>
                    </a:lnTo>
                    <a:lnTo>
                      <a:pt x="5080" y="13758"/>
                    </a:lnTo>
                    <a:lnTo>
                      <a:pt x="4630" y="14242"/>
                    </a:lnTo>
                    <a:lnTo>
                      <a:pt x="4116" y="14667"/>
                    </a:lnTo>
                    <a:lnTo>
                      <a:pt x="3794" y="15091"/>
                    </a:lnTo>
                    <a:lnTo>
                      <a:pt x="3537" y="15576"/>
                    </a:lnTo>
                    <a:lnTo>
                      <a:pt x="3408" y="16000"/>
                    </a:lnTo>
                    <a:lnTo>
                      <a:pt x="3344" y="16364"/>
                    </a:lnTo>
                    <a:lnTo>
                      <a:pt x="3408" y="16788"/>
                    </a:lnTo>
                    <a:lnTo>
                      <a:pt x="3473" y="17212"/>
                    </a:lnTo>
                    <a:lnTo>
                      <a:pt x="3794" y="17939"/>
                    </a:lnTo>
                    <a:lnTo>
                      <a:pt x="4309" y="18485"/>
                    </a:lnTo>
                    <a:lnTo>
                      <a:pt x="4887" y="18727"/>
                    </a:lnTo>
                    <a:lnTo>
                      <a:pt x="5531" y="18727"/>
                    </a:lnTo>
                    <a:lnTo>
                      <a:pt x="6045" y="18727"/>
                    </a:lnTo>
                    <a:lnTo>
                      <a:pt x="6688" y="18606"/>
                    </a:lnTo>
                    <a:lnTo>
                      <a:pt x="7203" y="18727"/>
                    </a:lnTo>
                    <a:lnTo>
                      <a:pt x="7588" y="18848"/>
                    </a:lnTo>
                    <a:lnTo>
                      <a:pt x="7974" y="19091"/>
                    </a:lnTo>
                    <a:lnTo>
                      <a:pt x="8360" y="19333"/>
                    </a:lnTo>
                    <a:lnTo>
                      <a:pt x="8810" y="19697"/>
                    </a:lnTo>
                    <a:lnTo>
                      <a:pt x="9389" y="19939"/>
                    </a:lnTo>
                    <a:lnTo>
                      <a:pt x="9839" y="19939"/>
                    </a:lnTo>
                    <a:lnTo>
                      <a:pt x="10482" y="19879"/>
                    </a:lnTo>
                    <a:lnTo>
                      <a:pt x="10997" y="19636"/>
                    </a:lnTo>
                    <a:lnTo>
                      <a:pt x="11447" y="19333"/>
                    </a:lnTo>
                    <a:lnTo>
                      <a:pt x="11833" y="18970"/>
                    </a:lnTo>
                    <a:lnTo>
                      <a:pt x="12026" y="18485"/>
                    </a:lnTo>
                    <a:lnTo>
                      <a:pt x="12154" y="17939"/>
                    </a:lnTo>
                    <a:lnTo>
                      <a:pt x="12154" y="17333"/>
                    </a:lnTo>
                    <a:lnTo>
                      <a:pt x="12154" y="16545"/>
                    </a:lnTo>
                    <a:lnTo>
                      <a:pt x="12026" y="1575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47"/>
              <p:cNvSpPr>
                <a:spLocks/>
              </p:cNvSpPr>
              <p:nvPr/>
            </p:nvSpPr>
            <p:spPr bwMode="auto">
              <a:xfrm>
                <a:off x="2" y="5399"/>
                <a:ext cx="18992" cy="14602"/>
              </a:xfrm>
              <a:custGeom>
                <a:avLst/>
                <a:gdLst>
                  <a:gd name="T0" fmla="*/ 10172 w 20000"/>
                  <a:gd name="T1" fmla="*/ 1204 h 20000"/>
                  <a:gd name="T2" fmla="*/ 12482 w 20000"/>
                  <a:gd name="T3" fmla="*/ 2874 h 20000"/>
                  <a:gd name="T4" fmla="*/ 14896 w 20000"/>
                  <a:gd name="T5" fmla="*/ 4417 h 20000"/>
                  <a:gd name="T6" fmla="*/ 16897 w 20000"/>
                  <a:gd name="T7" fmla="*/ 5974 h 20000"/>
                  <a:gd name="T8" fmla="*/ 17966 w 20000"/>
                  <a:gd name="T9" fmla="*/ 7617 h 20000"/>
                  <a:gd name="T10" fmla="*/ 17655 w 20000"/>
                  <a:gd name="T11" fmla="*/ 9274 h 20000"/>
                  <a:gd name="T12" fmla="*/ 15379 w 20000"/>
                  <a:gd name="T13" fmla="*/ 10251 h 20000"/>
                  <a:gd name="T14" fmla="*/ 11966 w 20000"/>
                  <a:gd name="T15" fmla="*/ 10646 h 20000"/>
                  <a:gd name="T16" fmla="*/ 8414 w 20000"/>
                  <a:gd name="T17" fmla="*/ 10462 h 20000"/>
                  <a:gd name="T18" fmla="*/ 5621 w 20000"/>
                  <a:gd name="T19" fmla="*/ 9769 h 20000"/>
                  <a:gd name="T20" fmla="*/ 4793 w 20000"/>
                  <a:gd name="T21" fmla="*/ 8481 h 20000"/>
                  <a:gd name="T22" fmla="*/ 5586 w 20000"/>
                  <a:gd name="T23" fmla="*/ 7745 h 20000"/>
                  <a:gd name="T24" fmla="*/ 7758 w 20000"/>
                  <a:gd name="T25" fmla="*/ 7575 h 20000"/>
                  <a:gd name="T26" fmla="*/ 9138 w 20000"/>
                  <a:gd name="T27" fmla="*/ 8197 h 20000"/>
                  <a:gd name="T28" fmla="*/ 7758 w 20000"/>
                  <a:gd name="T29" fmla="*/ 8566 h 20000"/>
                  <a:gd name="T30" fmla="*/ 7897 w 20000"/>
                  <a:gd name="T31" fmla="*/ 9146 h 20000"/>
                  <a:gd name="T32" fmla="*/ 9552 w 20000"/>
                  <a:gd name="T33" fmla="*/ 9726 h 20000"/>
                  <a:gd name="T34" fmla="*/ 11691 w 20000"/>
                  <a:gd name="T35" fmla="*/ 10038 h 20000"/>
                  <a:gd name="T36" fmla="*/ 13759 w 20000"/>
                  <a:gd name="T37" fmla="*/ 9981 h 20000"/>
                  <a:gd name="T38" fmla="*/ 15449 w 20000"/>
                  <a:gd name="T39" fmla="*/ 9599 h 20000"/>
                  <a:gd name="T40" fmla="*/ 16552 w 20000"/>
                  <a:gd name="T41" fmla="*/ 8947 h 20000"/>
                  <a:gd name="T42" fmla="*/ 16759 w 20000"/>
                  <a:gd name="T43" fmla="*/ 8041 h 20000"/>
                  <a:gd name="T44" fmla="*/ 16138 w 20000"/>
                  <a:gd name="T45" fmla="*/ 7093 h 20000"/>
                  <a:gd name="T46" fmla="*/ 15035 w 20000"/>
                  <a:gd name="T47" fmla="*/ 6187 h 20000"/>
                  <a:gd name="T48" fmla="*/ 13448 w 20000"/>
                  <a:gd name="T49" fmla="*/ 5436 h 20000"/>
                  <a:gd name="T50" fmla="*/ 11725 w 20000"/>
                  <a:gd name="T51" fmla="*/ 4814 h 20000"/>
                  <a:gd name="T52" fmla="*/ 9931 w 20000"/>
                  <a:gd name="T53" fmla="*/ 4361 h 20000"/>
                  <a:gd name="T54" fmla="*/ 7242 w 20000"/>
                  <a:gd name="T55" fmla="*/ 3992 h 20000"/>
                  <a:gd name="T56" fmla="*/ 5414 w 20000"/>
                  <a:gd name="T57" fmla="*/ 4091 h 20000"/>
                  <a:gd name="T58" fmla="*/ 3724 w 20000"/>
                  <a:gd name="T59" fmla="*/ 4658 h 20000"/>
                  <a:gd name="T60" fmla="*/ 4069 w 20000"/>
                  <a:gd name="T61" fmla="*/ 5479 h 20000"/>
                  <a:gd name="T62" fmla="*/ 4482 w 20000"/>
                  <a:gd name="T63" fmla="*/ 6131 h 20000"/>
                  <a:gd name="T64" fmla="*/ 2794 w 20000"/>
                  <a:gd name="T65" fmla="*/ 6159 h 20000"/>
                  <a:gd name="T66" fmla="*/ 1242 w 20000"/>
                  <a:gd name="T67" fmla="*/ 5677 h 20000"/>
                  <a:gd name="T68" fmla="*/ 311 w 20000"/>
                  <a:gd name="T69" fmla="*/ 4884 h 20000"/>
                  <a:gd name="T70" fmla="*/ 0 w 20000"/>
                  <a:gd name="T71" fmla="*/ 4021 h 20000"/>
                  <a:gd name="T72" fmla="*/ 414 w 20000"/>
                  <a:gd name="T73" fmla="*/ 3270 h 20000"/>
                  <a:gd name="T74" fmla="*/ 2173 w 20000"/>
                  <a:gd name="T75" fmla="*/ 2747 h 20000"/>
                  <a:gd name="T76" fmla="*/ 4965 w 20000"/>
                  <a:gd name="T77" fmla="*/ 2520 h 20000"/>
                  <a:gd name="T78" fmla="*/ 7863 w 20000"/>
                  <a:gd name="T79" fmla="*/ 2831 h 20000"/>
                  <a:gd name="T80" fmla="*/ 10725 w 20000"/>
                  <a:gd name="T81" fmla="*/ 3624 h 20000"/>
                  <a:gd name="T82" fmla="*/ 13482 w 20000"/>
                  <a:gd name="T83" fmla="*/ 4814 h 20000"/>
                  <a:gd name="T84" fmla="*/ 16310 w 20000"/>
                  <a:gd name="T85" fmla="*/ 6371 h 20000"/>
                  <a:gd name="T86" fmla="*/ 15483 w 20000"/>
                  <a:gd name="T87" fmla="*/ 5663 h 20000"/>
                  <a:gd name="T88" fmla="*/ 13759 w 20000"/>
                  <a:gd name="T89" fmla="*/ 4530 h 20000"/>
                  <a:gd name="T90" fmla="*/ 11655 w 20000"/>
                  <a:gd name="T91" fmla="*/ 3143 h 20000"/>
                  <a:gd name="T92" fmla="*/ 9759 w 20000"/>
                  <a:gd name="T93" fmla="*/ 1714 h 20000"/>
                  <a:gd name="T94" fmla="*/ 8863 w 20000"/>
                  <a:gd name="T95" fmla="*/ 382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9828" y="0"/>
                    </a:moveTo>
                    <a:lnTo>
                      <a:pt x="10478" y="1142"/>
                    </a:lnTo>
                    <a:lnTo>
                      <a:pt x="11281" y="2258"/>
                    </a:lnTo>
                    <a:lnTo>
                      <a:pt x="12084" y="3320"/>
                    </a:lnTo>
                    <a:lnTo>
                      <a:pt x="12925" y="4356"/>
                    </a:lnTo>
                    <a:lnTo>
                      <a:pt x="13843" y="5392"/>
                    </a:lnTo>
                    <a:lnTo>
                      <a:pt x="14723" y="6375"/>
                    </a:lnTo>
                    <a:lnTo>
                      <a:pt x="15641" y="7331"/>
                    </a:lnTo>
                    <a:lnTo>
                      <a:pt x="16520" y="8287"/>
                    </a:lnTo>
                    <a:lnTo>
                      <a:pt x="17285" y="9243"/>
                    </a:lnTo>
                    <a:lnTo>
                      <a:pt x="18011" y="10226"/>
                    </a:lnTo>
                    <a:lnTo>
                      <a:pt x="18738" y="11208"/>
                    </a:lnTo>
                    <a:lnTo>
                      <a:pt x="19235" y="12218"/>
                    </a:lnTo>
                    <a:lnTo>
                      <a:pt x="19694" y="13201"/>
                    </a:lnTo>
                    <a:lnTo>
                      <a:pt x="19924" y="14290"/>
                    </a:lnTo>
                    <a:lnTo>
                      <a:pt x="19962" y="15378"/>
                    </a:lnTo>
                    <a:lnTo>
                      <a:pt x="19885" y="16547"/>
                    </a:lnTo>
                    <a:lnTo>
                      <a:pt x="19579" y="17397"/>
                    </a:lnTo>
                    <a:lnTo>
                      <a:pt x="18929" y="18141"/>
                    </a:lnTo>
                    <a:lnTo>
                      <a:pt x="18088" y="18752"/>
                    </a:lnTo>
                    <a:lnTo>
                      <a:pt x="17055" y="19230"/>
                    </a:lnTo>
                    <a:lnTo>
                      <a:pt x="15908" y="19575"/>
                    </a:lnTo>
                    <a:lnTo>
                      <a:pt x="14608" y="19841"/>
                    </a:lnTo>
                    <a:lnTo>
                      <a:pt x="13270" y="19973"/>
                    </a:lnTo>
                    <a:lnTo>
                      <a:pt x="11931" y="19973"/>
                    </a:lnTo>
                    <a:lnTo>
                      <a:pt x="10554" y="19867"/>
                    </a:lnTo>
                    <a:lnTo>
                      <a:pt x="9331" y="19628"/>
                    </a:lnTo>
                    <a:lnTo>
                      <a:pt x="8069" y="19336"/>
                    </a:lnTo>
                    <a:lnTo>
                      <a:pt x="7075" y="18884"/>
                    </a:lnTo>
                    <a:lnTo>
                      <a:pt x="6233" y="18327"/>
                    </a:lnTo>
                    <a:lnTo>
                      <a:pt x="5621" y="17636"/>
                    </a:lnTo>
                    <a:lnTo>
                      <a:pt x="5315" y="16839"/>
                    </a:lnTo>
                    <a:lnTo>
                      <a:pt x="5315" y="15910"/>
                    </a:lnTo>
                    <a:lnTo>
                      <a:pt x="5430" y="15432"/>
                    </a:lnTo>
                    <a:lnTo>
                      <a:pt x="5698" y="14927"/>
                    </a:lnTo>
                    <a:lnTo>
                      <a:pt x="6195" y="14529"/>
                    </a:lnTo>
                    <a:lnTo>
                      <a:pt x="6883" y="14210"/>
                    </a:lnTo>
                    <a:lnTo>
                      <a:pt x="7572" y="14130"/>
                    </a:lnTo>
                    <a:lnTo>
                      <a:pt x="8604" y="14210"/>
                    </a:lnTo>
                    <a:lnTo>
                      <a:pt x="9713" y="14661"/>
                    </a:lnTo>
                    <a:lnTo>
                      <a:pt x="11013" y="15378"/>
                    </a:lnTo>
                    <a:lnTo>
                      <a:pt x="10134" y="15378"/>
                    </a:lnTo>
                    <a:lnTo>
                      <a:pt x="9446" y="15538"/>
                    </a:lnTo>
                    <a:lnTo>
                      <a:pt x="8910" y="15777"/>
                    </a:lnTo>
                    <a:lnTo>
                      <a:pt x="8604" y="16069"/>
                    </a:lnTo>
                    <a:lnTo>
                      <a:pt x="8528" y="16388"/>
                    </a:lnTo>
                    <a:lnTo>
                      <a:pt x="8566" y="16786"/>
                    </a:lnTo>
                    <a:lnTo>
                      <a:pt x="8757" y="17158"/>
                    </a:lnTo>
                    <a:lnTo>
                      <a:pt x="9178" y="17477"/>
                    </a:lnTo>
                    <a:lnTo>
                      <a:pt x="9828" y="17902"/>
                    </a:lnTo>
                    <a:lnTo>
                      <a:pt x="10593" y="18247"/>
                    </a:lnTo>
                    <a:lnTo>
                      <a:pt x="11358" y="18513"/>
                    </a:lnTo>
                    <a:lnTo>
                      <a:pt x="12199" y="18725"/>
                    </a:lnTo>
                    <a:lnTo>
                      <a:pt x="12964" y="18831"/>
                    </a:lnTo>
                    <a:lnTo>
                      <a:pt x="13767" y="18858"/>
                    </a:lnTo>
                    <a:lnTo>
                      <a:pt x="14570" y="18831"/>
                    </a:lnTo>
                    <a:lnTo>
                      <a:pt x="15258" y="18725"/>
                    </a:lnTo>
                    <a:lnTo>
                      <a:pt x="15946" y="18513"/>
                    </a:lnTo>
                    <a:lnTo>
                      <a:pt x="16635" y="18327"/>
                    </a:lnTo>
                    <a:lnTo>
                      <a:pt x="17132" y="18008"/>
                    </a:lnTo>
                    <a:lnTo>
                      <a:pt x="17667" y="17663"/>
                    </a:lnTo>
                    <a:lnTo>
                      <a:pt x="18011" y="17264"/>
                    </a:lnTo>
                    <a:lnTo>
                      <a:pt x="18356" y="16786"/>
                    </a:lnTo>
                    <a:lnTo>
                      <a:pt x="18585" y="16282"/>
                    </a:lnTo>
                    <a:lnTo>
                      <a:pt x="18623" y="15697"/>
                    </a:lnTo>
                    <a:lnTo>
                      <a:pt x="18585" y="15086"/>
                    </a:lnTo>
                    <a:lnTo>
                      <a:pt x="18394" y="14475"/>
                    </a:lnTo>
                    <a:lnTo>
                      <a:pt x="18164" y="13865"/>
                    </a:lnTo>
                    <a:lnTo>
                      <a:pt x="17897" y="13307"/>
                    </a:lnTo>
                    <a:lnTo>
                      <a:pt x="17553" y="12722"/>
                    </a:lnTo>
                    <a:lnTo>
                      <a:pt x="17094" y="12191"/>
                    </a:lnTo>
                    <a:lnTo>
                      <a:pt x="16673" y="11607"/>
                    </a:lnTo>
                    <a:lnTo>
                      <a:pt x="16099" y="11129"/>
                    </a:lnTo>
                    <a:lnTo>
                      <a:pt x="15564" y="10651"/>
                    </a:lnTo>
                    <a:lnTo>
                      <a:pt x="14914" y="10199"/>
                    </a:lnTo>
                    <a:lnTo>
                      <a:pt x="14302" y="9774"/>
                    </a:lnTo>
                    <a:lnTo>
                      <a:pt x="13690" y="9376"/>
                    </a:lnTo>
                    <a:lnTo>
                      <a:pt x="13002" y="9031"/>
                    </a:lnTo>
                    <a:lnTo>
                      <a:pt x="12390" y="8712"/>
                    </a:lnTo>
                    <a:lnTo>
                      <a:pt x="11740" y="8473"/>
                    </a:lnTo>
                    <a:lnTo>
                      <a:pt x="11013" y="8181"/>
                    </a:lnTo>
                    <a:lnTo>
                      <a:pt x="9904" y="7862"/>
                    </a:lnTo>
                    <a:lnTo>
                      <a:pt x="8910" y="7570"/>
                    </a:lnTo>
                    <a:lnTo>
                      <a:pt x="8031" y="7490"/>
                    </a:lnTo>
                    <a:lnTo>
                      <a:pt x="7266" y="7437"/>
                    </a:lnTo>
                    <a:lnTo>
                      <a:pt x="6654" y="7517"/>
                    </a:lnTo>
                    <a:lnTo>
                      <a:pt x="6004" y="7676"/>
                    </a:lnTo>
                    <a:lnTo>
                      <a:pt x="5354" y="7942"/>
                    </a:lnTo>
                    <a:lnTo>
                      <a:pt x="4589" y="8287"/>
                    </a:lnTo>
                    <a:lnTo>
                      <a:pt x="4130" y="8738"/>
                    </a:lnTo>
                    <a:lnTo>
                      <a:pt x="4092" y="9243"/>
                    </a:lnTo>
                    <a:lnTo>
                      <a:pt x="4245" y="9774"/>
                    </a:lnTo>
                    <a:lnTo>
                      <a:pt x="4512" y="10279"/>
                    </a:lnTo>
                    <a:lnTo>
                      <a:pt x="4818" y="10810"/>
                    </a:lnTo>
                    <a:lnTo>
                      <a:pt x="5048" y="11208"/>
                    </a:lnTo>
                    <a:lnTo>
                      <a:pt x="4971" y="11501"/>
                    </a:lnTo>
                    <a:lnTo>
                      <a:pt x="4512" y="11687"/>
                    </a:lnTo>
                    <a:lnTo>
                      <a:pt x="3824" y="11687"/>
                    </a:lnTo>
                    <a:lnTo>
                      <a:pt x="3098" y="11554"/>
                    </a:lnTo>
                    <a:lnTo>
                      <a:pt x="2524" y="11341"/>
                    </a:lnTo>
                    <a:lnTo>
                      <a:pt x="1989" y="10996"/>
                    </a:lnTo>
                    <a:lnTo>
                      <a:pt x="1377" y="10651"/>
                    </a:lnTo>
                    <a:lnTo>
                      <a:pt x="994" y="10226"/>
                    </a:lnTo>
                    <a:lnTo>
                      <a:pt x="650" y="9721"/>
                    </a:lnTo>
                    <a:lnTo>
                      <a:pt x="344" y="9163"/>
                    </a:lnTo>
                    <a:lnTo>
                      <a:pt x="153" y="8632"/>
                    </a:lnTo>
                    <a:lnTo>
                      <a:pt x="0" y="8101"/>
                    </a:lnTo>
                    <a:lnTo>
                      <a:pt x="0" y="7543"/>
                    </a:lnTo>
                    <a:lnTo>
                      <a:pt x="38" y="7039"/>
                    </a:lnTo>
                    <a:lnTo>
                      <a:pt x="191" y="6560"/>
                    </a:lnTo>
                    <a:lnTo>
                      <a:pt x="459" y="6135"/>
                    </a:lnTo>
                    <a:lnTo>
                      <a:pt x="841" y="5790"/>
                    </a:lnTo>
                    <a:lnTo>
                      <a:pt x="1338" y="5471"/>
                    </a:lnTo>
                    <a:lnTo>
                      <a:pt x="2409" y="5153"/>
                    </a:lnTo>
                    <a:lnTo>
                      <a:pt x="3442" y="4861"/>
                    </a:lnTo>
                    <a:lnTo>
                      <a:pt x="4512" y="4728"/>
                    </a:lnTo>
                    <a:lnTo>
                      <a:pt x="5507" y="4728"/>
                    </a:lnTo>
                    <a:lnTo>
                      <a:pt x="6577" y="4807"/>
                    </a:lnTo>
                    <a:lnTo>
                      <a:pt x="7648" y="5020"/>
                    </a:lnTo>
                    <a:lnTo>
                      <a:pt x="8719" y="5312"/>
                    </a:lnTo>
                    <a:lnTo>
                      <a:pt x="9751" y="5710"/>
                    </a:lnTo>
                    <a:lnTo>
                      <a:pt x="10784" y="6162"/>
                    </a:lnTo>
                    <a:lnTo>
                      <a:pt x="11893" y="6799"/>
                    </a:lnTo>
                    <a:lnTo>
                      <a:pt x="12887" y="7437"/>
                    </a:lnTo>
                    <a:lnTo>
                      <a:pt x="13920" y="8181"/>
                    </a:lnTo>
                    <a:lnTo>
                      <a:pt x="14952" y="9031"/>
                    </a:lnTo>
                    <a:lnTo>
                      <a:pt x="16061" y="9934"/>
                    </a:lnTo>
                    <a:lnTo>
                      <a:pt x="17055" y="10890"/>
                    </a:lnTo>
                    <a:lnTo>
                      <a:pt x="18088" y="11952"/>
                    </a:lnTo>
                    <a:lnTo>
                      <a:pt x="17935" y="11580"/>
                    </a:lnTo>
                    <a:lnTo>
                      <a:pt x="17667" y="11155"/>
                    </a:lnTo>
                    <a:lnTo>
                      <a:pt x="17170" y="10624"/>
                    </a:lnTo>
                    <a:lnTo>
                      <a:pt x="16673" y="9960"/>
                    </a:lnTo>
                    <a:lnTo>
                      <a:pt x="15985" y="9243"/>
                    </a:lnTo>
                    <a:lnTo>
                      <a:pt x="15258" y="8499"/>
                    </a:lnTo>
                    <a:lnTo>
                      <a:pt x="14493" y="7649"/>
                    </a:lnTo>
                    <a:lnTo>
                      <a:pt x="13690" y="6799"/>
                    </a:lnTo>
                    <a:lnTo>
                      <a:pt x="12925" y="5896"/>
                    </a:lnTo>
                    <a:lnTo>
                      <a:pt x="12199" y="4967"/>
                    </a:lnTo>
                    <a:lnTo>
                      <a:pt x="11472" y="4117"/>
                    </a:lnTo>
                    <a:lnTo>
                      <a:pt x="10822" y="3214"/>
                    </a:lnTo>
                    <a:lnTo>
                      <a:pt x="10402" y="2337"/>
                    </a:lnTo>
                    <a:lnTo>
                      <a:pt x="10096" y="1514"/>
                    </a:lnTo>
                    <a:lnTo>
                      <a:pt x="9828" y="717"/>
                    </a:lnTo>
                    <a:lnTo>
                      <a:pt x="9828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48"/>
              <p:cNvSpPr>
                <a:spLocks/>
              </p:cNvSpPr>
              <p:nvPr/>
            </p:nvSpPr>
            <p:spPr bwMode="auto">
              <a:xfrm>
                <a:off x="7274" y="12453"/>
                <a:ext cx="9329" cy="4325"/>
              </a:xfrm>
              <a:custGeom>
                <a:avLst/>
                <a:gdLst>
                  <a:gd name="T0" fmla="*/ 4335 w 20000"/>
                  <a:gd name="T1" fmla="*/ 910 h 20000"/>
                  <a:gd name="T2" fmla="*/ 4131 w 20000"/>
                  <a:gd name="T3" fmla="*/ 738 h 20000"/>
                  <a:gd name="T4" fmla="*/ 3827 w 20000"/>
                  <a:gd name="T5" fmla="*/ 583 h 20000"/>
                  <a:gd name="T6" fmla="*/ 3437 w 20000"/>
                  <a:gd name="T7" fmla="*/ 445 h 20000"/>
                  <a:gd name="T8" fmla="*/ 3065 w 20000"/>
                  <a:gd name="T9" fmla="*/ 323 h 20000"/>
                  <a:gd name="T10" fmla="*/ 2607 w 20000"/>
                  <a:gd name="T11" fmla="*/ 222 h 20000"/>
                  <a:gd name="T12" fmla="*/ 2150 w 20000"/>
                  <a:gd name="T13" fmla="*/ 134 h 20000"/>
                  <a:gd name="T14" fmla="*/ 1727 w 20000"/>
                  <a:gd name="T15" fmla="*/ 71 h 20000"/>
                  <a:gd name="T16" fmla="*/ 1287 w 20000"/>
                  <a:gd name="T17" fmla="*/ 25 h 20000"/>
                  <a:gd name="T18" fmla="*/ 897 w 20000"/>
                  <a:gd name="T19" fmla="*/ 0 h 20000"/>
                  <a:gd name="T20" fmla="*/ 542 w 20000"/>
                  <a:gd name="T21" fmla="*/ 0 h 20000"/>
                  <a:gd name="T22" fmla="*/ 271 w 20000"/>
                  <a:gd name="T23" fmla="*/ 25 h 20000"/>
                  <a:gd name="T24" fmla="*/ 84 w 20000"/>
                  <a:gd name="T25" fmla="*/ 75 h 20000"/>
                  <a:gd name="T26" fmla="*/ 0 w 20000"/>
                  <a:gd name="T27" fmla="*/ 151 h 20000"/>
                  <a:gd name="T28" fmla="*/ 34 w 20000"/>
                  <a:gd name="T29" fmla="*/ 252 h 20000"/>
                  <a:gd name="T30" fmla="*/ 186 w 20000"/>
                  <a:gd name="T31" fmla="*/ 378 h 20000"/>
                  <a:gd name="T32" fmla="*/ 525 w 20000"/>
                  <a:gd name="T33" fmla="*/ 537 h 20000"/>
                  <a:gd name="T34" fmla="*/ 491 w 20000"/>
                  <a:gd name="T35" fmla="*/ 533 h 20000"/>
                  <a:gd name="T36" fmla="*/ 474 w 20000"/>
                  <a:gd name="T37" fmla="*/ 516 h 20000"/>
                  <a:gd name="T38" fmla="*/ 474 w 20000"/>
                  <a:gd name="T39" fmla="*/ 487 h 20000"/>
                  <a:gd name="T40" fmla="*/ 474 w 20000"/>
                  <a:gd name="T41" fmla="*/ 457 h 20000"/>
                  <a:gd name="T42" fmla="*/ 542 w 20000"/>
                  <a:gd name="T43" fmla="*/ 420 h 20000"/>
                  <a:gd name="T44" fmla="*/ 677 w 20000"/>
                  <a:gd name="T45" fmla="*/ 378 h 20000"/>
                  <a:gd name="T46" fmla="*/ 914 w 20000"/>
                  <a:gd name="T47" fmla="*/ 331 h 20000"/>
                  <a:gd name="T48" fmla="*/ 1253 w 20000"/>
                  <a:gd name="T49" fmla="*/ 289 h 20000"/>
                  <a:gd name="T50" fmla="*/ 1439 w 20000"/>
                  <a:gd name="T51" fmla="*/ 281 h 20000"/>
                  <a:gd name="T52" fmla="*/ 1659 w 20000"/>
                  <a:gd name="T53" fmla="*/ 289 h 20000"/>
                  <a:gd name="T54" fmla="*/ 1913 w 20000"/>
                  <a:gd name="T55" fmla="*/ 323 h 20000"/>
                  <a:gd name="T56" fmla="*/ 2150 w 20000"/>
                  <a:gd name="T57" fmla="*/ 365 h 20000"/>
                  <a:gd name="T58" fmla="*/ 2438 w 20000"/>
                  <a:gd name="T59" fmla="*/ 424 h 20000"/>
                  <a:gd name="T60" fmla="*/ 2709 w 20000"/>
                  <a:gd name="T61" fmla="*/ 487 h 20000"/>
                  <a:gd name="T62" fmla="*/ 2980 w 20000"/>
                  <a:gd name="T63" fmla="*/ 562 h 20000"/>
                  <a:gd name="T64" fmla="*/ 3217 w 20000"/>
                  <a:gd name="T65" fmla="*/ 629 h 20000"/>
                  <a:gd name="T66" fmla="*/ 3437 w 20000"/>
                  <a:gd name="T67" fmla="*/ 705 h 20000"/>
                  <a:gd name="T68" fmla="*/ 3691 w 20000"/>
                  <a:gd name="T69" fmla="*/ 767 h 20000"/>
                  <a:gd name="T70" fmla="*/ 3894 w 20000"/>
                  <a:gd name="T71" fmla="*/ 830 h 20000"/>
                  <a:gd name="T72" fmla="*/ 4064 w 20000"/>
                  <a:gd name="T73" fmla="*/ 881 h 20000"/>
                  <a:gd name="T74" fmla="*/ 4199 w 20000"/>
                  <a:gd name="T75" fmla="*/ 914 h 20000"/>
                  <a:gd name="T76" fmla="*/ 4284 w 20000"/>
                  <a:gd name="T77" fmla="*/ 931 h 20000"/>
                  <a:gd name="T78" fmla="*/ 4335 w 20000"/>
                  <a:gd name="T79" fmla="*/ 931 h 20000"/>
                  <a:gd name="T80" fmla="*/ 4335 w 20000"/>
                  <a:gd name="T81" fmla="*/ 910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19922" y="19462"/>
                    </a:moveTo>
                    <a:lnTo>
                      <a:pt x="18988" y="15785"/>
                    </a:lnTo>
                    <a:lnTo>
                      <a:pt x="17588" y="12466"/>
                    </a:lnTo>
                    <a:lnTo>
                      <a:pt x="15798" y="9507"/>
                    </a:lnTo>
                    <a:lnTo>
                      <a:pt x="14086" y="6906"/>
                    </a:lnTo>
                    <a:lnTo>
                      <a:pt x="11984" y="4753"/>
                    </a:lnTo>
                    <a:lnTo>
                      <a:pt x="9883" y="2870"/>
                    </a:lnTo>
                    <a:lnTo>
                      <a:pt x="7938" y="1525"/>
                    </a:lnTo>
                    <a:lnTo>
                      <a:pt x="5914" y="538"/>
                    </a:lnTo>
                    <a:lnTo>
                      <a:pt x="4125" y="0"/>
                    </a:lnTo>
                    <a:lnTo>
                      <a:pt x="2490" y="0"/>
                    </a:lnTo>
                    <a:lnTo>
                      <a:pt x="1245" y="538"/>
                    </a:lnTo>
                    <a:lnTo>
                      <a:pt x="389" y="1614"/>
                    </a:lnTo>
                    <a:lnTo>
                      <a:pt x="0" y="3229"/>
                    </a:lnTo>
                    <a:lnTo>
                      <a:pt x="156" y="5381"/>
                    </a:lnTo>
                    <a:lnTo>
                      <a:pt x="856" y="8072"/>
                    </a:lnTo>
                    <a:lnTo>
                      <a:pt x="2412" y="11480"/>
                    </a:lnTo>
                    <a:lnTo>
                      <a:pt x="2257" y="11390"/>
                    </a:lnTo>
                    <a:lnTo>
                      <a:pt x="2179" y="11031"/>
                    </a:lnTo>
                    <a:lnTo>
                      <a:pt x="2179" y="10404"/>
                    </a:lnTo>
                    <a:lnTo>
                      <a:pt x="2179" y="9776"/>
                    </a:lnTo>
                    <a:lnTo>
                      <a:pt x="2490" y="8969"/>
                    </a:lnTo>
                    <a:lnTo>
                      <a:pt x="3113" y="8072"/>
                    </a:lnTo>
                    <a:lnTo>
                      <a:pt x="4202" y="7085"/>
                    </a:lnTo>
                    <a:lnTo>
                      <a:pt x="5759" y="6188"/>
                    </a:lnTo>
                    <a:lnTo>
                      <a:pt x="6615" y="6009"/>
                    </a:lnTo>
                    <a:lnTo>
                      <a:pt x="7626" y="6188"/>
                    </a:lnTo>
                    <a:lnTo>
                      <a:pt x="8794" y="6906"/>
                    </a:lnTo>
                    <a:lnTo>
                      <a:pt x="9883" y="7803"/>
                    </a:lnTo>
                    <a:lnTo>
                      <a:pt x="11206" y="9058"/>
                    </a:lnTo>
                    <a:lnTo>
                      <a:pt x="12451" y="10404"/>
                    </a:lnTo>
                    <a:lnTo>
                      <a:pt x="13696" y="12018"/>
                    </a:lnTo>
                    <a:lnTo>
                      <a:pt x="14786" y="13453"/>
                    </a:lnTo>
                    <a:lnTo>
                      <a:pt x="15798" y="15067"/>
                    </a:lnTo>
                    <a:lnTo>
                      <a:pt x="16965" y="16413"/>
                    </a:lnTo>
                    <a:lnTo>
                      <a:pt x="17899" y="17758"/>
                    </a:lnTo>
                    <a:lnTo>
                      <a:pt x="18677" y="18834"/>
                    </a:lnTo>
                    <a:lnTo>
                      <a:pt x="19300" y="19552"/>
                    </a:lnTo>
                    <a:lnTo>
                      <a:pt x="19689" y="19910"/>
                    </a:lnTo>
                    <a:lnTo>
                      <a:pt x="19922" y="19910"/>
                    </a:lnTo>
                    <a:lnTo>
                      <a:pt x="19922" y="1946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49"/>
              <p:cNvSpPr>
                <a:spLocks/>
              </p:cNvSpPr>
              <p:nvPr/>
            </p:nvSpPr>
            <p:spPr bwMode="auto">
              <a:xfrm>
                <a:off x="13878" y="5216"/>
                <a:ext cx="6136" cy="8594"/>
              </a:xfrm>
              <a:custGeom>
                <a:avLst/>
                <a:gdLst>
                  <a:gd name="T0" fmla="*/ 1326 w 20000"/>
                  <a:gd name="T1" fmla="*/ 3685 h 20000"/>
                  <a:gd name="T2" fmla="*/ 1281 w 20000"/>
                  <a:gd name="T3" fmla="*/ 3585 h 20000"/>
                  <a:gd name="T4" fmla="*/ 1236 w 20000"/>
                  <a:gd name="T5" fmla="*/ 3493 h 20000"/>
                  <a:gd name="T6" fmla="*/ 1181 w 20000"/>
                  <a:gd name="T7" fmla="*/ 3401 h 20000"/>
                  <a:gd name="T8" fmla="*/ 1136 w 20000"/>
                  <a:gd name="T9" fmla="*/ 3318 h 20000"/>
                  <a:gd name="T10" fmla="*/ 1070 w 20000"/>
                  <a:gd name="T11" fmla="*/ 3209 h 20000"/>
                  <a:gd name="T12" fmla="*/ 1003 w 20000"/>
                  <a:gd name="T13" fmla="*/ 3101 h 20000"/>
                  <a:gd name="T14" fmla="*/ 913 w 20000"/>
                  <a:gd name="T15" fmla="*/ 3009 h 20000"/>
                  <a:gd name="T16" fmla="*/ 813 w 20000"/>
                  <a:gd name="T17" fmla="*/ 2884 h 20000"/>
                  <a:gd name="T18" fmla="*/ 412 w 20000"/>
                  <a:gd name="T19" fmla="*/ 2342 h 20000"/>
                  <a:gd name="T20" fmla="*/ 167 w 20000"/>
                  <a:gd name="T21" fmla="*/ 1842 h 20000"/>
                  <a:gd name="T22" fmla="*/ 33 w 20000"/>
                  <a:gd name="T23" fmla="*/ 1409 h 20000"/>
                  <a:gd name="T24" fmla="*/ 0 w 20000"/>
                  <a:gd name="T25" fmla="*/ 1025 h 20000"/>
                  <a:gd name="T26" fmla="*/ 56 w 20000"/>
                  <a:gd name="T27" fmla="*/ 700 h 20000"/>
                  <a:gd name="T28" fmla="*/ 189 w 20000"/>
                  <a:gd name="T29" fmla="*/ 450 h 20000"/>
                  <a:gd name="T30" fmla="*/ 368 w 20000"/>
                  <a:gd name="T31" fmla="*/ 233 h 20000"/>
                  <a:gd name="T32" fmla="*/ 590 w 20000"/>
                  <a:gd name="T33" fmla="*/ 100 h 20000"/>
                  <a:gd name="T34" fmla="*/ 835 w 20000"/>
                  <a:gd name="T35" fmla="*/ 8 h 20000"/>
                  <a:gd name="T36" fmla="*/ 1081 w 20000"/>
                  <a:gd name="T37" fmla="*/ 0 h 20000"/>
                  <a:gd name="T38" fmla="*/ 1326 w 20000"/>
                  <a:gd name="T39" fmla="*/ 42 h 20000"/>
                  <a:gd name="T40" fmla="*/ 1537 w 20000"/>
                  <a:gd name="T41" fmla="*/ 159 h 20000"/>
                  <a:gd name="T42" fmla="*/ 1727 w 20000"/>
                  <a:gd name="T43" fmla="*/ 342 h 20000"/>
                  <a:gd name="T44" fmla="*/ 1838 w 20000"/>
                  <a:gd name="T45" fmla="*/ 592 h 20000"/>
                  <a:gd name="T46" fmla="*/ 1871 w 20000"/>
                  <a:gd name="T47" fmla="*/ 917 h 20000"/>
                  <a:gd name="T48" fmla="*/ 1827 w 20000"/>
                  <a:gd name="T49" fmla="*/ 1309 h 20000"/>
                  <a:gd name="T50" fmla="*/ 1793 w 20000"/>
                  <a:gd name="T51" fmla="*/ 1284 h 20000"/>
                  <a:gd name="T52" fmla="*/ 1760 w 20000"/>
                  <a:gd name="T53" fmla="*/ 1226 h 20000"/>
                  <a:gd name="T54" fmla="*/ 1682 w 20000"/>
                  <a:gd name="T55" fmla="*/ 1167 h 20000"/>
                  <a:gd name="T56" fmla="*/ 1637 w 20000"/>
                  <a:gd name="T57" fmla="*/ 1125 h 20000"/>
                  <a:gd name="T58" fmla="*/ 1582 w 20000"/>
                  <a:gd name="T59" fmla="*/ 1076 h 20000"/>
                  <a:gd name="T60" fmla="*/ 1504 w 20000"/>
                  <a:gd name="T61" fmla="*/ 1042 h 20000"/>
                  <a:gd name="T62" fmla="*/ 1392 w 20000"/>
                  <a:gd name="T63" fmla="*/ 1000 h 20000"/>
                  <a:gd name="T64" fmla="*/ 1292 w 20000"/>
                  <a:gd name="T65" fmla="*/ 975 h 20000"/>
                  <a:gd name="T66" fmla="*/ 1203 w 20000"/>
                  <a:gd name="T67" fmla="*/ 959 h 20000"/>
                  <a:gd name="T68" fmla="*/ 1081 w 20000"/>
                  <a:gd name="T69" fmla="*/ 959 h 20000"/>
                  <a:gd name="T70" fmla="*/ 980 w 20000"/>
                  <a:gd name="T71" fmla="*/ 975 h 20000"/>
                  <a:gd name="T72" fmla="*/ 869 w 20000"/>
                  <a:gd name="T73" fmla="*/ 1009 h 20000"/>
                  <a:gd name="T74" fmla="*/ 735 w 20000"/>
                  <a:gd name="T75" fmla="*/ 1109 h 20000"/>
                  <a:gd name="T76" fmla="*/ 669 w 20000"/>
                  <a:gd name="T77" fmla="*/ 1217 h 20000"/>
                  <a:gd name="T78" fmla="*/ 624 w 20000"/>
                  <a:gd name="T79" fmla="*/ 1351 h 20000"/>
                  <a:gd name="T80" fmla="*/ 624 w 20000"/>
                  <a:gd name="T81" fmla="*/ 1509 h 20000"/>
                  <a:gd name="T82" fmla="*/ 646 w 20000"/>
                  <a:gd name="T83" fmla="*/ 1684 h 20000"/>
                  <a:gd name="T84" fmla="*/ 702 w 20000"/>
                  <a:gd name="T85" fmla="*/ 1876 h 20000"/>
                  <a:gd name="T86" fmla="*/ 780 w 20000"/>
                  <a:gd name="T87" fmla="*/ 2067 h 20000"/>
                  <a:gd name="T88" fmla="*/ 869 w 20000"/>
                  <a:gd name="T89" fmla="*/ 2276 h 20000"/>
                  <a:gd name="T90" fmla="*/ 958 w 20000"/>
                  <a:gd name="T91" fmla="*/ 2476 h 20000"/>
                  <a:gd name="T92" fmla="*/ 1047 w 20000"/>
                  <a:gd name="T93" fmla="*/ 2676 h 20000"/>
                  <a:gd name="T94" fmla="*/ 1136 w 20000"/>
                  <a:gd name="T95" fmla="*/ 2867 h 20000"/>
                  <a:gd name="T96" fmla="*/ 1225 w 20000"/>
                  <a:gd name="T97" fmla="*/ 3059 h 20000"/>
                  <a:gd name="T98" fmla="*/ 1281 w 20000"/>
                  <a:gd name="T99" fmla="*/ 3243 h 20000"/>
                  <a:gd name="T100" fmla="*/ 1326 w 20000"/>
                  <a:gd name="T101" fmla="*/ 3409 h 20000"/>
                  <a:gd name="T102" fmla="*/ 1337 w 20000"/>
                  <a:gd name="T103" fmla="*/ 3560 h 20000"/>
                  <a:gd name="T104" fmla="*/ 1326 w 20000"/>
                  <a:gd name="T105" fmla="*/ 3685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14083" y="19955"/>
                    </a:moveTo>
                    <a:lnTo>
                      <a:pt x="13609" y="19413"/>
                    </a:lnTo>
                    <a:lnTo>
                      <a:pt x="13136" y="18916"/>
                    </a:lnTo>
                    <a:lnTo>
                      <a:pt x="12544" y="18420"/>
                    </a:lnTo>
                    <a:lnTo>
                      <a:pt x="12071" y="17968"/>
                    </a:lnTo>
                    <a:lnTo>
                      <a:pt x="11361" y="17381"/>
                    </a:lnTo>
                    <a:lnTo>
                      <a:pt x="10651" y="16795"/>
                    </a:lnTo>
                    <a:lnTo>
                      <a:pt x="9704" y="16298"/>
                    </a:lnTo>
                    <a:lnTo>
                      <a:pt x="8639" y="15621"/>
                    </a:lnTo>
                    <a:lnTo>
                      <a:pt x="4379" y="12686"/>
                    </a:lnTo>
                    <a:lnTo>
                      <a:pt x="1775" y="9977"/>
                    </a:lnTo>
                    <a:lnTo>
                      <a:pt x="355" y="7630"/>
                    </a:lnTo>
                    <a:lnTo>
                      <a:pt x="0" y="5553"/>
                    </a:lnTo>
                    <a:lnTo>
                      <a:pt x="592" y="3792"/>
                    </a:lnTo>
                    <a:lnTo>
                      <a:pt x="2012" y="2438"/>
                    </a:lnTo>
                    <a:lnTo>
                      <a:pt x="3905" y="1264"/>
                    </a:lnTo>
                    <a:lnTo>
                      <a:pt x="6272" y="542"/>
                    </a:lnTo>
                    <a:lnTo>
                      <a:pt x="8876" y="45"/>
                    </a:lnTo>
                    <a:lnTo>
                      <a:pt x="11479" y="0"/>
                    </a:lnTo>
                    <a:lnTo>
                      <a:pt x="14083" y="226"/>
                    </a:lnTo>
                    <a:lnTo>
                      <a:pt x="16331" y="858"/>
                    </a:lnTo>
                    <a:lnTo>
                      <a:pt x="18343" y="1851"/>
                    </a:lnTo>
                    <a:lnTo>
                      <a:pt x="19527" y="3205"/>
                    </a:lnTo>
                    <a:lnTo>
                      <a:pt x="19882" y="4966"/>
                    </a:lnTo>
                    <a:lnTo>
                      <a:pt x="19408" y="7088"/>
                    </a:lnTo>
                    <a:lnTo>
                      <a:pt x="19053" y="6953"/>
                    </a:lnTo>
                    <a:lnTo>
                      <a:pt x="18698" y="6637"/>
                    </a:lnTo>
                    <a:lnTo>
                      <a:pt x="17870" y="6321"/>
                    </a:lnTo>
                    <a:lnTo>
                      <a:pt x="17396" y="6095"/>
                    </a:lnTo>
                    <a:lnTo>
                      <a:pt x="16805" y="5824"/>
                    </a:lnTo>
                    <a:lnTo>
                      <a:pt x="15976" y="5643"/>
                    </a:lnTo>
                    <a:lnTo>
                      <a:pt x="14793" y="5418"/>
                    </a:lnTo>
                    <a:lnTo>
                      <a:pt x="13728" y="5282"/>
                    </a:lnTo>
                    <a:lnTo>
                      <a:pt x="12781" y="5192"/>
                    </a:lnTo>
                    <a:lnTo>
                      <a:pt x="11479" y="5192"/>
                    </a:lnTo>
                    <a:lnTo>
                      <a:pt x="10414" y="5282"/>
                    </a:lnTo>
                    <a:lnTo>
                      <a:pt x="9231" y="5463"/>
                    </a:lnTo>
                    <a:lnTo>
                      <a:pt x="7811" y="6005"/>
                    </a:lnTo>
                    <a:lnTo>
                      <a:pt x="7101" y="6591"/>
                    </a:lnTo>
                    <a:lnTo>
                      <a:pt x="6627" y="7314"/>
                    </a:lnTo>
                    <a:lnTo>
                      <a:pt x="6627" y="8172"/>
                    </a:lnTo>
                    <a:lnTo>
                      <a:pt x="6864" y="9120"/>
                    </a:lnTo>
                    <a:lnTo>
                      <a:pt x="7456" y="10158"/>
                    </a:lnTo>
                    <a:lnTo>
                      <a:pt x="8284" y="11196"/>
                    </a:lnTo>
                    <a:lnTo>
                      <a:pt x="9231" y="12325"/>
                    </a:lnTo>
                    <a:lnTo>
                      <a:pt x="10178" y="13409"/>
                    </a:lnTo>
                    <a:lnTo>
                      <a:pt x="11124" y="14492"/>
                    </a:lnTo>
                    <a:lnTo>
                      <a:pt x="12071" y="15530"/>
                    </a:lnTo>
                    <a:lnTo>
                      <a:pt x="13018" y="16569"/>
                    </a:lnTo>
                    <a:lnTo>
                      <a:pt x="13609" y="17562"/>
                    </a:lnTo>
                    <a:lnTo>
                      <a:pt x="14083" y="18465"/>
                    </a:lnTo>
                    <a:lnTo>
                      <a:pt x="14201" y="19278"/>
                    </a:lnTo>
                    <a:lnTo>
                      <a:pt x="14083" y="1995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18811" y="16"/>
              <a:ext cx="1196" cy="1415"/>
              <a:chOff x="2" y="2"/>
              <a:chExt cx="19996" cy="19997"/>
            </a:xfrm>
            <a:grpFill/>
          </p:grpSpPr>
          <p:sp>
            <p:nvSpPr>
              <p:cNvPr id="21" name="Freeform 51"/>
              <p:cNvSpPr>
                <a:spLocks/>
              </p:cNvSpPr>
              <p:nvPr/>
            </p:nvSpPr>
            <p:spPr bwMode="auto">
              <a:xfrm>
                <a:off x="5987" y="15590"/>
                <a:ext cx="3812" cy="2233"/>
              </a:xfrm>
              <a:custGeom>
                <a:avLst/>
                <a:gdLst>
                  <a:gd name="T0" fmla="*/ 443 w 20000"/>
                  <a:gd name="T1" fmla="*/ 50 h 20000"/>
                  <a:gd name="T2" fmla="*/ 443 w 20000"/>
                  <a:gd name="T3" fmla="*/ 20 h 20000"/>
                  <a:gd name="T4" fmla="*/ 381 w 20000"/>
                  <a:gd name="T5" fmla="*/ 15 h 20000"/>
                  <a:gd name="T6" fmla="*/ 353 w 20000"/>
                  <a:gd name="T7" fmla="*/ 48 h 20000"/>
                  <a:gd name="T8" fmla="*/ 298 w 20000"/>
                  <a:gd name="T9" fmla="*/ 0 h 20000"/>
                  <a:gd name="T10" fmla="*/ 221 w 20000"/>
                  <a:gd name="T11" fmla="*/ 6 h 20000"/>
                  <a:gd name="T12" fmla="*/ 256 w 20000"/>
                  <a:gd name="T13" fmla="*/ 59 h 20000"/>
                  <a:gd name="T14" fmla="*/ 201 w 20000"/>
                  <a:gd name="T15" fmla="*/ 39 h 20000"/>
                  <a:gd name="T16" fmla="*/ 138 w 20000"/>
                  <a:gd name="T17" fmla="*/ 59 h 20000"/>
                  <a:gd name="T18" fmla="*/ 194 w 20000"/>
                  <a:gd name="T19" fmla="*/ 82 h 20000"/>
                  <a:gd name="T20" fmla="*/ 104 w 20000"/>
                  <a:gd name="T21" fmla="*/ 76 h 20000"/>
                  <a:gd name="T22" fmla="*/ 76 w 20000"/>
                  <a:gd name="T23" fmla="*/ 91 h 20000"/>
                  <a:gd name="T24" fmla="*/ 152 w 20000"/>
                  <a:gd name="T25" fmla="*/ 102 h 20000"/>
                  <a:gd name="T26" fmla="*/ 0 w 20000"/>
                  <a:gd name="T27" fmla="*/ 102 h 20000"/>
                  <a:gd name="T28" fmla="*/ 0 w 20000"/>
                  <a:gd name="T29" fmla="*/ 132 h 20000"/>
                  <a:gd name="T30" fmla="*/ 152 w 20000"/>
                  <a:gd name="T31" fmla="*/ 137 h 20000"/>
                  <a:gd name="T32" fmla="*/ 76 w 20000"/>
                  <a:gd name="T33" fmla="*/ 152 h 20000"/>
                  <a:gd name="T34" fmla="*/ 104 w 20000"/>
                  <a:gd name="T35" fmla="*/ 171 h 20000"/>
                  <a:gd name="T36" fmla="*/ 201 w 20000"/>
                  <a:gd name="T37" fmla="*/ 167 h 20000"/>
                  <a:gd name="T38" fmla="*/ 138 w 20000"/>
                  <a:gd name="T39" fmla="*/ 191 h 20000"/>
                  <a:gd name="T40" fmla="*/ 208 w 20000"/>
                  <a:gd name="T41" fmla="*/ 208 h 20000"/>
                  <a:gd name="T42" fmla="*/ 263 w 20000"/>
                  <a:gd name="T43" fmla="*/ 189 h 20000"/>
                  <a:gd name="T44" fmla="*/ 221 w 20000"/>
                  <a:gd name="T45" fmla="*/ 241 h 20000"/>
                  <a:gd name="T46" fmla="*/ 284 w 20000"/>
                  <a:gd name="T47" fmla="*/ 247 h 20000"/>
                  <a:gd name="T48" fmla="*/ 346 w 20000"/>
                  <a:gd name="T49" fmla="*/ 197 h 20000"/>
                  <a:gd name="T50" fmla="*/ 353 w 20000"/>
                  <a:gd name="T51" fmla="*/ 230 h 20000"/>
                  <a:gd name="T52" fmla="*/ 422 w 20000"/>
                  <a:gd name="T53" fmla="*/ 223 h 20000"/>
                  <a:gd name="T54" fmla="*/ 436 w 20000"/>
                  <a:gd name="T55" fmla="*/ 193 h 20000"/>
                  <a:gd name="T56" fmla="*/ 491 w 20000"/>
                  <a:gd name="T57" fmla="*/ 219 h 20000"/>
                  <a:gd name="T58" fmla="*/ 574 w 20000"/>
                  <a:gd name="T59" fmla="*/ 202 h 20000"/>
                  <a:gd name="T60" fmla="*/ 533 w 20000"/>
                  <a:gd name="T61" fmla="*/ 173 h 20000"/>
                  <a:gd name="T62" fmla="*/ 671 w 20000"/>
                  <a:gd name="T63" fmla="*/ 202 h 20000"/>
                  <a:gd name="T64" fmla="*/ 720 w 20000"/>
                  <a:gd name="T65" fmla="*/ 180 h 20000"/>
                  <a:gd name="T66" fmla="*/ 602 w 20000"/>
                  <a:gd name="T67" fmla="*/ 154 h 20000"/>
                  <a:gd name="T68" fmla="*/ 685 w 20000"/>
                  <a:gd name="T69" fmla="*/ 158 h 20000"/>
                  <a:gd name="T70" fmla="*/ 692 w 20000"/>
                  <a:gd name="T71" fmla="*/ 139 h 20000"/>
                  <a:gd name="T72" fmla="*/ 623 w 20000"/>
                  <a:gd name="T73" fmla="*/ 130 h 20000"/>
                  <a:gd name="T74" fmla="*/ 692 w 20000"/>
                  <a:gd name="T75" fmla="*/ 121 h 20000"/>
                  <a:gd name="T76" fmla="*/ 685 w 20000"/>
                  <a:gd name="T77" fmla="*/ 91 h 20000"/>
                  <a:gd name="T78" fmla="*/ 602 w 20000"/>
                  <a:gd name="T79" fmla="*/ 91 h 20000"/>
                  <a:gd name="T80" fmla="*/ 706 w 20000"/>
                  <a:gd name="T81" fmla="*/ 61 h 20000"/>
                  <a:gd name="T82" fmla="*/ 671 w 20000"/>
                  <a:gd name="T83" fmla="*/ 39 h 20000"/>
                  <a:gd name="T84" fmla="*/ 512 w 20000"/>
                  <a:gd name="T85" fmla="*/ 67 h 20000"/>
                  <a:gd name="T86" fmla="*/ 567 w 20000"/>
                  <a:gd name="T87" fmla="*/ 37 h 20000"/>
                  <a:gd name="T88" fmla="*/ 512 w 20000"/>
                  <a:gd name="T89" fmla="*/ 26 h 20000"/>
                  <a:gd name="T90" fmla="*/ 443 w 20000"/>
                  <a:gd name="T91" fmla="*/ 50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12190" y="4000"/>
                    </a:moveTo>
                    <a:lnTo>
                      <a:pt x="12190" y="1565"/>
                    </a:lnTo>
                    <a:lnTo>
                      <a:pt x="10476" y="1217"/>
                    </a:lnTo>
                    <a:lnTo>
                      <a:pt x="9714" y="3826"/>
                    </a:lnTo>
                    <a:lnTo>
                      <a:pt x="8190" y="0"/>
                    </a:lnTo>
                    <a:lnTo>
                      <a:pt x="6095" y="522"/>
                    </a:lnTo>
                    <a:lnTo>
                      <a:pt x="7048" y="4696"/>
                    </a:lnTo>
                    <a:lnTo>
                      <a:pt x="5524" y="3130"/>
                    </a:lnTo>
                    <a:lnTo>
                      <a:pt x="3810" y="4696"/>
                    </a:lnTo>
                    <a:lnTo>
                      <a:pt x="5333" y="6609"/>
                    </a:lnTo>
                    <a:lnTo>
                      <a:pt x="2857" y="6087"/>
                    </a:lnTo>
                    <a:lnTo>
                      <a:pt x="2095" y="7304"/>
                    </a:lnTo>
                    <a:lnTo>
                      <a:pt x="4190" y="8174"/>
                    </a:lnTo>
                    <a:lnTo>
                      <a:pt x="0" y="8174"/>
                    </a:lnTo>
                    <a:lnTo>
                      <a:pt x="0" y="10609"/>
                    </a:lnTo>
                    <a:lnTo>
                      <a:pt x="4190" y="10957"/>
                    </a:lnTo>
                    <a:lnTo>
                      <a:pt x="2095" y="12174"/>
                    </a:lnTo>
                    <a:lnTo>
                      <a:pt x="2857" y="13739"/>
                    </a:lnTo>
                    <a:lnTo>
                      <a:pt x="5524" y="13391"/>
                    </a:lnTo>
                    <a:lnTo>
                      <a:pt x="3810" y="15304"/>
                    </a:lnTo>
                    <a:lnTo>
                      <a:pt x="5714" y="16696"/>
                    </a:lnTo>
                    <a:lnTo>
                      <a:pt x="7238" y="15130"/>
                    </a:lnTo>
                    <a:lnTo>
                      <a:pt x="6095" y="19304"/>
                    </a:lnTo>
                    <a:lnTo>
                      <a:pt x="7810" y="19826"/>
                    </a:lnTo>
                    <a:lnTo>
                      <a:pt x="9524" y="15826"/>
                    </a:lnTo>
                    <a:lnTo>
                      <a:pt x="9714" y="18435"/>
                    </a:lnTo>
                    <a:lnTo>
                      <a:pt x="11619" y="17913"/>
                    </a:lnTo>
                    <a:lnTo>
                      <a:pt x="12000" y="15478"/>
                    </a:lnTo>
                    <a:lnTo>
                      <a:pt x="13524" y="17565"/>
                    </a:lnTo>
                    <a:lnTo>
                      <a:pt x="15810" y="16174"/>
                    </a:lnTo>
                    <a:lnTo>
                      <a:pt x="14667" y="13913"/>
                    </a:lnTo>
                    <a:lnTo>
                      <a:pt x="18476" y="16174"/>
                    </a:lnTo>
                    <a:lnTo>
                      <a:pt x="19810" y="14435"/>
                    </a:lnTo>
                    <a:lnTo>
                      <a:pt x="16571" y="12348"/>
                    </a:lnTo>
                    <a:lnTo>
                      <a:pt x="18857" y="12696"/>
                    </a:lnTo>
                    <a:lnTo>
                      <a:pt x="19048" y="11130"/>
                    </a:lnTo>
                    <a:lnTo>
                      <a:pt x="17143" y="10435"/>
                    </a:lnTo>
                    <a:lnTo>
                      <a:pt x="19048" y="9739"/>
                    </a:lnTo>
                    <a:lnTo>
                      <a:pt x="18857" y="7304"/>
                    </a:lnTo>
                    <a:lnTo>
                      <a:pt x="16571" y="7304"/>
                    </a:lnTo>
                    <a:lnTo>
                      <a:pt x="19429" y="4870"/>
                    </a:lnTo>
                    <a:lnTo>
                      <a:pt x="18476" y="3130"/>
                    </a:lnTo>
                    <a:lnTo>
                      <a:pt x="14095" y="5391"/>
                    </a:lnTo>
                    <a:lnTo>
                      <a:pt x="15619" y="2957"/>
                    </a:lnTo>
                    <a:lnTo>
                      <a:pt x="14095" y="2087"/>
                    </a:lnTo>
                    <a:lnTo>
                      <a:pt x="12190" y="400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52"/>
              <p:cNvSpPr>
                <a:spLocks/>
              </p:cNvSpPr>
              <p:nvPr/>
            </p:nvSpPr>
            <p:spPr bwMode="auto">
              <a:xfrm>
                <a:off x="6790" y="16056"/>
                <a:ext cx="2357" cy="1272"/>
              </a:xfrm>
              <a:custGeom>
                <a:avLst/>
                <a:gdLst>
                  <a:gd name="T0" fmla="*/ 175 w 20000"/>
                  <a:gd name="T1" fmla="*/ 2 h 20000"/>
                  <a:gd name="T2" fmla="*/ 201 w 20000"/>
                  <a:gd name="T3" fmla="*/ 5 h 20000"/>
                  <a:gd name="T4" fmla="*/ 231 w 20000"/>
                  <a:gd name="T5" fmla="*/ 9 h 20000"/>
                  <a:gd name="T6" fmla="*/ 244 w 20000"/>
                  <a:gd name="T7" fmla="*/ 16 h 20000"/>
                  <a:gd name="T8" fmla="*/ 261 w 20000"/>
                  <a:gd name="T9" fmla="*/ 22 h 20000"/>
                  <a:gd name="T10" fmla="*/ 274 w 20000"/>
                  <a:gd name="T11" fmla="*/ 29 h 20000"/>
                  <a:gd name="T12" fmla="*/ 274 w 20000"/>
                  <a:gd name="T13" fmla="*/ 37 h 20000"/>
                  <a:gd name="T14" fmla="*/ 274 w 20000"/>
                  <a:gd name="T15" fmla="*/ 45 h 20000"/>
                  <a:gd name="T16" fmla="*/ 269 w 20000"/>
                  <a:gd name="T17" fmla="*/ 53 h 20000"/>
                  <a:gd name="T18" fmla="*/ 256 w 20000"/>
                  <a:gd name="T19" fmla="*/ 60 h 20000"/>
                  <a:gd name="T20" fmla="*/ 239 w 20000"/>
                  <a:gd name="T21" fmla="*/ 66 h 20000"/>
                  <a:gd name="T22" fmla="*/ 227 w 20000"/>
                  <a:gd name="T23" fmla="*/ 72 h 20000"/>
                  <a:gd name="T24" fmla="*/ 201 w 20000"/>
                  <a:gd name="T25" fmla="*/ 77 h 20000"/>
                  <a:gd name="T26" fmla="*/ 175 w 20000"/>
                  <a:gd name="T27" fmla="*/ 78 h 20000"/>
                  <a:gd name="T28" fmla="*/ 145 w 20000"/>
                  <a:gd name="T29" fmla="*/ 80 h 20000"/>
                  <a:gd name="T30" fmla="*/ 120 w 20000"/>
                  <a:gd name="T31" fmla="*/ 80 h 20000"/>
                  <a:gd name="T32" fmla="*/ 94 w 20000"/>
                  <a:gd name="T33" fmla="*/ 78 h 20000"/>
                  <a:gd name="T34" fmla="*/ 68 w 20000"/>
                  <a:gd name="T35" fmla="*/ 75 h 20000"/>
                  <a:gd name="T36" fmla="*/ 47 w 20000"/>
                  <a:gd name="T37" fmla="*/ 70 h 20000"/>
                  <a:gd name="T38" fmla="*/ 30 w 20000"/>
                  <a:gd name="T39" fmla="*/ 65 h 20000"/>
                  <a:gd name="T40" fmla="*/ 21 w 20000"/>
                  <a:gd name="T41" fmla="*/ 57 h 20000"/>
                  <a:gd name="T42" fmla="*/ 8 w 20000"/>
                  <a:gd name="T43" fmla="*/ 51 h 20000"/>
                  <a:gd name="T44" fmla="*/ 0 w 20000"/>
                  <a:gd name="T45" fmla="*/ 44 h 20000"/>
                  <a:gd name="T46" fmla="*/ 0 w 20000"/>
                  <a:gd name="T47" fmla="*/ 36 h 20000"/>
                  <a:gd name="T48" fmla="*/ 8 w 20000"/>
                  <a:gd name="T49" fmla="*/ 27 h 20000"/>
                  <a:gd name="T50" fmla="*/ 21 w 20000"/>
                  <a:gd name="T51" fmla="*/ 21 h 20000"/>
                  <a:gd name="T52" fmla="*/ 38 w 20000"/>
                  <a:gd name="T53" fmla="*/ 15 h 20000"/>
                  <a:gd name="T54" fmla="*/ 51 w 20000"/>
                  <a:gd name="T55" fmla="*/ 9 h 20000"/>
                  <a:gd name="T56" fmla="*/ 77 w 20000"/>
                  <a:gd name="T57" fmla="*/ 5 h 20000"/>
                  <a:gd name="T58" fmla="*/ 98 w 20000"/>
                  <a:gd name="T59" fmla="*/ 2 h 20000"/>
                  <a:gd name="T60" fmla="*/ 124 w 20000"/>
                  <a:gd name="T61" fmla="*/ 0 h 20000"/>
                  <a:gd name="T62" fmla="*/ 154 w 20000"/>
                  <a:gd name="T63" fmla="*/ 0 h 20000"/>
                  <a:gd name="T64" fmla="*/ 175 w 20000"/>
                  <a:gd name="T65" fmla="*/ 2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2615" y="615"/>
                    </a:moveTo>
                    <a:lnTo>
                      <a:pt x="14462" y="1231"/>
                    </a:lnTo>
                    <a:lnTo>
                      <a:pt x="16615" y="2154"/>
                    </a:lnTo>
                    <a:lnTo>
                      <a:pt x="17538" y="4000"/>
                    </a:lnTo>
                    <a:lnTo>
                      <a:pt x="18769" y="5538"/>
                    </a:lnTo>
                    <a:lnTo>
                      <a:pt x="19692" y="7077"/>
                    </a:lnTo>
                    <a:lnTo>
                      <a:pt x="19692" y="9231"/>
                    </a:lnTo>
                    <a:lnTo>
                      <a:pt x="19692" y="11077"/>
                    </a:lnTo>
                    <a:lnTo>
                      <a:pt x="19385" y="13231"/>
                    </a:lnTo>
                    <a:lnTo>
                      <a:pt x="18462" y="14769"/>
                    </a:lnTo>
                    <a:lnTo>
                      <a:pt x="17231" y="16308"/>
                    </a:lnTo>
                    <a:lnTo>
                      <a:pt x="16308" y="17846"/>
                    </a:lnTo>
                    <a:lnTo>
                      <a:pt x="14462" y="19077"/>
                    </a:lnTo>
                    <a:lnTo>
                      <a:pt x="12615" y="19385"/>
                    </a:lnTo>
                    <a:lnTo>
                      <a:pt x="10462" y="19692"/>
                    </a:lnTo>
                    <a:lnTo>
                      <a:pt x="8615" y="19692"/>
                    </a:lnTo>
                    <a:lnTo>
                      <a:pt x="6769" y="19385"/>
                    </a:lnTo>
                    <a:lnTo>
                      <a:pt x="4923" y="18462"/>
                    </a:lnTo>
                    <a:lnTo>
                      <a:pt x="3385" y="17231"/>
                    </a:lnTo>
                    <a:lnTo>
                      <a:pt x="2154" y="16000"/>
                    </a:lnTo>
                    <a:lnTo>
                      <a:pt x="1538" y="14154"/>
                    </a:lnTo>
                    <a:lnTo>
                      <a:pt x="615" y="12615"/>
                    </a:lnTo>
                    <a:lnTo>
                      <a:pt x="0" y="10769"/>
                    </a:lnTo>
                    <a:lnTo>
                      <a:pt x="0" y="8923"/>
                    </a:lnTo>
                    <a:lnTo>
                      <a:pt x="615" y="6769"/>
                    </a:lnTo>
                    <a:lnTo>
                      <a:pt x="1538" y="5231"/>
                    </a:lnTo>
                    <a:lnTo>
                      <a:pt x="2769" y="3692"/>
                    </a:lnTo>
                    <a:lnTo>
                      <a:pt x="3692" y="2154"/>
                    </a:lnTo>
                    <a:lnTo>
                      <a:pt x="5538" y="1231"/>
                    </a:lnTo>
                    <a:lnTo>
                      <a:pt x="7077" y="615"/>
                    </a:lnTo>
                    <a:lnTo>
                      <a:pt x="8923" y="0"/>
                    </a:lnTo>
                    <a:lnTo>
                      <a:pt x="11077" y="0"/>
                    </a:lnTo>
                    <a:lnTo>
                      <a:pt x="12615" y="61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53"/>
              <p:cNvSpPr>
                <a:spLocks/>
              </p:cNvSpPr>
              <p:nvPr/>
            </p:nvSpPr>
            <p:spPr bwMode="auto">
              <a:xfrm>
                <a:off x="7542" y="16466"/>
                <a:ext cx="802" cy="467"/>
              </a:xfrm>
              <a:custGeom>
                <a:avLst/>
                <a:gdLst>
                  <a:gd name="T0" fmla="*/ 22 w 20000"/>
                  <a:gd name="T1" fmla="*/ 0 h 20000"/>
                  <a:gd name="T2" fmla="*/ 18 w 20000"/>
                  <a:gd name="T3" fmla="*/ 0 h 20000"/>
                  <a:gd name="T4" fmla="*/ 13 w 20000"/>
                  <a:gd name="T5" fmla="*/ 0 h 20000"/>
                  <a:gd name="T6" fmla="*/ 12 w 20000"/>
                  <a:gd name="T7" fmla="*/ 0 h 20000"/>
                  <a:gd name="T8" fmla="*/ 10 w 20000"/>
                  <a:gd name="T9" fmla="*/ 0 h 20000"/>
                  <a:gd name="T10" fmla="*/ 7 w 20000"/>
                  <a:gd name="T11" fmla="*/ 1 h 20000"/>
                  <a:gd name="T12" fmla="*/ 6 w 20000"/>
                  <a:gd name="T13" fmla="*/ 2 h 20000"/>
                  <a:gd name="T14" fmla="*/ 4 w 20000"/>
                  <a:gd name="T15" fmla="*/ 2 h 20000"/>
                  <a:gd name="T16" fmla="*/ 3 w 20000"/>
                  <a:gd name="T17" fmla="*/ 3 h 20000"/>
                  <a:gd name="T18" fmla="*/ 0 w 20000"/>
                  <a:gd name="T19" fmla="*/ 5 h 20000"/>
                  <a:gd name="T20" fmla="*/ 0 w 20000"/>
                  <a:gd name="T21" fmla="*/ 6 h 20000"/>
                  <a:gd name="T22" fmla="*/ 0 w 20000"/>
                  <a:gd name="T23" fmla="*/ 7 h 20000"/>
                  <a:gd name="T24" fmla="*/ 3 w 20000"/>
                  <a:gd name="T25" fmla="*/ 8 h 20000"/>
                  <a:gd name="T26" fmla="*/ 4 w 20000"/>
                  <a:gd name="T27" fmla="*/ 9 h 20000"/>
                  <a:gd name="T28" fmla="*/ 6 w 20000"/>
                  <a:gd name="T29" fmla="*/ 9 h 20000"/>
                  <a:gd name="T30" fmla="*/ 7 w 20000"/>
                  <a:gd name="T31" fmla="*/ 9 h 20000"/>
                  <a:gd name="T32" fmla="*/ 12 w 20000"/>
                  <a:gd name="T33" fmla="*/ 10 h 20000"/>
                  <a:gd name="T34" fmla="*/ 16 w 20000"/>
                  <a:gd name="T35" fmla="*/ 10 h 20000"/>
                  <a:gd name="T36" fmla="*/ 18 w 20000"/>
                  <a:gd name="T37" fmla="*/ 10 h 20000"/>
                  <a:gd name="T38" fmla="*/ 22 w 20000"/>
                  <a:gd name="T39" fmla="*/ 10 h 20000"/>
                  <a:gd name="T40" fmla="*/ 23 w 20000"/>
                  <a:gd name="T41" fmla="*/ 10 h 20000"/>
                  <a:gd name="T42" fmla="*/ 25 w 20000"/>
                  <a:gd name="T43" fmla="*/ 10 h 20000"/>
                  <a:gd name="T44" fmla="*/ 26 w 20000"/>
                  <a:gd name="T45" fmla="*/ 9 h 20000"/>
                  <a:gd name="T46" fmla="*/ 29 w 20000"/>
                  <a:gd name="T47" fmla="*/ 8 h 20000"/>
                  <a:gd name="T48" fmla="*/ 29 w 20000"/>
                  <a:gd name="T49" fmla="*/ 7 h 20000"/>
                  <a:gd name="T50" fmla="*/ 31 w 20000"/>
                  <a:gd name="T51" fmla="*/ 6 h 20000"/>
                  <a:gd name="T52" fmla="*/ 31 w 20000"/>
                  <a:gd name="T53" fmla="*/ 5 h 20000"/>
                  <a:gd name="T54" fmla="*/ 31 w 20000"/>
                  <a:gd name="T55" fmla="*/ 4 h 20000"/>
                  <a:gd name="T56" fmla="*/ 29 w 20000"/>
                  <a:gd name="T57" fmla="*/ 2 h 20000"/>
                  <a:gd name="T58" fmla="*/ 29 w 20000"/>
                  <a:gd name="T59" fmla="*/ 2 h 20000"/>
                  <a:gd name="T60" fmla="*/ 26 w 20000"/>
                  <a:gd name="T61" fmla="*/ 1 h 20000"/>
                  <a:gd name="T62" fmla="*/ 23 w 20000"/>
                  <a:gd name="T63" fmla="*/ 1 h 20000"/>
                  <a:gd name="T64" fmla="*/ 22 w 20000"/>
                  <a:gd name="T65" fmla="*/ 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3636" y="833"/>
                    </a:moveTo>
                    <a:lnTo>
                      <a:pt x="10909" y="0"/>
                    </a:lnTo>
                    <a:lnTo>
                      <a:pt x="8182" y="0"/>
                    </a:lnTo>
                    <a:lnTo>
                      <a:pt x="7273" y="0"/>
                    </a:lnTo>
                    <a:lnTo>
                      <a:pt x="6364" y="833"/>
                    </a:lnTo>
                    <a:lnTo>
                      <a:pt x="4545" y="1667"/>
                    </a:lnTo>
                    <a:lnTo>
                      <a:pt x="3636" y="3333"/>
                    </a:lnTo>
                    <a:lnTo>
                      <a:pt x="2727" y="4167"/>
                    </a:lnTo>
                    <a:lnTo>
                      <a:pt x="1818" y="5000"/>
                    </a:lnTo>
                    <a:lnTo>
                      <a:pt x="0" y="8333"/>
                    </a:lnTo>
                    <a:lnTo>
                      <a:pt x="0" y="11667"/>
                    </a:lnTo>
                    <a:lnTo>
                      <a:pt x="0" y="12500"/>
                    </a:lnTo>
                    <a:lnTo>
                      <a:pt x="1818" y="15000"/>
                    </a:lnTo>
                    <a:lnTo>
                      <a:pt x="2727" y="15833"/>
                    </a:lnTo>
                    <a:lnTo>
                      <a:pt x="3636" y="15833"/>
                    </a:lnTo>
                    <a:lnTo>
                      <a:pt x="4545" y="16667"/>
                    </a:lnTo>
                    <a:lnTo>
                      <a:pt x="7273" y="18333"/>
                    </a:lnTo>
                    <a:lnTo>
                      <a:pt x="10000" y="19167"/>
                    </a:lnTo>
                    <a:lnTo>
                      <a:pt x="10909" y="19167"/>
                    </a:lnTo>
                    <a:lnTo>
                      <a:pt x="13636" y="19167"/>
                    </a:lnTo>
                    <a:lnTo>
                      <a:pt x="14545" y="18333"/>
                    </a:lnTo>
                    <a:lnTo>
                      <a:pt x="15455" y="18333"/>
                    </a:lnTo>
                    <a:lnTo>
                      <a:pt x="16364" y="16667"/>
                    </a:lnTo>
                    <a:lnTo>
                      <a:pt x="18182" y="15000"/>
                    </a:lnTo>
                    <a:lnTo>
                      <a:pt x="18182" y="12500"/>
                    </a:lnTo>
                    <a:lnTo>
                      <a:pt x="19091" y="10833"/>
                    </a:lnTo>
                    <a:lnTo>
                      <a:pt x="19091" y="8333"/>
                    </a:lnTo>
                    <a:lnTo>
                      <a:pt x="19091" y="6667"/>
                    </a:lnTo>
                    <a:lnTo>
                      <a:pt x="18182" y="4167"/>
                    </a:lnTo>
                    <a:lnTo>
                      <a:pt x="18182" y="3333"/>
                    </a:lnTo>
                    <a:lnTo>
                      <a:pt x="16364" y="1667"/>
                    </a:lnTo>
                    <a:lnTo>
                      <a:pt x="14545" y="1667"/>
                    </a:lnTo>
                    <a:lnTo>
                      <a:pt x="13636" y="8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54"/>
              <p:cNvSpPr>
                <a:spLocks/>
              </p:cNvSpPr>
              <p:nvPr/>
            </p:nvSpPr>
            <p:spPr bwMode="auto">
              <a:xfrm>
                <a:off x="2259" y="13597"/>
                <a:ext cx="11285" cy="6402"/>
              </a:xfrm>
              <a:custGeom>
                <a:avLst/>
                <a:gdLst>
                  <a:gd name="T0" fmla="*/ 4197 w 20000"/>
                  <a:gd name="T1" fmla="*/ 236 h 20000"/>
                  <a:gd name="T2" fmla="*/ 4832 w 20000"/>
                  <a:gd name="T3" fmla="*/ 155 h 20000"/>
                  <a:gd name="T4" fmla="*/ 5405 w 20000"/>
                  <a:gd name="T5" fmla="*/ 292 h 20000"/>
                  <a:gd name="T6" fmla="*/ 5631 w 20000"/>
                  <a:gd name="T7" fmla="*/ 484 h 20000"/>
                  <a:gd name="T8" fmla="*/ 6060 w 20000"/>
                  <a:gd name="T9" fmla="*/ 590 h 20000"/>
                  <a:gd name="T10" fmla="*/ 6347 w 20000"/>
                  <a:gd name="T11" fmla="*/ 720 h 20000"/>
                  <a:gd name="T12" fmla="*/ 6265 w 20000"/>
                  <a:gd name="T13" fmla="*/ 875 h 20000"/>
                  <a:gd name="T14" fmla="*/ 5774 w 20000"/>
                  <a:gd name="T15" fmla="*/ 1000 h 20000"/>
                  <a:gd name="T16" fmla="*/ 5303 w 20000"/>
                  <a:gd name="T17" fmla="*/ 1037 h 20000"/>
                  <a:gd name="T18" fmla="*/ 5876 w 20000"/>
                  <a:gd name="T19" fmla="*/ 1093 h 20000"/>
                  <a:gd name="T20" fmla="*/ 6265 w 20000"/>
                  <a:gd name="T21" fmla="*/ 1223 h 20000"/>
                  <a:gd name="T22" fmla="*/ 6224 w 20000"/>
                  <a:gd name="T23" fmla="*/ 1403 h 20000"/>
                  <a:gd name="T24" fmla="*/ 5794 w 20000"/>
                  <a:gd name="T25" fmla="*/ 1509 h 20000"/>
                  <a:gd name="T26" fmla="*/ 5466 w 20000"/>
                  <a:gd name="T27" fmla="*/ 1609 h 20000"/>
                  <a:gd name="T28" fmla="*/ 5405 w 20000"/>
                  <a:gd name="T29" fmla="*/ 1664 h 20000"/>
                  <a:gd name="T30" fmla="*/ 5221 w 20000"/>
                  <a:gd name="T31" fmla="*/ 1807 h 20000"/>
                  <a:gd name="T32" fmla="*/ 4771 w 20000"/>
                  <a:gd name="T33" fmla="*/ 1882 h 20000"/>
                  <a:gd name="T34" fmla="*/ 4238 w 20000"/>
                  <a:gd name="T35" fmla="*/ 1832 h 20000"/>
                  <a:gd name="T36" fmla="*/ 3911 w 20000"/>
                  <a:gd name="T37" fmla="*/ 1702 h 20000"/>
                  <a:gd name="T38" fmla="*/ 3788 w 20000"/>
                  <a:gd name="T39" fmla="*/ 1689 h 20000"/>
                  <a:gd name="T40" fmla="*/ 3829 w 20000"/>
                  <a:gd name="T41" fmla="*/ 1832 h 20000"/>
                  <a:gd name="T42" fmla="*/ 3603 w 20000"/>
                  <a:gd name="T43" fmla="*/ 1963 h 20000"/>
                  <a:gd name="T44" fmla="*/ 3112 w 20000"/>
                  <a:gd name="T45" fmla="*/ 2043 h 20000"/>
                  <a:gd name="T46" fmla="*/ 2764 w 20000"/>
                  <a:gd name="T47" fmla="*/ 2012 h 20000"/>
                  <a:gd name="T48" fmla="*/ 2416 w 20000"/>
                  <a:gd name="T49" fmla="*/ 1925 h 20000"/>
                  <a:gd name="T50" fmla="*/ 2191 w 20000"/>
                  <a:gd name="T51" fmla="*/ 1882 h 20000"/>
                  <a:gd name="T52" fmla="*/ 1761 w 20000"/>
                  <a:gd name="T53" fmla="*/ 1882 h 20000"/>
                  <a:gd name="T54" fmla="*/ 1392 w 20000"/>
                  <a:gd name="T55" fmla="*/ 1875 h 20000"/>
                  <a:gd name="T56" fmla="*/ 1024 w 20000"/>
                  <a:gd name="T57" fmla="*/ 1764 h 20000"/>
                  <a:gd name="T58" fmla="*/ 1003 w 20000"/>
                  <a:gd name="T59" fmla="*/ 1565 h 20000"/>
                  <a:gd name="T60" fmla="*/ 1556 w 20000"/>
                  <a:gd name="T61" fmla="*/ 1366 h 20000"/>
                  <a:gd name="T62" fmla="*/ 1003 w 20000"/>
                  <a:gd name="T63" fmla="*/ 1441 h 20000"/>
                  <a:gd name="T64" fmla="*/ 450 w 20000"/>
                  <a:gd name="T65" fmla="*/ 1441 h 20000"/>
                  <a:gd name="T66" fmla="*/ 62 w 20000"/>
                  <a:gd name="T67" fmla="*/ 1329 h 20000"/>
                  <a:gd name="T68" fmla="*/ 20 w 20000"/>
                  <a:gd name="T69" fmla="*/ 1155 h 20000"/>
                  <a:gd name="T70" fmla="*/ 103 w 20000"/>
                  <a:gd name="T71" fmla="*/ 1124 h 20000"/>
                  <a:gd name="T72" fmla="*/ 205 w 20000"/>
                  <a:gd name="T73" fmla="*/ 1068 h 20000"/>
                  <a:gd name="T74" fmla="*/ 205 w 20000"/>
                  <a:gd name="T75" fmla="*/ 950 h 20000"/>
                  <a:gd name="T76" fmla="*/ 62 w 20000"/>
                  <a:gd name="T77" fmla="*/ 789 h 20000"/>
                  <a:gd name="T78" fmla="*/ 205 w 20000"/>
                  <a:gd name="T79" fmla="*/ 633 h 20000"/>
                  <a:gd name="T80" fmla="*/ 778 w 20000"/>
                  <a:gd name="T81" fmla="*/ 565 h 20000"/>
                  <a:gd name="T82" fmla="*/ 1310 w 20000"/>
                  <a:gd name="T83" fmla="*/ 602 h 20000"/>
                  <a:gd name="T84" fmla="*/ 1310 w 20000"/>
                  <a:gd name="T85" fmla="*/ 540 h 20000"/>
                  <a:gd name="T86" fmla="*/ 1065 w 20000"/>
                  <a:gd name="T87" fmla="*/ 367 h 20000"/>
                  <a:gd name="T88" fmla="*/ 1372 w 20000"/>
                  <a:gd name="T89" fmla="*/ 149 h 20000"/>
                  <a:gd name="T90" fmla="*/ 2129 w 20000"/>
                  <a:gd name="T91" fmla="*/ 137 h 20000"/>
                  <a:gd name="T92" fmla="*/ 2662 w 20000"/>
                  <a:gd name="T93" fmla="*/ 56 h 20000"/>
                  <a:gd name="T94" fmla="*/ 3337 w 20000"/>
                  <a:gd name="T95" fmla="*/ 6 h 20000"/>
                  <a:gd name="T96" fmla="*/ 3829 w 20000"/>
                  <a:gd name="T97" fmla="*/ 149 h 20000"/>
                  <a:gd name="T98" fmla="*/ 3829 w 20000"/>
                  <a:gd name="T99" fmla="*/ 429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12026" y="4182"/>
                    </a:moveTo>
                    <a:lnTo>
                      <a:pt x="12347" y="3455"/>
                    </a:lnTo>
                    <a:lnTo>
                      <a:pt x="12733" y="2788"/>
                    </a:lnTo>
                    <a:lnTo>
                      <a:pt x="13183" y="2303"/>
                    </a:lnTo>
                    <a:lnTo>
                      <a:pt x="13762" y="2000"/>
                    </a:lnTo>
                    <a:lnTo>
                      <a:pt x="14148" y="1697"/>
                    </a:lnTo>
                    <a:lnTo>
                      <a:pt x="14662" y="1515"/>
                    </a:lnTo>
                    <a:lnTo>
                      <a:pt x="15177" y="1515"/>
                    </a:lnTo>
                    <a:lnTo>
                      <a:pt x="15627" y="1697"/>
                    </a:lnTo>
                    <a:lnTo>
                      <a:pt x="16206" y="2000"/>
                    </a:lnTo>
                    <a:lnTo>
                      <a:pt x="16656" y="2364"/>
                    </a:lnTo>
                    <a:lnTo>
                      <a:pt x="16977" y="2848"/>
                    </a:lnTo>
                    <a:lnTo>
                      <a:pt x="17170" y="3455"/>
                    </a:lnTo>
                    <a:lnTo>
                      <a:pt x="17170" y="3879"/>
                    </a:lnTo>
                    <a:lnTo>
                      <a:pt x="17363" y="4242"/>
                    </a:lnTo>
                    <a:lnTo>
                      <a:pt x="17685" y="4727"/>
                    </a:lnTo>
                    <a:lnTo>
                      <a:pt x="17942" y="5030"/>
                    </a:lnTo>
                    <a:lnTo>
                      <a:pt x="18392" y="5333"/>
                    </a:lnTo>
                    <a:lnTo>
                      <a:pt x="18714" y="5515"/>
                    </a:lnTo>
                    <a:lnTo>
                      <a:pt x="19035" y="5758"/>
                    </a:lnTo>
                    <a:lnTo>
                      <a:pt x="19357" y="6121"/>
                    </a:lnTo>
                    <a:lnTo>
                      <a:pt x="19614" y="6303"/>
                    </a:lnTo>
                    <a:lnTo>
                      <a:pt x="19807" y="6667"/>
                    </a:lnTo>
                    <a:lnTo>
                      <a:pt x="19936" y="7030"/>
                    </a:lnTo>
                    <a:lnTo>
                      <a:pt x="19936" y="7394"/>
                    </a:lnTo>
                    <a:lnTo>
                      <a:pt x="19936" y="7697"/>
                    </a:lnTo>
                    <a:lnTo>
                      <a:pt x="19871" y="8182"/>
                    </a:lnTo>
                    <a:lnTo>
                      <a:pt x="19678" y="8545"/>
                    </a:lnTo>
                    <a:lnTo>
                      <a:pt x="19357" y="8909"/>
                    </a:lnTo>
                    <a:lnTo>
                      <a:pt x="19035" y="9212"/>
                    </a:lnTo>
                    <a:lnTo>
                      <a:pt x="18650" y="9515"/>
                    </a:lnTo>
                    <a:lnTo>
                      <a:pt x="18135" y="9758"/>
                    </a:lnTo>
                    <a:lnTo>
                      <a:pt x="17556" y="9879"/>
                    </a:lnTo>
                    <a:lnTo>
                      <a:pt x="16849" y="9939"/>
                    </a:lnTo>
                    <a:lnTo>
                      <a:pt x="16141" y="10061"/>
                    </a:lnTo>
                    <a:lnTo>
                      <a:pt x="16656" y="10121"/>
                    </a:lnTo>
                    <a:lnTo>
                      <a:pt x="17106" y="10182"/>
                    </a:lnTo>
                    <a:lnTo>
                      <a:pt x="17556" y="10303"/>
                    </a:lnTo>
                    <a:lnTo>
                      <a:pt x="17878" y="10364"/>
                    </a:lnTo>
                    <a:lnTo>
                      <a:pt x="18457" y="10667"/>
                    </a:lnTo>
                    <a:lnTo>
                      <a:pt x="18842" y="10909"/>
                    </a:lnTo>
                    <a:lnTo>
                      <a:pt x="19357" y="11212"/>
                    </a:lnTo>
                    <a:lnTo>
                      <a:pt x="19550" y="11515"/>
                    </a:lnTo>
                    <a:lnTo>
                      <a:pt x="19678" y="11939"/>
                    </a:lnTo>
                    <a:lnTo>
                      <a:pt x="19871" y="12424"/>
                    </a:lnTo>
                    <a:lnTo>
                      <a:pt x="19871" y="12909"/>
                    </a:lnTo>
                    <a:lnTo>
                      <a:pt x="19678" y="13333"/>
                    </a:lnTo>
                    <a:lnTo>
                      <a:pt x="19550" y="13697"/>
                    </a:lnTo>
                    <a:lnTo>
                      <a:pt x="19357" y="13879"/>
                    </a:lnTo>
                    <a:lnTo>
                      <a:pt x="19035" y="14242"/>
                    </a:lnTo>
                    <a:lnTo>
                      <a:pt x="18714" y="14606"/>
                    </a:lnTo>
                    <a:lnTo>
                      <a:pt x="18199" y="14727"/>
                    </a:lnTo>
                    <a:lnTo>
                      <a:pt x="17878" y="14970"/>
                    </a:lnTo>
                    <a:lnTo>
                      <a:pt x="17621" y="15152"/>
                    </a:lnTo>
                    <a:lnTo>
                      <a:pt x="17363" y="15394"/>
                    </a:lnTo>
                    <a:lnTo>
                      <a:pt x="17170" y="15697"/>
                    </a:lnTo>
                    <a:lnTo>
                      <a:pt x="17170" y="15758"/>
                    </a:lnTo>
                    <a:lnTo>
                      <a:pt x="17106" y="15818"/>
                    </a:lnTo>
                    <a:lnTo>
                      <a:pt x="17106" y="16000"/>
                    </a:lnTo>
                    <a:lnTo>
                      <a:pt x="16977" y="16242"/>
                    </a:lnTo>
                    <a:lnTo>
                      <a:pt x="16913" y="16485"/>
                    </a:lnTo>
                    <a:lnTo>
                      <a:pt x="16849" y="16667"/>
                    </a:lnTo>
                    <a:lnTo>
                      <a:pt x="16656" y="17212"/>
                    </a:lnTo>
                    <a:lnTo>
                      <a:pt x="16399" y="17636"/>
                    </a:lnTo>
                    <a:lnTo>
                      <a:pt x="16141" y="17939"/>
                    </a:lnTo>
                    <a:lnTo>
                      <a:pt x="15820" y="18242"/>
                    </a:lnTo>
                    <a:lnTo>
                      <a:pt x="15305" y="18364"/>
                    </a:lnTo>
                    <a:lnTo>
                      <a:pt x="14984" y="18364"/>
                    </a:lnTo>
                    <a:lnTo>
                      <a:pt x="14534" y="18364"/>
                    </a:lnTo>
                    <a:lnTo>
                      <a:pt x="14084" y="18242"/>
                    </a:lnTo>
                    <a:lnTo>
                      <a:pt x="13762" y="18061"/>
                    </a:lnTo>
                    <a:lnTo>
                      <a:pt x="13312" y="17879"/>
                    </a:lnTo>
                    <a:lnTo>
                      <a:pt x="12990" y="17636"/>
                    </a:lnTo>
                    <a:lnTo>
                      <a:pt x="12733" y="17394"/>
                    </a:lnTo>
                    <a:lnTo>
                      <a:pt x="12476" y="16970"/>
                    </a:lnTo>
                    <a:lnTo>
                      <a:pt x="12283" y="16606"/>
                    </a:lnTo>
                    <a:lnTo>
                      <a:pt x="12026" y="16121"/>
                    </a:lnTo>
                    <a:lnTo>
                      <a:pt x="11704" y="15697"/>
                    </a:lnTo>
                    <a:lnTo>
                      <a:pt x="11833" y="16061"/>
                    </a:lnTo>
                    <a:lnTo>
                      <a:pt x="11897" y="16485"/>
                    </a:lnTo>
                    <a:lnTo>
                      <a:pt x="12026" y="16788"/>
                    </a:lnTo>
                    <a:lnTo>
                      <a:pt x="12026" y="17152"/>
                    </a:lnTo>
                    <a:lnTo>
                      <a:pt x="12026" y="17515"/>
                    </a:lnTo>
                    <a:lnTo>
                      <a:pt x="12026" y="17879"/>
                    </a:lnTo>
                    <a:lnTo>
                      <a:pt x="11897" y="18061"/>
                    </a:lnTo>
                    <a:lnTo>
                      <a:pt x="11833" y="18485"/>
                    </a:lnTo>
                    <a:lnTo>
                      <a:pt x="11511" y="18788"/>
                    </a:lnTo>
                    <a:lnTo>
                      <a:pt x="11318" y="19152"/>
                    </a:lnTo>
                    <a:lnTo>
                      <a:pt x="10997" y="19455"/>
                    </a:lnTo>
                    <a:lnTo>
                      <a:pt x="10611" y="19697"/>
                    </a:lnTo>
                    <a:lnTo>
                      <a:pt x="10289" y="19879"/>
                    </a:lnTo>
                    <a:lnTo>
                      <a:pt x="9775" y="19939"/>
                    </a:lnTo>
                    <a:lnTo>
                      <a:pt x="9453" y="19939"/>
                    </a:lnTo>
                    <a:lnTo>
                      <a:pt x="9003" y="19879"/>
                    </a:lnTo>
                    <a:lnTo>
                      <a:pt x="8875" y="19697"/>
                    </a:lnTo>
                    <a:lnTo>
                      <a:pt x="8682" y="19636"/>
                    </a:lnTo>
                    <a:lnTo>
                      <a:pt x="8489" y="19455"/>
                    </a:lnTo>
                    <a:lnTo>
                      <a:pt x="8360" y="19333"/>
                    </a:lnTo>
                    <a:lnTo>
                      <a:pt x="7846" y="19030"/>
                    </a:lnTo>
                    <a:lnTo>
                      <a:pt x="7588" y="18788"/>
                    </a:lnTo>
                    <a:lnTo>
                      <a:pt x="7331" y="18606"/>
                    </a:lnTo>
                    <a:lnTo>
                      <a:pt x="7203" y="18545"/>
                    </a:lnTo>
                    <a:lnTo>
                      <a:pt x="7010" y="18485"/>
                    </a:lnTo>
                    <a:lnTo>
                      <a:pt x="6881" y="18364"/>
                    </a:lnTo>
                    <a:lnTo>
                      <a:pt x="6624" y="18364"/>
                    </a:lnTo>
                    <a:lnTo>
                      <a:pt x="6302" y="18364"/>
                    </a:lnTo>
                    <a:lnTo>
                      <a:pt x="6045" y="18364"/>
                    </a:lnTo>
                    <a:lnTo>
                      <a:pt x="5531" y="18364"/>
                    </a:lnTo>
                    <a:lnTo>
                      <a:pt x="5209" y="18364"/>
                    </a:lnTo>
                    <a:lnTo>
                      <a:pt x="4887" y="18364"/>
                    </a:lnTo>
                    <a:lnTo>
                      <a:pt x="4695" y="18364"/>
                    </a:lnTo>
                    <a:lnTo>
                      <a:pt x="4373" y="18303"/>
                    </a:lnTo>
                    <a:lnTo>
                      <a:pt x="4051" y="18061"/>
                    </a:lnTo>
                    <a:lnTo>
                      <a:pt x="3730" y="17879"/>
                    </a:lnTo>
                    <a:lnTo>
                      <a:pt x="3408" y="17515"/>
                    </a:lnTo>
                    <a:lnTo>
                      <a:pt x="3215" y="17212"/>
                    </a:lnTo>
                    <a:lnTo>
                      <a:pt x="3023" y="16667"/>
                    </a:lnTo>
                    <a:lnTo>
                      <a:pt x="3023" y="16242"/>
                    </a:lnTo>
                    <a:lnTo>
                      <a:pt x="3023" y="15758"/>
                    </a:lnTo>
                    <a:lnTo>
                      <a:pt x="3151" y="15273"/>
                    </a:lnTo>
                    <a:lnTo>
                      <a:pt x="3408" y="14848"/>
                    </a:lnTo>
                    <a:lnTo>
                      <a:pt x="3730" y="14303"/>
                    </a:lnTo>
                    <a:lnTo>
                      <a:pt x="4244" y="13818"/>
                    </a:lnTo>
                    <a:lnTo>
                      <a:pt x="4887" y="13333"/>
                    </a:lnTo>
                    <a:lnTo>
                      <a:pt x="4373" y="13576"/>
                    </a:lnTo>
                    <a:lnTo>
                      <a:pt x="3859" y="13818"/>
                    </a:lnTo>
                    <a:lnTo>
                      <a:pt x="3473" y="14000"/>
                    </a:lnTo>
                    <a:lnTo>
                      <a:pt x="3151" y="14061"/>
                    </a:lnTo>
                    <a:lnTo>
                      <a:pt x="2637" y="14121"/>
                    </a:lnTo>
                    <a:lnTo>
                      <a:pt x="2186" y="14121"/>
                    </a:lnTo>
                    <a:lnTo>
                      <a:pt x="1736" y="14121"/>
                    </a:lnTo>
                    <a:lnTo>
                      <a:pt x="1415" y="14061"/>
                    </a:lnTo>
                    <a:lnTo>
                      <a:pt x="1093" y="13879"/>
                    </a:lnTo>
                    <a:lnTo>
                      <a:pt x="643" y="13697"/>
                    </a:lnTo>
                    <a:lnTo>
                      <a:pt x="386" y="13333"/>
                    </a:lnTo>
                    <a:lnTo>
                      <a:pt x="193" y="12970"/>
                    </a:lnTo>
                    <a:lnTo>
                      <a:pt x="0" y="12667"/>
                    </a:lnTo>
                    <a:lnTo>
                      <a:pt x="0" y="12182"/>
                    </a:lnTo>
                    <a:lnTo>
                      <a:pt x="0" y="11758"/>
                    </a:lnTo>
                    <a:lnTo>
                      <a:pt x="64" y="11273"/>
                    </a:lnTo>
                    <a:lnTo>
                      <a:pt x="193" y="11212"/>
                    </a:lnTo>
                    <a:lnTo>
                      <a:pt x="257" y="11091"/>
                    </a:lnTo>
                    <a:lnTo>
                      <a:pt x="257" y="11030"/>
                    </a:lnTo>
                    <a:lnTo>
                      <a:pt x="322" y="10970"/>
                    </a:lnTo>
                    <a:lnTo>
                      <a:pt x="514" y="10727"/>
                    </a:lnTo>
                    <a:lnTo>
                      <a:pt x="514" y="10667"/>
                    </a:lnTo>
                    <a:lnTo>
                      <a:pt x="579" y="10485"/>
                    </a:lnTo>
                    <a:lnTo>
                      <a:pt x="643" y="10424"/>
                    </a:lnTo>
                    <a:lnTo>
                      <a:pt x="707" y="10364"/>
                    </a:lnTo>
                    <a:lnTo>
                      <a:pt x="772" y="10061"/>
                    </a:lnTo>
                    <a:lnTo>
                      <a:pt x="772" y="9636"/>
                    </a:lnTo>
                    <a:lnTo>
                      <a:pt x="643" y="9273"/>
                    </a:lnTo>
                    <a:lnTo>
                      <a:pt x="514" y="8909"/>
                    </a:lnTo>
                    <a:lnTo>
                      <a:pt x="386" y="8545"/>
                    </a:lnTo>
                    <a:lnTo>
                      <a:pt x="257" y="8182"/>
                    </a:lnTo>
                    <a:lnTo>
                      <a:pt x="193" y="7697"/>
                    </a:lnTo>
                    <a:lnTo>
                      <a:pt x="64" y="7333"/>
                    </a:lnTo>
                    <a:lnTo>
                      <a:pt x="193" y="6970"/>
                    </a:lnTo>
                    <a:lnTo>
                      <a:pt x="386" y="6485"/>
                    </a:lnTo>
                    <a:lnTo>
                      <a:pt x="643" y="6182"/>
                    </a:lnTo>
                    <a:lnTo>
                      <a:pt x="1029" y="5879"/>
                    </a:lnTo>
                    <a:lnTo>
                      <a:pt x="1415" y="5697"/>
                    </a:lnTo>
                    <a:lnTo>
                      <a:pt x="1929" y="5515"/>
                    </a:lnTo>
                    <a:lnTo>
                      <a:pt x="2444" y="5515"/>
                    </a:lnTo>
                    <a:lnTo>
                      <a:pt x="3023" y="5515"/>
                    </a:lnTo>
                    <a:lnTo>
                      <a:pt x="3473" y="5576"/>
                    </a:lnTo>
                    <a:lnTo>
                      <a:pt x="3794" y="5758"/>
                    </a:lnTo>
                    <a:lnTo>
                      <a:pt x="4116" y="5879"/>
                    </a:lnTo>
                    <a:lnTo>
                      <a:pt x="4630" y="6000"/>
                    </a:lnTo>
                    <a:lnTo>
                      <a:pt x="5080" y="6182"/>
                    </a:lnTo>
                    <a:lnTo>
                      <a:pt x="4630" y="5697"/>
                    </a:lnTo>
                    <a:lnTo>
                      <a:pt x="4116" y="5273"/>
                    </a:lnTo>
                    <a:lnTo>
                      <a:pt x="3794" y="4848"/>
                    </a:lnTo>
                    <a:lnTo>
                      <a:pt x="3537" y="4303"/>
                    </a:lnTo>
                    <a:lnTo>
                      <a:pt x="3408" y="3939"/>
                    </a:lnTo>
                    <a:lnTo>
                      <a:pt x="3344" y="3576"/>
                    </a:lnTo>
                    <a:lnTo>
                      <a:pt x="3408" y="3091"/>
                    </a:lnTo>
                    <a:lnTo>
                      <a:pt x="3473" y="2727"/>
                    </a:lnTo>
                    <a:lnTo>
                      <a:pt x="3794" y="2000"/>
                    </a:lnTo>
                    <a:lnTo>
                      <a:pt x="4309" y="1455"/>
                    </a:lnTo>
                    <a:lnTo>
                      <a:pt x="4887" y="1212"/>
                    </a:lnTo>
                    <a:lnTo>
                      <a:pt x="5531" y="1212"/>
                    </a:lnTo>
                    <a:lnTo>
                      <a:pt x="6045" y="1212"/>
                    </a:lnTo>
                    <a:lnTo>
                      <a:pt x="6688" y="1333"/>
                    </a:lnTo>
                    <a:lnTo>
                      <a:pt x="7203" y="1212"/>
                    </a:lnTo>
                    <a:lnTo>
                      <a:pt x="7588" y="1091"/>
                    </a:lnTo>
                    <a:lnTo>
                      <a:pt x="7974" y="848"/>
                    </a:lnTo>
                    <a:lnTo>
                      <a:pt x="8360" y="545"/>
                    </a:lnTo>
                    <a:lnTo>
                      <a:pt x="8810" y="242"/>
                    </a:lnTo>
                    <a:lnTo>
                      <a:pt x="9389" y="0"/>
                    </a:lnTo>
                    <a:lnTo>
                      <a:pt x="9839" y="0"/>
                    </a:lnTo>
                    <a:lnTo>
                      <a:pt x="10482" y="61"/>
                    </a:lnTo>
                    <a:lnTo>
                      <a:pt x="10997" y="303"/>
                    </a:lnTo>
                    <a:lnTo>
                      <a:pt x="11447" y="545"/>
                    </a:lnTo>
                    <a:lnTo>
                      <a:pt x="11833" y="970"/>
                    </a:lnTo>
                    <a:lnTo>
                      <a:pt x="12026" y="1455"/>
                    </a:lnTo>
                    <a:lnTo>
                      <a:pt x="12154" y="2000"/>
                    </a:lnTo>
                    <a:lnTo>
                      <a:pt x="12154" y="2606"/>
                    </a:lnTo>
                    <a:lnTo>
                      <a:pt x="12154" y="3394"/>
                    </a:lnTo>
                    <a:lnTo>
                      <a:pt x="12026" y="418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55"/>
              <p:cNvSpPr>
                <a:spLocks/>
              </p:cNvSpPr>
              <p:nvPr/>
            </p:nvSpPr>
            <p:spPr bwMode="auto">
              <a:xfrm>
                <a:off x="2" y="2"/>
                <a:ext cx="18976" cy="14598"/>
              </a:xfrm>
              <a:custGeom>
                <a:avLst/>
                <a:gdLst>
                  <a:gd name="T0" fmla="*/ 10155 w 20000"/>
                  <a:gd name="T1" fmla="*/ 9438 h 20000"/>
                  <a:gd name="T2" fmla="*/ 12462 w 20000"/>
                  <a:gd name="T3" fmla="*/ 7768 h 20000"/>
                  <a:gd name="T4" fmla="*/ 14871 w 20000"/>
                  <a:gd name="T5" fmla="*/ 6226 h 20000"/>
                  <a:gd name="T6" fmla="*/ 16869 w 20000"/>
                  <a:gd name="T7" fmla="*/ 4670 h 20000"/>
                  <a:gd name="T8" fmla="*/ 17936 w 20000"/>
                  <a:gd name="T9" fmla="*/ 3014 h 20000"/>
                  <a:gd name="T10" fmla="*/ 17626 w 20000"/>
                  <a:gd name="T11" fmla="*/ 1372 h 20000"/>
                  <a:gd name="T12" fmla="*/ 15353 w 20000"/>
                  <a:gd name="T13" fmla="*/ 396 h 20000"/>
                  <a:gd name="T14" fmla="*/ 11946 w 20000"/>
                  <a:gd name="T15" fmla="*/ 0 h 20000"/>
                  <a:gd name="T16" fmla="*/ 8400 w 20000"/>
                  <a:gd name="T17" fmla="*/ 184 h 20000"/>
                  <a:gd name="T18" fmla="*/ 5611 w 20000"/>
                  <a:gd name="T19" fmla="*/ 877 h 20000"/>
                  <a:gd name="T20" fmla="*/ 4785 w 20000"/>
                  <a:gd name="T21" fmla="*/ 2151 h 20000"/>
                  <a:gd name="T22" fmla="*/ 5577 w 20000"/>
                  <a:gd name="T23" fmla="*/ 2901 h 20000"/>
                  <a:gd name="T24" fmla="*/ 7745 w 20000"/>
                  <a:gd name="T25" fmla="*/ 3071 h 20000"/>
                  <a:gd name="T26" fmla="*/ 9123 w 20000"/>
                  <a:gd name="T27" fmla="*/ 2433 h 20000"/>
                  <a:gd name="T28" fmla="*/ 7745 w 20000"/>
                  <a:gd name="T29" fmla="*/ 2080 h 20000"/>
                  <a:gd name="T30" fmla="*/ 7884 w 20000"/>
                  <a:gd name="T31" fmla="*/ 1500 h 20000"/>
                  <a:gd name="T32" fmla="*/ 9536 w 20000"/>
                  <a:gd name="T33" fmla="*/ 920 h 20000"/>
                  <a:gd name="T34" fmla="*/ 11670 w 20000"/>
                  <a:gd name="T35" fmla="*/ 609 h 20000"/>
                  <a:gd name="T36" fmla="*/ 13736 w 20000"/>
                  <a:gd name="T37" fmla="*/ 665 h 20000"/>
                  <a:gd name="T38" fmla="*/ 15423 w 20000"/>
                  <a:gd name="T39" fmla="*/ 1047 h 20000"/>
                  <a:gd name="T40" fmla="*/ 16524 w 20000"/>
                  <a:gd name="T41" fmla="*/ 1698 h 20000"/>
                  <a:gd name="T42" fmla="*/ 16730 w 20000"/>
                  <a:gd name="T43" fmla="*/ 2604 h 20000"/>
                  <a:gd name="T44" fmla="*/ 16112 w 20000"/>
                  <a:gd name="T45" fmla="*/ 3552 h 20000"/>
                  <a:gd name="T46" fmla="*/ 15009 w 20000"/>
                  <a:gd name="T47" fmla="*/ 4443 h 20000"/>
                  <a:gd name="T48" fmla="*/ 13426 w 20000"/>
                  <a:gd name="T49" fmla="*/ 5207 h 20000"/>
                  <a:gd name="T50" fmla="*/ 11704 w 20000"/>
                  <a:gd name="T51" fmla="*/ 5830 h 20000"/>
                  <a:gd name="T52" fmla="*/ 9914 w 20000"/>
                  <a:gd name="T53" fmla="*/ 6283 h 20000"/>
                  <a:gd name="T54" fmla="*/ 7230 w 20000"/>
                  <a:gd name="T55" fmla="*/ 6650 h 20000"/>
                  <a:gd name="T56" fmla="*/ 5405 w 20000"/>
                  <a:gd name="T57" fmla="*/ 6552 h 20000"/>
                  <a:gd name="T58" fmla="*/ 3718 w 20000"/>
                  <a:gd name="T59" fmla="*/ 5985 h 20000"/>
                  <a:gd name="T60" fmla="*/ 4062 w 20000"/>
                  <a:gd name="T61" fmla="*/ 5136 h 20000"/>
                  <a:gd name="T62" fmla="*/ 4475 w 20000"/>
                  <a:gd name="T63" fmla="*/ 4514 h 20000"/>
                  <a:gd name="T64" fmla="*/ 2789 w 20000"/>
                  <a:gd name="T65" fmla="*/ 4486 h 20000"/>
                  <a:gd name="T66" fmla="*/ 1239 w 20000"/>
                  <a:gd name="T67" fmla="*/ 4967 h 20000"/>
                  <a:gd name="T68" fmla="*/ 309 w 20000"/>
                  <a:gd name="T69" fmla="*/ 5759 h 20000"/>
                  <a:gd name="T70" fmla="*/ 0 w 20000"/>
                  <a:gd name="T71" fmla="*/ 6622 h 20000"/>
                  <a:gd name="T72" fmla="*/ 413 w 20000"/>
                  <a:gd name="T73" fmla="*/ 7372 h 20000"/>
                  <a:gd name="T74" fmla="*/ 2169 w 20000"/>
                  <a:gd name="T75" fmla="*/ 7896 h 20000"/>
                  <a:gd name="T76" fmla="*/ 4957 w 20000"/>
                  <a:gd name="T77" fmla="*/ 8122 h 20000"/>
                  <a:gd name="T78" fmla="*/ 7849 w 20000"/>
                  <a:gd name="T79" fmla="*/ 7811 h 20000"/>
                  <a:gd name="T80" fmla="*/ 10706 w 20000"/>
                  <a:gd name="T81" fmla="*/ 7019 h 20000"/>
                  <a:gd name="T82" fmla="*/ 13460 w 20000"/>
                  <a:gd name="T83" fmla="*/ 5830 h 20000"/>
                  <a:gd name="T84" fmla="*/ 16283 w 20000"/>
                  <a:gd name="T85" fmla="*/ 4274 h 20000"/>
                  <a:gd name="T86" fmla="*/ 15457 w 20000"/>
                  <a:gd name="T87" fmla="*/ 4981 h 20000"/>
                  <a:gd name="T88" fmla="*/ 13736 w 20000"/>
                  <a:gd name="T89" fmla="*/ 6113 h 20000"/>
                  <a:gd name="T90" fmla="*/ 11635 w 20000"/>
                  <a:gd name="T91" fmla="*/ 7500 h 20000"/>
                  <a:gd name="T92" fmla="*/ 9742 w 20000"/>
                  <a:gd name="T93" fmla="*/ 8929 h 20000"/>
                  <a:gd name="T94" fmla="*/ 8848 w 20000"/>
                  <a:gd name="T95" fmla="*/ 10259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9828" y="19973"/>
                    </a:moveTo>
                    <a:lnTo>
                      <a:pt x="10478" y="18831"/>
                    </a:lnTo>
                    <a:lnTo>
                      <a:pt x="11281" y="17716"/>
                    </a:lnTo>
                    <a:lnTo>
                      <a:pt x="12084" y="16653"/>
                    </a:lnTo>
                    <a:lnTo>
                      <a:pt x="12925" y="15618"/>
                    </a:lnTo>
                    <a:lnTo>
                      <a:pt x="13843" y="14582"/>
                    </a:lnTo>
                    <a:lnTo>
                      <a:pt x="14723" y="13599"/>
                    </a:lnTo>
                    <a:lnTo>
                      <a:pt x="15641" y="12643"/>
                    </a:lnTo>
                    <a:lnTo>
                      <a:pt x="16520" y="11687"/>
                    </a:lnTo>
                    <a:lnTo>
                      <a:pt x="17285" y="10730"/>
                    </a:lnTo>
                    <a:lnTo>
                      <a:pt x="18011" y="9748"/>
                    </a:lnTo>
                    <a:lnTo>
                      <a:pt x="18738" y="8765"/>
                    </a:lnTo>
                    <a:lnTo>
                      <a:pt x="19235" y="7756"/>
                    </a:lnTo>
                    <a:lnTo>
                      <a:pt x="19694" y="6773"/>
                    </a:lnTo>
                    <a:lnTo>
                      <a:pt x="19924" y="5657"/>
                    </a:lnTo>
                    <a:lnTo>
                      <a:pt x="19962" y="4568"/>
                    </a:lnTo>
                    <a:lnTo>
                      <a:pt x="19885" y="3426"/>
                    </a:lnTo>
                    <a:lnTo>
                      <a:pt x="19579" y="2576"/>
                    </a:lnTo>
                    <a:lnTo>
                      <a:pt x="18929" y="1833"/>
                    </a:lnTo>
                    <a:lnTo>
                      <a:pt x="18088" y="1222"/>
                    </a:lnTo>
                    <a:lnTo>
                      <a:pt x="17055" y="744"/>
                    </a:lnTo>
                    <a:lnTo>
                      <a:pt x="15908" y="398"/>
                    </a:lnTo>
                    <a:lnTo>
                      <a:pt x="14608" y="133"/>
                    </a:lnTo>
                    <a:lnTo>
                      <a:pt x="13270" y="0"/>
                    </a:lnTo>
                    <a:lnTo>
                      <a:pt x="11931" y="0"/>
                    </a:lnTo>
                    <a:lnTo>
                      <a:pt x="10554" y="106"/>
                    </a:lnTo>
                    <a:lnTo>
                      <a:pt x="9331" y="345"/>
                    </a:lnTo>
                    <a:lnTo>
                      <a:pt x="8069" y="637"/>
                    </a:lnTo>
                    <a:lnTo>
                      <a:pt x="7075" y="1089"/>
                    </a:lnTo>
                    <a:lnTo>
                      <a:pt x="6233" y="1647"/>
                    </a:lnTo>
                    <a:lnTo>
                      <a:pt x="5621" y="2337"/>
                    </a:lnTo>
                    <a:lnTo>
                      <a:pt x="5315" y="3134"/>
                    </a:lnTo>
                    <a:lnTo>
                      <a:pt x="5315" y="4037"/>
                    </a:lnTo>
                    <a:lnTo>
                      <a:pt x="5430" y="4542"/>
                    </a:lnTo>
                    <a:lnTo>
                      <a:pt x="5698" y="5046"/>
                    </a:lnTo>
                    <a:lnTo>
                      <a:pt x="6195" y="5445"/>
                    </a:lnTo>
                    <a:lnTo>
                      <a:pt x="6883" y="5764"/>
                    </a:lnTo>
                    <a:lnTo>
                      <a:pt x="7572" y="5843"/>
                    </a:lnTo>
                    <a:lnTo>
                      <a:pt x="8604" y="5764"/>
                    </a:lnTo>
                    <a:lnTo>
                      <a:pt x="9713" y="5312"/>
                    </a:lnTo>
                    <a:lnTo>
                      <a:pt x="11013" y="4568"/>
                    </a:lnTo>
                    <a:lnTo>
                      <a:pt x="10134" y="4568"/>
                    </a:lnTo>
                    <a:lnTo>
                      <a:pt x="9446" y="4436"/>
                    </a:lnTo>
                    <a:lnTo>
                      <a:pt x="8910" y="4197"/>
                    </a:lnTo>
                    <a:lnTo>
                      <a:pt x="8604" y="3904"/>
                    </a:lnTo>
                    <a:lnTo>
                      <a:pt x="8528" y="3586"/>
                    </a:lnTo>
                    <a:lnTo>
                      <a:pt x="8566" y="3187"/>
                    </a:lnTo>
                    <a:lnTo>
                      <a:pt x="8757" y="2815"/>
                    </a:lnTo>
                    <a:lnTo>
                      <a:pt x="9178" y="2497"/>
                    </a:lnTo>
                    <a:lnTo>
                      <a:pt x="9828" y="2072"/>
                    </a:lnTo>
                    <a:lnTo>
                      <a:pt x="10593" y="1726"/>
                    </a:lnTo>
                    <a:lnTo>
                      <a:pt x="11358" y="1461"/>
                    </a:lnTo>
                    <a:lnTo>
                      <a:pt x="12199" y="1248"/>
                    </a:lnTo>
                    <a:lnTo>
                      <a:pt x="12964" y="1142"/>
                    </a:lnTo>
                    <a:lnTo>
                      <a:pt x="13767" y="1116"/>
                    </a:lnTo>
                    <a:lnTo>
                      <a:pt x="14570" y="1142"/>
                    </a:lnTo>
                    <a:lnTo>
                      <a:pt x="15258" y="1248"/>
                    </a:lnTo>
                    <a:lnTo>
                      <a:pt x="15946" y="1461"/>
                    </a:lnTo>
                    <a:lnTo>
                      <a:pt x="16635" y="1647"/>
                    </a:lnTo>
                    <a:lnTo>
                      <a:pt x="17132" y="1965"/>
                    </a:lnTo>
                    <a:lnTo>
                      <a:pt x="17667" y="2311"/>
                    </a:lnTo>
                    <a:lnTo>
                      <a:pt x="18011" y="2709"/>
                    </a:lnTo>
                    <a:lnTo>
                      <a:pt x="18356" y="3187"/>
                    </a:lnTo>
                    <a:lnTo>
                      <a:pt x="18585" y="3692"/>
                    </a:lnTo>
                    <a:lnTo>
                      <a:pt x="18623" y="4276"/>
                    </a:lnTo>
                    <a:lnTo>
                      <a:pt x="18585" y="4887"/>
                    </a:lnTo>
                    <a:lnTo>
                      <a:pt x="18394" y="5498"/>
                    </a:lnTo>
                    <a:lnTo>
                      <a:pt x="18164" y="6109"/>
                    </a:lnTo>
                    <a:lnTo>
                      <a:pt x="17897" y="6667"/>
                    </a:lnTo>
                    <a:lnTo>
                      <a:pt x="17553" y="7251"/>
                    </a:lnTo>
                    <a:lnTo>
                      <a:pt x="17094" y="7782"/>
                    </a:lnTo>
                    <a:lnTo>
                      <a:pt x="16673" y="8340"/>
                    </a:lnTo>
                    <a:lnTo>
                      <a:pt x="16099" y="8845"/>
                    </a:lnTo>
                    <a:lnTo>
                      <a:pt x="15564" y="9323"/>
                    </a:lnTo>
                    <a:lnTo>
                      <a:pt x="14914" y="9774"/>
                    </a:lnTo>
                    <a:lnTo>
                      <a:pt x="14302" y="10199"/>
                    </a:lnTo>
                    <a:lnTo>
                      <a:pt x="13690" y="10598"/>
                    </a:lnTo>
                    <a:lnTo>
                      <a:pt x="13002" y="10943"/>
                    </a:lnTo>
                    <a:lnTo>
                      <a:pt x="12390" y="11262"/>
                    </a:lnTo>
                    <a:lnTo>
                      <a:pt x="11740" y="11501"/>
                    </a:lnTo>
                    <a:lnTo>
                      <a:pt x="11013" y="11793"/>
                    </a:lnTo>
                    <a:lnTo>
                      <a:pt x="9904" y="12112"/>
                    </a:lnTo>
                    <a:lnTo>
                      <a:pt x="8910" y="12404"/>
                    </a:lnTo>
                    <a:lnTo>
                      <a:pt x="8031" y="12483"/>
                    </a:lnTo>
                    <a:lnTo>
                      <a:pt x="7266" y="12537"/>
                    </a:lnTo>
                    <a:lnTo>
                      <a:pt x="6654" y="12457"/>
                    </a:lnTo>
                    <a:lnTo>
                      <a:pt x="6004" y="12297"/>
                    </a:lnTo>
                    <a:lnTo>
                      <a:pt x="5354" y="12032"/>
                    </a:lnTo>
                    <a:lnTo>
                      <a:pt x="4589" y="11687"/>
                    </a:lnTo>
                    <a:lnTo>
                      <a:pt x="4130" y="11235"/>
                    </a:lnTo>
                    <a:lnTo>
                      <a:pt x="4092" y="10730"/>
                    </a:lnTo>
                    <a:lnTo>
                      <a:pt x="4245" y="10199"/>
                    </a:lnTo>
                    <a:lnTo>
                      <a:pt x="4512" y="9641"/>
                    </a:lnTo>
                    <a:lnTo>
                      <a:pt x="4818" y="9163"/>
                    </a:lnTo>
                    <a:lnTo>
                      <a:pt x="5048" y="8765"/>
                    </a:lnTo>
                    <a:lnTo>
                      <a:pt x="4971" y="8473"/>
                    </a:lnTo>
                    <a:lnTo>
                      <a:pt x="4512" y="8287"/>
                    </a:lnTo>
                    <a:lnTo>
                      <a:pt x="3824" y="8287"/>
                    </a:lnTo>
                    <a:lnTo>
                      <a:pt x="3098" y="8420"/>
                    </a:lnTo>
                    <a:lnTo>
                      <a:pt x="2524" y="8632"/>
                    </a:lnTo>
                    <a:lnTo>
                      <a:pt x="1989" y="8977"/>
                    </a:lnTo>
                    <a:lnTo>
                      <a:pt x="1377" y="9323"/>
                    </a:lnTo>
                    <a:lnTo>
                      <a:pt x="994" y="9748"/>
                    </a:lnTo>
                    <a:lnTo>
                      <a:pt x="650" y="10252"/>
                    </a:lnTo>
                    <a:lnTo>
                      <a:pt x="344" y="10810"/>
                    </a:lnTo>
                    <a:lnTo>
                      <a:pt x="153" y="11341"/>
                    </a:lnTo>
                    <a:lnTo>
                      <a:pt x="0" y="11873"/>
                    </a:lnTo>
                    <a:lnTo>
                      <a:pt x="0" y="12430"/>
                    </a:lnTo>
                    <a:lnTo>
                      <a:pt x="38" y="12935"/>
                    </a:lnTo>
                    <a:lnTo>
                      <a:pt x="191" y="13413"/>
                    </a:lnTo>
                    <a:lnTo>
                      <a:pt x="459" y="13838"/>
                    </a:lnTo>
                    <a:lnTo>
                      <a:pt x="841" y="14183"/>
                    </a:lnTo>
                    <a:lnTo>
                      <a:pt x="1338" y="14502"/>
                    </a:lnTo>
                    <a:lnTo>
                      <a:pt x="2409" y="14821"/>
                    </a:lnTo>
                    <a:lnTo>
                      <a:pt x="3442" y="15113"/>
                    </a:lnTo>
                    <a:lnTo>
                      <a:pt x="4512" y="15246"/>
                    </a:lnTo>
                    <a:lnTo>
                      <a:pt x="5507" y="15246"/>
                    </a:lnTo>
                    <a:lnTo>
                      <a:pt x="6577" y="15166"/>
                    </a:lnTo>
                    <a:lnTo>
                      <a:pt x="7648" y="14954"/>
                    </a:lnTo>
                    <a:lnTo>
                      <a:pt x="8719" y="14661"/>
                    </a:lnTo>
                    <a:lnTo>
                      <a:pt x="9751" y="14263"/>
                    </a:lnTo>
                    <a:lnTo>
                      <a:pt x="10784" y="13811"/>
                    </a:lnTo>
                    <a:lnTo>
                      <a:pt x="11893" y="13174"/>
                    </a:lnTo>
                    <a:lnTo>
                      <a:pt x="12887" y="12537"/>
                    </a:lnTo>
                    <a:lnTo>
                      <a:pt x="13920" y="11793"/>
                    </a:lnTo>
                    <a:lnTo>
                      <a:pt x="14952" y="10943"/>
                    </a:lnTo>
                    <a:lnTo>
                      <a:pt x="16061" y="10040"/>
                    </a:lnTo>
                    <a:lnTo>
                      <a:pt x="17055" y="9084"/>
                    </a:lnTo>
                    <a:lnTo>
                      <a:pt x="18088" y="8021"/>
                    </a:lnTo>
                    <a:lnTo>
                      <a:pt x="17935" y="8393"/>
                    </a:lnTo>
                    <a:lnTo>
                      <a:pt x="17667" y="8818"/>
                    </a:lnTo>
                    <a:lnTo>
                      <a:pt x="17170" y="9349"/>
                    </a:lnTo>
                    <a:lnTo>
                      <a:pt x="16673" y="10013"/>
                    </a:lnTo>
                    <a:lnTo>
                      <a:pt x="15985" y="10730"/>
                    </a:lnTo>
                    <a:lnTo>
                      <a:pt x="15258" y="11474"/>
                    </a:lnTo>
                    <a:lnTo>
                      <a:pt x="14493" y="12324"/>
                    </a:lnTo>
                    <a:lnTo>
                      <a:pt x="13690" y="13174"/>
                    </a:lnTo>
                    <a:lnTo>
                      <a:pt x="12925" y="14077"/>
                    </a:lnTo>
                    <a:lnTo>
                      <a:pt x="12199" y="15007"/>
                    </a:lnTo>
                    <a:lnTo>
                      <a:pt x="11472" y="15857"/>
                    </a:lnTo>
                    <a:lnTo>
                      <a:pt x="10822" y="16760"/>
                    </a:lnTo>
                    <a:lnTo>
                      <a:pt x="10402" y="17636"/>
                    </a:lnTo>
                    <a:lnTo>
                      <a:pt x="10096" y="18459"/>
                    </a:lnTo>
                    <a:lnTo>
                      <a:pt x="9828" y="19256"/>
                    </a:lnTo>
                    <a:lnTo>
                      <a:pt x="9828" y="1997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56"/>
              <p:cNvSpPr>
                <a:spLocks/>
              </p:cNvSpPr>
              <p:nvPr/>
            </p:nvSpPr>
            <p:spPr bwMode="auto">
              <a:xfrm>
                <a:off x="7258" y="3224"/>
                <a:ext cx="9329" cy="4325"/>
              </a:xfrm>
              <a:custGeom>
                <a:avLst/>
                <a:gdLst>
                  <a:gd name="T0" fmla="*/ 4335 w 20000"/>
                  <a:gd name="T1" fmla="*/ 21 h 20000"/>
                  <a:gd name="T2" fmla="*/ 4131 w 20000"/>
                  <a:gd name="T3" fmla="*/ 193 h 20000"/>
                  <a:gd name="T4" fmla="*/ 3827 w 20000"/>
                  <a:gd name="T5" fmla="*/ 348 h 20000"/>
                  <a:gd name="T6" fmla="*/ 3437 w 20000"/>
                  <a:gd name="T7" fmla="*/ 487 h 20000"/>
                  <a:gd name="T8" fmla="*/ 3065 w 20000"/>
                  <a:gd name="T9" fmla="*/ 608 h 20000"/>
                  <a:gd name="T10" fmla="*/ 2607 w 20000"/>
                  <a:gd name="T11" fmla="*/ 709 h 20000"/>
                  <a:gd name="T12" fmla="*/ 2150 w 20000"/>
                  <a:gd name="T13" fmla="*/ 797 h 20000"/>
                  <a:gd name="T14" fmla="*/ 1727 w 20000"/>
                  <a:gd name="T15" fmla="*/ 860 h 20000"/>
                  <a:gd name="T16" fmla="*/ 1287 w 20000"/>
                  <a:gd name="T17" fmla="*/ 906 h 20000"/>
                  <a:gd name="T18" fmla="*/ 897 w 20000"/>
                  <a:gd name="T19" fmla="*/ 931 h 20000"/>
                  <a:gd name="T20" fmla="*/ 542 w 20000"/>
                  <a:gd name="T21" fmla="*/ 931 h 20000"/>
                  <a:gd name="T22" fmla="*/ 271 w 20000"/>
                  <a:gd name="T23" fmla="*/ 906 h 20000"/>
                  <a:gd name="T24" fmla="*/ 84 w 20000"/>
                  <a:gd name="T25" fmla="*/ 856 h 20000"/>
                  <a:gd name="T26" fmla="*/ 0 w 20000"/>
                  <a:gd name="T27" fmla="*/ 780 h 20000"/>
                  <a:gd name="T28" fmla="*/ 34 w 20000"/>
                  <a:gd name="T29" fmla="*/ 679 h 20000"/>
                  <a:gd name="T30" fmla="*/ 186 w 20000"/>
                  <a:gd name="T31" fmla="*/ 549 h 20000"/>
                  <a:gd name="T32" fmla="*/ 525 w 20000"/>
                  <a:gd name="T33" fmla="*/ 394 h 20000"/>
                  <a:gd name="T34" fmla="*/ 491 w 20000"/>
                  <a:gd name="T35" fmla="*/ 398 h 20000"/>
                  <a:gd name="T36" fmla="*/ 474 w 20000"/>
                  <a:gd name="T37" fmla="*/ 415 h 20000"/>
                  <a:gd name="T38" fmla="*/ 474 w 20000"/>
                  <a:gd name="T39" fmla="*/ 445 h 20000"/>
                  <a:gd name="T40" fmla="*/ 474 w 20000"/>
                  <a:gd name="T41" fmla="*/ 474 h 20000"/>
                  <a:gd name="T42" fmla="*/ 542 w 20000"/>
                  <a:gd name="T43" fmla="*/ 512 h 20000"/>
                  <a:gd name="T44" fmla="*/ 677 w 20000"/>
                  <a:gd name="T45" fmla="*/ 549 h 20000"/>
                  <a:gd name="T46" fmla="*/ 914 w 20000"/>
                  <a:gd name="T47" fmla="*/ 600 h 20000"/>
                  <a:gd name="T48" fmla="*/ 1253 w 20000"/>
                  <a:gd name="T49" fmla="*/ 642 h 20000"/>
                  <a:gd name="T50" fmla="*/ 1439 w 20000"/>
                  <a:gd name="T51" fmla="*/ 650 h 20000"/>
                  <a:gd name="T52" fmla="*/ 1659 w 20000"/>
                  <a:gd name="T53" fmla="*/ 642 h 20000"/>
                  <a:gd name="T54" fmla="*/ 1913 w 20000"/>
                  <a:gd name="T55" fmla="*/ 608 h 20000"/>
                  <a:gd name="T56" fmla="*/ 2150 w 20000"/>
                  <a:gd name="T57" fmla="*/ 566 h 20000"/>
                  <a:gd name="T58" fmla="*/ 2438 w 20000"/>
                  <a:gd name="T59" fmla="*/ 508 h 20000"/>
                  <a:gd name="T60" fmla="*/ 2709 w 20000"/>
                  <a:gd name="T61" fmla="*/ 445 h 20000"/>
                  <a:gd name="T62" fmla="*/ 2980 w 20000"/>
                  <a:gd name="T63" fmla="*/ 369 h 20000"/>
                  <a:gd name="T64" fmla="*/ 3217 w 20000"/>
                  <a:gd name="T65" fmla="*/ 302 h 20000"/>
                  <a:gd name="T66" fmla="*/ 3437 w 20000"/>
                  <a:gd name="T67" fmla="*/ 226 h 20000"/>
                  <a:gd name="T68" fmla="*/ 3691 w 20000"/>
                  <a:gd name="T69" fmla="*/ 163 h 20000"/>
                  <a:gd name="T70" fmla="*/ 3894 w 20000"/>
                  <a:gd name="T71" fmla="*/ 101 h 20000"/>
                  <a:gd name="T72" fmla="*/ 4064 w 20000"/>
                  <a:gd name="T73" fmla="*/ 50 h 20000"/>
                  <a:gd name="T74" fmla="*/ 4199 w 20000"/>
                  <a:gd name="T75" fmla="*/ 17 h 20000"/>
                  <a:gd name="T76" fmla="*/ 4284 w 20000"/>
                  <a:gd name="T77" fmla="*/ 0 h 20000"/>
                  <a:gd name="T78" fmla="*/ 4335 w 20000"/>
                  <a:gd name="T79" fmla="*/ 0 h 20000"/>
                  <a:gd name="T80" fmla="*/ 4335 w 20000"/>
                  <a:gd name="T81" fmla="*/ 21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19922" y="448"/>
                    </a:moveTo>
                    <a:lnTo>
                      <a:pt x="18988" y="4126"/>
                    </a:lnTo>
                    <a:lnTo>
                      <a:pt x="17588" y="7444"/>
                    </a:lnTo>
                    <a:lnTo>
                      <a:pt x="15798" y="10404"/>
                    </a:lnTo>
                    <a:lnTo>
                      <a:pt x="14086" y="13004"/>
                    </a:lnTo>
                    <a:lnTo>
                      <a:pt x="11984" y="15157"/>
                    </a:lnTo>
                    <a:lnTo>
                      <a:pt x="9883" y="17040"/>
                    </a:lnTo>
                    <a:lnTo>
                      <a:pt x="7938" y="18386"/>
                    </a:lnTo>
                    <a:lnTo>
                      <a:pt x="5914" y="19372"/>
                    </a:lnTo>
                    <a:lnTo>
                      <a:pt x="4125" y="19910"/>
                    </a:lnTo>
                    <a:lnTo>
                      <a:pt x="2490" y="19910"/>
                    </a:lnTo>
                    <a:lnTo>
                      <a:pt x="1245" y="19372"/>
                    </a:lnTo>
                    <a:lnTo>
                      <a:pt x="389" y="18296"/>
                    </a:lnTo>
                    <a:lnTo>
                      <a:pt x="0" y="16682"/>
                    </a:lnTo>
                    <a:lnTo>
                      <a:pt x="156" y="14529"/>
                    </a:lnTo>
                    <a:lnTo>
                      <a:pt x="856" y="11749"/>
                    </a:lnTo>
                    <a:lnTo>
                      <a:pt x="2412" y="8430"/>
                    </a:lnTo>
                    <a:lnTo>
                      <a:pt x="2257" y="8520"/>
                    </a:lnTo>
                    <a:lnTo>
                      <a:pt x="2179" y="8879"/>
                    </a:lnTo>
                    <a:lnTo>
                      <a:pt x="2179" y="9507"/>
                    </a:lnTo>
                    <a:lnTo>
                      <a:pt x="2179" y="10135"/>
                    </a:lnTo>
                    <a:lnTo>
                      <a:pt x="2490" y="10942"/>
                    </a:lnTo>
                    <a:lnTo>
                      <a:pt x="3113" y="11749"/>
                    </a:lnTo>
                    <a:lnTo>
                      <a:pt x="4202" y="12825"/>
                    </a:lnTo>
                    <a:lnTo>
                      <a:pt x="5759" y="13722"/>
                    </a:lnTo>
                    <a:lnTo>
                      <a:pt x="6615" y="13901"/>
                    </a:lnTo>
                    <a:lnTo>
                      <a:pt x="7626" y="13722"/>
                    </a:lnTo>
                    <a:lnTo>
                      <a:pt x="8794" y="13004"/>
                    </a:lnTo>
                    <a:lnTo>
                      <a:pt x="9883" y="12108"/>
                    </a:lnTo>
                    <a:lnTo>
                      <a:pt x="11206" y="10852"/>
                    </a:lnTo>
                    <a:lnTo>
                      <a:pt x="12451" y="9507"/>
                    </a:lnTo>
                    <a:lnTo>
                      <a:pt x="13696" y="7892"/>
                    </a:lnTo>
                    <a:lnTo>
                      <a:pt x="14786" y="6457"/>
                    </a:lnTo>
                    <a:lnTo>
                      <a:pt x="15798" y="4843"/>
                    </a:lnTo>
                    <a:lnTo>
                      <a:pt x="16965" y="3498"/>
                    </a:lnTo>
                    <a:lnTo>
                      <a:pt x="17899" y="2152"/>
                    </a:lnTo>
                    <a:lnTo>
                      <a:pt x="18677" y="1076"/>
                    </a:lnTo>
                    <a:lnTo>
                      <a:pt x="19300" y="359"/>
                    </a:lnTo>
                    <a:lnTo>
                      <a:pt x="19689" y="0"/>
                    </a:lnTo>
                    <a:lnTo>
                      <a:pt x="19922" y="0"/>
                    </a:lnTo>
                    <a:lnTo>
                      <a:pt x="19922" y="44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57"/>
              <p:cNvSpPr>
                <a:spLocks/>
              </p:cNvSpPr>
              <p:nvPr/>
            </p:nvSpPr>
            <p:spPr bwMode="auto">
              <a:xfrm>
                <a:off x="13862" y="6192"/>
                <a:ext cx="6136" cy="8592"/>
              </a:xfrm>
              <a:custGeom>
                <a:avLst/>
                <a:gdLst>
                  <a:gd name="T0" fmla="*/ 1326 w 20000"/>
                  <a:gd name="T1" fmla="*/ 0 h 20000"/>
                  <a:gd name="T2" fmla="*/ 1281 w 20000"/>
                  <a:gd name="T3" fmla="*/ 100 h 20000"/>
                  <a:gd name="T4" fmla="*/ 1236 w 20000"/>
                  <a:gd name="T5" fmla="*/ 192 h 20000"/>
                  <a:gd name="T6" fmla="*/ 1181 w 20000"/>
                  <a:gd name="T7" fmla="*/ 283 h 20000"/>
                  <a:gd name="T8" fmla="*/ 1136 w 20000"/>
                  <a:gd name="T9" fmla="*/ 366 h 20000"/>
                  <a:gd name="T10" fmla="*/ 1070 w 20000"/>
                  <a:gd name="T11" fmla="*/ 475 h 20000"/>
                  <a:gd name="T12" fmla="*/ 1003 w 20000"/>
                  <a:gd name="T13" fmla="*/ 575 h 20000"/>
                  <a:gd name="T14" fmla="*/ 913 w 20000"/>
                  <a:gd name="T15" fmla="*/ 675 h 20000"/>
                  <a:gd name="T16" fmla="*/ 813 w 20000"/>
                  <a:gd name="T17" fmla="*/ 800 h 20000"/>
                  <a:gd name="T18" fmla="*/ 412 w 20000"/>
                  <a:gd name="T19" fmla="*/ 1342 h 20000"/>
                  <a:gd name="T20" fmla="*/ 167 w 20000"/>
                  <a:gd name="T21" fmla="*/ 1841 h 20000"/>
                  <a:gd name="T22" fmla="*/ 33 w 20000"/>
                  <a:gd name="T23" fmla="*/ 2275 h 20000"/>
                  <a:gd name="T24" fmla="*/ 0 w 20000"/>
                  <a:gd name="T25" fmla="*/ 2658 h 20000"/>
                  <a:gd name="T26" fmla="*/ 56 w 20000"/>
                  <a:gd name="T27" fmla="*/ 2983 h 20000"/>
                  <a:gd name="T28" fmla="*/ 189 w 20000"/>
                  <a:gd name="T29" fmla="*/ 3233 h 20000"/>
                  <a:gd name="T30" fmla="*/ 368 w 20000"/>
                  <a:gd name="T31" fmla="*/ 3450 h 20000"/>
                  <a:gd name="T32" fmla="*/ 590 w 20000"/>
                  <a:gd name="T33" fmla="*/ 3583 h 20000"/>
                  <a:gd name="T34" fmla="*/ 835 w 20000"/>
                  <a:gd name="T35" fmla="*/ 3674 h 20000"/>
                  <a:gd name="T36" fmla="*/ 1081 w 20000"/>
                  <a:gd name="T37" fmla="*/ 3683 h 20000"/>
                  <a:gd name="T38" fmla="*/ 1326 w 20000"/>
                  <a:gd name="T39" fmla="*/ 3641 h 20000"/>
                  <a:gd name="T40" fmla="*/ 1537 w 20000"/>
                  <a:gd name="T41" fmla="*/ 3524 h 20000"/>
                  <a:gd name="T42" fmla="*/ 1727 w 20000"/>
                  <a:gd name="T43" fmla="*/ 3341 h 20000"/>
                  <a:gd name="T44" fmla="*/ 1838 w 20000"/>
                  <a:gd name="T45" fmla="*/ 3091 h 20000"/>
                  <a:gd name="T46" fmla="*/ 1871 w 20000"/>
                  <a:gd name="T47" fmla="*/ 2758 h 20000"/>
                  <a:gd name="T48" fmla="*/ 1827 w 20000"/>
                  <a:gd name="T49" fmla="*/ 2375 h 20000"/>
                  <a:gd name="T50" fmla="*/ 1793 w 20000"/>
                  <a:gd name="T51" fmla="*/ 2400 h 20000"/>
                  <a:gd name="T52" fmla="*/ 1760 w 20000"/>
                  <a:gd name="T53" fmla="*/ 2450 h 20000"/>
                  <a:gd name="T54" fmla="*/ 1682 w 20000"/>
                  <a:gd name="T55" fmla="*/ 2516 h 20000"/>
                  <a:gd name="T56" fmla="*/ 1637 w 20000"/>
                  <a:gd name="T57" fmla="*/ 2558 h 20000"/>
                  <a:gd name="T58" fmla="*/ 1582 w 20000"/>
                  <a:gd name="T59" fmla="*/ 2608 h 20000"/>
                  <a:gd name="T60" fmla="*/ 1504 w 20000"/>
                  <a:gd name="T61" fmla="*/ 2641 h 20000"/>
                  <a:gd name="T62" fmla="*/ 1392 w 20000"/>
                  <a:gd name="T63" fmla="*/ 2683 h 20000"/>
                  <a:gd name="T64" fmla="*/ 1292 w 20000"/>
                  <a:gd name="T65" fmla="*/ 2708 h 20000"/>
                  <a:gd name="T66" fmla="*/ 1203 w 20000"/>
                  <a:gd name="T67" fmla="*/ 2725 h 20000"/>
                  <a:gd name="T68" fmla="*/ 1081 w 20000"/>
                  <a:gd name="T69" fmla="*/ 2725 h 20000"/>
                  <a:gd name="T70" fmla="*/ 980 w 20000"/>
                  <a:gd name="T71" fmla="*/ 2708 h 20000"/>
                  <a:gd name="T72" fmla="*/ 869 w 20000"/>
                  <a:gd name="T73" fmla="*/ 2675 h 20000"/>
                  <a:gd name="T74" fmla="*/ 735 w 20000"/>
                  <a:gd name="T75" fmla="*/ 2575 h 20000"/>
                  <a:gd name="T76" fmla="*/ 669 w 20000"/>
                  <a:gd name="T77" fmla="*/ 2466 h 20000"/>
                  <a:gd name="T78" fmla="*/ 624 w 20000"/>
                  <a:gd name="T79" fmla="*/ 2333 h 20000"/>
                  <a:gd name="T80" fmla="*/ 624 w 20000"/>
                  <a:gd name="T81" fmla="*/ 2175 h 20000"/>
                  <a:gd name="T82" fmla="*/ 646 w 20000"/>
                  <a:gd name="T83" fmla="*/ 2000 h 20000"/>
                  <a:gd name="T84" fmla="*/ 702 w 20000"/>
                  <a:gd name="T85" fmla="*/ 1808 h 20000"/>
                  <a:gd name="T86" fmla="*/ 780 w 20000"/>
                  <a:gd name="T87" fmla="*/ 1616 h 20000"/>
                  <a:gd name="T88" fmla="*/ 869 w 20000"/>
                  <a:gd name="T89" fmla="*/ 1408 h 20000"/>
                  <a:gd name="T90" fmla="*/ 958 w 20000"/>
                  <a:gd name="T91" fmla="*/ 1208 h 20000"/>
                  <a:gd name="T92" fmla="*/ 1047 w 20000"/>
                  <a:gd name="T93" fmla="*/ 1008 h 20000"/>
                  <a:gd name="T94" fmla="*/ 1136 w 20000"/>
                  <a:gd name="T95" fmla="*/ 817 h 20000"/>
                  <a:gd name="T96" fmla="*/ 1225 w 20000"/>
                  <a:gd name="T97" fmla="*/ 625 h 20000"/>
                  <a:gd name="T98" fmla="*/ 1281 w 20000"/>
                  <a:gd name="T99" fmla="*/ 442 h 20000"/>
                  <a:gd name="T100" fmla="*/ 1326 w 20000"/>
                  <a:gd name="T101" fmla="*/ 275 h 20000"/>
                  <a:gd name="T102" fmla="*/ 1337 w 20000"/>
                  <a:gd name="T103" fmla="*/ 125 h 20000"/>
                  <a:gd name="T104" fmla="*/ 1326 w 20000"/>
                  <a:gd name="T105" fmla="*/ 0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14083" y="0"/>
                    </a:moveTo>
                    <a:lnTo>
                      <a:pt x="13609" y="542"/>
                    </a:lnTo>
                    <a:lnTo>
                      <a:pt x="13136" y="1038"/>
                    </a:lnTo>
                    <a:lnTo>
                      <a:pt x="12544" y="1535"/>
                    </a:lnTo>
                    <a:lnTo>
                      <a:pt x="12071" y="1986"/>
                    </a:lnTo>
                    <a:lnTo>
                      <a:pt x="11361" y="2573"/>
                    </a:lnTo>
                    <a:lnTo>
                      <a:pt x="10651" y="3115"/>
                    </a:lnTo>
                    <a:lnTo>
                      <a:pt x="9704" y="3657"/>
                    </a:lnTo>
                    <a:lnTo>
                      <a:pt x="8639" y="4334"/>
                    </a:lnTo>
                    <a:lnTo>
                      <a:pt x="4379" y="7269"/>
                    </a:lnTo>
                    <a:lnTo>
                      <a:pt x="1775" y="9977"/>
                    </a:lnTo>
                    <a:lnTo>
                      <a:pt x="355" y="12325"/>
                    </a:lnTo>
                    <a:lnTo>
                      <a:pt x="0" y="14402"/>
                    </a:lnTo>
                    <a:lnTo>
                      <a:pt x="592" y="16163"/>
                    </a:lnTo>
                    <a:lnTo>
                      <a:pt x="2012" y="17517"/>
                    </a:lnTo>
                    <a:lnTo>
                      <a:pt x="3905" y="18691"/>
                    </a:lnTo>
                    <a:lnTo>
                      <a:pt x="6272" y="19413"/>
                    </a:lnTo>
                    <a:lnTo>
                      <a:pt x="8876" y="19910"/>
                    </a:lnTo>
                    <a:lnTo>
                      <a:pt x="11479" y="19955"/>
                    </a:lnTo>
                    <a:lnTo>
                      <a:pt x="14083" y="19729"/>
                    </a:lnTo>
                    <a:lnTo>
                      <a:pt x="16331" y="19097"/>
                    </a:lnTo>
                    <a:lnTo>
                      <a:pt x="18343" y="18104"/>
                    </a:lnTo>
                    <a:lnTo>
                      <a:pt x="19527" y="16749"/>
                    </a:lnTo>
                    <a:lnTo>
                      <a:pt x="19882" y="14944"/>
                    </a:lnTo>
                    <a:lnTo>
                      <a:pt x="19408" y="12867"/>
                    </a:lnTo>
                    <a:lnTo>
                      <a:pt x="19053" y="13002"/>
                    </a:lnTo>
                    <a:lnTo>
                      <a:pt x="18698" y="13273"/>
                    </a:lnTo>
                    <a:lnTo>
                      <a:pt x="17870" y="13634"/>
                    </a:lnTo>
                    <a:lnTo>
                      <a:pt x="17396" y="13860"/>
                    </a:lnTo>
                    <a:lnTo>
                      <a:pt x="16805" y="14131"/>
                    </a:lnTo>
                    <a:lnTo>
                      <a:pt x="15976" y="14312"/>
                    </a:lnTo>
                    <a:lnTo>
                      <a:pt x="14793" y="14537"/>
                    </a:lnTo>
                    <a:lnTo>
                      <a:pt x="13728" y="14673"/>
                    </a:lnTo>
                    <a:lnTo>
                      <a:pt x="12781" y="14763"/>
                    </a:lnTo>
                    <a:lnTo>
                      <a:pt x="11479" y="14763"/>
                    </a:lnTo>
                    <a:lnTo>
                      <a:pt x="10414" y="14673"/>
                    </a:lnTo>
                    <a:lnTo>
                      <a:pt x="9231" y="14492"/>
                    </a:lnTo>
                    <a:lnTo>
                      <a:pt x="7811" y="13950"/>
                    </a:lnTo>
                    <a:lnTo>
                      <a:pt x="7101" y="13363"/>
                    </a:lnTo>
                    <a:lnTo>
                      <a:pt x="6627" y="12641"/>
                    </a:lnTo>
                    <a:lnTo>
                      <a:pt x="6627" y="11783"/>
                    </a:lnTo>
                    <a:lnTo>
                      <a:pt x="6864" y="10835"/>
                    </a:lnTo>
                    <a:lnTo>
                      <a:pt x="7456" y="9797"/>
                    </a:lnTo>
                    <a:lnTo>
                      <a:pt x="8284" y="8758"/>
                    </a:lnTo>
                    <a:lnTo>
                      <a:pt x="9231" y="7630"/>
                    </a:lnTo>
                    <a:lnTo>
                      <a:pt x="10178" y="6546"/>
                    </a:lnTo>
                    <a:lnTo>
                      <a:pt x="11124" y="5463"/>
                    </a:lnTo>
                    <a:lnTo>
                      <a:pt x="12071" y="4424"/>
                    </a:lnTo>
                    <a:lnTo>
                      <a:pt x="13018" y="3386"/>
                    </a:lnTo>
                    <a:lnTo>
                      <a:pt x="13609" y="2393"/>
                    </a:lnTo>
                    <a:lnTo>
                      <a:pt x="14083" y="1490"/>
                    </a:lnTo>
                    <a:lnTo>
                      <a:pt x="14201" y="677"/>
                    </a:lnTo>
                    <a:lnTo>
                      <a:pt x="14083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Freeform 58"/>
            <p:cNvSpPr>
              <a:spLocks/>
            </p:cNvSpPr>
            <p:nvPr/>
          </p:nvSpPr>
          <p:spPr bwMode="auto">
            <a:xfrm>
              <a:off x="985" y="175"/>
              <a:ext cx="18039" cy="21"/>
            </a:xfrm>
            <a:custGeom>
              <a:avLst/>
              <a:gdLst>
                <a:gd name="T0" fmla="*/ 16268 w 20000"/>
                <a:gd name="T1" fmla="*/ 0 h 20000"/>
                <a:gd name="T2" fmla="*/ 16268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268 w 20000"/>
                <a:gd name="T9" fmla="*/ 0 h 20000"/>
                <a:gd name="T10" fmla="*/ 16268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8000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8667"/>
                  </a:lnTo>
                  <a:lnTo>
                    <a:pt x="19998" y="18667"/>
                  </a:lnTo>
                  <a:lnTo>
                    <a:pt x="19998" y="800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" name="Freeform 59"/>
            <p:cNvSpPr>
              <a:spLocks/>
            </p:cNvSpPr>
            <p:nvPr/>
          </p:nvSpPr>
          <p:spPr bwMode="auto">
            <a:xfrm>
              <a:off x="949" y="68"/>
              <a:ext cx="18120" cy="77"/>
            </a:xfrm>
            <a:custGeom>
              <a:avLst/>
              <a:gdLst>
                <a:gd name="T0" fmla="*/ 16415 w 20000"/>
                <a:gd name="T1" fmla="*/ 0 h 20000"/>
                <a:gd name="T2" fmla="*/ 16415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415 w 20000"/>
                <a:gd name="T9" fmla="*/ 0 h 20000"/>
                <a:gd name="T10" fmla="*/ 16415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9643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9643"/>
                  </a:lnTo>
                  <a:lnTo>
                    <a:pt x="19998" y="19643"/>
                  </a:lnTo>
                  <a:lnTo>
                    <a:pt x="19998" y="9643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" name="Freeform 60"/>
            <p:cNvSpPr>
              <a:spLocks/>
            </p:cNvSpPr>
            <p:nvPr/>
          </p:nvSpPr>
          <p:spPr bwMode="auto">
            <a:xfrm>
              <a:off x="189" y="1176"/>
              <a:ext cx="30" cy="1767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610 h 20000"/>
                <a:gd name="T6" fmla="*/ 0 w 20000"/>
                <a:gd name="T7" fmla="*/ 15610 h 20000"/>
                <a:gd name="T8" fmla="*/ 0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000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8571" y="19998"/>
                  </a:lnTo>
                  <a:lnTo>
                    <a:pt x="18571" y="0"/>
                  </a:lnTo>
                  <a:lnTo>
                    <a:pt x="1000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" name="Freeform 61"/>
            <p:cNvSpPr>
              <a:spLocks/>
            </p:cNvSpPr>
            <p:nvPr/>
          </p:nvSpPr>
          <p:spPr bwMode="auto">
            <a:xfrm>
              <a:off x="26" y="1136"/>
              <a:ext cx="117" cy="1774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750 h 20000"/>
                <a:gd name="T6" fmla="*/ 1 w 20000"/>
                <a:gd name="T7" fmla="*/ 15750 h 20000"/>
                <a:gd name="T8" fmla="*/ 1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963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9630" y="19998"/>
                  </a:lnTo>
                  <a:lnTo>
                    <a:pt x="19630" y="0"/>
                  </a:lnTo>
                  <a:lnTo>
                    <a:pt x="963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" name="Freeform 62"/>
            <p:cNvSpPr>
              <a:spLocks/>
            </p:cNvSpPr>
            <p:nvPr/>
          </p:nvSpPr>
          <p:spPr bwMode="auto">
            <a:xfrm>
              <a:off x="19807" y="1176"/>
              <a:ext cx="31" cy="1767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610 h 20000"/>
                <a:gd name="T6" fmla="*/ 0 w 20000"/>
                <a:gd name="T7" fmla="*/ 15610 h 20000"/>
                <a:gd name="T8" fmla="*/ 0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000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8571" y="19998"/>
                  </a:lnTo>
                  <a:lnTo>
                    <a:pt x="18571" y="0"/>
                  </a:lnTo>
                  <a:lnTo>
                    <a:pt x="1000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" name="Freeform 63"/>
            <p:cNvSpPr>
              <a:spLocks/>
            </p:cNvSpPr>
            <p:nvPr/>
          </p:nvSpPr>
          <p:spPr bwMode="auto">
            <a:xfrm>
              <a:off x="19883" y="1136"/>
              <a:ext cx="117" cy="1774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750 h 20000"/>
                <a:gd name="T6" fmla="*/ 1 w 20000"/>
                <a:gd name="T7" fmla="*/ 15750 h 20000"/>
                <a:gd name="T8" fmla="*/ 1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963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9630" y="19998"/>
                  </a:lnTo>
                  <a:lnTo>
                    <a:pt x="19630" y="0"/>
                  </a:lnTo>
                  <a:lnTo>
                    <a:pt x="963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" name="Freeform 64"/>
            <p:cNvSpPr>
              <a:spLocks/>
            </p:cNvSpPr>
            <p:nvPr/>
          </p:nvSpPr>
          <p:spPr bwMode="auto">
            <a:xfrm>
              <a:off x="985" y="19869"/>
              <a:ext cx="18039" cy="20"/>
            </a:xfrm>
            <a:custGeom>
              <a:avLst/>
              <a:gdLst>
                <a:gd name="T0" fmla="*/ 16268 w 20000"/>
                <a:gd name="T1" fmla="*/ 0 h 20000"/>
                <a:gd name="T2" fmla="*/ 16268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268 w 20000"/>
                <a:gd name="T9" fmla="*/ 0 h 20000"/>
                <a:gd name="T10" fmla="*/ 16268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8000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8667"/>
                  </a:lnTo>
                  <a:lnTo>
                    <a:pt x="19998" y="18667"/>
                  </a:lnTo>
                  <a:lnTo>
                    <a:pt x="19998" y="800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" name="Freeform 65"/>
            <p:cNvSpPr>
              <a:spLocks/>
            </p:cNvSpPr>
            <p:nvPr/>
          </p:nvSpPr>
          <p:spPr bwMode="auto">
            <a:xfrm>
              <a:off x="949" y="19919"/>
              <a:ext cx="18120" cy="76"/>
            </a:xfrm>
            <a:custGeom>
              <a:avLst/>
              <a:gdLst>
                <a:gd name="T0" fmla="*/ 16415 w 20000"/>
                <a:gd name="T1" fmla="*/ 0 h 20000"/>
                <a:gd name="T2" fmla="*/ 16415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415 w 20000"/>
                <a:gd name="T9" fmla="*/ 0 h 20000"/>
                <a:gd name="T10" fmla="*/ 16415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10182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9636"/>
                  </a:lnTo>
                  <a:lnTo>
                    <a:pt x="19998" y="19636"/>
                  </a:lnTo>
                  <a:lnTo>
                    <a:pt x="19998" y="10182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sp>
        <p:nvSpPr>
          <p:cNvPr id="53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05151" y="921183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chả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2857500" y="77873"/>
            <a:ext cx="6172200" cy="11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Sáu ngày 05 tháng 12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b="1" smtClean="0">
              <a:solidFill>
                <a:srgbClr val="006600"/>
              </a:solidFill>
            </a:endParaRPr>
          </a:p>
        </p:txBody>
      </p:sp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438150" y="964079"/>
            <a:ext cx="2209801" cy="645715"/>
          </a:xfrm>
          <a:prstGeom prst="rect">
            <a:avLst/>
          </a:prstGeom>
          <a:solidFill>
            <a:schemeClr val="bg1"/>
          </a:solidFill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u="sng" spc="50" smtClean="0">
                <a:ln w="1143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đọc 1</a:t>
            </a:r>
            <a:endParaRPr lang="en-US" sz="3600" b="1" spc="50" dirty="0">
              <a:ln w="1143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" name="Group 12"/>
          <p:cNvGrpSpPr>
            <a:grpSpLocks/>
          </p:cNvGrpSpPr>
          <p:nvPr/>
        </p:nvGrpSpPr>
        <p:grpSpPr bwMode="auto">
          <a:xfrm>
            <a:off x="-38098" y="-36513"/>
            <a:ext cx="12359217" cy="6973888"/>
            <a:chOff x="-18" y="-23"/>
            <a:chExt cx="5839" cy="4393"/>
          </a:xfrm>
        </p:grpSpPr>
        <p:pic>
          <p:nvPicPr>
            <p:cNvPr id="62" name="Picture 13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14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5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6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" name="Picture 6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772150"/>
            <a:ext cx="1543049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450" y="0"/>
            <a:ext cx="135255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9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1" y="-42862"/>
            <a:ext cx="1543049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7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56511">
            <a:off x="10902181" y="5540423"/>
            <a:ext cx="1083952" cy="146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WordArt 9"/>
          <p:cNvSpPr>
            <a:spLocks noChangeArrowheads="1" noChangeShapeType="1" noTextEdit="1"/>
          </p:cNvSpPr>
          <p:nvPr/>
        </p:nvSpPr>
        <p:spPr bwMode="auto">
          <a:xfrm>
            <a:off x="696834" y="2204866"/>
            <a:ext cx="2408316" cy="414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sp>
        <p:nvSpPr>
          <p:cNvPr id="74" name="AutoShape 28"/>
          <p:cNvSpPr>
            <a:spLocks noChangeArrowheads="1"/>
          </p:cNvSpPr>
          <p:nvPr/>
        </p:nvSpPr>
        <p:spPr bwMode="auto">
          <a:xfrm>
            <a:off x="1404258" y="3391873"/>
            <a:ext cx="9283285" cy="965200"/>
          </a:xfrm>
          <a:prstGeom prst="flowChartTerminator">
            <a:avLst/>
          </a:prstGeom>
          <a:solidFill>
            <a:srgbClr val="00FFFF">
              <a:alpha val="2705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>
                <a:latin typeface="Tiffany" pitchFamily="18" charset="-93"/>
                <a:ea typeface="Tiffany" pitchFamily="18" charset="-93"/>
                <a:cs typeface="Tiffany" pitchFamily="18" charset="-93"/>
              </a:rPr>
              <a:t>Đọc </a:t>
            </a:r>
            <a:r>
              <a:rPr lang="en-US" sz="4800" b="1" smtClean="0">
                <a:latin typeface="Tiffany" pitchFamily="18" charset="-93"/>
                <a:ea typeface="Tiffany" pitchFamily="18" charset="-93"/>
                <a:cs typeface="Tiffany" pitchFamily="18" charset="-93"/>
              </a:rPr>
              <a:t>nối tiếp câu (dòng thơ)</a:t>
            </a:r>
            <a:endParaRPr lang="en-US" sz="4800" b="1">
              <a:latin typeface="Tiffany" pitchFamily="18" charset="-93"/>
              <a:ea typeface="Tiffany" pitchFamily="18" charset="-93"/>
              <a:cs typeface="Tiffany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11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-76198" y="-74613"/>
            <a:ext cx="12359217" cy="6973888"/>
            <a:chOff x="-18" y="-23"/>
            <a:chExt cx="5839" cy="4393"/>
          </a:xfrm>
        </p:grpSpPr>
        <p:pic>
          <p:nvPicPr>
            <p:cNvPr id="8" name="Picture 13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3743106" y="567421"/>
            <a:ext cx="4439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6145" y="1091109"/>
            <a:ext cx="55691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đan tấm áo nhỏ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Bây giờ đang mùa xuân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thêu vào chiếc khăn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Cái hoa và cái lá.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đi trên hè phố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Nghe tiếng con đạp thầm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nghĩ đến bàn chân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Và con đường tít tắp.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Thường trong nhiều câu chuyện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Bố vẫn nhắc về con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Bố mới mua chiếc chăn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Dành riêng cho con đắp.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5315" y="1115320"/>
            <a:ext cx="44846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Áo con bố đã giặt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Thơ con bố viết rồi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 anh con hỏi hoài: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Bao giờ sinh em bé?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Cả nhà mong con thế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 chả biết được </a:t>
            </a:r>
            <a:r>
              <a:rPr lang="vi-VN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vi-VN" sz="28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i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vi-VN" sz="2800" i="1" smtClean="0">
                <a:latin typeface="Arial" pitchFamily="34" charset="0"/>
                <a:cs typeface="Arial" pitchFamily="34" charset="0"/>
              </a:rPr>
              <a:t>Xuân </a:t>
            </a:r>
            <a:r>
              <a:rPr lang="vi-VN" sz="2800" i="1">
                <a:latin typeface="Arial" pitchFamily="34" charset="0"/>
                <a:cs typeface="Arial" pitchFamily="34" charset="0"/>
              </a:rPr>
              <a:t>Quỳnh</a:t>
            </a:r>
            <a:endParaRPr lang="vi-VN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0" y="4572002"/>
            <a:ext cx="3791635" cy="2174875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24200" y="66654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chả 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5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087" y="1855484"/>
            <a:ext cx="6323663" cy="304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5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081" y="4678318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0" y="115888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6" y="4221205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3" y="4902216"/>
            <a:ext cx="2174517" cy="2174517"/>
          </a:xfrm>
          <a:prstGeom prst="rect">
            <a:avLst/>
          </a:prstGeom>
        </p:spPr>
      </p:pic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-38098" y="-36513"/>
            <a:ext cx="12359217" cy="6973888"/>
            <a:chOff x="-18" y="-23"/>
            <a:chExt cx="5839" cy="4393"/>
          </a:xfrm>
        </p:grpSpPr>
        <p:pic>
          <p:nvPicPr>
            <p:cNvPr id="8" name="Picture 13" descr="J009917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J009917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J009917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J009917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AF52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03200" y="152400"/>
            <a:ext cx="11785600" cy="6477000"/>
            <a:chOff x="0" y="16"/>
            <a:chExt cx="20007" cy="19983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0" y="18584"/>
              <a:ext cx="1196" cy="1415"/>
              <a:chOff x="2" y="-1"/>
              <a:chExt cx="19997" cy="19991"/>
            </a:xfrm>
            <a:grpFill/>
          </p:grpSpPr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10201" y="2189"/>
                <a:ext cx="3812" cy="2232"/>
              </a:xfrm>
              <a:custGeom>
                <a:avLst/>
                <a:gdLst>
                  <a:gd name="T0" fmla="*/ 263 w 20000"/>
                  <a:gd name="T1" fmla="*/ 197 h 20000"/>
                  <a:gd name="T2" fmla="*/ 263 w 20000"/>
                  <a:gd name="T3" fmla="*/ 225 h 20000"/>
                  <a:gd name="T4" fmla="*/ 332 w 20000"/>
                  <a:gd name="T5" fmla="*/ 232 h 20000"/>
                  <a:gd name="T6" fmla="*/ 360 w 20000"/>
                  <a:gd name="T7" fmla="*/ 199 h 20000"/>
                  <a:gd name="T8" fmla="*/ 415 w 20000"/>
                  <a:gd name="T9" fmla="*/ 247 h 20000"/>
                  <a:gd name="T10" fmla="*/ 491 w 20000"/>
                  <a:gd name="T11" fmla="*/ 240 h 20000"/>
                  <a:gd name="T12" fmla="*/ 450 w 20000"/>
                  <a:gd name="T13" fmla="*/ 188 h 20000"/>
                  <a:gd name="T14" fmla="*/ 526 w 20000"/>
                  <a:gd name="T15" fmla="*/ 208 h 20000"/>
                  <a:gd name="T16" fmla="*/ 574 w 20000"/>
                  <a:gd name="T17" fmla="*/ 188 h 20000"/>
                  <a:gd name="T18" fmla="*/ 533 w 20000"/>
                  <a:gd name="T19" fmla="*/ 165 h 20000"/>
                  <a:gd name="T20" fmla="*/ 609 w 20000"/>
                  <a:gd name="T21" fmla="*/ 171 h 20000"/>
                  <a:gd name="T22" fmla="*/ 637 w 20000"/>
                  <a:gd name="T23" fmla="*/ 156 h 20000"/>
                  <a:gd name="T24" fmla="*/ 567 w 20000"/>
                  <a:gd name="T25" fmla="*/ 143 h 20000"/>
                  <a:gd name="T26" fmla="*/ 720 w 20000"/>
                  <a:gd name="T27" fmla="*/ 143 h 20000"/>
                  <a:gd name="T28" fmla="*/ 720 w 20000"/>
                  <a:gd name="T29" fmla="*/ 115 h 20000"/>
                  <a:gd name="T30" fmla="*/ 567 w 20000"/>
                  <a:gd name="T31" fmla="*/ 110 h 20000"/>
                  <a:gd name="T32" fmla="*/ 637 w 20000"/>
                  <a:gd name="T33" fmla="*/ 95 h 20000"/>
                  <a:gd name="T34" fmla="*/ 609 w 20000"/>
                  <a:gd name="T35" fmla="*/ 76 h 20000"/>
                  <a:gd name="T36" fmla="*/ 526 w 20000"/>
                  <a:gd name="T37" fmla="*/ 80 h 20000"/>
                  <a:gd name="T38" fmla="*/ 574 w 20000"/>
                  <a:gd name="T39" fmla="*/ 56 h 20000"/>
                  <a:gd name="T40" fmla="*/ 512 w 20000"/>
                  <a:gd name="T41" fmla="*/ 39 h 20000"/>
                  <a:gd name="T42" fmla="*/ 443 w 20000"/>
                  <a:gd name="T43" fmla="*/ 58 h 20000"/>
                  <a:gd name="T44" fmla="*/ 491 w 20000"/>
                  <a:gd name="T45" fmla="*/ 6 h 20000"/>
                  <a:gd name="T46" fmla="*/ 436 w 20000"/>
                  <a:gd name="T47" fmla="*/ 0 h 20000"/>
                  <a:gd name="T48" fmla="*/ 374 w 20000"/>
                  <a:gd name="T49" fmla="*/ 50 h 20000"/>
                  <a:gd name="T50" fmla="*/ 360 w 20000"/>
                  <a:gd name="T51" fmla="*/ 17 h 20000"/>
                  <a:gd name="T52" fmla="*/ 291 w 20000"/>
                  <a:gd name="T53" fmla="*/ 24 h 20000"/>
                  <a:gd name="T54" fmla="*/ 284 w 20000"/>
                  <a:gd name="T55" fmla="*/ 54 h 20000"/>
                  <a:gd name="T56" fmla="*/ 221 w 20000"/>
                  <a:gd name="T57" fmla="*/ 28 h 20000"/>
                  <a:gd name="T58" fmla="*/ 152 w 20000"/>
                  <a:gd name="T59" fmla="*/ 46 h 20000"/>
                  <a:gd name="T60" fmla="*/ 187 w 20000"/>
                  <a:gd name="T61" fmla="*/ 74 h 20000"/>
                  <a:gd name="T62" fmla="*/ 42 w 20000"/>
                  <a:gd name="T63" fmla="*/ 46 h 20000"/>
                  <a:gd name="T64" fmla="*/ 0 w 20000"/>
                  <a:gd name="T65" fmla="*/ 67 h 20000"/>
                  <a:gd name="T66" fmla="*/ 111 w 20000"/>
                  <a:gd name="T67" fmla="*/ 93 h 20000"/>
                  <a:gd name="T68" fmla="*/ 34 w 20000"/>
                  <a:gd name="T69" fmla="*/ 89 h 20000"/>
                  <a:gd name="T70" fmla="*/ 28 w 20000"/>
                  <a:gd name="T71" fmla="*/ 108 h 20000"/>
                  <a:gd name="T72" fmla="*/ 97 w 20000"/>
                  <a:gd name="T73" fmla="*/ 117 h 20000"/>
                  <a:gd name="T74" fmla="*/ 28 w 20000"/>
                  <a:gd name="T75" fmla="*/ 126 h 20000"/>
                  <a:gd name="T76" fmla="*/ 34 w 20000"/>
                  <a:gd name="T77" fmla="*/ 156 h 20000"/>
                  <a:gd name="T78" fmla="*/ 111 w 20000"/>
                  <a:gd name="T79" fmla="*/ 156 h 20000"/>
                  <a:gd name="T80" fmla="*/ 7 w 20000"/>
                  <a:gd name="T81" fmla="*/ 184 h 20000"/>
                  <a:gd name="T82" fmla="*/ 42 w 20000"/>
                  <a:gd name="T83" fmla="*/ 208 h 20000"/>
                  <a:gd name="T84" fmla="*/ 201 w 20000"/>
                  <a:gd name="T85" fmla="*/ 180 h 20000"/>
                  <a:gd name="T86" fmla="*/ 159 w 20000"/>
                  <a:gd name="T87" fmla="*/ 210 h 20000"/>
                  <a:gd name="T88" fmla="*/ 208 w 20000"/>
                  <a:gd name="T89" fmla="*/ 221 h 20000"/>
                  <a:gd name="T90" fmla="*/ 263 w 20000"/>
                  <a:gd name="T91" fmla="*/ 197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7238" y="15826"/>
                    </a:moveTo>
                    <a:lnTo>
                      <a:pt x="7238" y="18087"/>
                    </a:lnTo>
                    <a:lnTo>
                      <a:pt x="9143" y="18609"/>
                    </a:lnTo>
                    <a:lnTo>
                      <a:pt x="9905" y="16000"/>
                    </a:lnTo>
                    <a:lnTo>
                      <a:pt x="11429" y="19826"/>
                    </a:lnTo>
                    <a:lnTo>
                      <a:pt x="13524" y="19304"/>
                    </a:lnTo>
                    <a:lnTo>
                      <a:pt x="12381" y="15130"/>
                    </a:lnTo>
                    <a:lnTo>
                      <a:pt x="14476" y="16696"/>
                    </a:lnTo>
                    <a:lnTo>
                      <a:pt x="15810" y="15130"/>
                    </a:lnTo>
                    <a:lnTo>
                      <a:pt x="14667" y="13217"/>
                    </a:lnTo>
                    <a:lnTo>
                      <a:pt x="16762" y="13739"/>
                    </a:lnTo>
                    <a:lnTo>
                      <a:pt x="17524" y="12522"/>
                    </a:lnTo>
                    <a:lnTo>
                      <a:pt x="15619" y="11478"/>
                    </a:lnTo>
                    <a:lnTo>
                      <a:pt x="19810" y="11478"/>
                    </a:lnTo>
                    <a:lnTo>
                      <a:pt x="19810" y="9217"/>
                    </a:lnTo>
                    <a:lnTo>
                      <a:pt x="15619" y="8870"/>
                    </a:lnTo>
                    <a:lnTo>
                      <a:pt x="17524" y="7652"/>
                    </a:lnTo>
                    <a:lnTo>
                      <a:pt x="16762" y="6087"/>
                    </a:lnTo>
                    <a:lnTo>
                      <a:pt x="14476" y="6435"/>
                    </a:lnTo>
                    <a:lnTo>
                      <a:pt x="15810" y="4522"/>
                    </a:lnTo>
                    <a:lnTo>
                      <a:pt x="14095" y="3130"/>
                    </a:lnTo>
                    <a:lnTo>
                      <a:pt x="12190" y="4696"/>
                    </a:lnTo>
                    <a:lnTo>
                      <a:pt x="13524" y="522"/>
                    </a:lnTo>
                    <a:lnTo>
                      <a:pt x="12000" y="0"/>
                    </a:lnTo>
                    <a:lnTo>
                      <a:pt x="10286" y="4000"/>
                    </a:lnTo>
                    <a:lnTo>
                      <a:pt x="9905" y="1391"/>
                    </a:lnTo>
                    <a:lnTo>
                      <a:pt x="8000" y="1913"/>
                    </a:lnTo>
                    <a:lnTo>
                      <a:pt x="7810" y="4348"/>
                    </a:lnTo>
                    <a:lnTo>
                      <a:pt x="6095" y="2261"/>
                    </a:lnTo>
                    <a:lnTo>
                      <a:pt x="4190" y="3652"/>
                    </a:lnTo>
                    <a:lnTo>
                      <a:pt x="5143" y="5913"/>
                    </a:lnTo>
                    <a:lnTo>
                      <a:pt x="1143" y="3652"/>
                    </a:lnTo>
                    <a:lnTo>
                      <a:pt x="0" y="5391"/>
                    </a:lnTo>
                    <a:lnTo>
                      <a:pt x="3048" y="7478"/>
                    </a:lnTo>
                    <a:lnTo>
                      <a:pt x="952" y="7130"/>
                    </a:lnTo>
                    <a:lnTo>
                      <a:pt x="762" y="8696"/>
                    </a:lnTo>
                    <a:lnTo>
                      <a:pt x="2667" y="9391"/>
                    </a:lnTo>
                    <a:lnTo>
                      <a:pt x="762" y="10087"/>
                    </a:lnTo>
                    <a:lnTo>
                      <a:pt x="952" y="12522"/>
                    </a:lnTo>
                    <a:lnTo>
                      <a:pt x="3048" y="12522"/>
                    </a:lnTo>
                    <a:lnTo>
                      <a:pt x="190" y="14783"/>
                    </a:lnTo>
                    <a:lnTo>
                      <a:pt x="1143" y="16696"/>
                    </a:lnTo>
                    <a:lnTo>
                      <a:pt x="5524" y="14435"/>
                    </a:lnTo>
                    <a:lnTo>
                      <a:pt x="4381" y="16870"/>
                    </a:lnTo>
                    <a:lnTo>
                      <a:pt x="5714" y="17739"/>
                    </a:lnTo>
                    <a:lnTo>
                      <a:pt x="7238" y="15826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10820" y="2669"/>
                <a:ext cx="2390" cy="1272"/>
              </a:xfrm>
              <a:custGeom>
                <a:avLst/>
                <a:gdLst>
                  <a:gd name="T0" fmla="*/ 104 w 20000"/>
                  <a:gd name="T1" fmla="*/ 77 h 20000"/>
                  <a:gd name="T2" fmla="*/ 74 w 20000"/>
                  <a:gd name="T3" fmla="*/ 75 h 20000"/>
                  <a:gd name="T4" fmla="*/ 48 w 20000"/>
                  <a:gd name="T5" fmla="*/ 70 h 20000"/>
                  <a:gd name="T6" fmla="*/ 30 w 20000"/>
                  <a:gd name="T7" fmla="*/ 63 h 20000"/>
                  <a:gd name="T8" fmla="*/ 13 w 20000"/>
                  <a:gd name="T9" fmla="*/ 57 h 20000"/>
                  <a:gd name="T10" fmla="*/ 0 w 20000"/>
                  <a:gd name="T11" fmla="*/ 51 h 20000"/>
                  <a:gd name="T12" fmla="*/ 0 w 20000"/>
                  <a:gd name="T13" fmla="*/ 42 h 20000"/>
                  <a:gd name="T14" fmla="*/ 0 w 20000"/>
                  <a:gd name="T15" fmla="*/ 35 h 20000"/>
                  <a:gd name="T16" fmla="*/ 9 w 20000"/>
                  <a:gd name="T17" fmla="*/ 26 h 20000"/>
                  <a:gd name="T18" fmla="*/ 17 w 20000"/>
                  <a:gd name="T19" fmla="*/ 20 h 20000"/>
                  <a:gd name="T20" fmla="*/ 35 w 20000"/>
                  <a:gd name="T21" fmla="*/ 12 h 20000"/>
                  <a:gd name="T22" fmla="*/ 48 w 20000"/>
                  <a:gd name="T23" fmla="*/ 7 h 20000"/>
                  <a:gd name="T24" fmla="*/ 74 w 20000"/>
                  <a:gd name="T25" fmla="*/ 2 h 20000"/>
                  <a:gd name="T26" fmla="*/ 104 w 20000"/>
                  <a:gd name="T27" fmla="*/ 1 h 20000"/>
                  <a:gd name="T28" fmla="*/ 130 w 20000"/>
                  <a:gd name="T29" fmla="*/ 0 h 20000"/>
                  <a:gd name="T30" fmla="*/ 156 w 20000"/>
                  <a:gd name="T31" fmla="*/ 0 h 20000"/>
                  <a:gd name="T32" fmla="*/ 186 w 20000"/>
                  <a:gd name="T33" fmla="*/ 1 h 20000"/>
                  <a:gd name="T34" fmla="*/ 208 w 20000"/>
                  <a:gd name="T35" fmla="*/ 5 h 20000"/>
                  <a:gd name="T36" fmla="*/ 234 w 20000"/>
                  <a:gd name="T37" fmla="*/ 10 h 20000"/>
                  <a:gd name="T38" fmla="*/ 247 w 20000"/>
                  <a:gd name="T39" fmla="*/ 15 h 20000"/>
                  <a:gd name="T40" fmla="*/ 264 w 20000"/>
                  <a:gd name="T41" fmla="*/ 22 h 20000"/>
                  <a:gd name="T42" fmla="*/ 277 w 20000"/>
                  <a:gd name="T43" fmla="*/ 29 h 20000"/>
                  <a:gd name="T44" fmla="*/ 281 w 20000"/>
                  <a:gd name="T45" fmla="*/ 36 h 20000"/>
                  <a:gd name="T46" fmla="*/ 281 w 20000"/>
                  <a:gd name="T47" fmla="*/ 44 h 20000"/>
                  <a:gd name="T48" fmla="*/ 268 w 20000"/>
                  <a:gd name="T49" fmla="*/ 52 h 20000"/>
                  <a:gd name="T50" fmla="*/ 260 w 20000"/>
                  <a:gd name="T51" fmla="*/ 59 h 20000"/>
                  <a:gd name="T52" fmla="*/ 247 w 20000"/>
                  <a:gd name="T53" fmla="*/ 65 h 20000"/>
                  <a:gd name="T54" fmla="*/ 229 w 20000"/>
                  <a:gd name="T55" fmla="*/ 71 h 20000"/>
                  <a:gd name="T56" fmla="*/ 203 w 20000"/>
                  <a:gd name="T57" fmla="*/ 75 h 20000"/>
                  <a:gd name="T58" fmla="*/ 182 w 20000"/>
                  <a:gd name="T59" fmla="*/ 77 h 20000"/>
                  <a:gd name="T60" fmla="*/ 156 w 20000"/>
                  <a:gd name="T61" fmla="*/ 80 h 20000"/>
                  <a:gd name="T62" fmla="*/ 125 w 20000"/>
                  <a:gd name="T63" fmla="*/ 80 h 20000"/>
                  <a:gd name="T64" fmla="*/ 104 w 20000"/>
                  <a:gd name="T65" fmla="*/ 77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7273" y="19077"/>
                    </a:moveTo>
                    <a:lnTo>
                      <a:pt x="5152" y="18462"/>
                    </a:lnTo>
                    <a:lnTo>
                      <a:pt x="3333" y="17231"/>
                    </a:lnTo>
                    <a:lnTo>
                      <a:pt x="2121" y="15692"/>
                    </a:lnTo>
                    <a:lnTo>
                      <a:pt x="909" y="14154"/>
                    </a:lnTo>
                    <a:lnTo>
                      <a:pt x="0" y="12615"/>
                    </a:lnTo>
                    <a:lnTo>
                      <a:pt x="0" y="10462"/>
                    </a:lnTo>
                    <a:lnTo>
                      <a:pt x="0" y="8615"/>
                    </a:lnTo>
                    <a:lnTo>
                      <a:pt x="606" y="6462"/>
                    </a:lnTo>
                    <a:lnTo>
                      <a:pt x="1212" y="4923"/>
                    </a:lnTo>
                    <a:lnTo>
                      <a:pt x="2424" y="3077"/>
                    </a:lnTo>
                    <a:lnTo>
                      <a:pt x="3333" y="1846"/>
                    </a:lnTo>
                    <a:lnTo>
                      <a:pt x="5152" y="615"/>
                    </a:lnTo>
                    <a:lnTo>
                      <a:pt x="7273" y="308"/>
                    </a:lnTo>
                    <a:lnTo>
                      <a:pt x="9091" y="0"/>
                    </a:lnTo>
                    <a:lnTo>
                      <a:pt x="10909" y="0"/>
                    </a:lnTo>
                    <a:lnTo>
                      <a:pt x="13030" y="308"/>
                    </a:lnTo>
                    <a:lnTo>
                      <a:pt x="14545" y="1231"/>
                    </a:lnTo>
                    <a:lnTo>
                      <a:pt x="16364" y="2462"/>
                    </a:lnTo>
                    <a:lnTo>
                      <a:pt x="17273" y="3692"/>
                    </a:lnTo>
                    <a:lnTo>
                      <a:pt x="18485" y="5538"/>
                    </a:lnTo>
                    <a:lnTo>
                      <a:pt x="19394" y="7077"/>
                    </a:lnTo>
                    <a:lnTo>
                      <a:pt x="19697" y="8923"/>
                    </a:lnTo>
                    <a:lnTo>
                      <a:pt x="19697" y="10769"/>
                    </a:lnTo>
                    <a:lnTo>
                      <a:pt x="18788" y="12923"/>
                    </a:lnTo>
                    <a:lnTo>
                      <a:pt x="18182" y="14462"/>
                    </a:lnTo>
                    <a:lnTo>
                      <a:pt x="17273" y="16000"/>
                    </a:lnTo>
                    <a:lnTo>
                      <a:pt x="16061" y="17538"/>
                    </a:lnTo>
                    <a:lnTo>
                      <a:pt x="14242" y="18462"/>
                    </a:lnTo>
                    <a:lnTo>
                      <a:pt x="12727" y="19077"/>
                    </a:lnTo>
                    <a:lnTo>
                      <a:pt x="10909" y="19692"/>
                    </a:lnTo>
                    <a:lnTo>
                      <a:pt x="8788" y="19692"/>
                    </a:lnTo>
                    <a:lnTo>
                      <a:pt x="7273" y="19077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11656" y="3065"/>
                <a:ext cx="802" cy="466"/>
              </a:xfrm>
              <a:custGeom>
                <a:avLst/>
                <a:gdLst>
                  <a:gd name="T0" fmla="*/ 10 w 20000"/>
                  <a:gd name="T1" fmla="*/ 10 h 20000"/>
                  <a:gd name="T2" fmla="*/ 13 w 20000"/>
                  <a:gd name="T3" fmla="*/ 10 h 20000"/>
                  <a:gd name="T4" fmla="*/ 18 w 20000"/>
                  <a:gd name="T5" fmla="*/ 10 h 20000"/>
                  <a:gd name="T6" fmla="*/ 19 w 20000"/>
                  <a:gd name="T7" fmla="*/ 10 h 20000"/>
                  <a:gd name="T8" fmla="*/ 22 w 20000"/>
                  <a:gd name="T9" fmla="*/ 10 h 20000"/>
                  <a:gd name="T10" fmla="*/ 23 w 20000"/>
                  <a:gd name="T11" fmla="*/ 10 h 20000"/>
                  <a:gd name="T12" fmla="*/ 25 w 20000"/>
                  <a:gd name="T13" fmla="*/ 9 h 20000"/>
                  <a:gd name="T14" fmla="*/ 28 w 20000"/>
                  <a:gd name="T15" fmla="*/ 8 h 20000"/>
                  <a:gd name="T16" fmla="*/ 29 w 20000"/>
                  <a:gd name="T17" fmla="*/ 8 h 20000"/>
                  <a:gd name="T18" fmla="*/ 31 w 20000"/>
                  <a:gd name="T19" fmla="*/ 6 h 20000"/>
                  <a:gd name="T20" fmla="*/ 31 w 20000"/>
                  <a:gd name="T21" fmla="*/ 4 h 20000"/>
                  <a:gd name="T22" fmla="*/ 31 w 20000"/>
                  <a:gd name="T23" fmla="*/ 4 h 20000"/>
                  <a:gd name="T24" fmla="*/ 29 w 20000"/>
                  <a:gd name="T25" fmla="*/ 2 h 20000"/>
                  <a:gd name="T26" fmla="*/ 28 w 20000"/>
                  <a:gd name="T27" fmla="*/ 2 h 20000"/>
                  <a:gd name="T28" fmla="*/ 25 w 20000"/>
                  <a:gd name="T29" fmla="*/ 1 h 20000"/>
                  <a:gd name="T30" fmla="*/ 23 w 20000"/>
                  <a:gd name="T31" fmla="*/ 1 h 20000"/>
                  <a:gd name="T32" fmla="*/ 19 w 20000"/>
                  <a:gd name="T33" fmla="*/ 0 h 20000"/>
                  <a:gd name="T34" fmla="*/ 16 w 20000"/>
                  <a:gd name="T35" fmla="*/ 0 h 20000"/>
                  <a:gd name="T36" fmla="*/ 13 w 20000"/>
                  <a:gd name="T37" fmla="*/ 0 h 20000"/>
                  <a:gd name="T38" fmla="*/ 10 w 20000"/>
                  <a:gd name="T39" fmla="*/ 0 h 20000"/>
                  <a:gd name="T40" fmla="*/ 9 w 20000"/>
                  <a:gd name="T41" fmla="*/ 0 h 20000"/>
                  <a:gd name="T42" fmla="*/ 6 w 20000"/>
                  <a:gd name="T43" fmla="*/ 0 h 20000"/>
                  <a:gd name="T44" fmla="*/ 4 w 20000"/>
                  <a:gd name="T45" fmla="*/ 1 h 20000"/>
                  <a:gd name="T46" fmla="*/ 3 w 20000"/>
                  <a:gd name="T47" fmla="*/ 2 h 20000"/>
                  <a:gd name="T48" fmla="*/ 3 w 20000"/>
                  <a:gd name="T49" fmla="*/ 4 h 20000"/>
                  <a:gd name="T50" fmla="*/ 0 w 20000"/>
                  <a:gd name="T51" fmla="*/ 5 h 20000"/>
                  <a:gd name="T52" fmla="*/ 0 w 20000"/>
                  <a:gd name="T53" fmla="*/ 6 h 20000"/>
                  <a:gd name="T54" fmla="*/ 0 w 20000"/>
                  <a:gd name="T55" fmla="*/ 7 h 20000"/>
                  <a:gd name="T56" fmla="*/ 3 w 20000"/>
                  <a:gd name="T57" fmla="*/ 8 h 20000"/>
                  <a:gd name="T58" fmla="*/ 3 w 20000"/>
                  <a:gd name="T59" fmla="*/ 9 h 20000"/>
                  <a:gd name="T60" fmla="*/ 4 w 20000"/>
                  <a:gd name="T61" fmla="*/ 9 h 20000"/>
                  <a:gd name="T62" fmla="*/ 9 w 20000"/>
                  <a:gd name="T63" fmla="*/ 10 h 20000"/>
                  <a:gd name="T64" fmla="*/ 10 w 20000"/>
                  <a:gd name="T65" fmla="*/ 1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6364" y="18333"/>
                    </a:moveTo>
                    <a:lnTo>
                      <a:pt x="8182" y="19167"/>
                    </a:lnTo>
                    <a:lnTo>
                      <a:pt x="10909" y="19167"/>
                    </a:lnTo>
                    <a:lnTo>
                      <a:pt x="11818" y="19167"/>
                    </a:lnTo>
                    <a:lnTo>
                      <a:pt x="13636" y="18333"/>
                    </a:lnTo>
                    <a:lnTo>
                      <a:pt x="14545" y="17500"/>
                    </a:lnTo>
                    <a:lnTo>
                      <a:pt x="15455" y="15833"/>
                    </a:lnTo>
                    <a:lnTo>
                      <a:pt x="17273" y="15000"/>
                    </a:lnTo>
                    <a:lnTo>
                      <a:pt x="18182" y="14167"/>
                    </a:lnTo>
                    <a:lnTo>
                      <a:pt x="19091" y="10833"/>
                    </a:lnTo>
                    <a:lnTo>
                      <a:pt x="19091" y="7500"/>
                    </a:lnTo>
                    <a:lnTo>
                      <a:pt x="19091" y="6667"/>
                    </a:lnTo>
                    <a:lnTo>
                      <a:pt x="18182" y="4167"/>
                    </a:lnTo>
                    <a:lnTo>
                      <a:pt x="17273" y="3333"/>
                    </a:lnTo>
                    <a:lnTo>
                      <a:pt x="15455" y="2500"/>
                    </a:lnTo>
                    <a:lnTo>
                      <a:pt x="14545" y="2500"/>
                    </a:lnTo>
                    <a:lnTo>
                      <a:pt x="11818" y="833"/>
                    </a:lnTo>
                    <a:lnTo>
                      <a:pt x="10000" y="0"/>
                    </a:lnTo>
                    <a:lnTo>
                      <a:pt x="8182" y="0"/>
                    </a:lnTo>
                    <a:lnTo>
                      <a:pt x="6364" y="0"/>
                    </a:lnTo>
                    <a:lnTo>
                      <a:pt x="5455" y="833"/>
                    </a:lnTo>
                    <a:lnTo>
                      <a:pt x="3636" y="833"/>
                    </a:lnTo>
                    <a:lnTo>
                      <a:pt x="2727" y="2500"/>
                    </a:lnTo>
                    <a:lnTo>
                      <a:pt x="1818" y="4167"/>
                    </a:lnTo>
                    <a:lnTo>
                      <a:pt x="1818" y="6667"/>
                    </a:lnTo>
                    <a:lnTo>
                      <a:pt x="0" y="8333"/>
                    </a:lnTo>
                    <a:lnTo>
                      <a:pt x="0" y="10833"/>
                    </a:lnTo>
                    <a:lnTo>
                      <a:pt x="0" y="12500"/>
                    </a:lnTo>
                    <a:lnTo>
                      <a:pt x="1818" y="15000"/>
                    </a:lnTo>
                    <a:lnTo>
                      <a:pt x="1818" y="15833"/>
                    </a:lnTo>
                    <a:lnTo>
                      <a:pt x="2727" y="15833"/>
                    </a:lnTo>
                    <a:lnTo>
                      <a:pt x="5455" y="17500"/>
                    </a:lnTo>
                    <a:lnTo>
                      <a:pt x="6364" y="183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6389" y="-1"/>
                <a:ext cx="11286" cy="6400"/>
              </a:xfrm>
              <a:custGeom>
                <a:avLst/>
                <a:gdLst>
                  <a:gd name="T0" fmla="*/ 2171 w 20000"/>
                  <a:gd name="T1" fmla="*/ 1800 h 20000"/>
                  <a:gd name="T2" fmla="*/ 1536 w 20000"/>
                  <a:gd name="T3" fmla="*/ 1874 h 20000"/>
                  <a:gd name="T4" fmla="*/ 942 w 20000"/>
                  <a:gd name="T5" fmla="*/ 1750 h 20000"/>
                  <a:gd name="T6" fmla="*/ 737 w 20000"/>
                  <a:gd name="T7" fmla="*/ 1558 h 20000"/>
                  <a:gd name="T8" fmla="*/ 287 w 20000"/>
                  <a:gd name="T9" fmla="*/ 1452 h 20000"/>
                  <a:gd name="T10" fmla="*/ 0 w 20000"/>
                  <a:gd name="T11" fmla="*/ 1322 h 20000"/>
                  <a:gd name="T12" fmla="*/ 82 w 20000"/>
                  <a:gd name="T13" fmla="*/ 1167 h 20000"/>
                  <a:gd name="T14" fmla="*/ 594 w 20000"/>
                  <a:gd name="T15" fmla="*/ 1043 h 20000"/>
                  <a:gd name="T16" fmla="*/ 1065 w 20000"/>
                  <a:gd name="T17" fmla="*/ 1005 h 20000"/>
                  <a:gd name="T18" fmla="*/ 471 w 20000"/>
                  <a:gd name="T19" fmla="*/ 949 h 20000"/>
                  <a:gd name="T20" fmla="*/ 82 w 20000"/>
                  <a:gd name="T21" fmla="*/ 819 h 20000"/>
                  <a:gd name="T22" fmla="*/ 143 w 20000"/>
                  <a:gd name="T23" fmla="*/ 639 h 20000"/>
                  <a:gd name="T24" fmla="*/ 553 w 20000"/>
                  <a:gd name="T25" fmla="*/ 534 h 20000"/>
                  <a:gd name="T26" fmla="*/ 901 w 20000"/>
                  <a:gd name="T27" fmla="*/ 434 h 20000"/>
                  <a:gd name="T28" fmla="*/ 942 w 20000"/>
                  <a:gd name="T29" fmla="*/ 379 h 20000"/>
                  <a:gd name="T30" fmla="*/ 1126 w 20000"/>
                  <a:gd name="T31" fmla="*/ 236 h 20000"/>
                  <a:gd name="T32" fmla="*/ 1577 w 20000"/>
                  <a:gd name="T33" fmla="*/ 161 h 20000"/>
                  <a:gd name="T34" fmla="*/ 2109 w 20000"/>
                  <a:gd name="T35" fmla="*/ 211 h 20000"/>
                  <a:gd name="T36" fmla="*/ 2478 w 20000"/>
                  <a:gd name="T37" fmla="*/ 341 h 20000"/>
                  <a:gd name="T38" fmla="*/ 2560 w 20000"/>
                  <a:gd name="T39" fmla="*/ 354 h 20000"/>
                  <a:gd name="T40" fmla="*/ 2560 w 20000"/>
                  <a:gd name="T41" fmla="*/ 211 h 20000"/>
                  <a:gd name="T42" fmla="*/ 2765 w 20000"/>
                  <a:gd name="T43" fmla="*/ 81 h 20000"/>
                  <a:gd name="T44" fmla="*/ 3236 w 20000"/>
                  <a:gd name="T45" fmla="*/ 0 h 20000"/>
                  <a:gd name="T46" fmla="*/ 3604 w 20000"/>
                  <a:gd name="T47" fmla="*/ 31 h 20000"/>
                  <a:gd name="T48" fmla="*/ 3931 w 20000"/>
                  <a:gd name="T49" fmla="*/ 118 h 20000"/>
                  <a:gd name="T50" fmla="*/ 4178 w 20000"/>
                  <a:gd name="T51" fmla="*/ 161 h 20000"/>
                  <a:gd name="T52" fmla="*/ 4587 w 20000"/>
                  <a:gd name="T53" fmla="*/ 161 h 20000"/>
                  <a:gd name="T54" fmla="*/ 4956 w 20000"/>
                  <a:gd name="T55" fmla="*/ 168 h 20000"/>
                  <a:gd name="T56" fmla="*/ 5345 w 20000"/>
                  <a:gd name="T57" fmla="*/ 279 h 20000"/>
                  <a:gd name="T58" fmla="*/ 5365 w 20000"/>
                  <a:gd name="T59" fmla="*/ 478 h 20000"/>
                  <a:gd name="T60" fmla="*/ 4792 w 20000"/>
                  <a:gd name="T61" fmla="*/ 676 h 20000"/>
                  <a:gd name="T62" fmla="*/ 5365 w 20000"/>
                  <a:gd name="T63" fmla="*/ 602 h 20000"/>
                  <a:gd name="T64" fmla="*/ 5897 w 20000"/>
                  <a:gd name="T65" fmla="*/ 602 h 20000"/>
                  <a:gd name="T66" fmla="*/ 6307 w 20000"/>
                  <a:gd name="T67" fmla="*/ 714 h 20000"/>
                  <a:gd name="T68" fmla="*/ 6327 w 20000"/>
                  <a:gd name="T69" fmla="*/ 887 h 20000"/>
                  <a:gd name="T70" fmla="*/ 6246 w 20000"/>
                  <a:gd name="T71" fmla="*/ 918 h 20000"/>
                  <a:gd name="T72" fmla="*/ 6164 w 20000"/>
                  <a:gd name="T73" fmla="*/ 974 h 20000"/>
                  <a:gd name="T74" fmla="*/ 6164 w 20000"/>
                  <a:gd name="T75" fmla="*/ 1092 h 20000"/>
                  <a:gd name="T76" fmla="*/ 6307 w 20000"/>
                  <a:gd name="T77" fmla="*/ 1253 h 20000"/>
                  <a:gd name="T78" fmla="*/ 6164 w 20000"/>
                  <a:gd name="T79" fmla="*/ 1409 h 20000"/>
                  <a:gd name="T80" fmla="*/ 5591 w 20000"/>
                  <a:gd name="T81" fmla="*/ 1477 h 20000"/>
                  <a:gd name="T82" fmla="*/ 5038 w 20000"/>
                  <a:gd name="T83" fmla="*/ 1440 h 20000"/>
                  <a:gd name="T84" fmla="*/ 5038 w 20000"/>
                  <a:gd name="T85" fmla="*/ 1502 h 20000"/>
                  <a:gd name="T86" fmla="*/ 5304 w 20000"/>
                  <a:gd name="T87" fmla="*/ 1676 h 20000"/>
                  <a:gd name="T88" fmla="*/ 5017 w 20000"/>
                  <a:gd name="T89" fmla="*/ 1893 h 20000"/>
                  <a:gd name="T90" fmla="*/ 4219 w 20000"/>
                  <a:gd name="T91" fmla="*/ 1905 h 20000"/>
                  <a:gd name="T92" fmla="*/ 3727 w 20000"/>
                  <a:gd name="T93" fmla="*/ 1980 h 20000"/>
                  <a:gd name="T94" fmla="*/ 3010 w 20000"/>
                  <a:gd name="T95" fmla="*/ 2036 h 20000"/>
                  <a:gd name="T96" fmla="*/ 2539 w 20000"/>
                  <a:gd name="T97" fmla="*/ 1893 h 20000"/>
                  <a:gd name="T98" fmla="*/ 2539 w 20000"/>
                  <a:gd name="T99" fmla="*/ 1614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7974" y="15758"/>
                    </a:moveTo>
                    <a:lnTo>
                      <a:pt x="7653" y="16485"/>
                    </a:lnTo>
                    <a:lnTo>
                      <a:pt x="7203" y="17091"/>
                    </a:lnTo>
                    <a:lnTo>
                      <a:pt x="6817" y="17576"/>
                    </a:lnTo>
                    <a:lnTo>
                      <a:pt x="6238" y="17939"/>
                    </a:lnTo>
                    <a:lnTo>
                      <a:pt x="5788" y="18242"/>
                    </a:lnTo>
                    <a:lnTo>
                      <a:pt x="5338" y="18303"/>
                    </a:lnTo>
                    <a:lnTo>
                      <a:pt x="4823" y="18303"/>
                    </a:lnTo>
                    <a:lnTo>
                      <a:pt x="4309" y="18242"/>
                    </a:lnTo>
                    <a:lnTo>
                      <a:pt x="3730" y="17939"/>
                    </a:lnTo>
                    <a:lnTo>
                      <a:pt x="3344" y="17576"/>
                    </a:lnTo>
                    <a:lnTo>
                      <a:pt x="2958" y="17091"/>
                    </a:lnTo>
                    <a:lnTo>
                      <a:pt x="2830" y="16485"/>
                    </a:lnTo>
                    <a:lnTo>
                      <a:pt x="2830" y="16061"/>
                    </a:lnTo>
                    <a:lnTo>
                      <a:pt x="2572" y="15697"/>
                    </a:lnTo>
                    <a:lnTo>
                      <a:pt x="2315" y="15212"/>
                    </a:lnTo>
                    <a:lnTo>
                      <a:pt x="1994" y="14909"/>
                    </a:lnTo>
                    <a:lnTo>
                      <a:pt x="1672" y="14606"/>
                    </a:lnTo>
                    <a:lnTo>
                      <a:pt x="1286" y="14424"/>
                    </a:lnTo>
                    <a:lnTo>
                      <a:pt x="900" y="14182"/>
                    </a:lnTo>
                    <a:lnTo>
                      <a:pt x="579" y="13818"/>
                    </a:lnTo>
                    <a:lnTo>
                      <a:pt x="322" y="13636"/>
                    </a:lnTo>
                    <a:lnTo>
                      <a:pt x="193" y="13273"/>
                    </a:lnTo>
                    <a:lnTo>
                      <a:pt x="0" y="12909"/>
                    </a:lnTo>
                    <a:lnTo>
                      <a:pt x="0" y="12545"/>
                    </a:lnTo>
                    <a:lnTo>
                      <a:pt x="0" y="12242"/>
                    </a:lnTo>
                    <a:lnTo>
                      <a:pt x="64" y="11758"/>
                    </a:lnTo>
                    <a:lnTo>
                      <a:pt x="257" y="11394"/>
                    </a:lnTo>
                    <a:lnTo>
                      <a:pt x="579" y="11030"/>
                    </a:lnTo>
                    <a:lnTo>
                      <a:pt x="900" y="10727"/>
                    </a:lnTo>
                    <a:lnTo>
                      <a:pt x="1350" y="10424"/>
                    </a:lnTo>
                    <a:lnTo>
                      <a:pt x="1865" y="10182"/>
                    </a:lnTo>
                    <a:lnTo>
                      <a:pt x="2444" y="10061"/>
                    </a:lnTo>
                    <a:lnTo>
                      <a:pt x="3151" y="10000"/>
                    </a:lnTo>
                    <a:lnTo>
                      <a:pt x="3794" y="9879"/>
                    </a:lnTo>
                    <a:lnTo>
                      <a:pt x="3344" y="9818"/>
                    </a:lnTo>
                    <a:lnTo>
                      <a:pt x="2894" y="9758"/>
                    </a:lnTo>
                    <a:lnTo>
                      <a:pt x="2444" y="9636"/>
                    </a:lnTo>
                    <a:lnTo>
                      <a:pt x="2058" y="9576"/>
                    </a:lnTo>
                    <a:lnTo>
                      <a:pt x="1479" y="9273"/>
                    </a:lnTo>
                    <a:lnTo>
                      <a:pt x="1093" y="9030"/>
                    </a:lnTo>
                    <a:lnTo>
                      <a:pt x="643" y="8727"/>
                    </a:lnTo>
                    <a:lnTo>
                      <a:pt x="450" y="8424"/>
                    </a:lnTo>
                    <a:lnTo>
                      <a:pt x="257" y="8000"/>
                    </a:lnTo>
                    <a:lnTo>
                      <a:pt x="64" y="7515"/>
                    </a:lnTo>
                    <a:lnTo>
                      <a:pt x="64" y="7030"/>
                    </a:lnTo>
                    <a:lnTo>
                      <a:pt x="257" y="6606"/>
                    </a:lnTo>
                    <a:lnTo>
                      <a:pt x="450" y="6242"/>
                    </a:lnTo>
                    <a:lnTo>
                      <a:pt x="643" y="5939"/>
                    </a:lnTo>
                    <a:lnTo>
                      <a:pt x="900" y="5697"/>
                    </a:lnTo>
                    <a:lnTo>
                      <a:pt x="1286" y="5333"/>
                    </a:lnTo>
                    <a:lnTo>
                      <a:pt x="1736" y="5212"/>
                    </a:lnTo>
                    <a:lnTo>
                      <a:pt x="2058" y="4970"/>
                    </a:lnTo>
                    <a:lnTo>
                      <a:pt x="2315" y="4727"/>
                    </a:lnTo>
                    <a:lnTo>
                      <a:pt x="2572" y="4545"/>
                    </a:lnTo>
                    <a:lnTo>
                      <a:pt x="2830" y="4242"/>
                    </a:lnTo>
                    <a:lnTo>
                      <a:pt x="2830" y="4182"/>
                    </a:lnTo>
                    <a:lnTo>
                      <a:pt x="2894" y="4121"/>
                    </a:lnTo>
                    <a:lnTo>
                      <a:pt x="2894" y="3939"/>
                    </a:lnTo>
                    <a:lnTo>
                      <a:pt x="2958" y="3697"/>
                    </a:lnTo>
                    <a:lnTo>
                      <a:pt x="3023" y="3455"/>
                    </a:lnTo>
                    <a:lnTo>
                      <a:pt x="3151" y="3273"/>
                    </a:lnTo>
                    <a:lnTo>
                      <a:pt x="3344" y="2727"/>
                    </a:lnTo>
                    <a:lnTo>
                      <a:pt x="3537" y="2303"/>
                    </a:lnTo>
                    <a:lnTo>
                      <a:pt x="3794" y="2000"/>
                    </a:lnTo>
                    <a:lnTo>
                      <a:pt x="4180" y="1697"/>
                    </a:lnTo>
                    <a:lnTo>
                      <a:pt x="4630" y="1576"/>
                    </a:lnTo>
                    <a:lnTo>
                      <a:pt x="4952" y="1576"/>
                    </a:lnTo>
                    <a:lnTo>
                      <a:pt x="5402" y="1576"/>
                    </a:lnTo>
                    <a:lnTo>
                      <a:pt x="5916" y="1697"/>
                    </a:lnTo>
                    <a:lnTo>
                      <a:pt x="6238" y="1818"/>
                    </a:lnTo>
                    <a:lnTo>
                      <a:pt x="6624" y="2061"/>
                    </a:lnTo>
                    <a:lnTo>
                      <a:pt x="6945" y="2303"/>
                    </a:lnTo>
                    <a:lnTo>
                      <a:pt x="7203" y="2545"/>
                    </a:lnTo>
                    <a:lnTo>
                      <a:pt x="7524" y="2970"/>
                    </a:lnTo>
                    <a:lnTo>
                      <a:pt x="7781" y="3333"/>
                    </a:lnTo>
                    <a:lnTo>
                      <a:pt x="8039" y="3818"/>
                    </a:lnTo>
                    <a:lnTo>
                      <a:pt x="8360" y="4242"/>
                    </a:lnTo>
                    <a:lnTo>
                      <a:pt x="8103" y="3879"/>
                    </a:lnTo>
                    <a:lnTo>
                      <a:pt x="8039" y="3455"/>
                    </a:lnTo>
                    <a:lnTo>
                      <a:pt x="7974" y="3091"/>
                    </a:lnTo>
                    <a:lnTo>
                      <a:pt x="7974" y="2727"/>
                    </a:lnTo>
                    <a:lnTo>
                      <a:pt x="7974" y="2424"/>
                    </a:lnTo>
                    <a:lnTo>
                      <a:pt x="8039" y="2061"/>
                    </a:lnTo>
                    <a:lnTo>
                      <a:pt x="8103" y="1818"/>
                    </a:lnTo>
                    <a:lnTo>
                      <a:pt x="8296" y="1455"/>
                    </a:lnTo>
                    <a:lnTo>
                      <a:pt x="8424" y="1152"/>
                    </a:lnTo>
                    <a:lnTo>
                      <a:pt x="8682" y="788"/>
                    </a:lnTo>
                    <a:lnTo>
                      <a:pt x="8939" y="485"/>
                    </a:lnTo>
                    <a:lnTo>
                      <a:pt x="9389" y="242"/>
                    </a:lnTo>
                    <a:lnTo>
                      <a:pt x="9711" y="61"/>
                    </a:lnTo>
                    <a:lnTo>
                      <a:pt x="10161" y="0"/>
                    </a:lnTo>
                    <a:lnTo>
                      <a:pt x="10547" y="0"/>
                    </a:lnTo>
                    <a:lnTo>
                      <a:pt x="10932" y="61"/>
                    </a:lnTo>
                    <a:lnTo>
                      <a:pt x="11125" y="182"/>
                    </a:lnTo>
                    <a:lnTo>
                      <a:pt x="11318" y="303"/>
                    </a:lnTo>
                    <a:lnTo>
                      <a:pt x="11511" y="424"/>
                    </a:lnTo>
                    <a:lnTo>
                      <a:pt x="11704" y="545"/>
                    </a:lnTo>
                    <a:lnTo>
                      <a:pt x="12090" y="909"/>
                    </a:lnTo>
                    <a:lnTo>
                      <a:pt x="12347" y="1152"/>
                    </a:lnTo>
                    <a:lnTo>
                      <a:pt x="12669" y="1333"/>
                    </a:lnTo>
                    <a:lnTo>
                      <a:pt x="12733" y="1394"/>
                    </a:lnTo>
                    <a:lnTo>
                      <a:pt x="12926" y="1455"/>
                    </a:lnTo>
                    <a:lnTo>
                      <a:pt x="13119" y="1576"/>
                    </a:lnTo>
                    <a:lnTo>
                      <a:pt x="13376" y="1576"/>
                    </a:lnTo>
                    <a:lnTo>
                      <a:pt x="13569" y="1576"/>
                    </a:lnTo>
                    <a:lnTo>
                      <a:pt x="13891" y="1576"/>
                    </a:lnTo>
                    <a:lnTo>
                      <a:pt x="14405" y="1576"/>
                    </a:lnTo>
                    <a:lnTo>
                      <a:pt x="14727" y="1576"/>
                    </a:lnTo>
                    <a:lnTo>
                      <a:pt x="15048" y="1576"/>
                    </a:lnTo>
                    <a:lnTo>
                      <a:pt x="15305" y="1576"/>
                    </a:lnTo>
                    <a:lnTo>
                      <a:pt x="15563" y="1636"/>
                    </a:lnTo>
                    <a:lnTo>
                      <a:pt x="15884" y="1818"/>
                    </a:lnTo>
                    <a:lnTo>
                      <a:pt x="16270" y="2061"/>
                    </a:lnTo>
                    <a:lnTo>
                      <a:pt x="16592" y="2424"/>
                    </a:lnTo>
                    <a:lnTo>
                      <a:pt x="16785" y="2727"/>
                    </a:lnTo>
                    <a:lnTo>
                      <a:pt x="16913" y="3273"/>
                    </a:lnTo>
                    <a:lnTo>
                      <a:pt x="16913" y="3697"/>
                    </a:lnTo>
                    <a:lnTo>
                      <a:pt x="16913" y="4182"/>
                    </a:lnTo>
                    <a:lnTo>
                      <a:pt x="16849" y="4667"/>
                    </a:lnTo>
                    <a:lnTo>
                      <a:pt x="16656" y="5091"/>
                    </a:lnTo>
                    <a:lnTo>
                      <a:pt x="16270" y="5576"/>
                    </a:lnTo>
                    <a:lnTo>
                      <a:pt x="15756" y="6121"/>
                    </a:lnTo>
                    <a:lnTo>
                      <a:pt x="15048" y="6606"/>
                    </a:lnTo>
                    <a:lnTo>
                      <a:pt x="15563" y="6364"/>
                    </a:lnTo>
                    <a:lnTo>
                      <a:pt x="16077" y="6121"/>
                    </a:lnTo>
                    <a:lnTo>
                      <a:pt x="16463" y="5939"/>
                    </a:lnTo>
                    <a:lnTo>
                      <a:pt x="16849" y="5879"/>
                    </a:lnTo>
                    <a:lnTo>
                      <a:pt x="17299" y="5818"/>
                    </a:lnTo>
                    <a:lnTo>
                      <a:pt x="17814" y="5818"/>
                    </a:lnTo>
                    <a:lnTo>
                      <a:pt x="18199" y="5818"/>
                    </a:lnTo>
                    <a:lnTo>
                      <a:pt x="18521" y="5879"/>
                    </a:lnTo>
                    <a:lnTo>
                      <a:pt x="18907" y="6061"/>
                    </a:lnTo>
                    <a:lnTo>
                      <a:pt x="19357" y="6242"/>
                    </a:lnTo>
                    <a:lnTo>
                      <a:pt x="19550" y="6606"/>
                    </a:lnTo>
                    <a:lnTo>
                      <a:pt x="19807" y="6970"/>
                    </a:lnTo>
                    <a:lnTo>
                      <a:pt x="19936" y="7273"/>
                    </a:lnTo>
                    <a:lnTo>
                      <a:pt x="19936" y="7758"/>
                    </a:lnTo>
                    <a:lnTo>
                      <a:pt x="19936" y="8182"/>
                    </a:lnTo>
                    <a:lnTo>
                      <a:pt x="19871" y="8667"/>
                    </a:lnTo>
                    <a:lnTo>
                      <a:pt x="19807" y="8727"/>
                    </a:lnTo>
                    <a:lnTo>
                      <a:pt x="19807" y="8848"/>
                    </a:lnTo>
                    <a:lnTo>
                      <a:pt x="19743" y="8909"/>
                    </a:lnTo>
                    <a:lnTo>
                      <a:pt x="19614" y="8970"/>
                    </a:lnTo>
                    <a:lnTo>
                      <a:pt x="19486" y="9212"/>
                    </a:lnTo>
                    <a:lnTo>
                      <a:pt x="19486" y="9273"/>
                    </a:lnTo>
                    <a:lnTo>
                      <a:pt x="19357" y="9455"/>
                    </a:lnTo>
                    <a:lnTo>
                      <a:pt x="19357" y="9515"/>
                    </a:lnTo>
                    <a:lnTo>
                      <a:pt x="19357" y="9576"/>
                    </a:lnTo>
                    <a:lnTo>
                      <a:pt x="19293" y="9879"/>
                    </a:lnTo>
                    <a:lnTo>
                      <a:pt x="19293" y="10303"/>
                    </a:lnTo>
                    <a:lnTo>
                      <a:pt x="19357" y="10667"/>
                    </a:lnTo>
                    <a:lnTo>
                      <a:pt x="19486" y="11030"/>
                    </a:lnTo>
                    <a:lnTo>
                      <a:pt x="19550" y="11394"/>
                    </a:lnTo>
                    <a:lnTo>
                      <a:pt x="19743" y="11758"/>
                    </a:lnTo>
                    <a:lnTo>
                      <a:pt x="19807" y="12242"/>
                    </a:lnTo>
                    <a:lnTo>
                      <a:pt x="19871" y="12606"/>
                    </a:lnTo>
                    <a:lnTo>
                      <a:pt x="19807" y="12970"/>
                    </a:lnTo>
                    <a:lnTo>
                      <a:pt x="19614" y="13455"/>
                    </a:lnTo>
                    <a:lnTo>
                      <a:pt x="19357" y="13758"/>
                    </a:lnTo>
                    <a:lnTo>
                      <a:pt x="18971" y="14061"/>
                    </a:lnTo>
                    <a:lnTo>
                      <a:pt x="18521" y="14242"/>
                    </a:lnTo>
                    <a:lnTo>
                      <a:pt x="18071" y="14424"/>
                    </a:lnTo>
                    <a:lnTo>
                      <a:pt x="17556" y="14424"/>
                    </a:lnTo>
                    <a:lnTo>
                      <a:pt x="16913" y="14424"/>
                    </a:lnTo>
                    <a:lnTo>
                      <a:pt x="16463" y="14303"/>
                    </a:lnTo>
                    <a:lnTo>
                      <a:pt x="16141" y="14182"/>
                    </a:lnTo>
                    <a:lnTo>
                      <a:pt x="15820" y="14061"/>
                    </a:lnTo>
                    <a:lnTo>
                      <a:pt x="15370" y="13939"/>
                    </a:lnTo>
                    <a:lnTo>
                      <a:pt x="14920" y="13758"/>
                    </a:lnTo>
                    <a:lnTo>
                      <a:pt x="15370" y="14242"/>
                    </a:lnTo>
                    <a:lnTo>
                      <a:pt x="15820" y="14667"/>
                    </a:lnTo>
                    <a:lnTo>
                      <a:pt x="16141" y="15091"/>
                    </a:lnTo>
                    <a:lnTo>
                      <a:pt x="16399" y="15576"/>
                    </a:lnTo>
                    <a:lnTo>
                      <a:pt x="16592" y="16000"/>
                    </a:lnTo>
                    <a:lnTo>
                      <a:pt x="16656" y="16364"/>
                    </a:lnTo>
                    <a:lnTo>
                      <a:pt x="16592" y="16788"/>
                    </a:lnTo>
                    <a:lnTo>
                      <a:pt x="16463" y="17212"/>
                    </a:lnTo>
                    <a:lnTo>
                      <a:pt x="16141" y="17939"/>
                    </a:lnTo>
                    <a:lnTo>
                      <a:pt x="15756" y="18485"/>
                    </a:lnTo>
                    <a:lnTo>
                      <a:pt x="15048" y="18727"/>
                    </a:lnTo>
                    <a:lnTo>
                      <a:pt x="14405" y="18727"/>
                    </a:lnTo>
                    <a:lnTo>
                      <a:pt x="13891" y="18727"/>
                    </a:lnTo>
                    <a:lnTo>
                      <a:pt x="13248" y="18606"/>
                    </a:lnTo>
                    <a:lnTo>
                      <a:pt x="12733" y="18727"/>
                    </a:lnTo>
                    <a:lnTo>
                      <a:pt x="12347" y="18848"/>
                    </a:lnTo>
                    <a:lnTo>
                      <a:pt x="12026" y="19091"/>
                    </a:lnTo>
                    <a:lnTo>
                      <a:pt x="11704" y="19333"/>
                    </a:lnTo>
                    <a:lnTo>
                      <a:pt x="11190" y="19697"/>
                    </a:lnTo>
                    <a:lnTo>
                      <a:pt x="10675" y="19939"/>
                    </a:lnTo>
                    <a:lnTo>
                      <a:pt x="10096" y="19939"/>
                    </a:lnTo>
                    <a:lnTo>
                      <a:pt x="9453" y="19879"/>
                    </a:lnTo>
                    <a:lnTo>
                      <a:pt x="8939" y="19636"/>
                    </a:lnTo>
                    <a:lnTo>
                      <a:pt x="8553" y="19333"/>
                    </a:lnTo>
                    <a:lnTo>
                      <a:pt x="8103" y="18970"/>
                    </a:lnTo>
                    <a:lnTo>
                      <a:pt x="7974" y="18485"/>
                    </a:lnTo>
                    <a:lnTo>
                      <a:pt x="7781" y="17939"/>
                    </a:lnTo>
                    <a:lnTo>
                      <a:pt x="7781" y="17333"/>
                    </a:lnTo>
                    <a:lnTo>
                      <a:pt x="7781" y="16545"/>
                    </a:lnTo>
                    <a:lnTo>
                      <a:pt x="7974" y="1575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988" y="5396"/>
                <a:ext cx="19011" cy="14594"/>
              </a:xfrm>
              <a:custGeom>
                <a:avLst/>
                <a:gdLst>
                  <a:gd name="T0" fmla="*/ 7829 w 20000"/>
                  <a:gd name="T1" fmla="*/ 1203 h 20000"/>
                  <a:gd name="T2" fmla="*/ 5518 w 20000"/>
                  <a:gd name="T3" fmla="*/ 2871 h 20000"/>
                  <a:gd name="T4" fmla="*/ 3104 w 20000"/>
                  <a:gd name="T5" fmla="*/ 4412 h 20000"/>
                  <a:gd name="T6" fmla="*/ 1069 w 20000"/>
                  <a:gd name="T7" fmla="*/ 5967 h 20000"/>
                  <a:gd name="T8" fmla="*/ 34 w 20000"/>
                  <a:gd name="T9" fmla="*/ 7609 h 20000"/>
                  <a:gd name="T10" fmla="*/ 379 w 20000"/>
                  <a:gd name="T11" fmla="*/ 9264 h 20000"/>
                  <a:gd name="T12" fmla="*/ 2622 w 20000"/>
                  <a:gd name="T13" fmla="*/ 10239 h 20000"/>
                  <a:gd name="T14" fmla="*/ 6035 w 20000"/>
                  <a:gd name="T15" fmla="*/ 10635 h 20000"/>
                  <a:gd name="T16" fmla="*/ 9587 w 20000"/>
                  <a:gd name="T17" fmla="*/ 10451 h 20000"/>
                  <a:gd name="T18" fmla="*/ 12346 w 20000"/>
                  <a:gd name="T19" fmla="*/ 9758 h 20000"/>
                  <a:gd name="T20" fmla="*/ 13242 w 20000"/>
                  <a:gd name="T21" fmla="*/ 8472 h 20000"/>
                  <a:gd name="T22" fmla="*/ 12380 w 20000"/>
                  <a:gd name="T23" fmla="*/ 7736 h 20000"/>
                  <a:gd name="T24" fmla="*/ 10242 w 20000"/>
                  <a:gd name="T25" fmla="*/ 7566 h 20000"/>
                  <a:gd name="T26" fmla="*/ 8897 w 20000"/>
                  <a:gd name="T27" fmla="*/ 8188 h 20000"/>
                  <a:gd name="T28" fmla="*/ 10242 w 20000"/>
                  <a:gd name="T29" fmla="*/ 8556 h 20000"/>
                  <a:gd name="T30" fmla="*/ 10070 w 20000"/>
                  <a:gd name="T31" fmla="*/ 9136 h 20000"/>
                  <a:gd name="T32" fmla="*/ 8449 w 20000"/>
                  <a:gd name="T33" fmla="*/ 9716 h 20000"/>
                  <a:gd name="T34" fmla="*/ 6312 w 20000"/>
                  <a:gd name="T35" fmla="*/ 10027 h 20000"/>
                  <a:gd name="T36" fmla="*/ 4242 w 20000"/>
                  <a:gd name="T37" fmla="*/ 9971 h 20000"/>
                  <a:gd name="T38" fmla="*/ 2517 w 20000"/>
                  <a:gd name="T39" fmla="*/ 9588 h 20000"/>
                  <a:gd name="T40" fmla="*/ 1449 w 20000"/>
                  <a:gd name="T41" fmla="*/ 8938 h 20000"/>
                  <a:gd name="T42" fmla="*/ 1241 w 20000"/>
                  <a:gd name="T43" fmla="*/ 8033 h 20000"/>
                  <a:gd name="T44" fmla="*/ 1862 w 20000"/>
                  <a:gd name="T45" fmla="*/ 7085 h 20000"/>
                  <a:gd name="T46" fmla="*/ 2966 w 20000"/>
                  <a:gd name="T47" fmla="*/ 6181 h 20000"/>
                  <a:gd name="T48" fmla="*/ 4552 w 20000"/>
                  <a:gd name="T49" fmla="*/ 5430 h 20000"/>
                  <a:gd name="T50" fmla="*/ 6241 w 20000"/>
                  <a:gd name="T51" fmla="*/ 4809 h 20000"/>
                  <a:gd name="T52" fmla="*/ 8035 w 20000"/>
                  <a:gd name="T53" fmla="*/ 4356 h 20000"/>
                  <a:gd name="T54" fmla="*/ 10759 w 20000"/>
                  <a:gd name="T55" fmla="*/ 3988 h 20000"/>
                  <a:gd name="T56" fmla="*/ 12621 w 20000"/>
                  <a:gd name="T57" fmla="*/ 4087 h 20000"/>
                  <a:gd name="T58" fmla="*/ 14243 w 20000"/>
                  <a:gd name="T59" fmla="*/ 4653 h 20000"/>
                  <a:gd name="T60" fmla="*/ 13932 w 20000"/>
                  <a:gd name="T61" fmla="*/ 5473 h 20000"/>
                  <a:gd name="T62" fmla="*/ 13449 w 20000"/>
                  <a:gd name="T63" fmla="*/ 6124 h 20000"/>
                  <a:gd name="T64" fmla="*/ 15175 w 20000"/>
                  <a:gd name="T65" fmla="*/ 6152 h 20000"/>
                  <a:gd name="T66" fmla="*/ 16726 w 20000"/>
                  <a:gd name="T67" fmla="*/ 5671 h 20000"/>
                  <a:gd name="T68" fmla="*/ 17726 w 20000"/>
                  <a:gd name="T69" fmla="*/ 4879 h 20000"/>
                  <a:gd name="T70" fmla="*/ 18037 w 20000"/>
                  <a:gd name="T71" fmla="*/ 4016 h 20000"/>
                  <a:gd name="T72" fmla="*/ 17588 w 20000"/>
                  <a:gd name="T73" fmla="*/ 3267 h 20000"/>
                  <a:gd name="T74" fmla="*/ 15864 w 20000"/>
                  <a:gd name="T75" fmla="*/ 2744 h 20000"/>
                  <a:gd name="T76" fmla="*/ 13001 w 20000"/>
                  <a:gd name="T77" fmla="*/ 2517 h 20000"/>
                  <a:gd name="T78" fmla="*/ 10139 w 20000"/>
                  <a:gd name="T79" fmla="*/ 2828 h 20000"/>
                  <a:gd name="T80" fmla="*/ 7276 w 20000"/>
                  <a:gd name="T81" fmla="*/ 3620 h 20000"/>
                  <a:gd name="T82" fmla="*/ 4484 w 20000"/>
                  <a:gd name="T83" fmla="*/ 4809 h 20000"/>
                  <a:gd name="T84" fmla="*/ 1724 w 20000"/>
                  <a:gd name="T85" fmla="*/ 6364 h 20000"/>
                  <a:gd name="T86" fmla="*/ 2517 w 20000"/>
                  <a:gd name="T87" fmla="*/ 5657 h 20000"/>
                  <a:gd name="T88" fmla="*/ 4242 w 20000"/>
                  <a:gd name="T89" fmla="*/ 4526 h 20000"/>
                  <a:gd name="T90" fmla="*/ 6346 w 20000"/>
                  <a:gd name="T91" fmla="*/ 3139 h 20000"/>
                  <a:gd name="T92" fmla="*/ 8242 w 20000"/>
                  <a:gd name="T93" fmla="*/ 1711 h 20000"/>
                  <a:gd name="T94" fmla="*/ 9104 w 20000"/>
                  <a:gd name="T95" fmla="*/ 382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10076" y="0"/>
                    </a:moveTo>
                    <a:lnTo>
                      <a:pt x="9427" y="1142"/>
                    </a:lnTo>
                    <a:lnTo>
                      <a:pt x="8664" y="2258"/>
                    </a:lnTo>
                    <a:lnTo>
                      <a:pt x="7824" y="3320"/>
                    </a:lnTo>
                    <a:lnTo>
                      <a:pt x="7023" y="4356"/>
                    </a:lnTo>
                    <a:lnTo>
                      <a:pt x="6107" y="5392"/>
                    </a:lnTo>
                    <a:lnTo>
                      <a:pt x="5229" y="6375"/>
                    </a:lnTo>
                    <a:lnTo>
                      <a:pt x="4313" y="7331"/>
                    </a:lnTo>
                    <a:lnTo>
                      <a:pt x="3435" y="8287"/>
                    </a:lnTo>
                    <a:lnTo>
                      <a:pt x="2710" y="9243"/>
                    </a:lnTo>
                    <a:lnTo>
                      <a:pt x="1947" y="10226"/>
                    </a:lnTo>
                    <a:lnTo>
                      <a:pt x="1183" y="11208"/>
                    </a:lnTo>
                    <a:lnTo>
                      <a:pt x="725" y="12218"/>
                    </a:lnTo>
                    <a:lnTo>
                      <a:pt x="305" y="13201"/>
                    </a:lnTo>
                    <a:lnTo>
                      <a:pt x="38" y="14290"/>
                    </a:lnTo>
                    <a:lnTo>
                      <a:pt x="0" y="15378"/>
                    </a:lnTo>
                    <a:lnTo>
                      <a:pt x="115" y="16547"/>
                    </a:lnTo>
                    <a:lnTo>
                      <a:pt x="420" y="17397"/>
                    </a:lnTo>
                    <a:lnTo>
                      <a:pt x="1031" y="18141"/>
                    </a:lnTo>
                    <a:lnTo>
                      <a:pt x="1908" y="18752"/>
                    </a:lnTo>
                    <a:lnTo>
                      <a:pt x="2901" y="19230"/>
                    </a:lnTo>
                    <a:lnTo>
                      <a:pt x="4084" y="19575"/>
                    </a:lnTo>
                    <a:lnTo>
                      <a:pt x="5305" y="19841"/>
                    </a:lnTo>
                    <a:lnTo>
                      <a:pt x="6679" y="19973"/>
                    </a:lnTo>
                    <a:lnTo>
                      <a:pt x="8015" y="19973"/>
                    </a:lnTo>
                    <a:lnTo>
                      <a:pt x="9389" y="19867"/>
                    </a:lnTo>
                    <a:lnTo>
                      <a:pt x="10611" y="19628"/>
                    </a:lnTo>
                    <a:lnTo>
                      <a:pt x="11832" y="19336"/>
                    </a:lnTo>
                    <a:lnTo>
                      <a:pt x="12824" y="18884"/>
                    </a:lnTo>
                    <a:lnTo>
                      <a:pt x="13664" y="18327"/>
                    </a:lnTo>
                    <a:lnTo>
                      <a:pt x="14313" y="17636"/>
                    </a:lnTo>
                    <a:lnTo>
                      <a:pt x="14656" y="16839"/>
                    </a:lnTo>
                    <a:lnTo>
                      <a:pt x="14656" y="15910"/>
                    </a:lnTo>
                    <a:lnTo>
                      <a:pt x="14504" y="15432"/>
                    </a:lnTo>
                    <a:lnTo>
                      <a:pt x="14160" y="14927"/>
                    </a:lnTo>
                    <a:lnTo>
                      <a:pt x="13702" y="14529"/>
                    </a:lnTo>
                    <a:lnTo>
                      <a:pt x="13130" y="14210"/>
                    </a:lnTo>
                    <a:lnTo>
                      <a:pt x="12366" y="14130"/>
                    </a:lnTo>
                    <a:lnTo>
                      <a:pt x="11336" y="14210"/>
                    </a:lnTo>
                    <a:lnTo>
                      <a:pt x="10229" y="14661"/>
                    </a:lnTo>
                    <a:lnTo>
                      <a:pt x="8893" y="15378"/>
                    </a:lnTo>
                    <a:lnTo>
                      <a:pt x="9847" y="15378"/>
                    </a:lnTo>
                    <a:lnTo>
                      <a:pt x="10534" y="15538"/>
                    </a:lnTo>
                    <a:lnTo>
                      <a:pt x="10992" y="15777"/>
                    </a:lnTo>
                    <a:lnTo>
                      <a:pt x="11336" y="16069"/>
                    </a:lnTo>
                    <a:lnTo>
                      <a:pt x="11450" y="16388"/>
                    </a:lnTo>
                    <a:lnTo>
                      <a:pt x="11412" y="16786"/>
                    </a:lnTo>
                    <a:lnTo>
                      <a:pt x="11145" y="17158"/>
                    </a:lnTo>
                    <a:lnTo>
                      <a:pt x="10763" y="17477"/>
                    </a:lnTo>
                    <a:lnTo>
                      <a:pt x="10076" y="17902"/>
                    </a:lnTo>
                    <a:lnTo>
                      <a:pt x="9351" y="18247"/>
                    </a:lnTo>
                    <a:lnTo>
                      <a:pt x="8550" y="18513"/>
                    </a:lnTo>
                    <a:lnTo>
                      <a:pt x="7710" y="18725"/>
                    </a:lnTo>
                    <a:lnTo>
                      <a:pt x="6985" y="18831"/>
                    </a:lnTo>
                    <a:lnTo>
                      <a:pt x="6145" y="18858"/>
                    </a:lnTo>
                    <a:lnTo>
                      <a:pt x="5420" y="18831"/>
                    </a:lnTo>
                    <a:lnTo>
                      <a:pt x="4695" y="18725"/>
                    </a:lnTo>
                    <a:lnTo>
                      <a:pt x="4008" y="18513"/>
                    </a:lnTo>
                    <a:lnTo>
                      <a:pt x="3359" y="18327"/>
                    </a:lnTo>
                    <a:lnTo>
                      <a:pt x="2786" y="18008"/>
                    </a:lnTo>
                    <a:lnTo>
                      <a:pt x="2290" y="17663"/>
                    </a:lnTo>
                    <a:lnTo>
                      <a:pt x="1947" y="17264"/>
                    </a:lnTo>
                    <a:lnTo>
                      <a:pt x="1603" y="16786"/>
                    </a:lnTo>
                    <a:lnTo>
                      <a:pt x="1374" y="16282"/>
                    </a:lnTo>
                    <a:lnTo>
                      <a:pt x="1336" y="15697"/>
                    </a:lnTo>
                    <a:lnTo>
                      <a:pt x="1374" y="15086"/>
                    </a:lnTo>
                    <a:lnTo>
                      <a:pt x="1527" y="14475"/>
                    </a:lnTo>
                    <a:lnTo>
                      <a:pt x="1794" y="13865"/>
                    </a:lnTo>
                    <a:lnTo>
                      <a:pt x="2061" y="13307"/>
                    </a:lnTo>
                    <a:lnTo>
                      <a:pt x="2405" y="12722"/>
                    </a:lnTo>
                    <a:lnTo>
                      <a:pt x="2863" y="12191"/>
                    </a:lnTo>
                    <a:lnTo>
                      <a:pt x="3282" y="11607"/>
                    </a:lnTo>
                    <a:lnTo>
                      <a:pt x="3893" y="11129"/>
                    </a:lnTo>
                    <a:lnTo>
                      <a:pt x="4389" y="10651"/>
                    </a:lnTo>
                    <a:lnTo>
                      <a:pt x="5038" y="10199"/>
                    </a:lnTo>
                    <a:lnTo>
                      <a:pt x="5649" y="9774"/>
                    </a:lnTo>
                    <a:lnTo>
                      <a:pt x="6298" y="9376"/>
                    </a:lnTo>
                    <a:lnTo>
                      <a:pt x="6908" y="9031"/>
                    </a:lnTo>
                    <a:lnTo>
                      <a:pt x="7557" y="8712"/>
                    </a:lnTo>
                    <a:lnTo>
                      <a:pt x="8206" y="8473"/>
                    </a:lnTo>
                    <a:lnTo>
                      <a:pt x="8893" y="8181"/>
                    </a:lnTo>
                    <a:lnTo>
                      <a:pt x="10038" y="7862"/>
                    </a:lnTo>
                    <a:lnTo>
                      <a:pt x="10992" y="7570"/>
                    </a:lnTo>
                    <a:lnTo>
                      <a:pt x="11908" y="7490"/>
                    </a:lnTo>
                    <a:lnTo>
                      <a:pt x="12634" y="7437"/>
                    </a:lnTo>
                    <a:lnTo>
                      <a:pt x="13282" y="7517"/>
                    </a:lnTo>
                    <a:lnTo>
                      <a:pt x="13969" y="7676"/>
                    </a:lnTo>
                    <a:lnTo>
                      <a:pt x="14580" y="7942"/>
                    </a:lnTo>
                    <a:lnTo>
                      <a:pt x="15344" y="8287"/>
                    </a:lnTo>
                    <a:lnTo>
                      <a:pt x="15763" y="8738"/>
                    </a:lnTo>
                    <a:lnTo>
                      <a:pt x="15840" y="9243"/>
                    </a:lnTo>
                    <a:lnTo>
                      <a:pt x="15687" y="9774"/>
                    </a:lnTo>
                    <a:lnTo>
                      <a:pt x="15420" y="10279"/>
                    </a:lnTo>
                    <a:lnTo>
                      <a:pt x="15076" y="10810"/>
                    </a:lnTo>
                    <a:lnTo>
                      <a:pt x="14847" y="11208"/>
                    </a:lnTo>
                    <a:lnTo>
                      <a:pt x="14885" y="11501"/>
                    </a:lnTo>
                    <a:lnTo>
                      <a:pt x="15420" y="11687"/>
                    </a:lnTo>
                    <a:lnTo>
                      <a:pt x="16107" y="11687"/>
                    </a:lnTo>
                    <a:lnTo>
                      <a:pt x="16794" y="11554"/>
                    </a:lnTo>
                    <a:lnTo>
                      <a:pt x="17443" y="11341"/>
                    </a:lnTo>
                    <a:lnTo>
                      <a:pt x="17977" y="10996"/>
                    </a:lnTo>
                    <a:lnTo>
                      <a:pt x="18511" y="10651"/>
                    </a:lnTo>
                    <a:lnTo>
                      <a:pt x="18969" y="10226"/>
                    </a:lnTo>
                    <a:lnTo>
                      <a:pt x="19313" y="9721"/>
                    </a:lnTo>
                    <a:lnTo>
                      <a:pt x="19618" y="9163"/>
                    </a:lnTo>
                    <a:lnTo>
                      <a:pt x="19809" y="8632"/>
                    </a:lnTo>
                    <a:lnTo>
                      <a:pt x="19962" y="8101"/>
                    </a:lnTo>
                    <a:lnTo>
                      <a:pt x="19962" y="7543"/>
                    </a:lnTo>
                    <a:lnTo>
                      <a:pt x="19924" y="7039"/>
                    </a:lnTo>
                    <a:lnTo>
                      <a:pt x="19771" y="6560"/>
                    </a:lnTo>
                    <a:lnTo>
                      <a:pt x="19466" y="6135"/>
                    </a:lnTo>
                    <a:lnTo>
                      <a:pt x="19122" y="5790"/>
                    </a:lnTo>
                    <a:lnTo>
                      <a:pt x="18626" y="5471"/>
                    </a:lnTo>
                    <a:lnTo>
                      <a:pt x="17557" y="5153"/>
                    </a:lnTo>
                    <a:lnTo>
                      <a:pt x="16527" y="4861"/>
                    </a:lnTo>
                    <a:lnTo>
                      <a:pt x="15458" y="4728"/>
                    </a:lnTo>
                    <a:lnTo>
                      <a:pt x="14389" y="4728"/>
                    </a:lnTo>
                    <a:lnTo>
                      <a:pt x="13321" y="4807"/>
                    </a:lnTo>
                    <a:lnTo>
                      <a:pt x="12328" y="5020"/>
                    </a:lnTo>
                    <a:lnTo>
                      <a:pt x="11221" y="5312"/>
                    </a:lnTo>
                    <a:lnTo>
                      <a:pt x="10191" y="5710"/>
                    </a:lnTo>
                    <a:lnTo>
                      <a:pt x="9160" y="6162"/>
                    </a:lnTo>
                    <a:lnTo>
                      <a:pt x="8053" y="6799"/>
                    </a:lnTo>
                    <a:lnTo>
                      <a:pt x="7061" y="7437"/>
                    </a:lnTo>
                    <a:lnTo>
                      <a:pt x="5992" y="8181"/>
                    </a:lnTo>
                    <a:lnTo>
                      <a:pt x="4962" y="9031"/>
                    </a:lnTo>
                    <a:lnTo>
                      <a:pt x="3931" y="9934"/>
                    </a:lnTo>
                    <a:lnTo>
                      <a:pt x="2901" y="10890"/>
                    </a:lnTo>
                    <a:lnTo>
                      <a:pt x="1908" y="11952"/>
                    </a:lnTo>
                    <a:lnTo>
                      <a:pt x="2023" y="11580"/>
                    </a:lnTo>
                    <a:lnTo>
                      <a:pt x="2290" y="11155"/>
                    </a:lnTo>
                    <a:lnTo>
                      <a:pt x="2786" y="10624"/>
                    </a:lnTo>
                    <a:lnTo>
                      <a:pt x="3282" y="9960"/>
                    </a:lnTo>
                    <a:lnTo>
                      <a:pt x="3969" y="9243"/>
                    </a:lnTo>
                    <a:lnTo>
                      <a:pt x="4695" y="8499"/>
                    </a:lnTo>
                    <a:lnTo>
                      <a:pt x="5458" y="7649"/>
                    </a:lnTo>
                    <a:lnTo>
                      <a:pt x="6298" y="6799"/>
                    </a:lnTo>
                    <a:lnTo>
                      <a:pt x="7023" y="5896"/>
                    </a:lnTo>
                    <a:lnTo>
                      <a:pt x="7710" y="4967"/>
                    </a:lnTo>
                    <a:lnTo>
                      <a:pt x="8473" y="4117"/>
                    </a:lnTo>
                    <a:lnTo>
                      <a:pt x="9122" y="3214"/>
                    </a:lnTo>
                    <a:lnTo>
                      <a:pt x="9542" y="2337"/>
                    </a:lnTo>
                    <a:lnTo>
                      <a:pt x="9885" y="1514"/>
                    </a:lnTo>
                    <a:lnTo>
                      <a:pt x="10076" y="717"/>
                    </a:lnTo>
                    <a:lnTo>
                      <a:pt x="10076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3379" y="12446"/>
                <a:ext cx="9330" cy="4323"/>
              </a:xfrm>
              <a:custGeom>
                <a:avLst/>
                <a:gdLst>
                  <a:gd name="T0" fmla="*/ 0 w 20000"/>
                  <a:gd name="T1" fmla="*/ 909 h 20000"/>
                  <a:gd name="T2" fmla="*/ 203 w 20000"/>
                  <a:gd name="T3" fmla="*/ 738 h 20000"/>
                  <a:gd name="T4" fmla="*/ 491 w 20000"/>
                  <a:gd name="T5" fmla="*/ 583 h 20000"/>
                  <a:gd name="T6" fmla="*/ 881 w 20000"/>
                  <a:gd name="T7" fmla="*/ 444 h 20000"/>
                  <a:gd name="T8" fmla="*/ 1270 w 20000"/>
                  <a:gd name="T9" fmla="*/ 323 h 20000"/>
                  <a:gd name="T10" fmla="*/ 1711 w 20000"/>
                  <a:gd name="T11" fmla="*/ 222 h 20000"/>
                  <a:gd name="T12" fmla="*/ 2134 w 20000"/>
                  <a:gd name="T13" fmla="*/ 134 h 20000"/>
                  <a:gd name="T14" fmla="*/ 2608 w 20000"/>
                  <a:gd name="T15" fmla="*/ 71 h 20000"/>
                  <a:gd name="T16" fmla="*/ 3049 w 20000"/>
                  <a:gd name="T17" fmla="*/ 25 h 20000"/>
                  <a:gd name="T18" fmla="*/ 3438 w 20000"/>
                  <a:gd name="T19" fmla="*/ 0 h 20000"/>
                  <a:gd name="T20" fmla="*/ 3794 w 20000"/>
                  <a:gd name="T21" fmla="*/ 0 h 20000"/>
                  <a:gd name="T22" fmla="*/ 4065 w 20000"/>
                  <a:gd name="T23" fmla="*/ 25 h 20000"/>
                  <a:gd name="T24" fmla="*/ 4251 w 20000"/>
                  <a:gd name="T25" fmla="*/ 75 h 20000"/>
                  <a:gd name="T26" fmla="*/ 4336 w 20000"/>
                  <a:gd name="T27" fmla="*/ 151 h 20000"/>
                  <a:gd name="T28" fmla="*/ 4318 w 20000"/>
                  <a:gd name="T29" fmla="*/ 251 h 20000"/>
                  <a:gd name="T30" fmla="*/ 4149 w 20000"/>
                  <a:gd name="T31" fmla="*/ 377 h 20000"/>
                  <a:gd name="T32" fmla="*/ 3828 w 20000"/>
                  <a:gd name="T33" fmla="*/ 536 h 20000"/>
                  <a:gd name="T34" fmla="*/ 3844 w 20000"/>
                  <a:gd name="T35" fmla="*/ 532 h 20000"/>
                  <a:gd name="T36" fmla="*/ 3844 w 20000"/>
                  <a:gd name="T37" fmla="*/ 515 h 20000"/>
                  <a:gd name="T38" fmla="*/ 3878 w 20000"/>
                  <a:gd name="T39" fmla="*/ 486 h 20000"/>
                  <a:gd name="T40" fmla="*/ 3844 w 20000"/>
                  <a:gd name="T41" fmla="*/ 457 h 20000"/>
                  <a:gd name="T42" fmla="*/ 3794 w 20000"/>
                  <a:gd name="T43" fmla="*/ 419 h 20000"/>
                  <a:gd name="T44" fmla="*/ 3658 w 20000"/>
                  <a:gd name="T45" fmla="*/ 377 h 20000"/>
                  <a:gd name="T46" fmla="*/ 3421 w 20000"/>
                  <a:gd name="T47" fmla="*/ 331 h 20000"/>
                  <a:gd name="T48" fmla="*/ 3082 w 20000"/>
                  <a:gd name="T49" fmla="*/ 289 h 20000"/>
                  <a:gd name="T50" fmla="*/ 2896 w 20000"/>
                  <a:gd name="T51" fmla="*/ 281 h 20000"/>
                  <a:gd name="T52" fmla="*/ 2676 w 20000"/>
                  <a:gd name="T53" fmla="*/ 289 h 20000"/>
                  <a:gd name="T54" fmla="*/ 2422 w 20000"/>
                  <a:gd name="T55" fmla="*/ 323 h 20000"/>
                  <a:gd name="T56" fmla="*/ 2134 w 20000"/>
                  <a:gd name="T57" fmla="*/ 365 h 20000"/>
                  <a:gd name="T58" fmla="*/ 1897 w 20000"/>
                  <a:gd name="T59" fmla="*/ 423 h 20000"/>
                  <a:gd name="T60" fmla="*/ 1609 w 20000"/>
                  <a:gd name="T61" fmla="*/ 486 h 20000"/>
                  <a:gd name="T62" fmla="*/ 1372 w 20000"/>
                  <a:gd name="T63" fmla="*/ 562 h 20000"/>
                  <a:gd name="T64" fmla="*/ 1101 w 20000"/>
                  <a:gd name="T65" fmla="*/ 629 h 20000"/>
                  <a:gd name="T66" fmla="*/ 881 w 20000"/>
                  <a:gd name="T67" fmla="*/ 704 h 20000"/>
                  <a:gd name="T68" fmla="*/ 627 w 20000"/>
                  <a:gd name="T69" fmla="*/ 767 h 20000"/>
                  <a:gd name="T70" fmla="*/ 440 w 20000"/>
                  <a:gd name="T71" fmla="*/ 830 h 20000"/>
                  <a:gd name="T72" fmla="*/ 254 w 20000"/>
                  <a:gd name="T73" fmla="*/ 880 h 20000"/>
                  <a:gd name="T74" fmla="*/ 118 w 20000"/>
                  <a:gd name="T75" fmla="*/ 913 h 20000"/>
                  <a:gd name="T76" fmla="*/ 34 w 20000"/>
                  <a:gd name="T77" fmla="*/ 930 h 20000"/>
                  <a:gd name="T78" fmla="*/ 0 w 20000"/>
                  <a:gd name="T79" fmla="*/ 930 h 20000"/>
                  <a:gd name="T80" fmla="*/ 0 w 20000"/>
                  <a:gd name="T81" fmla="*/ 909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0" y="19462"/>
                    </a:moveTo>
                    <a:lnTo>
                      <a:pt x="934" y="15785"/>
                    </a:lnTo>
                    <a:lnTo>
                      <a:pt x="2257" y="12466"/>
                    </a:lnTo>
                    <a:lnTo>
                      <a:pt x="4047" y="9507"/>
                    </a:lnTo>
                    <a:lnTo>
                      <a:pt x="5837" y="6906"/>
                    </a:lnTo>
                    <a:lnTo>
                      <a:pt x="7860" y="4753"/>
                    </a:lnTo>
                    <a:lnTo>
                      <a:pt x="9805" y="2870"/>
                    </a:lnTo>
                    <a:lnTo>
                      <a:pt x="11984" y="1525"/>
                    </a:lnTo>
                    <a:lnTo>
                      <a:pt x="14008" y="538"/>
                    </a:lnTo>
                    <a:lnTo>
                      <a:pt x="15798" y="0"/>
                    </a:lnTo>
                    <a:lnTo>
                      <a:pt x="17432" y="0"/>
                    </a:lnTo>
                    <a:lnTo>
                      <a:pt x="18677" y="538"/>
                    </a:lnTo>
                    <a:lnTo>
                      <a:pt x="19533" y="1614"/>
                    </a:lnTo>
                    <a:lnTo>
                      <a:pt x="19922" y="3229"/>
                    </a:lnTo>
                    <a:lnTo>
                      <a:pt x="19844" y="5381"/>
                    </a:lnTo>
                    <a:lnTo>
                      <a:pt x="19066" y="8072"/>
                    </a:lnTo>
                    <a:lnTo>
                      <a:pt x="17588" y="11480"/>
                    </a:lnTo>
                    <a:lnTo>
                      <a:pt x="17665" y="11390"/>
                    </a:lnTo>
                    <a:lnTo>
                      <a:pt x="17665" y="11031"/>
                    </a:lnTo>
                    <a:lnTo>
                      <a:pt x="17821" y="10404"/>
                    </a:lnTo>
                    <a:lnTo>
                      <a:pt x="17665" y="9776"/>
                    </a:lnTo>
                    <a:lnTo>
                      <a:pt x="17432" y="8969"/>
                    </a:lnTo>
                    <a:lnTo>
                      <a:pt x="16809" y="8072"/>
                    </a:lnTo>
                    <a:lnTo>
                      <a:pt x="15720" y="7085"/>
                    </a:lnTo>
                    <a:lnTo>
                      <a:pt x="14163" y="6188"/>
                    </a:lnTo>
                    <a:lnTo>
                      <a:pt x="13307" y="6009"/>
                    </a:lnTo>
                    <a:lnTo>
                      <a:pt x="12296" y="6188"/>
                    </a:lnTo>
                    <a:lnTo>
                      <a:pt x="11128" y="6906"/>
                    </a:lnTo>
                    <a:lnTo>
                      <a:pt x="9805" y="7803"/>
                    </a:lnTo>
                    <a:lnTo>
                      <a:pt x="8716" y="9058"/>
                    </a:lnTo>
                    <a:lnTo>
                      <a:pt x="7393" y="10404"/>
                    </a:lnTo>
                    <a:lnTo>
                      <a:pt x="6304" y="12018"/>
                    </a:lnTo>
                    <a:lnTo>
                      <a:pt x="5058" y="13453"/>
                    </a:lnTo>
                    <a:lnTo>
                      <a:pt x="4047" y="15067"/>
                    </a:lnTo>
                    <a:lnTo>
                      <a:pt x="2879" y="16413"/>
                    </a:lnTo>
                    <a:lnTo>
                      <a:pt x="2023" y="17758"/>
                    </a:lnTo>
                    <a:lnTo>
                      <a:pt x="1167" y="18834"/>
                    </a:lnTo>
                    <a:lnTo>
                      <a:pt x="545" y="19552"/>
                    </a:lnTo>
                    <a:lnTo>
                      <a:pt x="156" y="19910"/>
                    </a:lnTo>
                    <a:lnTo>
                      <a:pt x="0" y="19910"/>
                    </a:lnTo>
                    <a:lnTo>
                      <a:pt x="0" y="1946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2" y="5212"/>
                <a:ext cx="6102" cy="8590"/>
              </a:xfrm>
              <a:custGeom>
                <a:avLst/>
                <a:gdLst>
                  <a:gd name="T0" fmla="*/ 532 w 20000"/>
                  <a:gd name="T1" fmla="*/ 3681 h 20000"/>
                  <a:gd name="T2" fmla="*/ 587 w 20000"/>
                  <a:gd name="T3" fmla="*/ 3581 h 20000"/>
                  <a:gd name="T4" fmla="*/ 621 w 20000"/>
                  <a:gd name="T5" fmla="*/ 3489 h 20000"/>
                  <a:gd name="T6" fmla="*/ 687 w 20000"/>
                  <a:gd name="T7" fmla="*/ 3398 h 20000"/>
                  <a:gd name="T8" fmla="*/ 731 w 20000"/>
                  <a:gd name="T9" fmla="*/ 3314 h 20000"/>
                  <a:gd name="T10" fmla="*/ 798 w 20000"/>
                  <a:gd name="T11" fmla="*/ 3206 h 20000"/>
                  <a:gd name="T12" fmla="*/ 853 w 20000"/>
                  <a:gd name="T13" fmla="*/ 3098 h 20000"/>
                  <a:gd name="T14" fmla="*/ 953 w 20000"/>
                  <a:gd name="T15" fmla="*/ 3006 h 20000"/>
                  <a:gd name="T16" fmla="*/ 1053 w 20000"/>
                  <a:gd name="T17" fmla="*/ 2882 h 20000"/>
                  <a:gd name="T18" fmla="*/ 1452 w 20000"/>
                  <a:gd name="T19" fmla="*/ 2340 h 20000"/>
                  <a:gd name="T20" fmla="*/ 1695 w 20000"/>
                  <a:gd name="T21" fmla="*/ 1840 h 20000"/>
                  <a:gd name="T22" fmla="*/ 1828 w 20000"/>
                  <a:gd name="T23" fmla="*/ 1407 h 20000"/>
                  <a:gd name="T24" fmla="*/ 1851 w 20000"/>
                  <a:gd name="T25" fmla="*/ 1024 h 20000"/>
                  <a:gd name="T26" fmla="*/ 1795 w 20000"/>
                  <a:gd name="T27" fmla="*/ 700 h 20000"/>
                  <a:gd name="T28" fmla="*/ 1662 w 20000"/>
                  <a:gd name="T29" fmla="*/ 450 h 20000"/>
                  <a:gd name="T30" fmla="*/ 1496 w 20000"/>
                  <a:gd name="T31" fmla="*/ 233 h 20000"/>
                  <a:gd name="T32" fmla="*/ 1263 w 20000"/>
                  <a:gd name="T33" fmla="*/ 100 h 20000"/>
                  <a:gd name="T34" fmla="*/ 1019 w 20000"/>
                  <a:gd name="T35" fmla="*/ 8 h 20000"/>
                  <a:gd name="T36" fmla="*/ 765 w 20000"/>
                  <a:gd name="T37" fmla="*/ 0 h 20000"/>
                  <a:gd name="T38" fmla="*/ 554 w 20000"/>
                  <a:gd name="T39" fmla="*/ 42 h 20000"/>
                  <a:gd name="T40" fmla="*/ 321 w 20000"/>
                  <a:gd name="T41" fmla="*/ 158 h 20000"/>
                  <a:gd name="T42" fmla="*/ 155 w 20000"/>
                  <a:gd name="T43" fmla="*/ 341 h 20000"/>
                  <a:gd name="T44" fmla="*/ 44 w 20000"/>
                  <a:gd name="T45" fmla="*/ 591 h 20000"/>
                  <a:gd name="T46" fmla="*/ 0 w 20000"/>
                  <a:gd name="T47" fmla="*/ 916 h 20000"/>
                  <a:gd name="T48" fmla="*/ 56 w 20000"/>
                  <a:gd name="T49" fmla="*/ 1307 h 20000"/>
                  <a:gd name="T50" fmla="*/ 67 w 20000"/>
                  <a:gd name="T51" fmla="*/ 1282 h 20000"/>
                  <a:gd name="T52" fmla="*/ 122 w 20000"/>
                  <a:gd name="T53" fmla="*/ 1225 h 20000"/>
                  <a:gd name="T54" fmla="*/ 189 w 20000"/>
                  <a:gd name="T55" fmla="*/ 1166 h 20000"/>
                  <a:gd name="T56" fmla="*/ 233 w 20000"/>
                  <a:gd name="T57" fmla="*/ 1124 h 20000"/>
                  <a:gd name="T58" fmla="*/ 288 w 20000"/>
                  <a:gd name="T59" fmla="*/ 1074 h 20000"/>
                  <a:gd name="T60" fmla="*/ 355 w 20000"/>
                  <a:gd name="T61" fmla="*/ 1041 h 20000"/>
                  <a:gd name="T62" fmla="*/ 443 w 20000"/>
                  <a:gd name="T63" fmla="*/ 999 h 20000"/>
                  <a:gd name="T64" fmla="*/ 565 w 20000"/>
                  <a:gd name="T65" fmla="*/ 975 h 20000"/>
                  <a:gd name="T66" fmla="*/ 654 w 20000"/>
                  <a:gd name="T67" fmla="*/ 958 h 20000"/>
                  <a:gd name="T68" fmla="*/ 765 w 20000"/>
                  <a:gd name="T69" fmla="*/ 958 h 20000"/>
                  <a:gd name="T70" fmla="*/ 887 w 20000"/>
                  <a:gd name="T71" fmla="*/ 975 h 20000"/>
                  <a:gd name="T72" fmla="*/ 997 w 20000"/>
                  <a:gd name="T73" fmla="*/ 1008 h 20000"/>
                  <a:gd name="T74" fmla="*/ 1119 w 20000"/>
                  <a:gd name="T75" fmla="*/ 1108 h 20000"/>
                  <a:gd name="T76" fmla="*/ 1197 w 20000"/>
                  <a:gd name="T77" fmla="*/ 1216 h 20000"/>
                  <a:gd name="T78" fmla="*/ 1241 w 20000"/>
                  <a:gd name="T79" fmla="*/ 1349 h 20000"/>
                  <a:gd name="T80" fmla="*/ 1241 w 20000"/>
                  <a:gd name="T81" fmla="*/ 1508 h 20000"/>
                  <a:gd name="T82" fmla="*/ 1208 w 20000"/>
                  <a:gd name="T83" fmla="*/ 1682 h 20000"/>
                  <a:gd name="T84" fmla="*/ 1164 w 20000"/>
                  <a:gd name="T85" fmla="*/ 1874 h 20000"/>
                  <a:gd name="T86" fmla="*/ 1097 w 20000"/>
                  <a:gd name="T87" fmla="*/ 2065 h 20000"/>
                  <a:gd name="T88" fmla="*/ 1008 w 20000"/>
                  <a:gd name="T89" fmla="*/ 2274 h 20000"/>
                  <a:gd name="T90" fmla="*/ 909 w 20000"/>
                  <a:gd name="T91" fmla="*/ 2473 h 20000"/>
                  <a:gd name="T92" fmla="*/ 820 w 20000"/>
                  <a:gd name="T93" fmla="*/ 2673 h 20000"/>
                  <a:gd name="T94" fmla="*/ 731 w 20000"/>
                  <a:gd name="T95" fmla="*/ 2865 h 20000"/>
                  <a:gd name="T96" fmla="*/ 643 w 20000"/>
                  <a:gd name="T97" fmla="*/ 3056 h 20000"/>
                  <a:gd name="T98" fmla="*/ 587 w 20000"/>
                  <a:gd name="T99" fmla="*/ 3240 h 20000"/>
                  <a:gd name="T100" fmla="*/ 554 w 20000"/>
                  <a:gd name="T101" fmla="*/ 3406 h 20000"/>
                  <a:gd name="T102" fmla="*/ 521 w 20000"/>
                  <a:gd name="T103" fmla="*/ 3556 h 20000"/>
                  <a:gd name="T104" fmla="*/ 532 w 20000"/>
                  <a:gd name="T105" fmla="*/ 3681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5714" y="19955"/>
                    </a:moveTo>
                    <a:lnTo>
                      <a:pt x="6310" y="19413"/>
                    </a:lnTo>
                    <a:lnTo>
                      <a:pt x="6667" y="18916"/>
                    </a:lnTo>
                    <a:lnTo>
                      <a:pt x="7381" y="18420"/>
                    </a:lnTo>
                    <a:lnTo>
                      <a:pt x="7857" y="17968"/>
                    </a:lnTo>
                    <a:lnTo>
                      <a:pt x="8571" y="17381"/>
                    </a:lnTo>
                    <a:lnTo>
                      <a:pt x="9167" y="16795"/>
                    </a:lnTo>
                    <a:lnTo>
                      <a:pt x="10238" y="16298"/>
                    </a:lnTo>
                    <a:lnTo>
                      <a:pt x="11310" y="15621"/>
                    </a:lnTo>
                    <a:lnTo>
                      <a:pt x="15595" y="12686"/>
                    </a:lnTo>
                    <a:lnTo>
                      <a:pt x="18214" y="9977"/>
                    </a:lnTo>
                    <a:lnTo>
                      <a:pt x="19643" y="7630"/>
                    </a:lnTo>
                    <a:lnTo>
                      <a:pt x="19881" y="5553"/>
                    </a:lnTo>
                    <a:lnTo>
                      <a:pt x="19286" y="3792"/>
                    </a:lnTo>
                    <a:lnTo>
                      <a:pt x="17857" y="2438"/>
                    </a:lnTo>
                    <a:lnTo>
                      <a:pt x="16071" y="1264"/>
                    </a:lnTo>
                    <a:lnTo>
                      <a:pt x="13571" y="542"/>
                    </a:lnTo>
                    <a:lnTo>
                      <a:pt x="10952" y="45"/>
                    </a:lnTo>
                    <a:lnTo>
                      <a:pt x="8214" y="0"/>
                    </a:lnTo>
                    <a:lnTo>
                      <a:pt x="5952" y="226"/>
                    </a:lnTo>
                    <a:lnTo>
                      <a:pt x="3452" y="858"/>
                    </a:lnTo>
                    <a:lnTo>
                      <a:pt x="1667" y="1851"/>
                    </a:lnTo>
                    <a:lnTo>
                      <a:pt x="476" y="3205"/>
                    </a:lnTo>
                    <a:lnTo>
                      <a:pt x="0" y="4966"/>
                    </a:lnTo>
                    <a:lnTo>
                      <a:pt x="595" y="7088"/>
                    </a:lnTo>
                    <a:lnTo>
                      <a:pt x="714" y="6953"/>
                    </a:lnTo>
                    <a:lnTo>
                      <a:pt x="1310" y="6637"/>
                    </a:lnTo>
                    <a:lnTo>
                      <a:pt x="2024" y="6321"/>
                    </a:lnTo>
                    <a:lnTo>
                      <a:pt x="2500" y="6095"/>
                    </a:lnTo>
                    <a:lnTo>
                      <a:pt x="3095" y="5824"/>
                    </a:lnTo>
                    <a:lnTo>
                      <a:pt x="3810" y="5643"/>
                    </a:lnTo>
                    <a:lnTo>
                      <a:pt x="4762" y="5418"/>
                    </a:lnTo>
                    <a:lnTo>
                      <a:pt x="6071" y="5282"/>
                    </a:lnTo>
                    <a:lnTo>
                      <a:pt x="7024" y="5192"/>
                    </a:lnTo>
                    <a:lnTo>
                      <a:pt x="8214" y="5192"/>
                    </a:lnTo>
                    <a:lnTo>
                      <a:pt x="9524" y="5282"/>
                    </a:lnTo>
                    <a:lnTo>
                      <a:pt x="10714" y="5463"/>
                    </a:lnTo>
                    <a:lnTo>
                      <a:pt x="12024" y="6005"/>
                    </a:lnTo>
                    <a:lnTo>
                      <a:pt x="12857" y="6591"/>
                    </a:lnTo>
                    <a:lnTo>
                      <a:pt x="13333" y="7314"/>
                    </a:lnTo>
                    <a:lnTo>
                      <a:pt x="13333" y="8172"/>
                    </a:lnTo>
                    <a:lnTo>
                      <a:pt x="12976" y="9120"/>
                    </a:lnTo>
                    <a:lnTo>
                      <a:pt x="12500" y="10158"/>
                    </a:lnTo>
                    <a:lnTo>
                      <a:pt x="11786" y="11196"/>
                    </a:lnTo>
                    <a:lnTo>
                      <a:pt x="10833" y="12325"/>
                    </a:lnTo>
                    <a:lnTo>
                      <a:pt x="9762" y="13409"/>
                    </a:lnTo>
                    <a:lnTo>
                      <a:pt x="8810" y="14492"/>
                    </a:lnTo>
                    <a:lnTo>
                      <a:pt x="7857" y="15530"/>
                    </a:lnTo>
                    <a:lnTo>
                      <a:pt x="6905" y="16569"/>
                    </a:lnTo>
                    <a:lnTo>
                      <a:pt x="6310" y="17562"/>
                    </a:lnTo>
                    <a:lnTo>
                      <a:pt x="5952" y="18465"/>
                    </a:lnTo>
                    <a:lnTo>
                      <a:pt x="5595" y="19278"/>
                    </a:lnTo>
                    <a:lnTo>
                      <a:pt x="5714" y="1995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0" y="16"/>
              <a:ext cx="1196" cy="1415"/>
              <a:chOff x="2" y="2"/>
              <a:chExt cx="19997" cy="19997"/>
            </a:xfrm>
            <a:grpFill/>
          </p:grpSpPr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10201" y="15590"/>
                <a:ext cx="3812" cy="2233"/>
              </a:xfrm>
              <a:custGeom>
                <a:avLst/>
                <a:gdLst>
                  <a:gd name="T0" fmla="*/ 263 w 20000"/>
                  <a:gd name="T1" fmla="*/ 50 h 20000"/>
                  <a:gd name="T2" fmla="*/ 263 w 20000"/>
                  <a:gd name="T3" fmla="*/ 20 h 20000"/>
                  <a:gd name="T4" fmla="*/ 332 w 20000"/>
                  <a:gd name="T5" fmla="*/ 15 h 20000"/>
                  <a:gd name="T6" fmla="*/ 360 w 20000"/>
                  <a:gd name="T7" fmla="*/ 48 h 20000"/>
                  <a:gd name="T8" fmla="*/ 415 w 20000"/>
                  <a:gd name="T9" fmla="*/ 0 h 20000"/>
                  <a:gd name="T10" fmla="*/ 491 w 20000"/>
                  <a:gd name="T11" fmla="*/ 6 h 20000"/>
                  <a:gd name="T12" fmla="*/ 450 w 20000"/>
                  <a:gd name="T13" fmla="*/ 59 h 20000"/>
                  <a:gd name="T14" fmla="*/ 526 w 20000"/>
                  <a:gd name="T15" fmla="*/ 39 h 20000"/>
                  <a:gd name="T16" fmla="*/ 574 w 20000"/>
                  <a:gd name="T17" fmla="*/ 59 h 20000"/>
                  <a:gd name="T18" fmla="*/ 533 w 20000"/>
                  <a:gd name="T19" fmla="*/ 82 h 20000"/>
                  <a:gd name="T20" fmla="*/ 609 w 20000"/>
                  <a:gd name="T21" fmla="*/ 76 h 20000"/>
                  <a:gd name="T22" fmla="*/ 637 w 20000"/>
                  <a:gd name="T23" fmla="*/ 91 h 20000"/>
                  <a:gd name="T24" fmla="*/ 567 w 20000"/>
                  <a:gd name="T25" fmla="*/ 102 h 20000"/>
                  <a:gd name="T26" fmla="*/ 720 w 20000"/>
                  <a:gd name="T27" fmla="*/ 102 h 20000"/>
                  <a:gd name="T28" fmla="*/ 720 w 20000"/>
                  <a:gd name="T29" fmla="*/ 132 h 20000"/>
                  <a:gd name="T30" fmla="*/ 567 w 20000"/>
                  <a:gd name="T31" fmla="*/ 137 h 20000"/>
                  <a:gd name="T32" fmla="*/ 637 w 20000"/>
                  <a:gd name="T33" fmla="*/ 152 h 20000"/>
                  <a:gd name="T34" fmla="*/ 609 w 20000"/>
                  <a:gd name="T35" fmla="*/ 171 h 20000"/>
                  <a:gd name="T36" fmla="*/ 526 w 20000"/>
                  <a:gd name="T37" fmla="*/ 167 h 20000"/>
                  <a:gd name="T38" fmla="*/ 574 w 20000"/>
                  <a:gd name="T39" fmla="*/ 191 h 20000"/>
                  <a:gd name="T40" fmla="*/ 512 w 20000"/>
                  <a:gd name="T41" fmla="*/ 208 h 20000"/>
                  <a:gd name="T42" fmla="*/ 443 w 20000"/>
                  <a:gd name="T43" fmla="*/ 189 h 20000"/>
                  <a:gd name="T44" fmla="*/ 491 w 20000"/>
                  <a:gd name="T45" fmla="*/ 241 h 20000"/>
                  <a:gd name="T46" fmla="*/ 436 w 20000"/>
                  <a:gd name="T47" fmla="*/ 247 h 20000"/>
                  <a:gd name="T48" fmla="*/ 374 w 20000"/>
                  <a:gd name="T49" fmla="*/ 197 h 20000"/>
                  <a:gd name="T50" fmla="*/ 360 w 20000"/>
                  <a:gd name="T51" fmla="*/ 230 h 20000"/>
                  <a:gd name="T52" fmla="*/ 291 w 20000"/>
                  <a:gd name="T53" fmla="*/ 223 h 20000"/>
                  <a:gd name="T54" fmla="*/ 284 w 20000"/>
                  <a:gd name="T55" fmla="*/ 193 h 20000"/>
                  <a:gd name="T56" fmla="*/ 221 w 20000"/>
                  <a:gd name="T57" fmla="*/ 219 h 20000"/>
                  <a:gd name="T58" fmla="*/ 152 w 20000"/>
                  <a:gd name="T59" fmla="*/ 202 h 20000"/>
                  <a:gd name="T60" fmla="*/ 187 w 20000"/>
                  <a:gd name="T61" fmla="*/ 173 h 20000"/>
                  <a:gd name="T62" fmla="*/ 42 w 20000"/>
                  <a:gd name="T63" fmla="*/ 202 h 20000"/>
                  <a:gd name="T64" fmla="*/ 0 w 20000"/>
                  <a:gd name="T65" fmla="*/ 180 h 20000"/>
                  <a:gd name="T66" fmla="*/ 111 w 20000"/>
                  <a:gd name="T67" fmla="*/ 154 h 20000"/>
                  <a:gd name="T68" fmla="*/ 34 w 20000"/>
                  <a:gd name="T69" fmla="*/ 158 h 20000"/>
                  <a:gd name="T70" fmla="*/ 28 w 20000"/>
                  <a:gd name="T71" fmla="*/ 139 h 20000"/>
                  <a:gd name="T72" fmla="*/ 97 w 20000"/>
                  <a:gd name="T73" fmla="*/ 130 h 20000"/>
                  <a:gd name="T74" fmla="*/ 28 w 20000"/>
                  <a:gd name="T75" fmla="*/ 121 h 20000"/>
                  <a:gd name="T76" fmla="*/ 34 w 20000"/>
                  <a:gd name="T77" fmla="*/ 91 h 20000"/>
                  <a:gd name="T78" fmla="*/ 111 w 20000"/>
                  <a:gd name="T79" fmla="*/ 91 h 20000"/>
                  <a:gd name="T80" fmla="*/ 7 w 20000"/>
                  <a:gd name="T81" fmla="*/ 61 h 20000"/>
                  <a:gd name="T82" fmla="*/ 42 w 20000"/>
                  <a:gd name="T83" fmla="*/ 39 h 20000"/>
                  <a:gd name="T84" fmla="*/ 201 w 20000"/>
                  <a:gd name="T85" fmla="*/ 67 h 20000"/>
                  <a:gd name="T86" fmla="*/ 159 w 20000"/>
                  <a:gd name="T87" fmla="*/ 37 h 20000"/>
                  <a:gd name="T88" fmla="*/ 208 w 20000"/>
                  <a:gd name="T89" fmla="*/ 26 h 20000"/>
                  <a:gd name="T90" fmla="*/ 263 w 20000"/>
                  <a:gd name="T91" fmla="*/ 50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7238" y="4000"/>
                    </a:moveTo>
                    <a:lnTo>
                      <a:pt x="7238" y="1565"/>
                    </a:lnTo>
                    <a:lnTo>
                      <a:pt x="9143" y="1217"/>
                    </a:lnTo>
                    <a:lnTo>
                      <a:pt x="9905" y="3826"/>
                    </a:lnTo>
                    <a:lnTo>
                      <a:pt x="11429" y="0"/>
                    </a:lnTo>
                    <a:lnTo>
                      <a:pt x="13524" y="522"/>
                    </a:lnTo>
                    <a:lnTo>
                      <a:pt x="12381" y="4696"/>
                    </a:lnTo>
                    <a:lnTo>
                      <a:pt x="14476" y="3130"/>
                    </a:lnTo>
                    <a:lnTo>
                      <a:pt x="15810" y="4696"/>
                    </a:lnTo>
                    <a:lnTo>
                      <a:pt x="14667" y="6609"/>
                    </a:lnTo>
                    <a:lnTo>
                      <a:pt x="16762" y="6087"/>
                    </a:lnTo>
                    <a:lnTo>
                      <a:pt x="17524" y="7304"/>
                    </a:lnTo>
                    <a:lnTo>
                      <a:pt x="15619" y="8174"/>
                    </a:lnTo>
                    <a:lnTo>
                      <a:pt x="19810" y="8174"/>
                    </a:lnTo>
                    <a:lnTo>
                      <a:pt x="19810" y="10609"/>
                    </a:lnTo>
                    <a:lnTo>
                      <a:pt x="15619" y="10957"/>
                    </a:lnTo>
                    <a:lnTo>
                      <a:pt x="17524" y="12174"/>
                    </a:lnTo>
                    <a:lnTo>
                      <a:pt x="16762" y="13739"/>
                    </a:lnTo>
                    <a:lnTo>
                      <a:pt x="14476" y="13391"/>
                    </a:lnTo>
                    <a:lnTo>
                      <a:pt x="15810" y="15304"/>
                    </a:lnTo>
                    <a:lnTo>
                      <a:pt x="14095" y="16696"/>
                    </a:lnTo>
                    <a:lnTo>
                      <a:pt x="12190" y="15130"/>
                    </a:lnTo>
                    <a:lnTo>
                      <a:pt x="13524" y="19304"/>
                    </a:lnTo>
                    <a:lnTo>
                      <a:pt x="12000" y="19826"/>
                    </a:lnTo>
                    <a:lnTo>
                      <a:pt x="10286" y="15826"/>
                    </a:lnTo>
                    <a:lnTo>
                      <a:pt x="9905" y="18435"/>
                    </a:lnTo>
                    <a:lnTo>
                      <a:pt x="8000" y="17913"/>
                    </a:lnTo>
                    <a:lnTo>
                      <a:pt x="7810" y="15478"/>
                    </a:lnTo>
                    <a:lnTo>
                      <a:pt x="6095" y="17565"/>
                    </a:lnTo>
                    <a:lnTo>
                      <a:pt x="4190" y="16174"/>
                    </a:lnTo>
                    <a:lnTo>
                      <a:pt x="5143" y="13913"/>
                    </a:lnTo>
                    <a:lnTo>
                      <a:pt x="1143" y="16174"/>
                    </a:lnTo>
                    <a:lnTo>
                      <a:pt x="0" y="14435"/>
                    </a:lnTo>
                    <a:lnTo>
                      <a:pt x="3048" y="12348"/>
                    </a:lnTo>
                    <a:lnTo>
                      <a:pt x="952" y="12696"/>
                    </a:lnTo>
                    <a:lnTo>
                      <a:pt x="762" y="11130"/>
                    </a:lnTo>
                    <a:lnTo>
                      <a:pt x="2667" y="10435"/>
                    </a:lnTo>
                    <a:lnTo>
                      <a:pt x="762" y="9739"/>
                    </a:lnTo>
                    <a:lnTo>
                      <a:pt x="952" y="7304"/>
                    </a:lnTo>
                    <a:lnTo>
                      <a:pt x="3048" y="7304"/>
                    </a:lnTo>
                    <a:lnTo>
                      <a:pt x="190" y="4870"/>
                    </a:lnTo>
                    <a:lnTo>
                      <a:pt x="1143" y="3130"/>
                    </a:lnTo>
                    <a:lnTo>
                      <a:pt x="5524" y="5391"/>
                    </a:lnTo>
                    <a:lnTo>
                      <a:pt x="4381" y="2957"/>
                    </a:lnTo>
                    <a:lnTo>
                      <a:pt x="5714" y="2087"/>
                    </a:lnTo>
                    <a:lnTo>
                      <a:pt x="7238" y="400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36"/>
              <p:cNvSpPr>
                <a:spLocks/>
              </p:cNvSpPr>
              <p:nvPr/>
            </p:nvSpPr>
            <p:spPr bwMode="auto">
              <a:xfrm>
                <a:off x="10820" y="16056"/>
                <a:ext cx="2390" cy="1258"/>
              </a:xfrm>
              <a:custGeom>
                <a:avLst/>
                <a:gdLst>
                  <a:gd name="T0" fmla="*/ 104 w 20000"/>
                  <a:gd name="T1" fmla="*/ 2 h 20000"/>
                  <a:gd name="T2" fmla="*/ 74 w 20000"/>
                  <a:gd name="T3" fmla="*/ 5 h 20000"/>
                  <a:gd name="T4" fmla="*/ 48 w 20000"/>
                  <a:gd name="T5" fmla="*/ 8 h 20000"/>
                  <a:gd name="T6" fmla="*/ 30 w 20000"/>
                  <a:gd name="T7" fmla="*/ 16 h 20000"/>
                  <a:gd name="T8" fmla="*/ 13 w 20000"/>
                  <a:gd name="T9" fmla="*/ 22 h 20000"/>
                  <a:gd name="T10" fmla="*/ 0 w 20000"/>
                  <a:gd name="T11" fmla="*/ 28 h 20000"/>
                  <a:gd name="T12" fmla="*/ 0 w 20000"/>
                  <a:gd name="T13" fmla="*/ 37 h 20000"/>
                  <a:gd name="T14" fmla="*/ 0 w 20000"/>
                  <a:gd name="T15" fmla="*/ 44 h 20000"/>
                  <a:gd name="T16" fmla="*/ 9 w 20000"/>
                  <a:gd name="T17" fmla="*/ 52 h 20000"/>
                  <a:gd name="T18" fmla="*/ 17 w 20000"/>
                  <a:gd name="T19" fmla="*/ 58 h 20000"/>
                  <a:gd name="T20" fmla="*/ 35 w 20000"/>
                  <a:gd name="T21" fmla="*/ 65 h 20000"/>
                  <a:gd name="T22" fmla="*/ 48 w 20000"/>
                  <a:gd name="T23" fmla="*/ 71 h 20000"/>
                  <a:gd name="T24" fmla="*/ 74 w 20000"/>
                  <a:gd name="T25" fmla="*/ 75 h 20000"/>
                  <a:gd name="T26" fmla="*/ 104 w 20000"/>
                  <a:gd name="T27" fmla="*/ 77 h 20000"/>
                  <a:gd name="T28" fmla="*/ 130 w 20000"/>
                  <a:gd name="T29" fmla="*/ 78 h 20000"/>
                  <a:gd name="T30" fmla="*/ 156 w 20000"/>
                  <a:gd name="T31" fmla="*/ 78 h 20000"/>
                  <a:gd name="T32" fmla="*/ 186 w 20000"/>
                  <a:gd name="T33" fmla="*/ 77 h 20000"/>
                  <a:gd name="T34" fmla="*/ 208 w 20000"/>
                  <a:gd name="T35" fmla="*/ 73 h 20000"/>
                  <a:gd name="T36" fmla="*/ 234 w 20000"/>
                  <a:gd name="T37" fmla="*/ 68 h 20000"/>
                  <a:gd name="T38" fmla="*/ 247 w 20000"/>
                  <a:gd name="T39" fmla="*/ 63 h 20000"/>
                  <a:gd name="T40" fmla="*/ 264 w 20000"/>
                  <a:gd name="T41" fmla="*/ 56 h 20000"/>
                  <a:gd name="T42" fmla="*/ 277 w 20000"/>
                  <a:gd name="T43" fmla="*/ 50 h 20000"/>
                  <a:gd name="T44" fmla="*/ 281 w 20000"/>
                  <a:gd name="T45" fmla="*/ 43 h 20000"/>
                  <a:gd name="T46" fmla="*/ 281 w 20000"/>
                  <a:gd name="T47" fmla="*/ 35 h 20000"/>
                  <a:gd name="T48" fmla="*/ 268 w 20000"/>
                  <a:gd name="T49" fmla="*/ 27 h 20000"/>
                  <a:gd name="T50" fmla="*/ 260 w 20000"/>
                  <a:gd name="T51" fmla="*/ 21 h 20000"/>
                  <a:gd name="T52" fmla="*/ 247 w 20000"/>
                  <a:gd name="T53" fmla="*/ 15 h 20000"/>
                  <a:gd name="T54" fmla="*/ 229 w 20000"/>
                  <a:gd name="T55" fmla="*/ 8 h 20000"/>
                  <a:gd name="T56" fmla="*/ 203 w 20000"/>
                  <a:gd name="T57" fmla="*/ 5 h 20000"/>
                  <a:gd name="T58" fmla="*/ 182 w 20000"/>
                  <a:gd name="T59" fmla="*/ 2 h 20000"/>
                  <a:gd name="T60" fmla="*/ 156 w 20000"/>
                  <a:gd name="T61" fmla="*/ 0 h 20000"/>
                  <a:gd name="T62" fmla="*/ 125 w 20000"/>
                  <a:gd name="T63" fmla="*/ 0 h 20000"/>
                  <a:gd name="T64" fmla="*/ 104 w 20000"/>
                  <a:gd name="T65" fmla="*/ 2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7273" y="615"/>
                    </a:moveTo>
                    <a:lnTo>
                      <a:pt x="5152" y="1231"/>
                    </a:lnTo>
                    <a:lnTo>
                      <a:pt x="3333" y="2154"/>
                    </a:lnTo>
                    <a:lnTo>
                      <a:pt x="2121" y="4000"/>
                    </a:lnTo>
                    <a:lnTo>
                      <a:pt x="909" y="5538"/>
                    </a:lnTo>
                    <a:lnTo>
                      <a:pt x="0" y="7077"/>
                    </a:lnTo>
                    <a:lnTo>
                      <a:pt x="0" y="9231"/>
                    </a:lnTo>
                    <a:lnTo>
                      <a:pt x="0" y="11077"/>
                    </a:lnTo>
                    <a:lnTo>
                      <a:pt x="606" y="13231"/>
                    </a:lnTo>
                    <a:lnTo>
                      <a:pt x="1212" y="14769"/>
                    </a:lnTo>
                    <a:lnTo>
                      <a:pt x="2424" y="16308"/>
                    </a:lnTo>
                    <a:lnTo>
                      <a:pt x="3333" y="17846"/>
                    </a:lnTo>
                    <a:lnTo>
                      <a:pt x="5152" y="19077"/>
                    </a:lnTo>
                    <a:lnTo>
                      <a:pt x="7273" y="19385"/>
                    </a:lnTo>
                    <a:lnTo>
                      <a:pt x="9091" y="19692"/>
                    </a:lnTo>
                    <a:lnTo>
                      <a:pt x="10909" y="19692"/>
                    </a:lnTo>
                    <a:lnTo>
                      <a:pt x="13030" y="19385"/>
                    </a:lnTo>
                    <a:lnTo>
                      <a:pt x="14545" y="18462"/>
                    </a:lnTo>
                    <a:lnTo>
                      <a:pt x="16364" y="17231"/>
                    </a:lnTo>
                    <a:lnTo>
                      <a:pt x="17273" y="16000"/>
                    </a:lnTo>
                    <a:lnTo>
                      <a:pt x="18485" y="14154"/>
                    </a:lnTo>
                    <a:lnTo>
                      <a:pt x="19394" y="12615"/>
                    </a:lnTo>
                    <a:lnTo>
                      <a:pt x="19697" y="10769"/>
                    </a:lnTo>
                    <a:lnTo>
                      <a:pt x="19697" y="8923"/>
                    </a:lnTo>
                    <a:lnTo>
                      <a:pt x="18788" y="6769"/>
                    </a:lnTo>
                    <a:lnTo>
                      <a:pt x="18182" y="5231"/>
                    </a:lnTo>
                    <a:lnTo>
                      <a:pt x="17273" y="3692"/>
                    </a:lnTo>
                    <a:lnTo>
                      <a:pt x="16061" y="2154"/>
                    </a:lnTo>
                    <a:lnTo>
                      <a:pt x="14242" y="1231"/>
                    </a:lnTo>
                    <a:lnTo>
                      <a:pt x="12727" y="615"/>
                    </a:lnTo>
                    <a:lnTo>
                      <a:pt x="10909" y="0"/>
                    </a:lnTo>
                    <a:lnTo>
                      <a:pt x="8788" y="0"/>
                    </a:lnTo>
                    <a:lnTo>
                      <a:pt x="7273" y="61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11656" y="16466"/>
                <a:ext cx="802" cy="467"/>
              </a:xfrm>
              <a:custGeom>
                <a:avLst/>
                <a:gdLst>
                  <a:gd name="T0" fmla="*/ 10 w 20000"/>
                  <a:gd name="T1" fmla="*/ 0 h 20000"/>
                  <a:gd name="T2" fmla="*/ 13 w 20000"/>
                  <a:gd name="T3" fmla="*/ 0 h 20000"/>
                  <a:gd name="T4" fmla="*/ 18 w 20000"/>
                  <a:gd name="T5" fmla="*/ 0 h 20000"/>
                  <a:gd name="T6" fmla="*/ 19 w 20000"/>
                  <a:gd name="T7" fmla="*/ 0 h 20000"/>
                  <a:gd name="T8" fmla="*/ 22 w 20000"/>
                  <a:gd name="T9" fmla="*/ 0 h 20000"/>
                  <a:gd name="T10" fmla="*/ 23 w 20000"/>
                  <a:gd name="T11" fmla="*/ 1 h 20000"/>
                  <a:gd name="T12" fmla="*/ 25 w 20000"/>
                  <a:gd name="T13" fmla="*/ 2 h 20000"/>
                  <a:gd name="T14" fmla="*/ 28 w 20000"/>
                  <a:gd name="T15" fmla="*/ 2 h 20000"/>
                  <a:gd name="T16" fmla="*/ 29 w 20000"/>
                  <a:gd name="T17" fmla="*/ 3 h 20000"/>
                  <a:gd name="T18" fmla="*/ 31 w 20000"/>
                  <a:gd name="T19" fmla="*/ 5 h 20000"/>
                  <a:gd name="T20" fmla="*/ 31 w 20000"/>
                  <a:gd name="T21" fmla="*/ 6 h 20000"/>
                  <a:gd name="T22" fmla="*/ 31 w 20000"/>
                  <a:gd name="T23" fmla="*/ 7 h 20000"/>
                  <a:gd name="T24" fmla="*/ 29 w 20000"/>
                  <a:gd name="T25" fmla="*/ 8 h 20000"/>
                  <a:gd name="T26" fmla="*/ 28 w 20000"/>
                  <a:gd name="T27" fmla="*/ 9 h 20000"/>
                  <a:gd name="T28" fmla="*/ 25 w 20000"/>
                  <a:gd name="T29" fmla="*/ 9 h 20000"/>
                  <a:gd name="T30" fmla="*/ 23 w 20000"/>
                  <a:gd name="T31" fmla="*/ 9 h 20000"/>
                  <a:gd name="T32" fmla="*/ 19 w 20000"/>
                  <a:gd name="T33" fmla="*/ 10 h 20000"/>
                  <a:gd name="T34" fmla="*/ 16 w 20000"/>
                  <a:gd name="T35" fmla="*/ 10 h 20000"/>
                  <a:gd name="T36" fmla="*/ 13 w 20000"/>
                  <a:gd name="T37" fmla="*/ 10 h 20000"/>
                  <a:gd name="T38" fmla="*/ 10 w 20000"/>
                  <a:gd name="T39" fmla="*/ 10 h 20000"/>
                  <a:gd name="T40" fmla="*/ 9 w 20000"/>
                  <a:gd name="T41" fmla="*/ 10 h 20000"/>
                  <a:gd name="T42" fmla="*/ 6 w 20000"/>
                  <a:gd name="T43" fmla="*/ 10 h 20000"/>
                  <a:gd name="T44" fmla="*/ 4 w 20000"/>
                  <a:gd name="T45" fmla="*/ 9 h 20000"/>
                  <a:gd name="T46" fmla="*/ 3 w 20000"/>
                  <a:gd name="T47" fmla="*/ 8 h 20000"/>
                  <a:gd name="T48" fmla="*/ 3 w 20000"/>
                  <a:gd name="T49" fmla="*/ 7 h 20000"/>
                  <a:gd name="T50" fmla="*/ 0 w 20000"/>
                  <a:gd name="T51" fmla="*/ 6 h 20000"/>
                  <a:gd name="T52" fmla="*/ 0 w 20000"/>
                  <a:gd name="T53" fmla="*/ 5 h 20000"/>
                  <a:gd name="T54" fmla="*/ 0 w 20000"/>
                  <a:gd name="T55" fmla="*/ 4 h 20000"/>
                  <a:gd name="T56" fmla="*/ 3 w 20000"/>
                  <a:gd name="T57" fmla="*/ 2 h 20000"/>
                  <a:gd name="T58" fmla="*/ 3 w 20000"/>
                  <a:gd name="T59" fmla="*/ 2 h 20000"/>
                  <a:gd name="T60" fmla="*/ 4 w 20000"/>
                  <a:gd name="T61" fmla="*/ 1 h 20000"/>
                  <a:gd name="T62" fmla="*/ 9 w 20000"/>
                  <a:gd name="T63" fmla="*/ 1 h 20000"/>
                  <a:gd name="T64" fmla="*/ 10 w 20000"/>
                  <a:gd name="T65" fmla="*/ 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6364" y="833"/>
                    </a:moveTo>
                    <a:lnTo>
                      <a:pt x="8182" y="0"/>
                    </a:lnTo>
                    <a:lnTo>
                      <a:pt x="10909" y="0"/>
                    </a:lnTo>
                    <a:lnTo>
                      <a:pt x="11818" y="0"/>
                    </a:lnTo>
                    <a:lnTo>
                      <a:pt x="13636" y="833"/>
                    </a:lnTo>
                    <a:lnTo>
                      <a:pt x="14545" y="1667"/>
                    </a:lnTo>
                    <a:lnTo>
                      <a:pt x="15455" y="3333"/>
                    </a:lnTo>
                    <a:lnTo>
                      <a:pt x="17273" y="4167"/>
                    </a:lnTo>
                    <a:lnTo>
                      <a:pt x="18182" y="5000"/>
                    </a:lnTo>
                    <a:lnTo>
                      <a:pt x="19091" y="8333"/>
                    </a:lnTo>
                    <a:lnTo>
                      <a:pt x="19091" y="11667"/>
                    </a:lnTo>
                    <a:lnTo>
                      <a:pt x="19091" y="12500"/>
                    </a:lnTo>
                    <a:lnTo>
                      <a:pt x="18182" y="15000"/>
                    </a:lnTo>
                    <a:lnTo>
                      <a:pt x="17273" y="15833"/>
                    </a:lnTo>
                    <a:lnTo>
                      <a:pt x="15455" y="15833"/>
                    </a:lnTo>
                    <a:lnTo>
                      <a:pt x="14545" y="16667"/>
                    </a:lnTo>
                    <a:lnTo>
                      <a:pt x="11818" y="18333"/>
                    </a:lnTo>
                    <a:lnTo>
                      <a:pt x="10000" y="19167"/>
                    </a:lnTo>
                    <a:lnTo>
                      <a:pt x="8182" y="19167"/>
                    </a:lnTo>
                    <a:lnTo>
                      <a:pt x="6364" y="19167"/>
                    </a:lnTo>
                    <a:lnTo>
                      <a:pt x="5455" y="18333"/>
                    </a:lnTo>
                    <a:lnTo>
                      <a:pt x="3636" y="18333"/>
                    </a:lnTo>
                    <a:lnTo>
                      <a:pt x="2727" y="16667"/>
                    </a:lnTo>
                    <a:lnTo>
                      <a:pt x="1818" y="15000"/>
                    </a:lnTo>
                    <a:lnTo>
                      <a:pt x="1818" y="12500"/>
                    </a:lnTo>
                    <a:lnTo>
                      <a:pt x="0" y="10833"/>
                    </a:lnTo>
                    <a:lnTo>
                      <a:pt x="0" y="8333"/>
                    </a:lnTo>
                    <a:lnTo>
                      <a:pt x="0" y="6667"/>
                    </a:lnTo>
                    <a:lnTo>
                      <a:pt x="1818" y="4167"/>
                    </a:lnTo>
                    <a:lnTo>
                      <a:pt x="1818" y="3333"/>
                    </a:lnTo>
                    <a:lnTo>
                      <a:pt x="2727" y="1667"/>
                    </a:lnTo>
                    <a:lnTo>
                      <a:pt x="5455" y="1667"/>
                    </a:lnTo>
                    <a:lnTo>
                      <a:pt x="6364" y="8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38"/>
              <p:cNvSpPr>
                <a:spLocks/>
              </p:cNvSpPr>
              <p:nvPr/>
            </p:nvSpPr>
            <p:spPr bwMode="auto">
              <a:xfrm>
                <a:off x="6389" y="13597"/>
                <a:ext cx="11286" cy="6402"/>
              </a:xfrm>
              <a:custGeom>
                <a:avLst/>
                <a:gdLst>
                  <a:gd name="T0" fmla="*/ 2171 w 20000"/>
                  <a:gd name="T1" fmla="*/ 236 h 20000"/>
                  <a:gd name="T2" fmla="*/ 1536 w 20000"/>
                  <a:gd name="T3" fmla="*/ 155 h 20000"/>
                  <a:gd name="T4" fmla="*/ 942 w 20000"/>
                  <a:gd name="T5" fmla="*/ 292 h 20000"/>
                  <a:gd name="T6" fmla="*/ 737 w 20000"/>
                  <a:gd name="T7" fmla="*/ 484 h 20000"/>
                  <a:gd name="T8" fmla="*/ 287 w 20000"/>
                  <a:gd name="T9" fmla="*/ 590 h 20000"/>
                  <a:gd name="T10" fmla="*/ 0 w 20000"/>
                  <a:gd name="T11" fmla="*/ 720 h 20000"/>
                  <a:gd name="T12" fmla="*/ 82 w 20000"/>
                  <a:gd name="T13" fmla="*/ 875 h 20000"/>
                  <a:gd name="T14" fmla="*/ 594 w 20000"/>
                  <a:gd name="T15" fmla="*/ 1000 h 20000"/>
                  <a:gd name="T16" fmla="*/ 1065 w 20000"/>
                  <a:gd name="T17" fmla="*/ 1037 h 20000"/>
                  <a:gd name="T18" fmla="*/ 471 w 20000"/>
                  <a:gd name="T19" fmla="*/ 1093 h 20000"/>
                  <a:gd name="T20" fmla="*/ 82 w 20000"/>
                  <a:gd name="T21" fmla="*/ 1223 h 20000"/>
                  <a:gd name="T22" fmla="*/ 143 w 20000"/>
                  <a:gd name="T23" fmla="*/ 1403 h 20000"/>
                  <a:gd name="T24" fmla="*/ 553 w 20000"/>
                  <a:gd name="T25" fmla="*/ 1509 h 20000"/>
                  <a:gd name="T26" fmla="*/ 901 w 20000"/>
                  <a:gd name="T27" fmla="*/ 1609 h 20000"/>
                  <a:gd name="T28" fmla="*/ 942 w 20000"/>
                  <a:gd name="T29" fmla="*/ 1664 h 20000"/>
                  <a:gd name="T30" fmla="*/ 1126 w 20000"/>
                  <a:gd name="T31" fmla="*/ 1807 h 20000"/>
                  <a:gd name="T32" fmla="*/ 1577 w 20000"/>
                  <a:gd name="T33" fmla="*/ 1882 h 20000"/>
                  <a:gd name="T34" fmla="*/ 2109 w 20000"/>
                  <a:gd name="T35" fmla="*/ 1832 h 20000"/>
                  <a:gd name="T36" fmla="*/ 2478 w 20000"/>
                  <a:gd name="T37" fmla="*/ 1702 h 20000"/>
                  <a:gd name="T38" fmla="*/ 2560 w 20000"/>
                  <a:gd name="T39" fmla="*/ 1689 h 20000"/>
                  <a:gd name="T40" fmla="*/ 2560 w 20000"/>
                  <a:gd name="T41" fmla="*/ 1832 h 20000"/>
                  <a:gd name="T42" fmla="*/ 2765 w 20000"/>
                  <a:gd name="T43" fmla="*/ 1963 h 20000"/>
                  <a:gd name="T44" fmla="*/ 3236 w 20000"/>
                  <a:gd name="T45" fmla="*/ 2043 h 20000"/>
                  <a:gd name="T46" fmla="*/ 3604 w 20000"/>
                  <a:gd name="T47" fmla="*/ 2012 h 20000"/>
                  <a:gd name="T48" fmla="*/ 3931 w 20000"/>
                  <a:gd name="T49" fmla="*/ 1925 h 20000"/>
                  <a:gd name="T50" fmla="*/ 4178 w 20000"/>
                  <a:gd name="T51" fmla="*/ 1882 h 20000"/>
                  <a:gd name="T52" fmla="*/ 4587 w 20000"/>
                  <a:gd name="T53" fmla="*/ 1882 h 20000"/>
                  <a:gd name="T54" fmla="*/ 4956 w 20000"/>
                  <a:gd name="T55" fmla="*/ 1875 h 20000"/>
                  <a:gd name="T56" fmla="*/ 5345 w 20000"/>
                  <a:gd name="T57" fmla="*/ 1764 h 20000"/>
                  <a:gd name="T58" fmla="*/ 5365 w 20000"/>
                  <a:gd name="T59" fmla="*/ 1565 h 20000"/>
                  <a:gd name="T60" fmla="*/ 4792 w 20000"/>
                  <a:gd name="T61" fmla="*/ 1366 h 20000"/>
                  <a:gd name="T62" fmla="*/ 5365 w 20000"/>
                  <a:gd name="T63" fmla="*/ 1441 h 20000"/>
                  <a:gd name="T64" fmla="*/ 5897 w 20000"/>
                  <a:gd name="T65" fmla="*/ 1441 h 20000"/>
                  <a:gd name="T66" fmla="*/ 6307 w 20000"/>
                  <a:gd name="T67" fmla="*/ 1329 h 20000"/>
                  <a:gd name="T68" fmla="*/ 6327 w 20000"/>
                  <a:gd name="T69" fmla="*/ 1155 h 20000"/>
                  <a:gd name="T70" fmla="*/ 6246 w 20000"/>
                  <a:gd name="T71" fmla="*/ 1124 h 20000"/>
                  <a:gd name="T72" fmla="*/ 6164 w 20000"/>
                  <a:gd name="T73" fmla="*/ 1068 h 20000"/>
                  <a:gd name="T74" fmla="*/ 6164 w 20000"/>
                  <a:gd name="T75" fmla="*/ 950 h 20000"/>
                  <a:gd name="T76" fmla="*/ 6307 w 20000"/>
                  <a:gd name="T77" fmla="*/ 789 h 20000"/>
                  <a:gd name="T78" fmla="*/ 6164 w 20000"/>
                  <a:gd name="T79" fmla="*/ 633 h 20000"/>
                  <a:gd name="T80" fmla="*/ 5591 w 20000"/>
                  <a:gd name="T81" fmla="*/ 565 h 20000"/>
                  <a:gd name="T82" fmla="*/ 5038 w 20000"/>
                  <a:gd name="T83" fmla="*/ 602 h 20000"/>
                  <a:gd name="T84" fmla="*/ 5038 w 20000"/>
                  <a:gd name="T85" fmla="*/ 540 h 20000"/>
                  <a:gd name="T86" fmla="*/ 5304 w 20000"/>
                  <a:gd name="T87" fmla="*/ 367 h 20000"/>
                  <a:gd name="T88" fmla="*/ 5017 w 20000"/>
                  <a:gd name="T89" fmla="*/ 149 h 20000"/>
                  <a:gd name="T90" fmla="*/ 4219 w 20000"/>
                  <a:gd name="T91" fmla="*/ 137 h 20000"/>
                  <a:gd name="T92" fmla="*/ 3727 w 20000"/>
                  <a:gd name="T93" fmla="*/ 56 h 20000"/>
                  <a:gd name="T94" fmla="*/ 3010 w 20000"/>
                  <a:gd name="T95" fmla="*/ 6 h 20000"/>
                  <a:gd name="T96" fmla="*/ 2539 w 20000"/>
                  <a:gd name="T97" fmla="*/ 149 h 20000"/>
                  <a:gd name="T98" fmla="*/ 2539 w 20000"/>
                  <a:gd name="T99" fmla="*/ 429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7974" y="4182"/>
                    </a:moveTo>
                    <a:lnTo>
                      <a:pt x="7653" y="3455"/>
                    </a:lnTo>
                    <a:lnTo>
                      <a:pt x="7203" y="2788"/>
                    </a:lnTo>
                    <a:lnTo>
                      <a:pt x="6817" y="2303"/>
                    </a:lnTo>
                    <a:lnTo>
                      <a:pt x="6238" y="2000"/>
                    </a:lnTo>
                    <a:lnTo>
                      <a:pt x="5788" y="1697"/>
                    </a:lnTo>
                    <a:lnTo>
                      <a:pt x="5338" y="1515"/>
                    </a:lnTo>
                    <a:lnTo>
                      <a:pt x="4823" y="1515"/>
                    </a:lnTo>
                    <a:lnTo>
                      <a:pt x="4309" y="1697"/>
                    </a:lnTo>
                    <a:lnTo>
                      <a:pt x="3730" y="2000"/>
                    </a:lnTo>
                    <a:lnTo>
                      <a:pt x="3344" y="2364"/>
                    </a:lnTo>
                    <a:lnTo>
                      <a:pt x="2958" y="2848"/>
                    </a:lnTo>
                    <a:lnTo>
                      <a:pt x="2830" y="3455"/>
                    </a:lnTo>
                    <a:lnTo>
                      <a:pt x="2830" y="3879"/>
                    </a:lnTo>
                    <a:lnTo>
                      <a:pt x="2572" y="4242"/>
                    </a:lnTo>
                    <a:lnTo>
                      <a:pt x="2315" y="4727"/>
                    </a:lnTo>
                    <a:lnTo>
                      <a:pt x="1994" y="5030"/>
                    </a:lnTo>
                    <a:lnTo>
                      <a:pt x="1672" y="5333"/>
                    </a:lnTo>
                    <a:lnTo>
                      <a:pt x="1286" y="5515"/>
                    </a:lnTo>
                    <a:lnTo>
                      <a:pt x="900" y="5758"/>
                    </a:lnTo>
                    <a:lnTo>
                      <a:pt x="579" y="6121"/>
                    </a:lnTo>
                    <a:lnTo>
                      <a:pt x="322" y="6303"/>
                    </a:lnTo>
                    <a:lnTo>
                      <a:pt x="193" y="6667"/>
                    </a:lnTo>
                    <a:lnTo>
                      <a:pt x="0" y="7030"/>
                    </a:lnTo>
                    <a:lnTo>
                      <a:pt x="0" y="7394"/>
                    </a:lnTo>
                    <a:lnTo>
                      <a:pt x="0" y="7697"/>
                    </a:lnTo>
                    <a:lnTo>
                      <a:pt x="64" y="8182"/>
                    </a:lnTo>
                    <a:lnTo>
                      <a:pt x="257" y="8545"/>
                    </a:lnTo>
                    <a:lnTo>
                      <a:pt x="579" y="8909"/>
                    </a:lnTo>
                    <a:lnTo>
                      <a:pt x="900" y="9212"/>
                    </a:lnTo>
                    <a:lnTo>
                      <a:pt x="1350" y="9515"/>
                    </a:lnTo>
                    <a:lnTo>
                      <a:pt x="1865" y="9758"/>
                    </a:lnTo>
                    <a:lnTo>
                      <a:pt x="2444" y="9879"/>
                    </a:lnTo>
                    <a:lnTo>
                      <a:pt x="3151" y="9939"/>
                    </a:lnTo>
                    <a:lnTo>
                      <a:pt x="3794" y="10061"/>
                    </a:lnTo>
                    <a:lnTo>
                      <a:pt x="3344" y="10121"/>
                    </a:lnTo>
                    <a:lnTo>
                      <a:pt x="2894" y="10182"/>
                    </a:lnTo>
                    <a:lnTo>
                      <a:pt x="2444" y="10303"/>
                    </a:lnTo>
                    <a:lnTo>
                      <a:pt x="2058" y="10364"/>
                    </a:lnTo>
                    <a:lnTo>
                      <a:pt x="1479" y="10667"/>
                    </a:lnTo>
                    <a:lnTo>
                      <a:pt x="1093" y="10909"/>
                    </a:lnTo>
                    <a:lnTo>
                      <a:pt x="643" y="11212"/>
                    </a:lnTo>
                    <a:lnTo>
                      <a:pt x="450" y="11515"/>
                    </a:lnTo>
                    <a:lnTo>
                      <a:pt x="257" y="11939"/>
                    </a:lnTo>
                    <a:lnTo>
                      <a:pt x="64" y="12424"/>
                    </a:lnTo>
                    <a:lnTo>
                      <a:pt x="64" y="12909"/>
                    </a:lnTo>
                    <a:lnTo>
                      <a:pt x="257" y="13333"/>
                    </a:lnTo>
                    <a:lnTo>
                      <a:pt x="450" y="13697"/>
                    </a:lnTo>
                    <a:lnTo>
                      <a:pt x="643" y="13879"/>
                    </a:lnTo>
                    <a:lnTo>
                      <a:pt x="900" y="14242"/>
                    </a:lnTo>
                    <a:lnTo>
                      <a:pt x="1286" y="14606"/>
                    </a:lnTo>
                    <a:lnTo>
                      <a:pt x="1736" y="14727"/>
                    </a:lnTo>
                    <a:lnTo>
                      <a:pt x="2058" y="14970"/>
                    </a:lnTo>
                    <a:lnTo>
                      <a:pt x="2315" y="15152"/>
                    </a:lnTo>
                    <a:lnTo>
                      <a:pt x="2572" y="15394"/>
                    </a:lnTo>
                    <a:lnTo>
                      <a:pt x="2830" y="15697"/>
                    </a:lnTo>
                    <a:lnTo>
                      <a:pt x="2830" y="15758"/>
                    </a:lnTo>
                    <a:lnTo>
                      <a:pt x="2894" y="15818"/>
                    </a:lnTo>
                    <a:lnTo>
                      <a:pt x="2894" y="16000"/>
                    </a:lnTo>
                    <a:lnTo>
                      <a:pt x="2958" y="16242"/>
                    </a:lnTo>
                    <a:lnTo>
                      <a:pt x="3023" y="16485"/>
                    </a:lnTo>
                    <a:lnTo>
                      <a:pt x="3151" y="16667"/>
                    </a:lnTo>
                    <a:lnTo>
                      <a:pt x="3344" y="17212"/>
                    </a:lnTo>
                    <a:lnTo>
                      <a:pt x="3537" y="17636"/>
                    </a:lnTo>
                    <a:lnTo>
                      <a:pt x="3794" y="17939"/>
                    </a:lnTo>
                    <a:lnTo>
                      <a:pt x="4180" y="18242"/>
                    </a:lnTo>
                    <a:lnTo>
                      <a:pt x="4630" y="18364"/>
                    </a:lnTo>
                    <a:lnTo>
                      <a:pt x="4952" y="18364"/>
                    </a:lnTo>
                    <a:lnTo>
                      <a:pt x="5402" y="18364"/>
                    </a:lnTo>
                    <a:lnTo>
                      <a:pt x="5916" y="18242"/>
                    </a:lnTo>
                    <a:lnTo>
                      <a:pt x="6238" y="18061"/>
                    </a:lnTo>
                    <a:lnTo>
                      <a:pt x="6624" y="17879"/>
                    </a:lnTo>
                    <a:lnTo>
                      <a:pt x="6945" y="17636"/>
                    </a:lnTo>
                    <a:lnTo>
                      <a:pt x="7203" y="17394"/>
                    </a:lnTo>
                    <a:lnTo>
                      <a:pt x="7524" y="16970"/>
                    </a:lnTo>
                    <a:lnTo>
                      <a:pt x="7781" y="16606"/>
                    </a:lnTo>
                    <a:lnTo>
                      <a:pt x="8039" y="16121"/>
                    </a:lnTo>
                    <a:lnTo>
                      <a:pt x="8360" y="15697"/>
                    </a:lnTo>
                    <a:lnTo>
                      <a:pt x="8103" y="16061"/>
                    </a:lnTo>
                    <a:lnTo>
                      <a:pt x="8039" y="16485"/>
                    </a:lnTo>
                    <a:lnTo>
                      <a:pt x="7974" y="16788"/>
                    </a:lnTo>
                    <a:lnTo>
                      <a:pt x="7974" y="17152"/>
                    </a:lnTo>
                    <a:lnTo>
                      <a:pt x="7974" y="17515"/>
                    </a:lnTo>
                    <a:lnTo>
                      <a:pt x="8039" y="17879"/>
                    </a:lnTo>
                    <a:lnTo>
                      <a:pt x="8103" y="18061"/>
                    </a:lnTo>
                    <a:lnTo>
                      <a:pt x="8296" y="18485"/>
                    </a:lnTo>
                    <a:lnTo>
                      <a:pt x="8424" y="18788"/>
                    </a:lnTo>
                    <a:lnTo>
                      <a:pt x="8682" y="19152"/>
                    </a:lnTo>
                    <a:lnTo>
                      <a:pt x="8939" y="19455"/>
                    </a:lnTo>
                    <a:lnTo>
                      <a:pt x="9389" y="19697"/>
                    </a:lnTo>
                    <a:lnTo>
                      <a:pt x="9711" y="19879"/>
                    </a:lnTo>
                    <a:lnTo>
                      <a:pt x="10161" y="19939"/>
                    </a:lnTo>
                    <a:lnTo>
                      <a:pt x="10547" y="19939"/>
                    </a:lnTo>
                    <a:lnTo>
                      <a:pt x="10932" y="19879"/>
                    </a:lnTo>
                    <a:lnTo>
                      <a:pt x="11125" y="19697"/>
                    </a:lnTo>
                    <a:lnTo>
                      <a:pt x="11318" y="19636"/>
                    </a:lnTo>
                    <a:lnTo>
                      <a:pt x="11511" y="19455"/>
                    </a:lnTo>
                    <a:lnTo>
                      <a:pt x="11704" y="19333"/>
                    </a:lnTo>
                    <a:lnTo>
                      <a:pt x="12090" y="19030"/>
                    </a:lnTo>
                    <a:lnTo>
                      <a:pt x="12347" y="18788"/>
                    </a:lnTo>
                    <a:lnTo>
                      <a:pt x="12669" y="18606"/>
                    </a:lnTo>
                    <a:lnTo>
                      <a:pt x="12733" y="18545"/>
                    </a:lnTo>
                    <a:lnTo>
                      <a:pt x="12926" y="18485"/>
                    </a:lnTo>
                    <a:lnTo>
                      <a:pt x="13119" y="18364"/>
                    </a:lnTo>
                    <a:lnTo>
                      <a:pt x="13376" y="18364"/>
                    </a:lnTo>
                    <a:lnTo>
                      <a:pt x="13569" y="18364"/>
                    </a:lnTo>
                    <a:lnTo>
                      <a:pt x="13891" y="18364"/>
                    </a:lnTo>
                    <a:lnTo>
                      <a:pt x="14405" y="18364"/>
                    </a:lnTo>
                    <a:lnTo>
                      <a:pt x="14727" y="18364"/>
                    </a:lnTo>
                    <a:lnTo>
                      <a:pt x="15048" y="18364"/>
                    </a:lnTo>
                    <a:lnTo>
                      <a:pt x="15305" y="18364"/>
                    </a:lnTo>
                    <a:lnTo>
                      <a:pt x="15563" y="18303"/>
                    </a:lnTo>
                    <a:lnTo>
                      <a:pt x="15884" y="18061"/>
                    </a:lnTo>
                    <a:lnTo>
                      <a:pt x="16270" y="17879"/>
                    </a:lnTo>
                    <a:lnTo>
                      <a:pt x="16592" y="17515"/>
                    </a:lnTo>
                    <a:lnTo>
                      <a:pt x="16785" y="17212"/>
                    </a:lnTo>
                    <a:lnTo>
                      <a:pt x="16913" y="16667"/>
                    </a:lnTo>
                    <a:lnTo>
                      <a:pt x="16913" y="16242"/>
                    </a:lnTo>
                    <a:lnTo>
                      <a:pt x="16913" y="15758"/>
                    </a:lnTo>
                    <a:lnTo>
                      <a:pt x="16849" y="15273"/>
                    </a:lnTo>
                    <a:lnTo>
                      <a:pt x="16656" y="14848"/>
                    </a:lnTo>
                    <a:lnTo>
                      <a:pt x="16270" y="14303"/>
                    </a:lnTo>
                    <a:lnTo>
                      <a:pt x="15756" y="13818"/>
                    </a:lnTo>
                    <a:lnTo>
                      <a:pt x="15048" y="13333"/>
                    </a:lnTo>
                    <a:lnTo>
                      <a:pt x="15563" y="13576"/>
                    </a:lnTo>
                    <a:lnTo>
                      <a:pt x="16077" y="13818"/>
                    </a:lnTo>
                    <a:lnTo>
                      <a:pt x="16463" y="14000"/>
                    </a:lnTo>
                    <a:lnTo>
                      <a:pt x="16849" y="14061"/>
                    </a:lnTo>
                    <a:lnTo>
                      <a:pt x="17299" y="14121"/>
                    </a:lnTo>
                    <a:lnTo>
                      <a:pt x="17814" y="14121"/>
                    </a:lnTo>
                    <a:lnTo>
                      <a:pt x="18199" y="14121"/>
                    </a:lnTo>
                    <a:lnTo>
                      <a:pt x="18521" y="14061"/>
                    </a:lnTo>
                    <a:lnTo>
                      <a:pt x="18907" y="13879"/>
                    </a:lnTo>
                    <a:lnTo>
                      <a:pt x="19357" y="13697"/>
                    </a:lnTo>
                    <a:lnTo>
                      <a:pt x="19550" y="13333"/>
                    </a:lnTo>
                    <a:lnTo>
                      <a:pt x="19807" y="12970"/>
                    </a:lnTo>
                    <a:lnTo>
                      <a:pt x="19936" y="12667"/>
                    </a:lnTo>
                    <a:lnTo>
                      <a:pt x="19936" y="12182"/>
                    </a:lnTo>
                    <a:lnTo>
                      <a:pt x="19936" y="11758"/>
                    </a:lnTo>
                    <a:lnTo>
                      <a:pt x="19871" y="11273"/>
                    </a:lnTo>
                    <a:lnTo>
                      <a:pt x="19807" y="11212"/>
                    </a:lnTo>
                    <a:lnTo>
                      <a:pt x="19807" y="11091"/>
                    </a:lnTo>
                    <a:lnTo>
                      <a:pt x="19743" y="11030"/>
                    </a:lnTo>
                    <a:lnTo>
                      <a:pt x="19614" y="10970"/>
                    </a:lnTo>
                    <a:lnTo>
                      <a:pt x="19486" y="10727"/>
                    </a:lnTo>
                    <a:lnTo>
                      <a:pt x="19486" y="10667"/>
                    </a:lnTo>
                    <a:lnTo>
                      <a:pt x="19357" y="10485"/>
                    </a:lnTo>
                    <a:lnTo>
                      <a:pt x="19357" y="10424"/>
                    </a:lnTo>
                    <a:lnTo>
                      <a:pt x="19357" y="10364"/>
                    </a:lnTo>
                    <a:lnTo>
                      <a:pt x="19293" y="10061"/>
                    </a:lnTo>
                    <a:lnTo>
                      <a:pt x="19293" y="9636"/>
                    </a:lnTo>
                    <a:lnTo>
                      <a:pt x="19357" y="9273"/>
                    </a:lnTo>
                    <a:lnTo>
                      <a:pt x="19486" y="8909"/>
                    </a:lnTo>
                    <a:lnTo>
                      <a:pt x="19550" y="8545"/>
                    </a:lnTo>
                    <a:lnTo>
                      <a:pt x="19743" y="8182"/>
                    </a:lnTo>
                    <a:lnTo>
                      <a:pt x="19807" y="7697"/>
                    </a:lnTo>
                    <a:lnTo>
                      <a:pt x="19871" y="7333"/>
                    </a:lnTo>
                    <a:lnTo>
                      <a:pt x="19807" y="6970"/>
                    </a:lnTo>
                    <a:lnTo>
                      <a:pt x="19614" y="6485"/>
                    </a:lnTo>
                    <a:lnTo>
                      <a:pt x="19357" y="6182"/>
                    </a:lnTo>
                    <a:lnTo>
                      <a:pt x="18971" y="5879"/>
                    </a:lnTo>
                    <a:lnTo>
                      <a:pt x="18521" y="5697"/>
                    </a:lnTo>
                    <a:lnTo>
                      <a:pt x="18071" y="5515"/>
                    </a:lnTo>
                    <a:lnTo>
                      <a:pt x="17556" y="5515"/>
                    </a:lnTo>
                    <a:lnTo>
                      <a:pt x="16913" y="5515"/>
                    </a:lnTo>
                    <a:lnTo>
                      <a:pt x="16463" y="5576"/>
                    </a:lnTo>
                    <a:lnTo>
                      <a:pt x="16141" y="5758"/>
                    </a:lnTo>
                    <a:lnTo>
                      <a:pt x="15820" y="5879"/>
                    </a:lnTo>
                    <a:lnTo>
                      <a:pt x="15370" y="6000"/>
                    </a:lnTo>
                    <a:lnTo>
                      <a:pt x="14920" y="6182"/>
                    </a:lnTo>
                    <a:lnTo>
                      <a:pt x="15370" y="5697"/>
                    </a:lnTo>
                    <a:lnTo>
                      <a:pt x="15820" y="5273"/>
                    </a:lnTo>
                    <a:lnTo>
                      <a:pt x="16141" y="4848"/>
                    </a:lnTo>
                    <a:lnTo>
                      <a:pt x="16399" y="4303"/>
                    </a:lnTo>
                    <a:lnTo>
                      <a:pt x="16592" y="3939"/>
                    </a:lnTo>
                    <a:lnTo>
                      <a:pt x="16656" y="3576"/>
                    </a:lnTo>
                    <a:lnTo>
                      <a:pt x="16592" y="3091"/>
                    </a:lnTo>
                    <a:lnTo>
                      <a:pt x="16463" y="2727"/>
                    </a:lnTo>
                    <a:lnTo>
                      <a:pt x="16141" y="2000"/>
                    </a:lnTo>
                    <a:lnTo>
                      <a:pt x="15756" y="1455"/>
                    </a:lnTo>
                    <a:lnTo>
                      <a:pt x="15048" y="1212"/>
                    </a:lnTo>
                    <a:lnTo>
                      <a:pt x="14405" y="1212"/>
                    </a:lnTo>
                    <a:lnTo>
                      <a:pt x="13891" y="1212"/>
                    </a:lnTo>
                    <a:lnTo>
                      <a:pt x="13248" y="1333"/>
                    </a:lnTo>
                    <a:lnTo>
                      <a:pt x="12733" y="1212"/>
                    </a:lnTo>
                    <a:lnTo>
                      <a:pt x="12347" y="1091"/>
                    </a:lnTo>
                    <a:lnTo>
                      <a:pt x="12026" y="848"/>
                    </a:lnTo>
                    <a:lnTo>
                      <a:pt x="11704" y="545"/>
                    </a:lnTo>
                    <a:lnTo>
                      <a:pt x="11190" y="242"/>
                    </a:lnTo>
                    <a:lnTo>
                      <a:pt x="10675" y="0"/>
                    </a:lnTo>
                    <a:lnTo>
                      <a:pt x="10096" y="0"/>
                    </a:lnTo>
                    <a:lnTo>
                      <a:pt x="9453" y="61"/>
                    </a:lnTo>
                    <a:lnTo>
                      <a:pt x="8939" y="303"/>
                    </a:lnTo>
                    <a:lnTo>
                      <a:pt x="8553" y="545"/>
                    </a:lnTo>
                    <a:lnTo>
                      <a:pt x="8103" y="970"/>
                    </a:lnTo>
                    <a:lnTo>
                      <a:pt x="7974" y="1455"/>
                    </a:lnTo>
                    <a:lnTo>
                      <a:pt x="7781" y="2000"/>
                    </a:lnTo>
                    <a:lnTo>
                      <a:pt x="7781" y="2606"/>
                    </a:lnTo>
                    <a:lnTo>
                      <a:pt x="7781" y="3394"/>
                    </a:lnTo>
                    <a:lnTo>
                      <a:pt x="7974" y="418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988" y="2"/>
                <a:ext cx="19011" cy="14598"/>
              </a:xfrm>
              <a:custGeom>
                <a:avLst/>
                <a:gdLst>
                  <a:gd name="T0" fmla="*/ 7829 w 20000"/>
                  <a:gd name="T1" fmla="*/ 9438 h 20000"/>
                  <a:gd name="T2" fmla="*/ 5518 w 20000"/>
                  <a:gd name="T3" fmla="*/ 7768 h 20000"/>
                  <a:gd name="T4" fmla="*/ 3104 w 20000"/>
                  <a:gd name="T5" fmla="*/ 6226 h 20000"/>
                  <a:gd name="T6" fmla="*/ 1069 w 20000"/>
                  <a:gd name="T7" fmla="*/ 4670 h 20000"/>
                  <a:gd name="T8" fmla="*/ 34 w 20000"/>
                  <a:gd name="T9" fmla="*/ 3014 h 20000"/>
                  <a:gd name="T10" fmla="*/ 379 w 20000"/>
                  <a:gd name="T11" fmla="*/ 1372 h 20000"/>
                  <a:gd name="T12" fmla="*/ 2622 w 20000"/>
                  <a:gd name="T13" fmla="*/ 396 h 20000"/>
                  <a:gd name="T14" fmla="*/ 6035 w 20000"/>
                  <a:gd name="T15" fmla="*/ 0 h 20000"/>
                  <a:gd name="T16" fmla="*/ 9587 w 20000"/>
                  <a:gd name="T17" fmla="*/ 184 h 20000"/>
                  <a:gd name="T18" fmla="*/ 12346 w 20000"/>
                  <a:gd name="T19" fmla="*/ 877 h 20000"/>
                  <a:gd name="T20" fmla="*/ 13242 w 20000"/>
                  <a:gd name="T21" fmla="*/ 2151 h 20000"/>
                  <a:gd name="T22" fmla="*/ 12380 w 20000"/>
                  <a:gd name="T23" fmla="*/ 2901 h 20000"/>
                  <a:gd name="T24" fmla="*/ 10242 w 20000"/>
                  <a:gd name="T25" fmla="*/ 3071 h 20000"/>
                  <a:gd name="T26" fmla="*/ 8897 w 20000"/>
                  <a:gd name="T27" fmla="*/ 2433 h 20000"/>
                  <a:gd name="T28" fmla="*/ 10242 w 20000"/>
                  <a:gd name="T29" fmla="*/ 2080 h 20000"/>
                  <a:gd name="T30" fmla="*/ 10070 w 20000"/>
                  <a:gd name="T31" fmla="*/ 1500 h 20000"/>
                  <a:gd name="T32" fmla="*/ 8449 w 20000"/>
                  <a:gd name="T33" fmla="*/ 920 h 20000"/>
                  <a:gd name="T34" fmla="*/ 6312 w 20000"/>
                  <a:gd name="T35" fmla="*/ 609 h 20000"/>
                  <a:gd name="T36" fmla="*/ 4242 w 20000"/>
                  <a:gd name="T37" fmla="*/ 665 h 20000"/>
                  <a:gd name="T38" fmla="*/ 2517 w 20000"/>
                  <a:gd name="T39" fmla="*/ 1047 h 20000"/>
                  <a:gd name="T40" fmla="*/ 1449 w 20000"/>
                  <a:gd name="T41" fmla="*/ 1698 h 20000"/>
                  <a:gd name="T42" fmla="*/ 1241 w 20000"/>
                  <a:gd name="T43" fmla="*/ 2604 h 20000"/>
                  <a:gd name="T44" fmla="*/ 1862 w 20000"/>
                  <a:gd name="T45" fmla="*/ 3552 h 20000"/>
                  <a:gd name="T46" fmla="*/ 2966 w 20000"/>
                  <a:gd name="T47" fmla="*/ 4443 h 20000"/>
                  <a:gd name="T48" fmla="*/ 4552 w 20000"/>
                  <a:gd name="T49" fmla="*/ 5207 h 20000"/>
                  <a:gd name="T50" fmla="*/ 6241 w 20000"/>
                  <a:gd name="T51" fmla="*/ 5830 h 20000"/>
                  <a:gd name="T52" fmla="*/ 8035 w 20000"/>
                  <a:gd name="T53" fmla="*/ 6283 h 20000"/>
                  <a:gd name="T54" fmla="*/ 10759 w 20000"/>
                  <a:gd name="T55" fmla="*/ 6650 h 20000"/>
                  <a:gd name="T56" fmla="*/ 12621 w 20000"/>
                  <a:gd name="T57" fmla="*/ 6552 h 20000"/>
                  <a:gd name="T58" fmla="*/ 14243 w 20000"/>
                  <a:gd name="T59" fmla="*/ 5985 h 20000"/>
                  <a:gd name="T60" fmla="*/ 13932 w 20000"/>
                  <a:gd name="T61" fmla="*/ 5136 h 20000"/>
                  <a:gd name="T62" fmla="*/ 13449 w 20000"/>
                  <a:gd name="T63" fmla="*/ 4514 h 20000"/>
                  <a:gd name="T64" fmla="*/ 15175 w 20000"/>
                  <a:gd name="T65" fmla="*/ 4486 h 20000"/>
                  <a:gd name="T66" fmla="*/ 16726 w 20000"/>
                  <a:gd name="T67" fmla="*/ 4967 h 20000"/>
                  <a:gd name="T68" fmla="*/ 17726 w 20000"/>
                  <a:gd name="T69" fmla="*/ 5759 h 20000"/>
                  <a:gd name="T70" fmla="*/ 18037 w 20000"/>
                  <a:gd name="T71" fmla="*/ 6622 h 20000"/>
                  <a:gd name="T72" fmla="*/ 17588 w 20000"/>
                  <a:gd name="T73" fmla="*/ 7372 h 20000"/>
                  <a:gd name="T74" fmla="*/ 15864 w 20000"/>
                  <a:gd name="T75" fmla="*/ 7896 h 20000"/>
                  <a:gd name="T76" fmla="*/ 13001 w 20000"/>
                  <a:gd name="T77" fmla="*/ 8122 h 20000"/>
                  <a:gd name="T78" fmla="*/ 10139 w 20000"/>
                  <a:gd name="T79" fmla="*/ 7811 h 20000"/>
                  <a:gd name="T80" fmla="*/ 7276 w 20000"/>
                  <a:gd name="T81" fmla="*/ 7019 h 20000"/>
                  <a:gd name="T82" fmla="*/ 4484 w 20000"/>
                  <a:gd name="T83" fmla="*/ 5830 h 20000"/>
                  <a:gd name="T84" fmla="*/ 1724 w 20000"/>
                  <a:gd name="T85" fmla="*/ 4274 h 20000"/>
                  <a:gd name="T86" fmla="*/ 2517 w 20000"/>
                  <a:gd name="T87" fmla="*/ 4981 h 20000"/>
                  <a:gd name="T88" fmla="*/ 4242 w 20000"/>
                  <a:gd name="T89" fmla="*/ 6113 h 20000"/>
                  <a:gd name="T90" fmla="*/ 6346 w 20000"/>
                  <a:gd name="T91" fmla="*/ 7500 h 20000"/>
                  <a:gd name="T92" fmla="*/ 8242 w 20000"/>
                  <a:gd name="T93" fmla="*/ 8929 h 20000"/>
                  <a:gd name="T94" fmla="*/ 9104 w 20000"/>
                  <a:gd name="T95" fmla="*/ 10259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10076" y="19973"/>
                    </a:moveTo>
                    <a:lnTo>
                      <a:pt x="9427" y="18831"/>
                    </a:lnTo>
                    <a:lnTo>
                      <a:pt x="8664" y="17716"/>
                    </a:lnTo>
                    <a:lnTo>
                      <a:pt x="7824" y="16653"/>
                    </a:lnTo>
                    <a:lnTo>
                      <a:pt x="7023" y="15618"/>
                    </a:lnTo>
                    <a:lnTo>
                      <a:pt x="6107" y="14582"/>
                    </a:lnTo>
                    <a:lnTo>
                      <a:pt x="5229" y="13599"/>
                    </a:lnTo>
                    <a:lnTo>
                      <a:pt x="4313" y="12643"/>
                    </a:lnTo>
                    <a:lnTo>
                      <a:pt x="3435" y="11687"/>
                    </a:lnTo>
                    <a:lnTo>
                      <a:pt x="2710" y="10730"/>
                    </a:lnTo>
                    <a:lnTo>
                      <a:pt x="1947" y="9748"/>
                    </a:lnTo>
                    <a:lnTo>
                      <a:pt x="1183" y="8765"/>
                    </a:lnTo>
                    <a:lnTo>
                      <a:pt x="725" y="7756"/>
                    </a:lnTo>
                    <a:lnTo>
                      <a:pt x="305" y="6773"/>
                    </a:lnTo>
                    <a:lnTo>
                      <a:pt x="38" y="5657"/>
                    </a:lnTo>
                    <a:lnTo>
                      <a:pt x="0" y="4568"/>
                    </a:lnTo>
                    <a:lnTo>
                      <a:pt x="115" y="3426"/>
                    </a:lnTo>
                    <a:lnTo>
                      <a:pt x="420" y="2576"/>
                    </a:lnTo>
                    <a:lnTo>
                      <a:pt x="1031" y="1833"/>
                    </a:lnTo>
                    <a:lnTo>
                      <a:pt x="1908" y="1222"/>
                    </a:lnTo>
                    <a:lnTo>
                      <a:pt x="2901" y="744"/>
                    </a:lnTo>
                    <a:lnTo>
                      <a:pt x="4084" y="398"/>
                    </a:lnTo>
                    <a:lnTo>
                      <a:pt x="5305" y="133"/>
                    </a:lnTo>
                    <a:lnTo>
                      <a:pt x="6679" y="0"/>
                    </a:lnTo>
                    <a:lnTo>
                      <a:pt x="8015" y="0"/>
                    </a:lnTo>
                    <a:lnTo>
                      <a:pt x="9389" y="106"/>
                    </a:lnTo>
                    <a:lnTo>
                      <a:pt x="10611" y="345"/>
                    </a:lnTo>
                    <a:lnTo>
                      <a:pt x="11832" y="637"/>
                    </a:lnTo>
                    <a:lnTo>
                      <a:pt x="12824" y="1089"/>
                    </a:lnTo>
                    <a:lnTo>
                      <a:pt x="13664" y="1647"/>
                    </a:lnTo>
                    <a:lnTo>
                      <a:pt x="14313" y="2337"/>
                    </a:lnTo>
                    <a:lnTo>
                      <a:pt x="14656" y="3134"/>
                    </a:lnTo>
                    <a:lnTo>
                      <a:pt x="14656" y="4037"/>
                    </a:lnTo>
                    <a:lnTo>
                      <a:pt x="14504" y="4542"/>
                    </a:lnTo>
                    <a:lnTo>
                      <a:pt x="14160" y="5046"/>
                    </a:lnTo>
                    <a:lnTo>
                      <a:pt x="13702" y="5445"/>
                    </a:lnTo>
                    <a:lnTo>
                      <a:pt x="13130" y="5764"/>
                    </a:lnTo>
                    <a:lnTo>
                      <a:pt x="12366" y="5843"/>
                    </a:lnTo>
                    <a:lnTo>
                      <a:pt x="11336" y="5764"/>
                    </a:lnTo>
                    <a:lnTo>
                      <a:pt x="10229" y="5312"/>
                    </a:lnTo>
                    <a:lnTo>
                      <a:pt x="8893" y="4568"/>
                    </a:lnTo>
                    <a:lnTo>
                      <a:pt x="9847" y="4568"/>
                    </a:lnTo>
                    <a:lnTo>
                      <a:pt x="10534" y="4436"/>
                    </a:lnTo>
                    <a:lnTo>
                      <a:pt x="10992" y="4197"/>
                    </a:lnTo>
                    <a:lnTo>
                      <a:pt x="11336" y="3904"/>
                    </a:lnTo>
                    <a:lnTo>
                      <a:pt x="11450" y="3586"/>
                    </a:lnTo>
                    <a:lnTo>
                      <a:pt x="11412" y="3187"/>
                    </a:lnTo>
                    <a:lnTo>
                      <a:pt x="11145" y="2815"/>
                    </a:lnTo>
                    <a:lnTo>
                      <a:pt x="10763" y="2497"/>
                    </a:lnTo>
                    <a:lnTo>
                      <a:pt x="10076" y="2072"/>
                    </a:lnTo>
                    <a:lnTo>
                      <a:pt x="9351" y="1726"/>
                    </a:lnTo>
                    <a:lnTo>
                      <a:pt x="8550" y="1461"/>
                    </a:lnTo>
                    <a:lnTo>
                      <a:pt x="7710" y="1248"/>
                    </a:lnTo>
                    <a:lnTo>
                      <a:pt x="6985" y="1142"/>
                    </a:lnTo>
                    <a:lnTo>
                      <a:pt x="6145" y="1116"/>
                    </a:lnTo>
                    <a:lnTo>
                      <a:pt x="5420" y="1142"/>
                    </a:lnTo>
                    <a:lnTo>
                      <a:pt x="4695" y="1248"/>
                    </a:lnTo>
                    <a:lnTo>
                      <a:pt x="4008" y="1461"/>
                    </a:lnTo>
                    <a:lnTo>
                      <a:pt x="3359" y="1647"/>
                    </a:lnTo>
                    <a:lnTo>
                      <a:pt x="2786" y="1965"/>
                    </a:lnTo>
                    <a:lnTo>
                      <a:pt x="2290" y="2311"/>
                    </a:lnTo>
                    <a:lnTo>
                      <a:pt x="1947" y="2709"/>
                    </a:lnTo>
                    <a:lnTo>
                      <a:pt x="1603" y="3187"/>
                    </a:lnTo>
                    <a:lnTo>
                      <a:pt x="1374" y="3692"/>
                    </a:lnTo>
                    <a:lnTo>
                      <a:pt x="1336" y="4276"/>
                    </a:lnTo>
                    <a:lnTo>
                      <a:pt x="1374" y="4887"/>
                    </a:lnTo>
                    <a:lnTo>
                      <a:pt x="1527" y="5498"/>
                    </a:lnTo>
                    <a:lnTo>
                      <a:pt x="1794" y="6109"/>
                    </a:lnTo>
                    <a:lnTo>
                      <a:pt x="2061" y="6667"/>
                    </a:lnTo>
                    <a:lnTo>
                      <a:pt x="2405" y="7251"/>
                    </a:lnTo>
                    <a:lnTo>
                      <a:pt x="2863" y="7782"/>
                    </a:lnTo>
                    <a:lnTo>
                      <a:pt x="3282" y="8340"/>
                    </a:lnTo>
                    <a:lnTo>
                      <a:pt x="3893" y="8845"/>
                    </a:lnTo>
                    <a:lnTo>
                      <a:pt x="4389" y="9323"/>
                    </a:lnTo>
                    <a:lnTo>
                      <a:pt x="5038" y="9774"/>
                    </a:lnTo>
                    <a:lnTo>
                      <a:pt x="5649" y="10199"/>
                    </a:lnTo>
                    <a:lnTo>
                      <a:pt x="6298" y="10598"/>
                    </a:lnTo>
                    <a:lnTo>
                      <a:pt x="6908" y="10943"/>
                    </a:lnTo>
                    <a:lnTo>
                      <a:pt x="7557" y="11262"/>
                    </a:lnTo>
                    <a:lnTo>
                      <a:pt x="8206" y="11501"/>
                    </a:lnTo>
                    <a:lnTo>
                      <a:pt x="8893" y="11793"/>
                    </a:lnTo>
                    <a:lnTo>
                      <a:pt x="10038" y="12112"/>
                    </a:lnTo>
                    <a:lnTo>
                      <a:pt x="10992" y="12404"/>
                    </a:lnTo>
                    <a:lnTo>
                      <a:pt x="11908" y="12483"/>
                    </a:lnTo>
                    <a:lnTo>
                      <a:pt x="12634" y="12537"/>
                    </a:lnTo>
                    <a:lnTo>
                      <a:pt x="13282" y="12457"/>
                    </a:lnTo>
                    <a:lnTo>
                      <a:pt x="13969" y="12297"/>
                    </a:lnTo>
                    <a:lnTo>
                      <a:pt x="14580" y="12032"/>
                    </a:lnTo>
                    <a:lnTo>
                      <a:pt x="15344" y="11687"/>
                    </a:lnTo>
                    <a:lnTo>
                      <a:pt x="15763" y="11235"/>
                    </a:lnTo>
                    <a:lnTo>
                      <a:pt x="15840" y="10730"/>
                    </a:lnTo>
                    <a:lnTo>
                      <a:pt x="15687" y="10199"/>
                    </a:lnTo>
                    <a:lnTo>
                      <a:pt x="15420" y="9641"/>
                    </a:lnTo>
                    <a:lnTo>
                      <a:pt x="15076" y="9163"/>
                    </a:lnTo>
                    <a:lnTo>
                      <a:pt x="14847" y="8765"/>
                    </a:lnTo>
                    <a:lnTo>
                      <a:pt x="14885" y="8473"/>
                    </a:lnTo>
                    <a:lnTo>
                      <a:pt x="15420" y="8287"/>
                    </a:lnTo>
                    <a:lnTo>
                      <a:pt x="16107" y="8287"/>
                    </a:lnTo>
                    <a:lnTo>
                      <a:pt x="16794" y="8420"/>
                    </a:lnTo>
                    <a:lnTo>
                      <a:pt x="17443" y="8632"/>
                    </a:lnTo>
                    <a:lnTo>
                      <a:pt x="17977" y="8977"/>
                    </a:lnTo>
                    <a:lnTo>
                      <a:pt x="18511" y="9323"/>
                    </a:lnTo>
                    <a:lnTo>
                      <a:pt x="18969" y="9748"/>
                    </a:lnTo>
                    <a:lnTo>
                      <a:pt x="19313" y="10252"/>
                    </a:lnTo>
                    <a:lnTo>
                      <a:pt x="19618" y="10810"/>
                    </a:lnTo>
                    <a:lnTo>
                      <a:pt x="19809" y="11341"/>
                    </a:lnTo>
                    <a:lnTo>
                      <a:pt x="19962" y="11873"/>
                    </a:lnTo>
                    <a:lnTo>
                      <a:pt x="19962" y="12430"/>
                    </a:lnTo>
                    <a:lnTo>
                      <a:pt x="19924" y="12935"/>
                    </a:lnTo>
                    <a:lnTo>
                      <a:pt x="19771" y="13413"/>
                    </a:lnTo>
                    <a:lnTo>
                      <a:pt x="19466" y="13838"/>
                    </a:lnTo>
                    <a:lnTo>
                      <a:pt x="19122" y="14183"/>
                    </a:lnTo>
                    <a:lnTo>
                      <a:pt x="18626" y="14502"/>
                    </a:lnTo>
                    <a:lnTo>
                      <a:pt x="17557" y="14821"/>
                    </a:lnTo>
                    <a:lnTo>
                      <a:pt x="16527" y="15113"/>
                    </a:lnTo>
                    <a:lnTo>
                      <a:pt x="15458" y="15246"/>
                    </a:lnTo>
                    <a:lnTo>
                      <a:pt x="14389" y="15246"/>
                    </a:lnTo>
                    <a:lnTo>
                      <a:pt x="13321" y="15166"/>
                    </a:lnTo>
                    <a:lnTo>
                      <a:pt x="12328" y="14954"/>
                    </a:lnTo>
                    <a:lnTo>
                      <a:pt x="11221" y="14661"/>
                    </a:lnTo>
                    <a:lnTo>
                      <a:pt x="10191" y="14263"/>
                    </a:lnTo>
                    <a:lnTo>
                      <a:pt x="9160" y="13811"/>
                    </a:lnTo>
                    <a:lnTo>
                      <a:pt x="8053" y="13174"/>
                    </a:lnTo>
                    <a:lnTo>
                      <a:pt x="7061" y="12537"/>
                    </a:lnTo>
                    <a:lnTo>
                      <a:pt x="5992" y="11793"/>
                    </a:lnTo>
                    <a:lnTo>
                      <a:pt x="4962" y="10943"/>
                    </a:lnTo>
                    <a:lnTo>
                      <a:pt x="3931" y="10040"/>
                    </a:lnTo>
                    <a:lnTo>
                      <a:pt x="2901" y="9084"/>
                    </a:lnTo>
                    <a:lnTo>
                      <a:pt x="1908" y="8021"/>
                    </a:lnTo>
                    <a:lnTo>
                      <a:pt x="2023" y="8393"/>
                    </a:lnTo>
                    <a:lnTo>
                      <a:pt x="2290" y="8818"/>
                    </a:lnTo>
                    <a:lnTo>
                      <a:pt x="2786" y="9349"/>
                    </a:lnTo>
                    <a:lnTo>
                      <a:pt x="3282" y="10013"/>
                    </a:lnTo>
                    <a:lnTo>
                      <a:pt x="3969" y="10730"/>
                    </a:lnTo>
                    <a:lnTo>
                      <a:pt x="4695" y="11474"/>
                    </a:lnTo>
                    <a:lnTo>
                      <a:pt x="5458" y="12324"/>
                    </a:lnTo>
                    <a:lnTo>
                      <a:pt x="6298" y="13174"/>
                    </a:lnTo>
                    <a:lnTo>
                      <a:pt x="7023" y="14077"/>
                    </a:lnTo>
                    <a:lnTo>
                      <a:pt x="7710" y="15007"/>
                    </a:lnTo>
                    <a:lnTo>
                      <a:pt x="8473" y="15857"/>
                    </a:lnTo>
                    <a:lnTo>
                      <a:pt x="9122" y="16760"/>
                    </a:lnTo>
                    <a:lnTo>
                      <a:pt x="9542" y="17636"/>
                    </a:lnTo>
                    <a:lnTo>
                      <a:pt x="9885" y="18459"/>
                    </a:lnTo>
                    <a:lnTo>
                      <a:pt x="10076" y="19256"/>
                    </a:lnTo>
                    <a:lnTo>
                      <a:pt x="10076" y="1997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40"/>
              <p:cNvSpPr>
                <a:spLocks/>
              </p:cNvSpPr>
              <p:nvPr/>
            </p:nvSpPr>
            <p:spPr bwMode="auto">
              <a:xfrm>
                <a:off x="3379" y="3224"/>
                <a:ext cx="9330" cy="4325"/>
              </a:xfrm>
              <a:custGeom>
                <a:avLst/>
                <a:gdLst>
                  <a:gd name="T0" fmla="*/ 0 w 20000"/>
                  <a:gd name="T1" fmla="*/ 21 h 20000"/>
                  <a:gd name="T2" fmla="*/ 203 w 20000"/>
                  <a:gd name="T3" fmla="*/ 193 h 20000"/>
                  <a:gd name="T4" fmla="*/ 491 w 20000"/>
                  <a:gd name="T5" fmla="*/ 348 h 20000"/>
                  <a:gd name="T6" fmla="*/ 881 w 20000"/>
                  <a:gd name="T7" fmla="*/ 487 h 20000"/>
                  <a:gd name="T8" fmla="*/ 1270 w 20000"/>
                  <a:gd name="T9" fmla="*/ 608 h 20000"/>
                  <a:gd name="T10" fmla="*/ 1711 w 20000"/>
                  <a:gd name="T11" fmla="*/ 709 h 20000"/>
                  <a:gd name="T12" fmla="*/ 2134 w 20000"/>
                  <a:gd name="T13" fmla="*/ 797 h 20000"/>
                  <a:gd name="T14" fmla="*/ 2608 w 20000"/>
                  <a:gd name="T15" fmla="*/ 860 h 20000"/>
                  <a:gd name="T16" fmla="*/ 3049 w 20000"/>
                  <a:gd name="T17" fmla="*/ 906 h 20000"/>
                  <a:gd name="T18" fmla="*/ 3438 w 20000"/>
                  <a:gd name="T19" fmla="*/ 931 h 20000"/>
                  <a:gd name="T20" fmla="*/ 3794 w 20000"/>
                  <a:gd name="T21" fmla="*/ 931 h 20000"/>
                  <a:gd name="T22" fmla="*/ 4065 w 20000"/>
                  <a:gd name="T23" fmla="*/ 906 h 20000"/>
                  <a:gd name="T24" fmla="*/ 4251 w 20000"/>
                  <a:gd name="T25" fmla="*/ 856 h 20000"/>
                  <a:gd name="T26" fmla="*/ 4336 w 20000"/>
                  <a:gd name="T27" fmla="*/ 780 h 20000"/>
                  <a:gd name="T28" fmla="*/ 4318 w 20000"/>
                  <a:gd name="T29" fmla="*/ 679 h 20000"/>
                  <a:gd name="T30" fmla="*/ 4149 w 20000"/>
                  <a:gd name="T31" fmla="*/ 549 h 20000"/>
                  <a:gd name="T32" fmla="*/ 3828 w 20000"/>
                  <a:gd name="T33" fmla="*/ 394 h 20000"/>
                  <a:gd name="T34" fmla="*/ 3844 w 20000"/>
                  <a:gd name="T35" fmla="*/ 398 h 20000"/>
                  <a:gd name="T36" fmla="*/ 3844 w 20000"/>
                  <a:gd name="T37" fmla="*/ 415 h 20000"/>
                  <a:gd name="T38" fmla="*/ 3878 w 20000"/>
                  <a:gd name="T39" fmla="*/ 445 h 20000"/>
                  <a:gd name="T40" fmla="*/ 3844 w 20000"/>
                  <a:gd name="T41" fmla="*/ 474 h 20000"/>
                  <a:gd name="T42" fmla="*/ 3794 w 20000"/>
                  <a:gd name="T43" fmla="*/ 512 h 20000"/>
                  <a:gd name="T44" fmla="*/ 3658 w 20000"/>
                  <a:gd name="T45" fmla="*/ 549 h 20000"/>
                  <a:gd name="T46" fmla="*/ 3421 w 20000"/>
                  <a:gd name="T47" fmla="*/ 600 h 20000"/>
                  <a:gd name="T48" fmla="*/ 3082 w 20000"/>
                  <a:gd name="T49" fmla="*/ 642 h 20000"/>
                  <a:gd name="T50" fmla="*/ 2896 w 20000"/>
                  <a:gd name="T51" fmla="*/ 650 h 20000"/>
                  <a:gd name="T52" fmla="*/ 2676 w 20000"/>
                  <a:gd name="T53" fmla="*/ 642 h 20000"/>
                  <a:gd name="T54" fmla="*/ 2422 w 20000"/>
                  <a:gd name="T55" fmla="*/ 608 h 20000"/>
                  <a:gd name="T56" fmla="*/ 2134 w 20000"/>
                  <a:gd name="T57" fmla="*/ 566 h 20000"/>
                  <a:gd name="T58" fmla="*/ 1897 w 20000"/>
                  <a:gd name="T59" fmla="*/ 508 h 20000"/>
                  <a:gd name="T60" fmla="*/ 1609 w 20000"/>
                  <a:gd name="T61" fmla="*/ 445 h 20000"/>
                  <a:gd name="T62" fmla="*/ 1372 w 20000"/>
                  <a:gd name="T63" fmla="*/ 369 h 20000"/>
                  <a:gd name="T64" fmla="*/ 1101 w 20000"/>
                  <a:gd name="T65" fmla="*/ 302 h 20000"/>
                  <a:gd name="T66" fmla="*/ 881 w 20000"/>
                  <a:gd name="T67" fmla="*/ 226 h 20000"/>
                  <a:gd name="T68" fmla="*/ 627 w 20000"/>
                  <a:gd name="T69" fmla="*/ 163 h 20000"/>
                  <a:gd name="T70" fmla="*/ 440 w 20000"/>
                  <a:gd name="T71" fmla="*/ 101 h 20000"/>
                  <a:gd name="T72" fmla="*/ 254 w 20000"/>
                  <a:gd name="T73" fmla="*/ 50 h 20000"/>
                  <a:gd name="T74" fmla="*/ 118 w 20000"/>
                  <a:gd name="T75" fmla="*/ 17 h 20000"/>
                  <a:gd name="T76" fmla="*/ 34 w 20000"/>
                  <a:gd name="T77" fmla="*/ 0 h 20000"/>
                  <a:gd name="T78" fmla="*/ 0 w 20000"/>
                  <a:gd name="T79" fmla="*/ 0 h 20000"/>
                  <a:gd name="T80" fmla="*/ 0 w 20000"/>
                  <a:gd name="T81" fmla="*/ 21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0" y="448"/>
                    </a:moveTo>
                    <a:lnTo>
                      <a:pt x="934" y="4126"/>
                    </a:lnTo>
                    <a:lnTo>
                      <a:pt x="2257" y="7444"/>
                    </a:lnTo>
                    <a:lnTo>
                      <a:pt x="4047" y="10404"/>
                    </a:lnTo>
                    <a:lnTo>
                      <a:pt x="5837" y="13004"/>
                    </a:lnTo>
                    <a:lnTo>
                      <a:pt x="7860" y="15157"/>
                    </a:lnTo>
                    <a:lnTo>
                      <a:pt x="9805" y="17040"/>
                    </a:lnTo>
                    <a:lnTo>
                      <a:pt x="11984" y="18386"/>
                    </a:lnTo>
                    <a:lnTo>
                      <a:pt x="14008" y="19372"/>
                    </a:lnTo>
                    <a:lnTo>
                      <a:pt x="15798" y="19910"/>
                    </a:lnTo>
                    <a:lnTo>
                      <a:pt x="17432" y="19910"/>
                    </a:lnTo>
                    <a:lnTo>
                      <a:pt x="18677" y="19372"/>
                    </a:lnTo>
                    <a:lnTo>
                      <a:pt x="19533" y="18296"/>
                    </a:lnTo>
                    <a:lnTo>
                      <a:pt x="19922" y="16682"/>
                    </a:lnTo>
                    <a:lnTo>
                      <a:pt x="19844" y="14529"/>
                    </a:lnTo>
                    <a:lnTo>
                      <a:pt x="19066" y="11749"/>
                    </a:lnTo>
                    <a:lnTo>
                      <a:pt x="17588" y="8430"/>
                    </a:lnTo>
                    <a:lnTo>
                      <a:pt x="17665" y="8520"/>
                    </a:lnTo>
                    <a:lnTo>
                      <a:pt x="17665" y="8879"/>
                    </a:lnTo>
                    <a:lnTo>
                      <a:pt x="17821" y="9507"/>
                    </a:lnTo>
                    <a:lnTo>
                      <a:pt x="17665" y="10135"/>
                    </a:lnTo>
                    <a:lnTo>
                      <a:pt x="17432" y="10942"/>
                    </a:lnTo>
                    <a:lnTo>
                      <a:pt x="16809" y="11749"/>
                    </a:lnTo>
                    <a:lnTo>
                      <a:pt x="15720" y="12825"/>
                    </a:lnTo>
                    <a:lnTo>
                      <a:pt x="14163" y="13722"/>
                    </a:lnTo>
                    <a:lnTo>
                      <a:pt x="13307" y="13901"/>
                    </a:lnTo>
                    <a:lnTo>
                      <a:pt x="12296" y="13722"/>
                    </a:lnTo>
                    <a:lnTo>
                      <a:pt x="11128" y="13004"/>
                    </a:lnTo>
                    <a:lnTo>
                      <a:pt x="9805" y="12108"/>
                    </a:lnTo>
                    <a:lnTo>
                      <a:pt x="8716" y="10852"/>
                    </a:lnTo>
                    <a:lnTo>
                      <a:pt x="7393" y="9507"/>
                    </a:lnTo>
                    <a:lnTo>
                      <a:pt x="6304" y="7892"/>
                    </a:lnTo>
                    <a:lnTo>
                      <a:pt x="5058" y="6457"/>
                    </a:lnTo>
                    <a:lnTo>
                      <a:pt x="4047" y="4843"/>
                    </a:lnTo>
                    <a:lnTo>
                      <a:pt x="2879" y="3498"/>
                    </a:lnTo>
                    <a:lnTo>
                      <a:pt x="2023" y="2152"/>
                    </a:lnTo>
                    <a:lnTo>
                      <a:pt x="1167" y="1076"/>
                    </a:lnTo>
                    <a:lnTo>
                      <a:pt x="545" y="359"/>
                    </a:lnTo>
                    <a:lnTo>
                      <a:pt x="156" y="0"/>
                    </a:lnTo>
                    <a:lnTo>
                      <a:pt x="0" y="0"/>
                    </a:lnTo>
                    <a:lnTo>
                      <a:pt x="0" y="44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2" y="6192"/>
                <a:ext cx="6102" cy="8592"/>
              </a:xfrm>
              <a:custGeom>
                <a:avLst/>
                <a:gdLst>
                  <a:gd name="T0" fmla="*/ 532 w 20000"/>
                  <a:gd name="T1" fmla="*/ 0 h 20000"/>
                  <a:gd name="T2" fmla="*/ 587 w 20000"/>
                  <a:gd name="T3" fmla="*/ 100 h 20000"/>
                  <a:gd name="T4" fmla="*/ 621 w 20000"/>
                  <a:gd name="T5" fmla="*/ 192 h 20000"/>
                  <a:gd name="T6" fmla="*/ 687 w 20000"/>
                  <a:gd name="T7" fmla="*/ 283 h 20000"/>
                  <a:gd name="T8" fmla="*/ 731 w 20000"/>
                  <a:gd name="T9" fmla="*/ 366 h 20000"/>
                  <a:gd name="T10" fmla="*/ 798 w 20000"/>
                  <a:gd name="T11" fmla="*/ 475 h 20000"/>
                  <a:gd name="T12" fmla="*/ 853 w 20000"/>
                  <a:gd name="T13" fmla="*/ 575 h 20000"/>
                  <a:gd name="T14" fmla="*/ 953 w 20000"/>
                  <a:gd name="T15" fmla="*/ 675 h 20000"/>
                  <a:gd name="T16" fmla="*/ 1053 w 20000"/>
                  <a:gd name="T17" fmla="*/ 800 h 20000"/>
                  <a:gd name="T18" fmla="*/ 1452 w 20000"/>
                  <a:gd name="T19" fmla="*/ 1342 h 20000"/>
                  <a:gd name="T20" fmla="*/ 1695 w 20000"/>
                  <a:gd name="T21" fmla="*/ 1841 h 20000"/>
                  <a:gd name="T22" fmla="*/ 1828 w 20000"/>
                  <a:gd name="T23" fmla="*/ 2275 h 20000"/>
                  <a:gd name="T24" fmla="*/ 1851 w 20000"/>
                  <a:gd name="T25" fmla="*/ 2658 h 20000"/>
                  <a:gd name="T26" fmla="*/ 1795 w 20000"/>
                  <a:gd name="T27" fmla="*/ 2983 h 20000"/>
                  <a:gd name="T28" fmla="*/ 1662 w 20000"/>
                  <a:gd name="T29" fmla="*/ 3233 h 20000"/>
                  <a:gd name="T30" fmla="*/ 1496 w 20000"/>
                  <a:gd name="T31" fmla="*/ 3450 h 20000"/>
                  <a:gd name="T32" fmla="*/ 1263 w 20000"/>
                  <a:gd name="T33" fmla="*/ 3583 h 20000"/>
                  <a:gd name="T34" fmla="*/ 1019 w 20000"/>
                  <a:gd name="T35" fmla="*/ 3674 h 20000"/>
                  <a:gd name="T36" fmla="*/ 765 w 20000"/>
                  <a:gd name="T37" fmla="*/ 3683 h 20000"/>
                  <a:gd name="T38" fmla="*/ 554 w 20000"/>
                  <a:gd name="T39" fmla="*/ 3641 h 20000"/>
                  <a:gd name="T40" fmla="*/ 321 w 20000"/>
                  <a:gd name="T41" fmla="*/ 3524 h 20000"/>
                  <a:gd name="T42" fmla="*/ 155 w 20000"/>
                  <a:gd name="T43" fmla="*/ 3341 h 20000"/>
                  <a:gd name="T44" fmla="*/ 44 w 20000"/>
                  <a:gd name="T45" fmla="*/ 3091 h 20000"/>
                  <a:gd name="T46" fmla="*/ 0 w 20000"/>
                  <a:gd name="T47" fmla="*/ 2758 h 20000"/>
                  <a:gd name="T48" fmla="*/ 56 w 20000"/>
                  <a:gd name="T49" fmla="*/ 2375 h 20000"/>
                  <a:gd name="T50" fmla="*/ 67 w 20000"/>
                  <a:gd name="T51" fmla="*/ 2400 h 20000"/>
                  <a:gd name="T52" fmla="*/ 122 w 20000"/>
                  <a:gd name="T53" fmla="*/ 2450 h 20000"/>
                  <a:gd name="T54" fmla="*/ 189 w 20000"/>
                  <a:gd name="T55" fmla="*/ 2516 h 20000"/>
                  <a:gd name="T56" fmla="*/ 233 w 20000"/>
                  <a:gd name="T57" fmla="*/ 2558 h 20000"/>
                  <a:gd name="T58" fmla="*/ 288 w 20000"/>
                  <a:gd name="T59" fmla="*/ 2608 h 20000"/>
                  <a:gd name="T60" fmla="*/ 355 w 20000"/>
                  <a:gd name="T61" fmla="*/ 2641 h 20000"/>
                  <a:gd name="T62" fmla="*/ 443 w 20000"/>
                  <a:gd name="T63" fmla="*/ 2683 h 20000"/>
                  <a:gd name="T64" fmla="*/ 565 w 20000"/>
                  <a:gd name="T65" fmla="*/ 2708 h 20000"/>
                  <a:gd name="T66" fmla="*/ 654 w 20000"/>
                  <a:gd name="T67" fmla="*/ 2725 h 20000"/>
                  <a:gd name="T68" fmla="*/ 765 w 20000"/>
                  <a:gd name="T69" fmla="*/ 2725 h 20000"/>
                  <a:gd name="T70" fmla="*/ 887 w 20000"/>
                  <a:gd name="T71" fmla="*/ 2708 h 20000"/>
                  <a:gd name="T72" fmla="*/ 997 w 20000"/>
                  <a:gd name="T73" fmla="*/ 2675 h 20000"/>
                  <a:gd name="T74" fmla="*/ 1119 w 20000"/>
                  <a:gd name="T75" fmla="*/ 2575 h 20000"/>
                  <a:gd name="T76" fmla="*/ 1197 w 20000"/>
                  <a:gd name="T77" fmla="*/ 2466 h 20000"/>
                  <a:gd name="T78" fmla="*/ 1241 w 20000"/>
                  <a:gd name="T79" fmla="*/ 2333 h 20000"/>
                  <a:gd name="T80" fmla="*/ 1241 w 20000"/>
                  <a:gd name="T81" fmla="*/ 2175 h 20000"/>
                  <a:gd name="T82" fmla="*/ 1208 w 20000"/>
                  <a:gd name="T83" fmla="*/ 2000 h 20000"/>
                  <a:gd name="T84" fmla="*/ 1164 w 20000"/>
                  <a:gd name="T85" fmla="*/ 1808 h 20000"/>
                  <a:gd name="T86" fmla="*/ 1097 w 20000"/>
                  <a:gd name="T87" fmla="*/ 1616 h 20000"/>
                  <a:gd name="T88" fmla="*/ 1008 w 20000"/>
                  <a:gd name="T89" fmla="*/ 1408 h 20000"/>
                  <a:gd name="T90" fmla="*/ 909 w 20000"/>
                  <a:gd name="T91" fmla="*/ 1208 h 20000"/>
                  <a:gd name="T92" fmla="*/ 820 w 20000"/>
                  <a:gd name="T93" fmla="*/ 1008 h 20000"/>
                  <a:gd name="T94" fmla="*/ 731 w 20000"/>
                  <a:gd name="T95" fmla="*/ 817 h 20000"/>
                  <a:gd name="T96" fmla="*/ 643 w 20000"/>
                  <a:gd name="T97" fmla="*/ 625 h 20000"/>
                  <a:gd name="T98" fmla="*/ 587 w 20000"/>
                  <a:gd name="T99" fmla="*/ 442 h 20000"/>
                  <a:gd name="T100" fmla="*/ 554 w 20000"/>
                  <a:gd name="T101" fmla="*/ 275 h 20000"/>
                  <a:gd name="T102" fmla="*/ 521 w 20000"/>
                  <a:gd name="T103" fmla="*/ 125 h 20000"/>
                  <a:gd name="T104" fmla="*/ 532 w 20000"/>
                  <a:gd name="T105" fmla="*/ 0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5714" y="0"/>
                    </a:moveTo>
                    <a:lnTo>
                      <a:pt x="6310" y="542"/>
                    </a:lnTo>
                    <a:lnTo>
                      <a:pt x="6667" y="1038"/>
                    </a:lnTo>
                    <a:lnTo>
                      <a:pt x="7381" y="1535"/>
                    </a:lnTo>
                    <a:lnTo>
                      <a:pt x="7857" y="1986"/>
                    </a:lnTo>
                    <a:lnTo>
                      <a:pt x="8571" y="2573"/>
                    </a:lnTo>
                    <a:lnTo>
                      <a:pt x="9167" y="3115"/>
                    </a:lnTo>
                    <a:lnTo>
                      <a:pt x="10238" y="3657"/>
                    </a:lnTo>
                    <a:lnTo>
                      <a:pt x="11310" y="4334"/>
                    </a:lnTo>
                    <a:lnTo>
                      <a:pt x="15595" y="7269"/>
                    </a:lnTo>
                    <a:lnTo>
                      <a:pt x="18214" y="9977"/>
                    </a:lnTo>
                    <a:lnTo>
                      <a:pt x="19643" y="12325"/>
                    </a:lnTo>
                    <a:lnTo>
                      <a:pt x="19881" y="14402"/>
                    </a:lnTo>
                    <a:lnTo>
                      <a:pt x="19286" y="16163"/>
                    </a:lnTo>
                    <a:lnTo>
                      <a:pt x="17857" y="17517"/>
                    </a:lnTo>
                    <a:lnTo>
                      <a:pt x="16071" y="18691"/>
                    </a:lnTo>
                    <a:lnTo>
                      <a:pt x="13571" y="19413"/>
                    </a:lnTo>
                    <a:lnTo>
                      <a:pt x="10952" y="19910"/>
                    </a:lnTo>
                    <a:lnTo>
                      <a:pt x="8214" y="19955"/>
                    </a:lnTo>
                    <a:lnTo>
                      <a:pt x="5952" y="19729"/>
                    </a:lnTo>
                    <a:lnTo>
                      <a:pt x="3452" y="19097"/>
                    </a:lnTo>
                    <a:lnTo>
                      <a:pt x="1667" y="18104"/>
                    </a:lnTo>
                    <a:lnTo>
                      <a:pt x="476" y="16749"/>
                    </a:lnTo>
                    <a:lnTo>
                      <a:pt x="0" y="14944"/>
                    </a:lnTo>
                    <a:lnTo>
                      <a:pt x="595" y="12867"/>
                    </a:lnTo>
                    <a:lnTo>
                      <a:pt x="714" y="13002"/>
                    </a:lnTo>
                    <a:lnTo>
                      <a:pt x="1310" y="13273"/>
                    </a:lnTo>
                    <a:lnTo>
                      <a:pt x="2024" y="13634"/>
                    </a:lnTo>
                    <a:lnTo>
                      <a:pt x="2500" y="13860"/>
                    </a:lnTo>
                    <a:lnTo>
                      <a:pt x="3095" y="14131"/>
                    </a:lnTo>
                    <a:lnTo>
                      <a:pt x="3810" y="14312"/>
                    </a:lnTo>
                    <a:lnTo>
                      <a:pt x="4762" y="14537"/>
                    </a:lnTo>
                    <a:lnTo>
                      <a:pt x="6071" y="14673"/>
                    </a:lnTo>
                    <a:lnTo>
                      <a:pt x="7024" y="14763"/>
                    </a:lnTo>
                    <a:lnTo>
                      <a:pt x="8214" y="14763"/>
                    </a:lnTo>
                    <a:lnTo>
                      <a:pt x="9524" y="14673"/>
                    </a:lnTo>
                    <a:lnTo>
                      <a:pt x="10714" y="14492"/>
                    </a:lnTo>
                    <a:lnTo>
                      <a:pt x="12024" y="13950"/>
                    </a:lnTo>
                    <a:lnTo>
                      <a:pt x="12857" y="13363"/>
                    </a:lnTo>
                    <a:lnTo>
                      <a:pt x="13333" y="12641"/>
                    </a:lnTo>
                    <a:lnTo>
                      <a:pt x="13333" y="11783"/>
                    </a:lnTo>
                    <a:lnTo>
                      <a:pt x="12976" y="10835"/>
                    </a:lnTo>
                    <a:lnTo>
                      <a:pt x="12500" y="9797"/>
                    </a:lnTo>
                    <a:lnTo>
                      <a:pt x="11786" y="8758"/>
                    </a:lnTo>
                    <a:lnTo>
                      <a:pt x="10833" y="7630"/>
                    </a:lnTo>
                    <a:lnTo>
                      <a:pt x="9762" y="6546"/>
                    </a:lnTo>
                    <a:lnTo>
                      <a:pt x="8810" y="5463"/>
                    </a:lnTo>
                    <a:lnTo>
                      <a:pt x="7857" y="4424"/>
                    </a:lnTo>
                    <a:lnTo>
                      <a:pt x="6905" y="3386"/>
                    </a:lnTo>
                    <a:lnTo>
                      <a:pt x="6310" y="2393"/>
                    </a:lnTo>
                    <a:lnTo>
                      <a:pt x="5952" y="1490"/>
                    </a:lnTo>
                    <a:lnTo>
                      <a:pt x="5595" y="677"/>
                    </a:lnTo>
                    <a:lnTo>
                      <a:pt x="5714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18810" y="18584"/>
              <a:ext cx="1197" cy="1415"/>
              <a:chOff x="2" y="0"/>
              <a:chExt cx="20012" cy="20001"/>
            </a:xfrm>
            <a:grpFill/>
          </p:grpSpPr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5987" y="2191"/>
                <a:ext cx="3812" cy="2233"/>
              </a:xfrm>
              <a:custGeom>
                <a:avLst/>
                <a:gdLst>
                  <a:gd name="T0" fmla="*/ 443 w 20000"/>
                  <a:gd name="T1" fmla="*/ 197 h 20000"/>
                  <a:gd name="T2" fmla="*/ 443 w 20000"/>
                  <a:gd name="T3" fmla="*/ 225 h 20000"/>
                  <a:gd name="T4" fmla="*/ 381 w 20000"/>
                  <a:gd name="T5" fmla="*/ 232 h 20000"/>
                  <a:gd name="T6" fmla="*/ 353 w 20000"/>
                  <a:gd name="T7" fmla="*/ 199 h 20000"/>
                  <a:gd name="T8" fmla="*/ 298 w 20000"/>
                  <a:gd name="T9" fmla="*/ 247 h 20000"/>
                  <a:gd name="T10" fmla="*/ 221 w 20000"/>
                  <a:gd name="T11" fmla="*/ 241 h 20000"/>
                  <a:gd name="T12" fmla="*/ 256 w 20000"/>
                  <a:gd name="T13" fmla="*/ 189 h 20000"/>
                  <a:gd name="T14" fmla="*/ 201 w 20000"/>
                  <a:gd name="T15" fmla="*/ 208 h 20000"/>
                  <a:gd name="T16" fmla="*/ 138 w 20000"/>
                  <a:gd name="T17" fmla="*/ 189 h 20000"/>
                  <a:gd name="T18" fmla="*/ 194 w 20000"/>
                  <a:gd name="T19" fmla="*/ 165 h 20000"/>
                  <a:gd name="T20" fmla="*/ 104 w 20000"/>
                  <a:gd name="T21" fmla="*/ 171 h 20000"/>
                  <a:gd name="T22" fmla="*/ 76 w 20000"/>
                  <a:gd name="T23" fmla="*/ 156 h 20000"/>
                  <a:gd name="T24" fmla="*/ 152 w 20000"/>
                  <a:gd name="T25" fmla="*/ 143 h 20000"/>
                  <a:gd name="T26" fmla="*/ 0 w 20000"/>
                  <a:gd name="T27" fmla="*/ 143 h 20000"/>
                  <a:gd name="T28" fmla="*/ 0 w 20000"/>
                  <a:gd name="T29" fmla="*/ 115 h 20000"/>
                  <a:gd name="T30" fmla="*/ 152 w 20000"/>
                  <a:gd name="T31" fmla="*/ 111 h 20000"/>
                  <a:gd name="T32" fmla="*/ 76 w 20000"/>
                  <a:gd name="T33" fmla="*/ 95 h 20000"/>
                  <a:gd name="T34" fmla="*/ 104 w 20000"/>
                  <a:gd name="T35" fmla="*/ 76 h 20000"/>
                  <a:gd name="T36" fmla="*/ 201 w 20000"/>
                  <a:gd name="T37" fmla="*/ 80 h 20000"/>
                  <a:gd name="T38" fmla="*/ 138 w 20000"/>
                  <a:gd name="T39" fmla="*/ 56 h 20000"/>
                  <a:gd name="T40" fmla="*/ 208 w 20000"/>
                  <a:gd name="T41" fmla="*/ 39 h 20000"/>
                  <a:gd name="T42" fmla="*/ 263 w 20000"/>
                  <a:gd name="T43" fmla="*/ 59 h 20000"/>
                  <a:gd name="T44" fmla="*/ 221 w 20000"/>
                  <a:gd name="T45" fmla="*/ 6 h 20000"/>
                  <a:gd name="T46" fmla="*/ 284 w 20000"/>
                  <a:gd name="T47" fmla="*/ 0 h 20000"/>
                  <a:gd name="T48" fmla="*/ 346 w 20000"/>
                  <a:gd name="T49" fmla="*/ 50 h 20000"/>
                  <a:gd name="T50" fmla="*/ 353 w 20000"/>
                  <a:gd name="T51" fmla="*/ 17 h 20000"/>
                  <a:gd name="T52" fmla="*/ 422 w 20000"/>
                  <a:gd name="T53" fmla="*/ 24 h 20000"/>
                  <a:gd name="T54" fmla="*/ 436 w 20000"/>
                  <a:gd name="T55" fmla="*/ 54 h 20000"/>
                  <a:gd name="T56" fmla="*/ 491 w 20000"/>
                  <a:gd name="T57" fmla="*/ 28 h 20000"/>
                  <a:gd name="T58" fmla="*/ 574 w 20000"/>
                  <a:gd name="T59" fmla="*/ 46 h 20000"/>
                  <a:gd name="T60" fmla="*/ 533 w 20000"/>
                  <a:gd name="T61" fmla="*/ 74 h 20000"/>
                  <a:gd name="T62" fmla="*/ 671 w 20000"/>
                  <a:gd name="T63" fmla="*/ 46 h 20000"/>
                  <a:gd name="T64" fmla="*/ 720 w 20000"/>
                  <a:gd name="T65" fmla="*/ 67 h 20000"/>
                  <a:gd name="T66" fmla="*/ 602 w 20000"/>
                  <a:gd name="T67" fmla="*/ 93 h 20000"/>
                  <a:gd name="T68" fmla="*/ 685 w 20000"/>
                  <a:gd name="T69" fmla="*/ 89 h 20000"/>
                  <a:gd name="T70" fmla="*/ 692 w 20000"/>
                  <a:gd name="T71" fmla="*/ 108 h 20000"/>
                  <a:gd name="T72" fmla="*/ 623 w 20000"/>
                  <a:gd name="T73" fmla="*/ 117 h 20000"/>
                  <a:gd name="T74" fmla="*/ 692 w 20000"/>
                  <a:gd name="T75" fmla="*/ 126 h 20000"/>
                  <a:gd name="T76" fmla="*/ 685 w 20000"/>
                  <a:gd name="T77" fmla="*/ 156 h 20000"/>
                  <a:gd name="T78" fmla="*/ 602 w 20000"/>
                  <a:gd name="T79" fmla="*/ 156 h 20000"/>
                  <a:gd name="T80" fmla="*/ 706 w 20000"/>
                  <a:gd name="T81" fmla="*/ 184 h 20000"/>
                  <a:gd name="T82" fmla="*/ 671 w 20000"/>
                  <a:gd name="T83" fmla="*/ 208 h 20000"/>
                  <a:gd name="T84" fmla="*/ 512 w 20000"/>
                  <a:gd name="T85" fmla="*/ 180 h 20000"/>
                  <a:gd name="T86" fmla="*/ 567 w 20000"/>
                  <a:gd name="T87" fmla="*/ 210 h 20000"/>
                  <a:gd name="T88" fmla="*/ 512 w 20000"/>
                  <a:gd name="T89" fmla="*/ 221 h 20000"/>
                  <a:gd name="T90" fmla="*/ 443 w 20000"/>
                  <a:gd name="T91" fmla="*/ 197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12190" y="15826"/>
                    </a:moveTo>
                    <a:lnTo>
                      <a:pt x="12190" y="18087"/>
                    </a:lnTo>
                    <a:lnTo>
                      <a:pt x="10476" y="18609"/>
                    </a:lnTo>
                    <a:lnTo>
                      <a:pt x="9714" y="16000"/>
                    </a:lnTo>
                    <a:lnTo>
                      <a:pt x="8190" y="19826"/>
                    </a:lnTo>
                    <a:lnTo>
                      <a:pt x="6095" y="19304"/>
                    </a:lnTo>
                    <a:lnTo>
                      <a:pt x="7048" y="15130"/>
                    </a:lnTo>
                    <a:lnTo>
                      <a:pt x="5524" y="16696"/>
                    </a:lnTo>
                    <a:lnTo>
                      <a:pt x="3810" y="15130"/>
                    </a:lnTo>
                    <a:lnTo>
                      <a:pt x="5333" y="13217"/>
                    </a:lnTo>
                    <a:lnTo>
                      <a:pt x="2857" y="13739"/>
                    </a:lnTo>
                    <a:lnTo>
                      <a:pt x="2095" y="12522"/>
                    </a:lnTo>
                    <a:lnTo>
                      <a:pt x="4190" y="11478"/>
                    </a:lnTo>
                    <a:lnTo>
                      <a:pt x="0" y="11478"/>
                    </a:lnTo>
                    <a:lnTo>
                      <a:pt x="0" y="9217"/>
                    </a:lnTo>
                    <a:lnTo>
                      <a:pt x="4190" y="8870"/>
                    </a:lnTo>
                    <a:lnTo>
                      <a:pt x="2095" y="7652"/>
                    </a:lnTo>
                    <a:lnTo>
                      <a:pt x="2857" y="6087"/>
                    </a:lnTo>
                    <a:lnTo>
                      <a:pt x="5524" y="6435"/>
                    </a:lnTo>
                    <a:lnTo>
                      <a:pt x="3810" y="4522"/>
                    </a:lnTo>
                    <a:lnTo>
                      <a:pt x="5714" y="3130"/>
                    </a:lnTo>
                    <a:lnTo>
                      <a:pt x="7238" y="4696"/>
                    </a:lnTo>
                    <a:lnTo>
                      <a:pt x="6095" y="522"/>
                    </a:lnTo>
                    <a:lnTo>
                      <a:pt x="7810" y="0"/>
                    </a:lnTo>
                    <a:lnTo>
                      <a:pt x="9524" y="4000"/>
                    </a:lnTo>
                    <a:lnTo>
                      <a:pt x="9714" y="1391"/>
                    </a:lnTo>
                    <a:lnTo>
                      <a:pt x="11619" y="1913"/>
                    </a:lnTo>
                    <a:lnTo>
                      <a:pt x="12000" y="4348"/>
                    </a:lnTo>
                    <a:lnTo>
                      <a:pt x="13524" y="2261"/>
                    </a:lnTo>
                    <a:lnTo>
                      <a:pt x="15810" y="3652"/>
                    </a:lnTo>
                    <a:lnTo>
                      <a:pt x="14667" y="5913"/>
                    </a:lnTo>
                    <a:lnTo>
                      <a:pt x="18476" y="3652"/>
                    </a:lnTo>
                    <a:lnTo>
                      <a:pt x="19810" y="5391"/>
                    </a:lnTo>
                    <a:lnTo>
                      <a:pt x="16571" y="7478"/>
                    </a:lnTo>
                    <a:lnTo>
                      <a:pt x="18857" y="7130"/>
                    </a:lnTo>
                    <a:lnTo>
                      <a:pt x="19048" y="8696"/>
                    </a:lnTo>
                    <a:lnTo>
                      <a:pt x="17143" y="9391"/>
                    </a:lnTo>
                    <a:lnTo>
                      <a:pt x="19048" y="10087"/>
                    </a:lnTo>
                    <a:lnTo>
                      <a:pt x="18857" y="12522"/>
                    </a:lnTo>
                    <a:lnTo>
                      <a:pt x="16571" y="12522"/>
                    </a:lnTo>
                    <a:lnTo>
                      <a:pt x="19429" y="14783"/>
                    </a:lnTo>
                    <a:lnTo>
                      <a:pt x="18476" y="16696"/>
                    </a:lnTo>
                    <a:lnTo>
                      <a:pt x="14095" y="14435"/>
                    </a:lnTo>
                    <a:lnTo>
                      <a:pt x="15619" y="16870"/>
                    </a:lnTo>
                    <a:lnTo>
                      <a:pt x="14095" y="17739"/>
                    </a:lnTo>
                    <a:lnTo>
                      <a:pt x="12190" y="15826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44"/>
              <p:cNvSpPr>
                <a:spLocks/>
              </p:cNvSpPr>
              <p:nvPr/>
            </p:nvSpPr>
            <p:spPr bwMode="auto">
              <a:xfrm>
                <a:off x="6790" y="2672"/>
                <a:ext cx="2357" cy="1271"/>
              </a:xfrm>
              <a:custGeom>
                <a:avLst/>
                <a:gdLst>
                  <a:gd name="T0" fmla="*/ 175 w 20000"/>
                  <a:gd name="T1" fmla="*/ 77 h 20000"/>
                  <a:gd name="T2" fmla="*/ 201 w 20000"/>
                  <a:gd name="T3" fmla="*/ 75 h 20000"/>
                  <a:gd name="T4" fmla="*/ 231 w 20000"/>
                  <a:gd name="T5" fmla="*/ 70 h 20000"/>
                  <a:gd name="T6" fmla="*/ 244 w 20000"/>
                  <a:gd name="T7" fmla="*/ 63 h 20000"/>
                  <a:gd name="T8" fmla="*/ 261 w 20000"/>
                  <a:gd name="T9" fmla="*/ 57 h 20000"/>
                  <a:gd name="T10" fmla="*/ 274 w 20000"/>
                  <a:gd name="T11" fmla="*/ 51 h 20000"/>
                  <a:gd name="T12" fmla="*/ 274 w 20000"/>
                  <a:gd name="T13" fmla="*/ 42 h 20000"/>
                  <a:gd name="T14" fmla="*/ 274 w 20000"/>
                  <a:gd name="T15" fmla="*/ 35 h 20000"/>
                  <a:gd name="T16" fmla="*/ 269 w 20000"/>
                  <a:gd name="T17" fmla="*/ 26 h 20000"/>
                  <a:gd name="T18" fmla="*/ 256 w 20000"/>
                  <a:gd name="T19" fmla="*/ 20 h 20000"/>
                  <a:gd name="T20" fmla="*/ 239 w 20000"/>
                  <a:gd name="T21" fmla="*/ 12 h 20000"/>
                  <a:gd name="T22" fmla="*/ 227 w 20000"/>
                  <a:gd name="T23" fmla="*/ 7 h 20000"/>
                  <a:gd name="T24" fmla="*/ 201 w 20000"/>
                  <a:gd name="T25" fmla="*/ 2 h 20000"/>
                  <a:gd name="T26" fmla="*/ 175 w 20000"/>
                  <a:gd name="T27" fmla="*/ 1 h 20000"/>
                  <a:gd name="T28" fmla="*/ 145 w 20000"/>
                  <a:gd name="T29" fmla="*/ 0 h 20000"/>
                  <a:gd name="T30" fmla="*/ 120 w 20000"/>
                  <a:gd name="T31" fmla="*/ 0 h 20000"/>
                  <a:gd name="T32" fmla="*/ 94 w 20000"/>
                  <a:gd name="T33" fmla="*/ 1 h 20000"/>
                  <a:gd name="T34" fmla="*/ 68 w 20000"/>
                  <a:gd name="T35" fmla="*/ 5 h 20000"/>
                  <a:gd name="T36" fmla="*/ 47 w 20000"/>
                  <a:gd name="T37" fmla="*/ 10 h 20000"/>
                  <a:gd name="T38" fmla="*/ 30 w 20000"/>
                  <a:gd name="T39" fmla="*/ 15 h 20000"/>
                  <a:gd name="T40" fmla="*/ 21 w 20000"/>
                  <a:gd name="T41" fmla="*/ 22 h 20000"/>
                  <a:gd name="T42" fmla="*/ 8 w 20000"/>
                  <a:gd name="T43" fmla="*/ 29 h 20000"/>
                  <a:gd name="T44" fmla="*/ 0 w 20000"/>
                  <a:gd name="T45" fmla="*/ 36 h 20000"/>
                  <a:gd name="T46" fmla="*/ 0 w 20000"/>
                  <a:gd name="T47" fmla="*/ 43 h 20000"/>
                  <a:gd name="T48" fmla="*/ 8 w 20000"/>
                  <a:gd name="T49" fmla="*/ 52 h 20000"/>
                  <a:gd name="T50" fmla="*/ 21 w 20000"/>
                  <a:gd name="T51" fmla="*/ 58 h 20000"/>
                  <a:gd name="T52" fmla="*/ 38 w 20000"/>
                  <a:gd name="T53" fmla="*/ 65 h 20000"/>
                  <a:gd name="T54" fmla="*/ 51 w 20000"/>
                  <a:gd name="T55" fmla="*/ 71 h 20000"/>
                  <a:gd name="T56" fmla="*/ 77 w 20000"/>
                  <a:gd name="T57" fmla="*/ 75 h 20000"/>
                  <a:gd name="T58" fmla="*/ 98 w 20000"/>
                  <a:gd name="T59" fmla="*/ 77 h 20000"/>
                  <a:gd name="T60" fmla="*/ 124 w 20000"/>
                  <a:gd name="T61" fmla="*/ 80 h 20000"/>
                  <a:gd name="T62" fmla="*/ 154 w 20000"/>
                  <a:gd name="T63" fmla="*/ 80 h 20000"/>
                  <a:gd name="T64" fmla="*/ 175 w 20000"/>
                  <a:gd name="T65" fmla="*/ 77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2615" y="19077"/>
                    </a:moveTo>
                    <a:lnTo>
                      <a:pt x="14462" y="18462"/>
                    </a:lnTo>
                    <a:lnTo>
                      <a:pt x="16615" y="17231"/>
                    </a:lnTo>
                    <a:lnTo>
                      <a:pt x="17538" y="15692"/>
                    </a:lnTo>
                    <a:lnTo>
                      <a:pt x="18769" y="14154"/>
                    </a:lnTo>
                    <a:lnTo>
                      <a:pt x="19692" y="12615"/>
                    </a:lnTo>
                    <a:lnTo>
                      <a:pt x="19692" y="10462"/>
                    </a:lnTo>
                    <a:lnTo>
                      <a:pt x="19692" y="8615"/>
                    </a:lnTo>
                    <a:lnTo>
                      <a:pt x="19385" y="6462"/>
                    </a:lnTo>
                    <a:lnTo>
                      <a:pt x="18462" y="4923"/>
                    </a:lnTo>
                    <a:lnTo>
                      <a:pt x="17231" y="3077"/>
                    </a:lnTo>
                    <a:lnTo>
                      <a:pt x="16308" y="1846"/>
                    </a:lnTo>
                    <a:lnTo>
                      <a:pt x="14462" y="615"/>
                    </a:lnTo>
                    <a:lnTo>
                      <a:pt x="12615" y="308"/>
                    </a:lnTo>
                    <a:lnTo>
                      <a:pt x="10462" y="0"/>
                    </a:lnTo>
                    <a:lnTo>
                      <a:pt x="8615" y="0"/>
                    </a:lnTo>
                    <a:lnTo>
                      <a:pt x="6769" y="308"/>
                    </a:lnTo>
                    <a:lnTo>
                      <a:pt x="4923" y="1231"/>
                    </a:lnTo>
                    <a:lnTo>
                      <a:pt x="3385" y="2462"/>
                    </a:lnTo>
                    <a:lnTo>
                      <a:pt x="2154" y="3692"/>
                    </a:lnTo>
                    <a:lnTo>
                      <a:pt x="1538" y="5538"/>
                    </a:lnTo>
                    <a:lnTo>
                      <a:pt x="615" y="7077"/>
                    </a:lnTo>
                    <a:lnTo>
                      <a:pt x="0" y="8923"/>
                    </a:lnTo>
                    <a:lnTo>
                      <a:pt x="0" y="10769"/>
                    </a:lnTo>
                    <a:lnTo>
                      <a:pt x="615" y="12923"/>
                    </a:lnTo>
                    <a:lnTo>
                      <a:pt x="1538" y="14462"/>
                    </a:lnTo>
                    <a:lnTo>
                      <a:pt x="2769" y="16000"/>
                    </a:lnTo>
                    <a:lnTo>
                      <a:pt x="3692" y="17538"/>
                    </a:lnTo>
                    <a:lnTo>
                      <a:pt x="5538" y="18462"/>
                    </a:lnTo>
                    <a:lnTo>
                      <a:pt x="7077" y="19077"/>
                    </a:lnTo>
                    <a:lnTo>
                      <a:pt x="8923" y="19692"/>
                    </a:lnTo>
                    <a:lnTo>
                      <a:pt x="11077" y="19692"/>
                    </a:lnTo>
                    <a:lnTo>
                      <a:pt x="12615" y="19077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45"/>
              <p:cNvSpPr>
                <a:spLocks/>
              </p:cNvSpPr>
              <p:nvPr/>
            </p:nvSpPr>
            <p:spPr bwMode="auto">
              <a:xfrm>
                <a:off x="7542" y="3067"/>
                <a:ext cx="802" cy="467"/>
              </a:xfrm>
              <a:custGeom>
                <a:avLst/>
                <a:gdLst>
                  <a:gd name="T0" fmla="*/ 22 w 20000"/>
                  <a:gd name="T1" fmla="*/ 10 h 20000"/>
                  <a:gd name="T2" fmla="*/ 18 w 20000"/>
                  <a:gd name="T3" fmla="*/ 10 h 20000"/>
                  <a:gd name="T4" fmla="*/ 13 w 20000"/>
                  <a:gd name="T5" fmla="*/ 10 h 20000"/>
                  <a:gd name="T6" fmla="*/ 12 w 20000"/>
                  <a:gd name="T7" fmla="*/ 10 h 20000"/>
                  <a:gd name="T8" fmla="*/ 10 w 20000"/>
                  <a:gd name="T9" fmla="*/ 10 h 20000"/>
                  <a:gd name="T10" fmla="*/ 7 w 20000"/>
                  <a:gd name="T11" fmla="*/ 10 h 20000"/>
                  <a:gd name="T12" fmla="*/ 6 w 20000"/>
                  <a:gd name="T13" fmla="*/ 9 h 20000"/>
                  <a:gd name="T14" fmla="*/ 4 w 20000"/>
                  <a:gd name="T15" fmla="*/ 8 h 20000"/>
                  <a:gd name="T16" fmla="*/ 3 w 20000"/>
                  <a:gd name="T17" fmla="*/ 8 h 20000"/>
                  <a:gd name="T18" fmla="*/ 0 w 20000"/>
                  <a:gd name="T19" fmla="*/ 6 h 20000"/>
                  <a:gd name="T20" fmla="*/ 0 w 20000"/>
                  <a:gd name="T21" fmla="*/ 4 h 20000"/>
                  <a:gd name="T22" fmla="*/ 0 w 20000"/>
                  <a:gd name="T23" fmla="*/ 4 h 20000"/>
                  <a:gd name="T24" fmla="*/ 3 w 20000"/>
                  <a:gd name="T25" fmla="*/ 2 h 20000"/>
                  <a:gd name="T26" fmla="*/ 4 w 20000"/>
                  <a:gd name="T27" fmla="*/ 2 h 20000"/>
                  <a:gd name="T28" fmla="*/ 6 w 20000"/>
                  <a:gd name="T29" fmla="*/ 1 h 20000"/>
                  <a:gd name="T30" fmla="*/ 7 w 20000"/>
                  <a:gd name="T31" fmla="*/ 1 h 20000"/>
                  <a:gd name="T32" fmla="*/ 12 w 20000"/>
                  <a:gd name="T33" fmla="*/ 0 h 20000"/>
                  <a:gd name="T34" fmla="*/ 16 w 20000"/>
                  <a:gd name="T35" fmla="*/ 0 h 20000"/>
                  <a:gd name="T36" fmla="*/ 18 w 20000"/>
                  <a:gd name="T37" fmla="*/ 0 h 20000"/>
                  <a:gd name="T38" fmla="*/ 22 w 20000"/>
                  <a:gd name="T39" fmla="*/ 0 h 20000"/>
                  <a:gd name="T40" fmla="*/ 23 w 20000"/>
                  <a:gd name="T41" fmla="*/ 0 h 20000"/>
                  <a:gd name="T42" fmla="*/ 25 w 20000"/>
                  <a:gd name="T43" fmla="*/ 0 h 20000"/>
                  <a:gd name="T44" fmla="*/ 26 w 20000"/>
                  <a:gd name="T45" fmla="*/ 1 h 20000"/>
                  <a:gd name="T46" fmla="*/ 29 w 20000"/>
                  <a:gd name="T47" fmla="*/ 2 h 20000"/>
                  <a:gd name="T48" fmla="*/ 29 w 20000"/>
                  <a:gd name="T49" fmla="*/ 4 h 20000"/>
                  <a:gd name="T50" fmla="*/ 31 w 20000"/>
                  <a:gd name="T51" fmla="*/ 5 h 20000"/>
                  <a:gd name="T52" fmla="*/ 31 w 20000"/>
                  <a:gd name="T53" fmla="*/ 6 h 20000"/>
                  <a:gd name="T54" fmla="*/ 31 w 20000"/>
                  <a:gd name="T55" fmla="*/ 7 h 20000"/>
                  <a:gd name="T56" fmla="*/ 29 w 20000"/>
                  <a:gd name="T57" fmla="*/ 8 h 20000"/>
                  <a:gd name="T58" fmla="*/ 29 w 20000"/>
                  <a:gd name="T59" fmla="*/ 9 h 20000"/>
                  <a:gd name="T60" fmla="*/ 26 w 20000"/>
                  <a:gd name="T61" fmla="*/ 9 h 20000"/>
                  <a:gd name="T62" fmla="*/ 23 w 20000"/>
                  <a:gd name="T63" fmla="*/ 10 h 20000"/>
                  <a:gd name="T64" fmla="*/ 22 w 20000"/>
                  <a:gd name="T65" fmla="*/ 1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3636" y="18333"/>
                    </a:moveTo>
                    <a:lnTo>
                      <a:pt x="10909" y="19167"/>
                    </a:lnTo>
                    <a:lnTo>
                      <a:pt x="8182" y="19167"/>
                    </a:lnTo>
                    <a:lnTo>
                      <a:pt x="7273" y="19167"/>
                    </a:lnTo>
                    <a:lnTo>
                      <a:pt x="6364" y="18333"/>
                    </a:lnTo>
                    <a:lnTo>
                      <a:pt x="4545" y="17500"/>
                    </a:lnTo>
                    <a:lnTo>
                      <a:pt x="3636" y="15833"/>
                    </a:lnTo>
                    <a:lnTo>
                      <a:pt x="2727" y="15000"/>
                    </a:lnTo>
                    <a:lnTo>
                      <a:pt x="1818" y="14167"/>
                    </a:lnTo>
                    <a:lnTo>
                      <a:pt x="0" y="10833"/>
                    </a:lnTo>
                    <a:lnTo>
                      <a:pt x="0" y="7500"/>
                    </a:lnTo>
                    <a:lnTo>
                      <a:pt x="0" y="6667"/>
                    </a:lnTo>
                    <a:lnTo>
                      <a:pt x="1818" y="4167"/>
                    </a:lnTo>
                    <a:lnTo>
                      <a:pt x="2727" y="3333"/>
                    </a:lnTo>
                    <a:lnTo>
                      <a:pt x="3636" y="2500"/>
                    </a:lnTo>
                    <a:lnTo>
                      <a:pt x="4545" y="2500"/>
                    </a:lnTo>
                    <a:lnTo>
                      <a:pt x="7273" y="833"/>
                    </a:lnTo>
                    <a:lnTo>
                      <a:pt x="10000" y="0"/>
                    </a:lnTo>
                    <a:lnTo>
                      <a:pt x="10909" y="0"/>
                    </a:lnTo>
                    <a:lnTo>
                      <a:pt x="13636" y="0"/>
                    </a:lnTo>
                    <a:lnTo>
                      <a:pt x="14545" y="833"/>
                    </a:lnTo>
                    <a:lnTo>
                      <a:pt x="15455" y="833"/>
                    </a:lnTo>
                    <a:lnTo>
                      <a:pt x="16364" y="2500"/>
                    </a:lnTo>
                    <a:lnTo>
                      <a:pt x="18182" y="4167"/>
                    </a:lnTo>
                    <a:lnTo>
                      <a:pt x="18182" y="6667"/>
                    </a:lnTo>
                    <a:lnTo>
                      <a:pt x="19091" y="8333"/>
                    </a:lnTo>
                    <a:lnTo>
                      <a:pt x="19091" y="10833"/>
                    </a:lnTo>
                    <a:lnTo>
                      <a:pt x="19091" y="12500"/>
                    </a:lnTo>
                    <a:lnTo>
                      <a:pt x="18182" y="15000"/>
                    </a:lnTo>
                    <a:lnTo>
                      <a:pt x="18182" y="15833"/>
                    </a:lnTo>
                    <a:lnTo>
                      <a:pt x="16364" y="15833"/>
                    </a:lnTo>
                    <a:lnTo>
                      <a:pt x="14545" y="17500"/>
                    </a:lnTo>
                    <a:lnTo>
                      <a:pt x="13636" y="183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46"/>
              <p:cNvSpPr>
                <a:spLocks/>
              </p:cNvSpPr>
              <p:nvPr/>
            </p:nvSpPr>
            <p:spPr bwMode="auto">
              <a:xfrm>
                <a:off x="2259" y="0"/>
                <a:ext cx="11285" cy="6403"/>
              </a:xfrm>
              <a:custGeom>
                <a:avLst/>
                <a:gdLst>
                  <a:gd name="T0" fmla="*/ 4197 w 20000"/>
                  <a:gd name="T1" fmla="*/ 1801 h 20000"/>
                  <a:gd name="T2" fmla="*/ 4832 w 20000"/>
                  <a:gd name="T3" fmla="*/ 1876 h 20000"/>
                  <a:gd name="T4" fmla="*/ 5405 w 20000"/>
                  <a:gd name="T5" fmla="*/ 1752 h 20000"/>
                  <a:gd name="T6" fmla="*/ 5631 w 20000"/>
                  <a:gd name="T7" fmla="*/ 1559 h 20000"/>
                  <a:gd name="T8" fmla="*/ 6060 w 20000"/>
                  <a:gd name="T9" fmla="*/ 1453 h 20000"/>
                  <a:gd name="T10" fmla="*/ 6347 w 20000"/>
                  <a:gd name="T11" fmla="*/ 1323 h 20000"/>
                  <a:gd name="T12" fmla="*/ 6265 w 20000"/>
                  <a:gd name="T13" fmla="*/ 1168 h 20000"/>
                  <a:gd name="T14" fmla="*/ 5774 w 20000"/>
                  <a:gd name="T15" fmla="*/ 1044 h 20000"/>
                  <a:gd name="T16" fmla="*/ 5303 w 20000"/>
                  <a:gd name="T17" fmla="*/ 1006 h 20000"/>
                  <a:gd name="T18" fmla="*/ 5876 w 20000"/>
                  <a:gd name="T19" fmla="*/ 951 h 20000"/>
                  <a:gd name="T20" fmla="*/ 6265 w 20000"/>
                  <a:gd name="T21" fmla="*/ 820 h 20000"/>
                  <a:gd name="T22" fmla="*/ 6224 w 20000"/>
                  <a:gd name="T23" fmla="*/ 640 h 20000"/>
                  <a:gd name="T24" fmla="*/ 5794 w 20000"/>
                  <a:gd name="T25" fmla="*/ 534 h 20000"/>
                  <a:gd name="T26" fmla="*/ 5466 w 20000"/>
                  <a:gd name="T27" fmla="*/ 435 h 20000"/>
                  <a:gd name="T28" fmla="*/ 5405 w 20000"/>
                  <a:gd name="T29" fmla="*/ 379 h 20000"/>
                  <a:gd name="T30" fmla="*/ 5221 w 20000"/>
                  <a:gd name="T31" fmla="*/ 236 h 20000"/>
                  <a:gd name="T32" fmla="*/ 4771 w 20000"/>
                  <a:gd name="T33" fmla="*/ 162 h 20000"/>
                  <a:gd name="T34" fmla="*/ 4238 w 20000"/>
                  <a:gd name="T35" fmla="*/ 211 h 20000"/>
                  <a:gd name="T36" fmla="*/ 3911 w 20000"/>
                  <a:gd name="T37" fmla="*/ 342 h 20000"/>
                  <a:gd name="T38" fmla="*/ 3788 w 20000"/>
                  <a:gd name="T39" fmla="*/ 354 h 20000"/>
                  <a:gd name="T40" fmla="*/ 3829 w 20000"/>
                  <a:gd name="T41" fmla="*/ 211 h 20000"/>
                  <a:gd name="T42" fmla="*/ 3603 w 20000"/>
                  <a:gd name="T43" fmla="*/ 81 h 20000"/>
                  <a:gd name="T44" fmla="*/ 3112 w 20000"/>
                  <a:gd name="T45" fmla="*/ 0 h 20000"/>
                  <a:gd name="T46" fmla="*/ 2764 w 20000"/>
                  <a:gd name="T47" fmla="*/ 31 h 20000"/>
                  <a:gd name="T48" fmla="*/ 2416 w 20000"/>
                  <a:gd name="T49" fmla="*/ 118 h 20000"/>
                  <a:gd name="T50" fmla="*/ 2191 w 20000"/>
                  <a:gd name="T51" fmla="*/ 162 h 20000"/>
                  <a:gd name="T52" fmla="*/ 1761 w 20000"/>
                  <a:gd name="T53" fmla="*/ 162 h 20000"/>
                  <a:gd name="T54" fmla="*/ 1392 w 20000"/>
                  <a:gd name="T55" fmla="*/ 168 h 20000"/>
                  <a:gd name="T56" fmla="*/ 1024 w 20000"/>
                  <a:gd name="T57" fmla="*/ 279 h 20000"/>
                  <a:gd name="T58" fmla="*/ 1003 w 20000"/>
                  <a:gd name="T59" fmla="*/ 478 h 20000"/>
                  <a:gd name="T60" fmla="*/ 1556 w 20000"/>
                  <a:gd name="T61" fmla="*/ 677 h 20000"/>
                  <a:gd name="T62" fmla="*/ 1003 w 20000"/>
                  <a:gd name="T63" fmla="*/ 603 h 20000"/>
                  <a:gd name="T64" fmla="*/ 450 w 20000"/>
                  <a:gd name="T65" fmla="*/ 603 h 20000"/>
                  <a:gd name="T66" fmla="*/ 62 w 20000"/>
                  <a:gd name="T67" fmla="*/ 714 h 20000"/>
                  <a:gd name="T68" fmla="*/ 20 w 20000"/>
                  <a:gd name="T69" fmla="*/ 888 h 20000"/>
                  <a:gd name="T70" fmla="*/ 103 w 20000"/>
                  <a:gd name="T71" fmla="*/ 919 h 20000"/>
                  <a:gd name="T72" fmla="*/ 205 w 20000"/>
                  <a:gd name="T73" fmla="*/ 975 h 20000"/>
                  <a:gd name="T74" fmla="*/ 205 w 20000"/>
                  <a:gd name="T75" fmla="*/ 1093 h 20000"/>
                  <a:gd name="T76" fmla="*/ 62 w 20000"/>
                  <a:gd name="T77" fmla="*/ 1255 h 20000"/>
                  <a:gd name="T78" fmla="*/ 205 w 20000"/>
                  <a:gd name="T79" fmla="*/ 1410 h 20000"/>
                  <a:gd name="T80" fmla="*/ 778 w 20000"/>
                  <a:gd name="T81" fmla="*/ 1478 h 20000"/>
                  <a:gd name="T82" fmla="*/ 1310 w 20000"/>
                  <a:gd name="T83" fmla="*/ 1441 h 20000"/>
                  <a:gd name="T84" fmla="*/ 1310 w 20000"/>
                  <a:gd name="T85" fmla="*/ 1503 h 20000"/>
                  <a:gd name="T86" fmla="*/ 1065 w 20000"/>
                  <a:gd name="T87" fmla="*/ 1677 h 20000"/>
                  <a:gd name="T88" fmla="*/ 1372 w 20000"/>
                  <a:gd name="T89" fmla="*/ 1895 h 20000"/>
                  <a:gd name="T90" fmla="*/ 2129 w 20000"/>
                  <a:gd name="T91" fmla="*/ 1907 h 20000"/>
                  <a:gd name="T92" fmla="*/ 2662 w 20000"/>
                  <a:gd name="T93" fmla="*/ 1981 h 20000"/>
                  <a:gd name="T94" fmla="*/ 3337 w 20000"/>
                  <a:gd name="T95" fmla="*/ 2037 h 20000"/>
                  <a:gd name="T96" fmla="*/ 3829 w 20000"/>
                  <a:gd name="T97" fmla="*/ 1895 h 20000"/>
                  <a:gd name="T98" fmla="*/ 3829 w 20000"/>
                  <a:gd name="T99" fmla="*/ 1615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12026" y="15758"/>
                    </a:moveTo>
                    <a:lnTo>
                      <a:pt x="12347" y="16485"/>
                    </a:lnTo>
                    <a:lnTo>
                      <a:pt x="12733" y="17091"/>
                    </a:lnTo>
                    <a:lnTo>
                      <a:pt x="13183" y="17576"/>
                    </a:lnTo>
                    <a:lnTo>
                      <a:pt x="13762" y="17939"/>
                    </a:lnTo>
                    <a:lnTo>
                      <a:pt x="14148" y="18242"/>
                    </a:lnTo>
                    <a:lnTo>
                      <a:pt x="14662" y="18303"/>
                    </a:lnTo>
                    <a:lnTo>
                      <a:pt x="15177" y="18303"/>
                    </a:lnTo>
                    <a:lnTo>
                      <a:pt x="15627" y="18242"/>
                    </a:lnTo>
                    <a:lnTo>
                      <a:pt x="16206" y="17939"/>
                    </a:lnTo>
                    <a:lnTo>
                      <a:pt x="16656" y="17576"/>
                    </a:lnTo>
                    <a:lnTo>
                      <a:pt x="16977" y="17091"/>
                    </a:lnTo>
                    <a:lnTo>
                      <a:pt x="17170" y="16485"/>
                    </a:lnTo>
                    <a:lnTo>
                      <a:pt x="17170" y="16061"/>
                    </a:lnTo>
                    <a:lnTo>
                      <a:pt x="17363" y="15697"/>
                    </a:lnTo>
                    <a:lnTo>
                      <a:pt x="17685" y="15212"/>
                    </a:lnTo>
                    <a:lnTo>
                      <a:pt x="17942" y="14909"/>
                    </a:lnTo>
                    <a:lnTo>
                      <a:pt x="18392" y="14606"/>
                    </a:lnTo>
                    <a:lnTo>
                      <a:pt x="18714" y="14424"/>
                    </a:lnTo>
                    <a:lnTo>
                      <a:pt x="19035" y="14182"/>
                    </a:lnTo>
                    <a:lnTo>
                      <a:pt x="19357" y="13818"/>
                    </a:lnTo>
                    <a:lnTo>
                      <a:pt x="19614" y="13636"/>
                    </a:lnTo>
                    <a:lnTo>
                      <a:pt x="19807" y="13273"/>
                    </a:lnTo>
                    <a:lnTo>
                      <a:pt x="19936" y="12909"/>
                    </a:lnTo>
                    <a:lnTo>
                      <a:pt x="19936" y="12545"/>
                    </a:lnTo>
                    <a:lnTo>
                      <a:pt x="19936" y="12242"/>
                    </a:lnTo>
                    <a:lnTo>
                      <a:pt x="19871" y="11758"/>
                    </a:lnTo>
                    <a:lnTo>
                      <a:pt x="19678" y="11394"/>
                    </a:lnTo>
                    <a:lnTo>
                      <a:pt x="19357" y="11030"/>
                    </a:lnTo>
                    <a:lnTo>
                      <a:pt x="19035" y="10727"/>
                    </a:lnTo>
                    <a:lnTo>
                      <a:pt x="18650" y="10424"/>
                    </a:lnTo>
                    <a:lnTo>
                      <a:pt x="18135" y="10182"/>
                    </a:lnTo>
                    <a:lnTo>
                      <a:pt x="17556" y="10061"/>
                    </a:lnTo>
                    <a:lnTo>
                      <a:pt x="16849" y="10000"/>
                    </a:lnTo>
                    <a:lnTo>
                      <a:pt x="16141" y="9879"/>
                    </a:lnTo>
                    <a:lnTo>
                      <a:pt x="16656" y="9818"/>
                    </a:lnTo>
                    <a:lnTo>
                      <a:pt x="17106" y="9758"/>
                    </a:lnTo>
                    <a:lnTo>
                      <a:pt x="17556" y="9636"/>
                    </a:lnTo>
                    <a:lnTo>
                      <a:pt x="17878" y="9576"/>
                    </a:lnTo>
                    <a:lnTo>
                      <a:pt x="18457" y="9273"/>
                    </a:lnTo>
                    <a:lnTo>
                      <a:pt x="18842" y="9030"/>
                    </a:lnTo>
                    <a:lnTo>
                      <a:pt x="19357" y="8727"/>
                    </a:lnTo>
                    <a:lnTo>
                      <a:pt x="19550" y="8424"/>
                    </a:lnTo>
                    <a:lnTo>
                      <a:pt x="19678" y="8000"/>
                    </a:lnTo>
                    <a:lnTo>
                      <a:pt x="19871" y="7515"/>
                    </a:lnTo>
                    <a:lnTo>
                      <a:pt x="19871" y="7030"/>
                    </a:lnTo>
                    <a:lnTo>
                      <a:pt x="19678" y="6606"/>
                    </a:lnTo>
                    <a:lnTo>
                      <a:pt x="19550" y="6242"/>
                    </a:lnTo>
                    <a:lnTo>
                      <a:pt x="19357" y="5939"/>
                    </a:lnTo>
                    <a:lnTo>
                      <a:pt x="19035" y="5697"/>
                    </a:lnTo>
                    <a:lnTo>
                      <a:pt x="18714" y="5333"/>
                    </a:lnTo>
                    <a:lnTo>
                      <a:pt x="18199" y="5212"/>
                    </a:lnTo>
                    <a:lnTo>
                      <a:pt x="17878" y="4970"/>
                    </a:lnTo>
                    <a:lnTo>
                      <a:pt x="17621" y="4727"/>
                    </a:lnTo>
                    <a:lnTo>
                      <a:pt x="17363" y="4545"/>
                    </a:lnTo>
                    <a:lnTo>
                      <a:pt x="17170" y="4242"/>
                    </a:lnTo>
                    <a:lnTo>
                      <a:pt x="17170" y="4182"/>
                    </a:lnTo>
                    <a:lnTo>
                      <a:pt x="17106" y="4121"/>
                    </a:lnTo>
                    <a:lnTo>
                      <a:pt x="17106" y="3939"/>
                    </a:lnTo>
                    <a:lnTo>
                      <a:pt x="16977" y="3697"/>
                    </a:lnTo>
                    <a:lnTo>
                      <a:pt x="16913" y="3455"/>
                    </a:lnTo>
                    <a:lnTo>
                      <a:pt x="16849" y="3273"/>
                    </a:lnTo>
                    <a:lnTo>
                      <a:pt x="16656" y="2727"/>
                    </a:lnTo>
                    <a:lnTo>
                      <a:pt x="16399" y="2303"/>
                    </a:lnTo>
                    <a:lnTo>
                      <a:pt x="16141" y="2000"/>
                    </a:lnTo>
                    <a:lnTo>
                      <a:pt x="15820" y="1697"/>
                    </a:lnTo>
                    <a:lnTo>
                      <a:pt x="15305" y="1576"/>
                    </a:lnTo>
                    <a:lnTo>
                      <a:pt x="14984" y="1576"/>
                    </a:lnTo>
                    <a:lnTo>
                      <a:pt x="14534" y="1576"/>
                    </a:lnTo>
                    <a:lnTo>
                      <a:pt x="14084" y="1697"/>
                    </a:lnTo>
                    <a:lnTo>
                      <a:pt x="13762" y="1818"/>
                    </a:lnTo>
                    <a:lnTo>
                      <a:pt x="13312" y="2061"/>
                    </a:lnTo>
                    <a:lnTo>
                      <a:pt x="12990" y="2303"/>
                    </a:lnTo>
                    <a:lnTo>
                      <a:pt x="12733" y="2545"/>
                    </a:lnTo>
                    <a:lnTo>
                      <a:pt x="12476" y="2970"/>
                    </a:lnTo>
                    <a:lnTo>
                      <a:pt x="12283" y="3333"/>
                    </a:lnTo>
                    <a:lnTo>
                      <a:pt x="12026" y="3818"/>
                    </a:lnTo>
                    <a:lnTo>
                      <a:pt x="11704" y="4242"/>
                    </a:lnTo>
                    <a:lnTo>
                      <a:pt x="11833" y="3879"/>
                    </a:lnTo>
                    <a:lnTo>
                      <a:pt x="11897" y="3455"/>
                    </a:lnTo>
                    <a:lnTo>
                      <a:pt x="12026" y="3091"/>
                    </a:lnTo>
                    <a:lnTo>
                      <a:pt x="12026" y="2727"/>
                    </a:lnTo>
                    <a:lnTo>
                      <a:pt x="12026" y="2424"/>
                    </a:lnTo>
                    <a:lnTo>
                      <a:pt x="12026" y="2061"/>
                    </a:lnTo>
                    <a:lnTo>
                      <a:pt x="11897" y="1818"/>
                    </a:lnTo>
                    <a:lnTo>
                      <a:pt x="11833" y="1455"/>
                    </a:lnTo>
                    <a:lnTo>
                      <a:pt x="11511" y="1152"/>
                    </a:lnTo>
                    <a:lnTo>
                      <a:pt x="11318" y="788"/>
                    </a:lnTo>
                    <a:lnTo>
                      <a:pt x="10997" y="485"/>
                    </a:lnTo>
                    <a:lnTo>
                      <a:pt x="10611" y="242"/>
                    </a:lnTo>
                    <a:lnTo>
                      <a:pt x="10289" y="61"/>
                    </a:lnTo>
                    <a:lnTo>
                      <a:pt x="9775" y="0"/>
                    </a:lnTo>
                    <a:lnTo>
                      <a:pt x="9453" y="0"/>
                    </a:lnTo>
                    <a:lnTo>
                      <a:pt x="9003" y="61"/>
                    </a:lnTo>
                    <a:lnTo>
                      <a:pt x="8875" y="182"/>
                    </a:lnTo>
                    <a:lnTo>
                      <a:pt x="8682" y="303"/>
                    </a:lnTo>
                    <a:lnTo>
                      <a:pt x="8489" y="424"/>
                    </a:lnTo>
                    <a:lnTo>
                      <a:pt x="8360" y="545"/>
                    </a:lnTo>
                    <a:lnTo>
                      <a:pt x="7846" y="909"/>
                    </a:lnTo>
                    <a:lnTo>
                      <a:pt x="7588" y="1152"/>
                    </a:lnTo>
                    <a:lnTo>
                      <a:pt x="7331" y="1333"/>
                    </a:lnTo>
                    <a:lnTo>
                      <a:pt x="7203" y="1394"/>
                    </a:lnTo>
                    <a:lnTo>
                      <a:pt x="7010" y="1455"/>
                    </a:lnTo>
                    <a:lnTo>
                      <a:pt x="6881" y="1576"/>
                    </a:lnTo>
                    <a:lnTo>
                      <a:pt x="6624" y="1576"/>
                    </a:lnTo>
                    <a:lnTo>
                      <a:pt x="6302" y="1576"/>
                    </a:lnTo>
                    <a:lnTo>
                      <a:pt x="6045" y="1576"/>
                    </a:lnTo>
                    <a:lnTo>
                      <a:pt x="5531" y="1576"/>
                    </a:lnTo>
                    <a:lnTo>
                      <a:pt x="5209" y="1576"/>
                    </a:lnTo>
                    <a:lnTo>
                      <a:pt x="4887" y="1576"/>
                    </a:lnTo>
                    <a:lnTo>
                      <a:pt x="4695" y="1576"/>
                    </a:lnTo>
                    <a:lnTo>
                      <a:pt x="4373" y="1636"/>
                    </a:lnTo>
                    <a:lnTo>
                      <a:pt x="4051" y="1818"/>
                    </a:lnTo>
                    <a:lnTo>
                      <a:pt x="3730" y="2061"/>
                    </a:lnTo>
                    <a:lnTo>
                      <a:pt x="3408" y="2424"/>
                    </a:lnTo>
                    <a:lnTo>
                      <a:pt x="3215" y="2727"/>
                    </a:lnTo>
                    <a:lnTo>
                      <a:pt x="3023" y="3273"/>
                    </a:lnTo>
                    <a:lnTo>
                      <a:pt x="3023" y="3697"/>
                    </a:lnTo>
                    <a:lnTo>
                      <a:pt x="3023" y="4182"/>
                    </a:lnTo>
                    <a:lnTo>
                      <a:pt x="3151" y="4667"/>
                    </a:lnTo>
                    <a:lnTo>
                      <a:pt x="3408" y="5091"/>
                    </a:lnTo>
                    <a:lnTo>
                      <a:pt x="3730" y="5576"/>
                    </a:lnTo>
                    <a:lnTo>
                      <a:pt x="4244" y="6121"/>
                    </a:lnTo>
                    <a:lnTo>
                      <a:pt x="4887" y="6606"/>
                    </a:lnTo>
                    <a:lnTo>
                      <a:pt x="4373" y="6364"/>
                    </a:lnTo>
                    <a:lnTo>
                      <a:pt x="3859" y="6121"/>
                    </a:lnTo>
                    <a:lnTo>
                      <a:pt x="3473" y="5939"/>
                    </a:lnTo>
                    <a:lnTo>
                      <a:pt x="3151" y="5879"/>
                    </a:lnTo>
                    <a:lnTo>
                      <a:pt x="2637" y="5818"/>
                    </a:lnTo>
                    <a:lnTo>
                      <a:pt x="2186" y="5818"/>
                    </a:lnTo>
                    <a:lnTo>
                      <a:pt x="1736" y="5818"/>
                    </a:lnTo>
                    <a:lnTo>
                      <a:pt x="1415" y="5879"/>
                    </a:lnTo>
                    <a:lnTo>
                      <a:pt x="1093" y="6061"/>
                    </a:lnTo>
                    <a:lnTo>
                      <a:pt x="643" y="6242"/>
                    </a:lnTo>
                    <a:lnTo>
                      <a:pt x="386" y="6606"/>
                    </a:lnTo>
                    <a:lnTo>
                      <a:pt x="193" y="6970"/>
                    </a:lnTo>
                    <a:lnTo>
                      <a:pt x="0" y="7273"/>
                    </a:lnTo>
                    <a:lnTo>
                      <a:pt x="0" y="7758"/>
                    </a:lnTo>
                    <a:lnTo>
                      <a:pt x="0" y="8182"/>
                    </a:lnTo>
                    <a:lnTo>
                      <a:pt x="64" y="8667"/>
                    </a:lnTo>
                    <a:lnTo>
                      <a:pt x="193" y="8727"/>
                    </a:lnTo>
                    <a:lnTo>
                      <a:pt x="257" y="8848"/>
                    </a:lnTo>
                    <a:lnTo>
                      <a:pt x="257" y="8909"/>
                    </a:lnTo>
                    <a:lnTo>
                      <a:pt x="322" y="8970"/>
                    </a:lnTo>
                    <a:lnTo>
                      <a:pt x="514" y="9212"/>
                    </a:lnTo>
                    <a:lnTo>
                      <a:pt x="514" y="9273"/>
                    </a:lnTo>
                    <a:lnTo>
                      <a:pt x="579" y="9455"/>
                    </a:lnTo>
                    <a:lnTo>
                      <a:pt x="643" y="9515"/>
                    </a:lnTo>
                    <a:lnTo>
                      <a:pt x="707" y="9576"/>
                    </a:lnTo>
                    <a:lnTo>
                      <a:pt x="772" y="9879"/>
                    </a:lnTo>
                    <a:lnTo>
                      <a:pt x="772" y="10303"/>
                    </a:lnTo>
                    <a:lnTo>
                      <a:pt x="643" y="10667"/>
                    </a:lnTo>
                    <a:lnTo>
                      <a:pt x="514" y="11030"/>
                    </a:lnTo>
                    <a:lnTo>
                      <a:pt x="386" y="11394"/>
                    </a:lnTo>
                    <a:lnTo>
                      <a:pt x="257" y="11758"/>
                    </a:lnTo>
                    <a:lnTo>
                      <a:pt x="193" y="12242"/>
                    </a:lnTo>
                    <a:lnTo>
                      <a:pt x="64" y="12606"/>
                    </a:lnTo>
                    <a:lnTo>
                      <a:pt x="193" y="12970"/>
                    </a:lnTo>
                    <a:lnTo>
                      <a:pt x="386" y="13455"/>
                    </a:lnTo>
                    <a:lnTo>
                      <a:pt x="643" y="13758"/>
                    </a:lnTo>
                    <a:lnTo>
                      <a:pt x="1029" y="14061"/>
                    </a:lnTo>
                    <a:lnTo>
                      <a:pt x="1415" y="14242"/>
                    </a:lnTo>
                    <a:lnTo>
                      <a:pt x="1929" y="14424"/>
                    </a:lnTo>
                    <a:lnTo>
                      <a:pt x="2444" y="14424"/>
                    </a:lnTo>
                    <a:lnTo>
                      <a:pt x="3023" y="14424"/>
                    </a:lnTo>
                    <a:lnTo>
                      <a:pt x="3473" y="14303"/>
                    </a:lnTo>
                    <a:lnTo>
                      <a:pt x="3794" y="14182"/>
                    </a:lnTo>
                    <a:lnTo>
                      <a:pt x="4116" y="14061"/>
                    </a:lnTo>
                    <a:lnTo>
                      <a:pt x="4630" y="13939"/>
                    </a:lnTo>
                    <a:lnTo>
                      <a:pt x="5080" y="13758"/>
                    </a:lnTo>
                    <a:lnTo>
                      <a:pt x="4630" y="14242"/>
                    </a:lnTo>
                    <a:lnTo>
                      <a:pt x="4116" y="14667"/>
                    </a:lnTo>
                    <a:lnTo>
                      <a:pt x="3794" y="15091"/>
                    </a:lnTo>
                    <a:lnTo>
                      <a:pt x="3537" y="15576"/>
                    </a:lnTo>
                    <a:lnTo>
                      <a:pt x="3408" y="16000"/>
                    </a:lnTo>
                    <a:lnTo>
                      <a:pt x="3344" y="16364"/>
                    </a:lnTo>
                    <a:lnTo>
                      <a:pt x="3408" y="16788"/>
                    </a:lnTo>
                    <a:lnTo>
                      <a:pt x="3473" y="17212"/>
                    </a:lnTo>
                    <a:lnTo>
                      <a:pt x="3794" y="17939"/>
                    </a:lnTo>
                    <a:lnTo>
                      <a:pt x="4309" y="18485"/>
                    </a:lnTo>
                    <a:lnTo>
                      <a:pt x="4887" y="18727"/>
                    </a:lnTo>
                    <a:lnTo>
                      <a:pt x="5531" y="18727"/>
                    </a:lnTo>
                    <a:lnTo>
                      <a:pt x="6045" y="18727"/>
                    </a:lnTo>
                    <a:lnTo>
                      <a:pt x="6688" y="18606"/>
                    </a:lnTo>
                    <a:lnTo>
                      <a:pt x="7203" y="18727"/>
                    </a:lnTo>
                    <a:lnTo>
                      <a:pt x="7588" y="18848"/>
                    </a:lnTo>
                    <a:lnTo>
                      <a:pt x="7974" y="19091"/>
                    </a:lnTo>
                    <a:lnTo>
                      <a:pt x="8360" y="19333"/>
                    </a:lnTo>
                    <a:lnTo>
                      <a:pt x="8810" y="19697"/>
                    </a:lnTo>
                    <a:lnTo>
                      <a:pt x="9389" y="19939"/>
                    </a:lnTo>
                    <a:lnTo>
                      <a:pt x="9839" y="19939"/>
                    </a:lnTo>
                    <a:lnTo>
                      <a:pt x="10482" y="19879"/>
                    </a:lnTo>
                    <a:lnTo>
                      <a:pt x="10997" y="19636"/>
                    </a:lnTo>
                    <a:lnTo>
                      <a:pt x="11447" y="19333"/>
                    </a:lnTo>
                    <a:lnTo>
                      <a:pt x="11833" y="18970"/>
                    </a:lnTo>
                    <a:lnTo>
                      <a:pt x="12026" y="18485"/>
                    </a:lnTo>
                    <a:lnTo>
                      <a:pt x="12154" y="17939"/>
                    </a:lnTo>
                    <a:lnTo>
                      <a:pt x="12154" y="17333"/>
                    </a:lnTo>
                    <a:lnTo>
                      <a:pt x="12154" y="16545"/>
                    </a:lnTo>
                    <a:lnTo>
                      <a:pt x="12026" y="1575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47"/>
              <p:cNvSpPr>
                <a:spLocks/>
              </p:cNvSpPr>
              <p:nvPr/>
            </p:nvSpPr>
            <p:spPr bwMode="auto">
              <a:xfrm>
                <a:off x="2" y="5399"/>
                <a:ext cx="18992" cy="14602"/>
              </a:xfrm>
              <a:custGeom>
                <a:avLst/>
                <a:gdLst>
                  <a:gd name="T0" fmla="*/ 10172 w 20000"/>
                  <a:gd name="T1" fmla="*/ 1204 h 20000"/>
                  <a:gd name="T2" fmla="*/ 12482 w 20000"/>
                  <a:gd name="T3" fmla="*/ 2874 h 20000"/>
                  <a:gd name="T4" fmla="*/ 14896 w 20000"/>
                  <a:gd name="T5" fmla="*/ 4417 h 20000"/>
                  <a:gd name="T6" fmla="*/ 16897 w 20000"/>
                  <a:gd name="T7" fmla="*/ 5974 h 20000"/>
                  <a:gd name="T8" fmla="*/ 17966 w 20000"/>
                  <a:gd name="T9" fmla="*/ 7617 h 20000"/>
                  <a:gd name="T10" fmla="*/ 17655 w 20000"/>
                  <a:gd name="T11" fmla="*/ 9274 h 20000"/>
                  <a:gd name="T12" fmla="*/ 15379 w 20000"/>
                  <a:gd name="T13" fmla="*/ 10251 h 20000"/>
                  <a:gd name="T14" fmla="*/ 11966 w 20000"/>
                  <a:gd name="T15" fmla="*/ 10646 h 20000"/>
                  <a:gd name="T16" fmla="*/ 8414 w 20000"/>
                  <a:gd name="T17" fmla="*/ 10462 h 20000"/>
                  <a:gd name="T18" fmla="*/ 5621 w 20000"/>
                  <a:gd name="T19" fmla="*/ 9769 h 20000"/>
                  <a:gd name="T20" fmla="*/ 4793 w 20000"/>
                  <a:gd name="T21" fmla="*/ 8481 h 20000"/>
                  <a:gd name="T22" fmla="*/ 5586 w 20000"/>
                  <a:gd name="T23" fmla="*/ 7745 h 20000"/>
                  <a:gd name="T24" fmla="*/ 7758 w 20000"/>
                  <a:gd name="T25" fmla="*/ 7575 h 20000"/>
                  <a:gd name="T26" fmla="*/ 9138 w 20000"/>
                  <a:gd name="T27" fmla="*/ 8197 h 20000"/>
                  <a:gd name="T28" fmla="*/ 7758 w 20000"/>
                  <a:gd name="T29" fmla="*/ 8566 h 20000"/>
                  <a:gd name="T30" fmla="*/ 7897 w 20000"/>
                  <a:gd name="T31" fmla="*/ 9146 h 20000"/>
                  <a:gd name="T32" fmla="*/ 9552 w 20000"/>
                  <a:gd name="T33" fmla="*/ 9726 h 20000"/>
                  <a:gd name="T34" fmla="*/ 11691 w 20000"/>
                  <a:gd name="T35" fmla="*/ 10038 h 20000"/>
                  <a:gd name="T36" fmla="*/ 13759 w 20000"/>
                  <a:gd name="T37" fmla="*/ 9981 h 20000"/>
                  <a:gd name="T38" fmla="*/ 15449 w 20000"/>
                  <a:gd name="T39" fmla="*/ 9599 h 20000"/>
                  <a:gd name="T40" fmla="*/ 16552 w 20000"/>
                  <a:gd name="T41" fmla="*/ 8947 h 20000"/>
                  <a:gd name="T42" fmla="*/ 16759 w 20000"/>
                  <a:gd name="T43" fmla="*/ 8041 h 20000"/>
                  <a:gd name="T44" fmla="*/ 16138 w 20000"/>
                  <a:gd name="T45" fmla="*/ 7093 h 20000"/>
                  <a:gd name="T46" fmla="*/ 15035 w 20000"/>
                  <a:gd name="T47" fmla="*/ 6187 h 20000"/>
                  <a:gd name="T48" fmla="*/ 13448 w 20000"/>
                  <a:gd name="T49" fmla="*/ 5436 h 20000"/>
                  <a:gd name="T50" fmla="*/ 11725 w 20000"/>
                  <a:gd name="T51" fmla="*/ 4814 h 20000"/>
                  <a:gd name="T52" fmla="*/ 9931 w 20000"/>
                  <a:gd name="T53" fmla="*/ 4361 h 20000"/>
                  <a:gd name="T54" fmla="*/ 7242 w 20000"/>
                  <a:gd name="T55" fmla="*/ 3992 h 20000"/>
                  <a:gd name="T56" fmla="*/ 5414 w 20000"/>
                  <a:gd name="T57" fmla="*/ 4091 h 20000"/>
                  <a:gd name="T58" fmla="*/ 3724 w 20000"/>
                  <a:gd name="T59" fmla="*/ 4658 h 20000"/>
                  <a:gd name="T60" fmla="*/ 4069 w 20000"/>
                  <a:gd name="T61" fmla="*/ 5479 h 20000"/>
                  <a:gd name="T62" fmla="*/ 4482 w 20000"/>
                  <a:gd name="T63" fmla="*/ 6131 h 20000"/>
                  <a:gd name="T64" fmla="*/ 2794 w 20000"/>
                  <a:gd name="T65" fmla="*/ 6159 h 20000"/>
                  <a:gd name="T66" fmla="*/ 1242 w 20000"/>
                  <a:gd name="T67" fmla="*/ 5677 h 20000"/>
                  <a:gd name="T68" fmla="*/ 311 w 20000"/>
                  <a:gd name="T69" fmla="*/ 4884 h 20000"/>
                  <a:gd name="T70" fmla="*/ 0 w 20000"/>
                  <a:gd name="T71" fmla="*/ 4021 h 20000"/>
                  <a:gd name="T72" fmla="*/ 414 w 20000"/>
                  <a:gd name="T73" fmla="*/ 3270 h 20000"/>
                  <a:gd name="T74" fmla="*/ 2173 w 20000"/>
                  <a:gd name="T75" fmla="*/ 2747 h 20000"/>
                  <a:gd name="T76" fmla="*/ 4965 w 20000"/>
                  <a:gd name="T77" fmla="*/ 2520 h 20000"/>
                  <a:gd name="T78" fmla="*/ 7863 w 20000"/>
                  <a:gd name="T79" fmla="*/ 2831 h 20000"/>
                  <a:gd name="T80" fmla="*/ 10725 w 20000"/>
                  <a:gd name="T81" fmla="*/ 3624 h 20000"/>
                  <a:gd name="T82" fmla="*/ 13482 w 20000"/>
                  <a:gd name="T83" fmla="*/ 4814 h 20000"/>
                  <a:gd name="T84" fmla="*/ 16310 w 20000"/>
                  <a:gd name="T85" fmla="*/ 6371 h 20000"/>
                  <a:gd name="T86" fmla="*/ 15483 w 20000"/>
                  <a:gd name="T87" fmla="*/ 5663 h 20000"/>
                  <a:gd name="T88" fmla="*/ 13759 w 20000"/>
                  <a:gd name="T89" fmla="*/ 4530 h 20000"/>
                  <a:gd name="T90" fmla="*/ 11655 w 20000"/>
                  <a:gd name="T91" fmla="*/ 3143 h 20000"/>
                  <a:gd name="T92" fmla="*/ 9759 w 20000"/>
                  <a:gd name="T93" fmla="*/ 1714 h 20000"/>
                  <a:gd name="T94" fmla="*/ 8863 w 20000"/>
                  <a:gd name="T95" fmla="*/ 382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9828" y="0"/>
                    </a:moveTo>
                    <a:lnTo>
                      <a:pt x="10478" y="1142"/>
                    </a:lnTo>
                    <a:lnTo>
                      <a:pt x="11281" y="2258"/>
                    </a:lnTo>
                    <a:lnTo>
                      <a:pt x="12084" y="3320"/>
                    </a:lnTo>
                    <a:lnTo>
                      <a:pt x="12925" y="4356"/>
                    </a:lnTo>
                    <a:lnTo>
                      <a:pt x="13843" y="5392"/>
                    </a:lnTo>
                    <a:lnTo>
                      <a:pt x="14723" y="6375"/>
                    </a:lnTo>
                    <a:lnTo>
                      <a:pt x="15641" y="7331"/>
                    </a:lnTo>
                    <a:lnTo>
                      <a:pt x="16520" y="8287"/>
                    </a:lnTo>
                    <a:lnTo>
                      <a:pt x="17285" y="9243"/>
                    </a:lnTo>
                    <a:lnTo>
                      <a:pt x="18011" y="10226"/>
                    </a:lnTo>
                    <a:lnTo>
                      <a:pt x="18738" y="11208"/>
                    </a:lnTo>
                    <a:lnTo>
                      <a:pt x="19235" y="12218"/>
                    </a:lnTo>
                    <a:lnTo>
                      <a:pt x="19694" y="13201"/>
                    </a:lnTo>
                    <a:lnTo>
                      <a:pt x="19924" y="14290"/>
                    </a:lnTo>
                    <a:lnTo>
                      <a:pt x="19962" y="15378"/>
                    </a:lnTo>
                    <a:lnTo>
                      <a:pt x="19885" y="16547"/>
                    </a:lnTo>
                    <a:lnTo>
                      <a:pt x="19579" y="17397"/>
                    </a:lnTo>
                    <a:lnTo>
                      <a:pt x="18929" y="18141"/>
                    </a:lnTo>
                    <a:lnTo>
                      <a:pt x="18088" y="18752"/>
                    </a:lnTo>
                    <a:lnTo>
                      <a:pt x="17055" y="19230"/>
                    </a:lnTo>
                    <a:lnTo>
                      <a:pt x="15908" y="19575"/>
                    </a:lnTo>
                    <a:lnTo>
                      <a:pt x="14608" y="19841"/>
                    </a:lnTo>
                    <a:lnTo>
                      <a:pt x="13270" y="19973"/>
                    </a:lnTo>
                    <a:lnTo>
                      <a:pt x="11931" y="19973"/>
                    </a:lnTo>
                    <a:lnTo>
                      <a:pt x="10554" y="19867"/>
                    </a:lnTo>
                    <a:lnTo>
                      <a:pt x="9331" y="19628"/>
                    </a:lnTo>
                    <a:lnTo>
                      <a:pt x="8069" y="19336"/>
                    </a:lnTo>
                    <a:lnTo>
                      <a:pt x="7075" y="18884"/>
                    </a:lnTo>
                    <a:lnTo>
                      <a:pt x="6233" y="18327"/>
                    </a:lnTo>
                    <a:lnTo>
                      <a:pt x="5621" y="17636"/>
                    </a:lnTo>
                    <a:lnTo>
                      <a:pt x="5315" y="16839"/>
                    </a:lnTo>
                    <a:lnTo>
                      <a:pt x="5315" y="15910"/>
                    </a:lnTo>
                    <a:lnTo>
                      <a:pt x="5430" y="15432"/>
                    </a:lnTo>
                    <a:lnTo>
                      <a:pt x="5698" y="14927"/>
                    </a:lnTo>
                    <a:lnTo>
                      <a:pt x="6195" y="14529"/>
                    </a:lnTo>
                    <a:lnTo>
                      <a:pt x="6883" y="14210"/>
                    </a:lnTo>
                    <a:lnTo>
                      <a:pt x="7572" y="14130"/>
                    </a:lnTo>
                    <a:lnTo>
                      <a:pt x="8604" y="14210"/>
                    </a:lnTo>
                    <a:lnTo>
                      <a:pt x="9713" y="14661"/>
                    </a:lnTo>
                    <a:lnTo>
                      <a:pt x="11013" y="15378"/>
                    </a:lnTo>
                    <a:lnTo>
                      <a:pt x="10134" y="15378"/>
                    </a:lnTo>
                    <a:lnTo>
                      <a:pt x="9446" y="15538"/>
                    </a:lnTo>
                    <a:lnTo>
                      <a:pt x="8910" y="15777"/>
                    </a:lnTo>
                    <a:lnTo>
                      <a:pt x="8604" y="16069"/>
                    </a:lnTo>
                    <a:lnTo>
                      <a:pt x="8528" y="16388"/>
                    </a:lnTo>
                    <a:lnTo>
                      <a:pt x="8566" y="16786"/>
                    </a:lnTo>
                    <a:lnTo>
                      <a:pt x="8757" y="17158"/>
                    </a:lnTo>
                    <a:lnTo>
                      <a:pt x="9178" y="17477"/>
                    </a:lnTo>
                    <a:lnTo>
                      <a:pt x="9828" y="17902"/>
                    </a:lnTo>
                    <a:lnTo>
                      <a:pt x="10593" y="18247"/>
                    </a:lnTo>
                    <a:lnTo>
                      <a:pt x="11358" y="18513"/>
                    </a:lnTo>
                    <a:lnTo>
                      <a:pt x="12199" y="18725"/>
                    </a:lnTo>
                    <a:lnTo>
                      <a:pt x="12964" y="18831"/>
                    </a:lnTo>
                    <a:lnTo>
                      <a:pt x="13767" y="18858"/>
                    </a:lnTo>
                    <a:lnTo>
                      <a:pt x="14570" y="18831"/>
                    </a:lnTo>
                    <a:lnTo>
                      <a:pt x="15258" y="18725"/>
                    </a:lnTo>
                    <a:lnTo>
                      <a:pt x="15946" y="18513"/>
                    </a:lnTo>
                    <a:lnTo>
                      <a:pt x="16635" y="18327"/>
                    </a:lnTo>
                    <a:lnTo>
                      <a:pt x="17132" y="18008"/>
                    </a:lnTo>
                    <a:lnTo>
                      <a:pt x="17667" y="17663"/>
                    </a:lnTo>
                    <a:lnTo>
                      <a:pt x="18011" y="17264"/>
                    </a:lnTo>
                    <a:lnTo>
                      <a:pt x="18356" y="16786"/>
                    </a:lnTo>
                    <a:lnTo>
                      <a:pt x="18585" y="16282"/>
                    </a:lnTo>
                    <a:lnTo>
                      <a:pt x="18623" y="15697"/>
                    </a:lnTo>
                    <a:lnTo>
                      <a:pt x="18585" y="15086"/>
                    </a:lnTo>
                    <a:lnTo>
                      <a:pt x="18394" y="14475"/>
                    </a:lnTo>
                    <a:lnTo>
                      <a:pt x="18164" y="13865"/>
                    </a:lnTo>
                    <a:lnTo>
                      <a:pt x="17897" y="13307"/>
                    </a:lnTo>
                    <a:lnTo>
                      <a:pt x="17553" y="12722"/>
                    </a:lnTo>
                    <a:lnTo>
                      <a:pt x="17094" y="12191"/>
                    </a:lnTo>
                    <a:lnTo>
                      <a:pt x="16673" y="11607"/>
                    </a:lnTo>
                    <a:lnTo>
                      <a:pt x="16099" y="11129"/>
                    </a:lnTo>
                    <a:lnTo>
                      <a:pt x="15564" y="10651"/>
                    </a:lnTo>
                    <a:lnTo>
                      <a:pt x="14914" y="10199"/>
                    </a:lnTo>
                    <a:lnTo>
                      <a:pt x="14302" y="9774"/>
                    </a:lnTo>
                    <a:lnTo>
                      <a:pt x="13690" y="9376"/>
                    </a:lnTo>
                    <a:lnTo>
                      <a:pt x="13002" y="9031"/>
                    </a:lnTo>
                    <a:lnTo>
                      <a:pt x="12390" y="8712"/>
                    </a:lnTo>
                    <a:lnTo>
                      <a:pt x="11740" y="8473"/>
                    </a:lnTo>
                    <a:lnTo>
                      <a:pt x="11013" y="8181"/>
                    </a:lnTo>
                    <a:lnTo>
                      <a:pt x="9904" y="7862"/>
                    </a:lnTo>
                    <a:lnTo>
                      <a:pt x="8910" y="7570"/>
                    </a:lnTo>
                    <a:lnTo>
                      <a:pt x="8031" y="7490"/>
                    </a:lnTo>
                    <a:lnTo>
                      <a:pt x="7266" y="7437"/>
                    </a:lnTo>
                    <a:lnTo>
                      <a:pt x="6654" y="7517"/>
                    </a:lnTo>
                    <a:lnTo>
                      <a:pt x="6004" y="7676"/>
                    </a:lnTo>
                    <a:lnTo>
                      <a:pt x="5354" y="7942"/>
                    </a:lnTo>
                    <a:lnTo>
                      <a:pt x="4589" y="8287"/>
                    </a:lnTo>
                    <a:lnTo>
                      <a:pt x="4130" y="8738"/>
                    </a:lnTo>
                    <a:lnTo>
                      <a:pt x="4092" y="9243"/>
                    </a:lnTo>
                    <a:lnTo>
                      <a:pt x="4245" y="9774"/>
                    </a:lnTo>
                    <a:lnTo>
                      <a:pt x="4512" y="10279"/>
                    </a:lnTo>
                    <a:lnTo>
                      <a:pt x="4818" y="10810"/>
                    </a:lnTo>
                    <a:lnTo>
                      <a:pt x="5048" y="11208"/>
                    </a:lnTo>
                    <a:lnTo>
                      <a:pt x="4971" y="11501"/>
                    </a:lnTo>
                    <a:lnTo>
                      <a:pt x="4512" y="11687"/>
                    </a:lnTo>
                    <a:lnTo>
                      <a:pt x="3824" y="11687"/>
                    </a:lnTo>
                    <a:lnTo>
                      <a:pt x="3098" y="11554"/>
                    </a:lnTo>
                    <a:lnTo>
                      <a:pt x="2524" y="11341"/>
                    </a:lnTo>
                    <a:lnTo>
                      <a:pt x="1989" y="10996"/>
                    </a:lnTo>
                    <a:lnTo>
                      <a:pt x="1377" y="10651"/>
                    </a:lnTo>
                    <a:lnTo>
                      <a:pt x="994" y="10226"/>
                    </a:lnTo>
                    <a:lnTo>
                      <a:pt x="650" y="9721"/>
                    </a:lnTo>
                    <a:lnTo>
                      <a:pt x="344" y="9163"/>
                    </a:lnTo>
                    <a:lnTo>
                      <a:pt x="153" y="8632"/>
                    </a:lnTo>
                    <a:lnTo>
                      <a:pt x="0" y="8101"/>
                    </a:lnTo>
                    <a:lnTo>
                      <a:pt x="0" y="7543"/>
                    </a:lnTo>
                    <a:lnTo>
                      <a:pt x="38" y="7039"/>
                    </a:lnTo>
                    <a:lnTo>
                      <a:pt x="191" y="6560"/>
                    </a:lnTo>
                    <a:lnTo>
                      <a:pt x="459" y="6135"/>
                    </a:lnTo>
                    <a:lnTo>
                      <a:pt x="841" y="5790"/>
                    </a:lnTo>
                    <a:lnTo>
                      <a:pt x="1338" y="5471"/>
                    </a:lnTo>
                    <a:lnTo>
                      <a:pt x="2409" y="5153"/>
                    </a:lnTo>
                    <a:lnTo>
                      <a:pt x="3442" y="4861"/>
                    </a:lnTo>
                    <a:lnTo>
                      <a:pt x="4512" y="4728"/>
                    </a:lnTo>
                    <a:lnTo>
                      <a:pt x="5507" y="4728"/>
                    </a:lnTo>
                    <a:lnTo>
                      <a:pt x="6577" y="4807"/>
                    </a:lnTo>
                    <a:lnTo>
                      <a:pt x="7648" y="5020"/>
                    </a:lnTo>
                    <a:lnTo>
                      <a:pt x="8719" y="5312"/>
                    </a:lnTo>
                    <a:lnTo>
                      <a:pt x="9751" y="5710"/>
                    </a:lnTo>
                    <a:lnTo>
                      <a:pt x="10784" y="6162"/>
                    </a:lnTo>
                    <a:lnTo>
                      <a:pt x="11893" y="6799"/>
                    </a:lnTo>
                    <a:lnTo>
                      <a:pt x="12887" y="7437"/>
                    </a:lnTo>
                    <a:lnTo>
                      <a:pt x="13920" y="8181"/>
                    </a:lnTo>
                    <a:lnTo>
                      <a:pt x="14952" y="9031"/>
                    </a:lnTo>
                    <a:lnTo>
                      <a:pt x="16061" y="9934"/>
                    </a:lnTo>
                    <a:lnTo>
                      <a:pt x="17055" y="10890"/>
                    </a:lnTo>
                    <a:lnTo>
                      <a:pt x="18088" y="11952"/>
                    </a:lnTo>
                    <a:lnTo>
                      <a:pt x="17935" y="11580"/>
                    </a:lnTo>
                    <a:lnTo>
                      <a:pt x="17667" y="11155"/>
                    </a:lnTo>
                    <a:lnTo>
                      <a:pt x="17170" y="10624"/>
                    </a:lnTo>
                    <a:lnTo>
                      <a:pt x="16673" y="9960"/>
                    </a:lnTo>
                    <a:lnTo>
                      <a:pt x="15985" y="9243"/>
                    </a:lnTo>
                    <a:lnTo>
                      <a:pt x="15258" y="8499"/>
                    </a:lnTo>
                    <a:lnTo>
                      <a:pt x="14493" y="7649"/>
                    </a:lnTo>
                    <a:lnTo>
                      <a:pt x="13690" y="6799"/>
                    </a:lnTo>
                    <a:lnTo>
                      <a:pt x="12925" y="5896"/>
                    </a:lnTo>
                    <a:lnTo>
                      <a:pt x="12199" y="4967"/>
                    </a:lnTo>
                    <a:lnTo>
                      <a:pt x="11472" y="4117"/>
                    </a:lnTo>
                    <a:lnTo>
                      <a:pt x="10822" y="3214"/>
                    </a:lnTo>
                    <a:lnTo>
                      <a:pt x="10402" y="2337"/>
                    </a:lnTo>
                    <a:lnTo>
                      <a:pt x="10096" y="1514"/>
                    </a:lnTo>
                    <a:lnTo>
                      <a:pt x="9828" y="717"/>
                    </a:lnTo>
                    <a:lnTo>
                      <a:pt x="9828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48"/>
              <p:cNvSpPr>
                <a:spLocks/>
              </p:cNvSpPr>
              <p:nvPr/>
            </p:nvSpPr>
            <p:spPr bwMode="auto">
              <a:xfrm>
                <a:off x="7274" y="12453"/>
                <a:ext cx="9329" cy="4325"/>
              </a:xfrm>
              <a:custGeom>
                <a:avLst/>
                <a:gdLst>
                  <a:gd name="T0" fmla="*/ 4335 w 20000"/>
                  <a:gd name="T1" fmla="*/ 910 h 20000"/>
                  <a:gd name="T2" fmla="*/ 4131 w 20000"/>
                  <a:gd name="T3" fmla="*/ 738 h 20000"/>
                  <a:gd name="T4" fmla="*/ 3827 w 20000"/>
                  <a:gd name="T5" fmla="*/ 583 h 20000"/>
                  <a:gd name="T6" fmla="*/ 3437 w 20000"/>
                  <a:gd name="T7" fmla="*/ 445 h 20000"/>
                  <a:gd name="T8" fmla="*/ 3065 w 20000"/>
                  <a:gd name="T9" fmla="*/ 323 h 20000"/>
                  <a:gd name="T10" fmla="*/ 2607 w 20000"/>
                  <a:gd name="T11" fmla="*/ 222 h 20000"/>
                  <a:gd name="T12" fmla="*/ 2150 w 20000"/>
                  <a:gd name="T13" fmla="*/ 134 h 20000"/>
                  <a:gd name="T14" fmla="*/ 1727 w 20000"/>
                  <a:gd name="T15" fmla="*/ 71 h 20000"/>
                  <a:gd name="T16" fmla="*/ 1287 w 20000"/>
                  <a:gd name="T17" fmla="*/ 25 h 20000"/>
                  <a:gd name="T18" fmla="*/ 897 w 20000"/>
                  <a:gd name="T19" fmla="*/ 0 h 20000"/>
                  <a:gd name="T20" fmla="*/ 542 w 20000"/>
                  <a:gd name="T21" fmla="*/ 0 h 20000"/>
                  <a:gd name="T22" fmla="*/ 271 w 20000"/>
                  <a:gd name="T23" fmla="*/ 25 h 20000"/>
                  <a:gd name="T24" fmla="*/ 84 w 20000"/>
                  <a:gd name="T25" fmla="*/ 75 h 20000"/>
                  <a:gd name="T26" fmla="*/ 0 w 20000"/>
                  <a:gd name="T27" fmla="*/ 151 h 20000"/>
                  <a:gd name="T28" fmla="*/ 34 w 20000"/>
                  <a:gd name="T29" fmla="*/ 252 h 20000"/>
                  <a:gd name="T30" fmla="*/ 186 w 20000"/>
                  <a:gd name="T31" fmla="*/ 378 h 20000"/>
                  <a:gd name="T32" fmla="*/ 525 w 20000"/>
                  <a:gd name="T33" fmla="*/ 537 h 20000"/>
                  <a:gd name="T34" fmla="*/ 491 w 20000"/>
                  <a:gd name="T35" fmla="*/ 533 h 20000"/>
                  <a:gd name="T36" fmla="*/ 474 w 20000"/>
                  <a:gd name="T37" fmla="*/ 516 h 20000"/>
                  <a:gd name="T38" fmla="*/ 474 w 20000"/>
                  <a:gd name="T39" fmla="*/ 487 h 20000"/>
                  <a:gd name="T40" fmla="*/ 474 w 20000"/>
                  <a:gd name="T41" fmla="*/ 457 h 20000"/>
                  <a:gd name="T42" fmla="*/ 542 w 20000"/>
                  <a:gd name="T43" fmla="*/ 420 h 20000"/>
                  <a:gd name="T44" fmla="*/ 677 w 20000"/>
                  <a:gd name="T45" fmla="*/ 378 h 20000"/>
                  <a:gd name="T46" fmla="*/ 914 w 20000"/>
                  <a:gd name="T47" fmla="*/ 331 h 20000"/>
                  <a:gd name="T48" fmla="*/ 1253 w 20000"/>
                  <a:gd name="T49" fmla="*/ 289 h 20000"/>
                  <a:gd name="T50" fmla="*/ 1439 w 20000"/>
                  <a:gd name="T51" fmla="*/ 281 h 20000"/>
                  <a:gd name="T52" fmla="*/ 1659 w 20000"/>
                  <a:gd name="T53" fmla="*/ 289 h 20000"/>
                  <a:gd name="T54" fmla="*/ 1913 w 20000"/>
                  <a:gd name="T55" fmla="*/ 323 h 20000"/>
                  <a:gd name="T56" fmla="*/ 2150 w 20000"/>
                  <a:gd name="T57" fmla="*/ 365 h 20000"/>
                  <a:gd name="T58" fmla="*/ 2438 w 20000"/>
                  <a:gd name="T59" fmla="*/ 424 h 20000"/>
                  <a:gd name="T60" fmla="*/ 2709 w 20000"/>
                  <a:gd name="T61" fmla="*/ 487 h 20000"/>
                  <a:gd name="T62" fmla="*/ 2980 w 20000"/>
                  <a:gd name="T63" fmla="*/ 562 h 20000"/>
                  <a:gd name="T64" fmla="*/ 3217 w 20000"/>
                  <a:gd name="T65" fmla="*/ 629 h 20000"/>
                  <a:gd name="T66" fmla="*/ 3437 w 20000"/>
                  <a:gd name="T67" fmla="*/ 705 h 20000"/>
                  <a:gd name="T68" fmla="*/ 3691 w 20000"/>
                  <a:gd name="T69" fmla="*/ 767 h 20000"/>
                  <a:gd name="T70" fmla="*/ 3894 w 20000"/>
                  <a:gd name="T71" fmla="*/ 830 h 20000"/>
                  <a:gd name="T72" fmla="*/ 4064 w 20000"/>
                  <a:gd name="T73" fmla="*/ 881 h 20000"/>
                  <a:gd name="T74" fmla="*/ 4199 w 20000"/>
                  <a:gd name="T75" fmla="*/ 914 h 20000"/>
                  <a:gd name="T76" fmla="*/ 4284 w 20000"/>
                  <a:gd name="T77" fmla="*/ 931 h 20000"/>
                  <a:gd name="T78" fmla="*/ 4335 w 20000"/>
                  <a:gd name="T79" fmla="*/ 931 h 20000"/>
                  <a:gd name="T80" fmla="*/ 4335 w 20000"/>
                  <a:gd name="T81" fmla="*/ 910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19922" y="19462"/>
                    </a:moveTo>
                    <a:lnTo>
                      <a:pt x="18988" y="15785"/>
                    </a:lnTo>
                    <a:lnTo>
                      <a:pt x="17588" y="12466"/>
                    </a:lnTo>
                    <a:lnTo>
                      <a:pt x="15798" y="9507"/>
                    </a:lnTo>
                    <a:lnTo>
                      <a:pt x="14086" y="6906"/>
                    </a:lnTo>
                    <a:lnTo>
                      <a:pt x="11984" y="4753"/>
                    </a:lnTo>
                    <a:lnTo>
                      <a:pt x="9883" y="2870"/>
                    </a:lnTo>
                    <a:lnTo>
                      <a:pt x="7938" y="1525"/>
                    </a:lnTo>
                    <a:lnTo>
                      <a:pt x="5914" y="538"/>
                    </a:lnTo>
                    <a:lnTo>
                      <a:pt x="4125" y="0"/>
                    </a:lnTo>
                    <a:lnTo>
                      <a:pt x="2490" y="0"/>
                    </a:lnTo>
                    <a:lnTo>
                      <a:pt x="1245" y="538"/>
                    </a:lnTo>
                    <a:lnTo>
                      <a:pt x="389" y="1614"/>
                    </a:lnTo>
                    <a:lnTo>
                      <a:pt x="0" y="3229"/>
                    </a:lnTo>
                    <a:lnTo>
                      <a:pt x="156" y="5381"/>
                    </a:lnTo>
                    <a:lnTo>
                      <a:pt x="856" y="8072"/>
                    </a:lnTo>
                    <a:lnTo>
                      <a:pt x="2412" y="11480"/>
                    </a:lnTo>
                    <a:lnTo>
                      <a:pt x="2257" y="11390"/>
                    </a:lnTo>
                    <a:lnTo>
                      <a:pt x="2179" y="11031"/>
                    </a:lnTo>
                    <a:lnTo>
                      <a:pt x="2179" y="10404"/>
                    </a:lnTo>
                    <a:lnTo>
                      <a:pt x="2179" y="9776"/>
                    </a:lnTo>
                    <a:lnTo>
                      <a:pt x="2490" y="8969"/>
                    </a:lnTo>
                    <a:lnTo>
                      <a:pt x="3113" y="8072"/>
                    </a:lnTo>
                    <a:lnTo>
                      <a:pt x="4202" y="7085"/>
                    </a:lnTo>
                    <a:lnTo>
                      <a:pt x="5759" y="6188"/>
                    </a:lnTo>
                    <a:lnTo>
                      <a:pt x="6615" y="6009"/>
                    </a:lnTo>
                    <a:lnTo>
                      <a:pt x="7626" y="6188"/>
                    </a:lnTo>
                    <a:lnTo>
                      <a:pt x="8794" y="6906"/>
                    </a:lnTo>
                    <a:lnTo>
                      <a:pt x="9883" y="7803"/>
                    </a:lnTo>
                    <a:lnTo>
                      <a:pt x="11206" y="9058"/>
                    </a:lnTo>
                    <a:lnTo>
                      <a:pt x="12451" y="10404"/>
                    </a:lnTo>
                    <a:lnTo>
                      <a:pt x="13696" y="12018"/>
                    </a:lnTo>
                    <a:lnTo>
                      <a:pt x="14786" y="13453"/>
                    </a:lnTo>
                    <a:lnTo>
                      <a:pt x="15798" y="15067"/>
                    </a:lnTo>
                    <a:lnTo>
                      <a:pt x="16965" y="16413"/>
                    </a:lnTo>
                    <a:lnTo>
                      <a:pt x="17899" y="17758"/>
                    </a:lnTo>
                    <a:lnTo>
                      <a:pt x="18677" y="18834"/>
                    </a:lnTo>
                    <a:lnTo>
                      <a:pt x="19300" y="19552"/>
                    </a:lnTo>
                    <a:lnTo>
                      <a:pt x="19689" y="19910"/>
                    </a:lnTo>
                    <a:lnTo>
                      <a:pt x="19922" y="19910"/>
                    </a:lnTo>
                    <a:lnTo>
                      <a:pt x="19922" y="1946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49"/>
              <p:cNvSpPr>
                <a:spLocks/>
              </p:cNvSpPr>
              <p:nvPr/>
            </p:nvSpPr>
            <p:spPr bwMode="auto">
              <a:xfrm>
                <a:off x="13878" y="5216"/>
                <a:ext cx="6136" cy="8594"/>
              </a:xfrm>
              <a:custGeom>
                <a:avLst/>
                <a:gdLst>
                  <a:gd name="T0" fmla="*/ 1326 w 20000"/>
                  <a:gd name="T1" fmla="*/ 3685 h 20000"/>
                  <a:gd name="T2" fmla="*/ 1281 w 20000"/>
                  <a:gd name="T3" fmla="*/ 3585 h 20000"/>
                  <a:gd name="T4" fmla="*/ 1236 w 20000"/>
                  <a:gd name="T5" fmla="*/ 3493 h 20000"/>
                  <a:gd name="T6" fmla="*/ 1181 w 20000"/>
                  <a:gd name="T7" fmla="*/ 3401 h 20000"/>
                  <a:gd name="T8" fmla="*/ 1136 w 20000"/>
                  <a:gd name="T9" fmla="*/ 3318 h 20000"/>
                  <a:gd name="T10" fmla="*/ 1070 w 20000"/>
                  <a:gd name="T11" fmla="*/ 3209 h 20000"/>
                  <a:gd name="T12" fmla="*/ 1003 w 20000"/>
                  <a:gd name="T13" fmla="*/ 3101 h 20000"/>
                  <a:gd name="T14" fmla="*/ 913 w 20000"/>
                  <a:gd name="T15" fmla="*/ 3009 h 20000"/>
                  <a:gd name="T16" fmla="*/ 813 w 20000"/>
                  <a:gd name="T17" fmla="*/ 2884 h 20000"/>
                  <a:gd name="T18" fmla="*/ 412 w 20000"/>
                  <a:gd name="T19" fmla="*/ 2342 h 20000"/>
                  <a:gd name="T20" fmla="*/ 167 w 20000"/>
                  <a:gd name="T21" fmla="*/ 1842 h 20000"/>
                  <a:gd name="T22" fmla="*/ 33 w 20000"/>
                  <a:gd name="T23" fmla="*/ 1409 h 20000"/>
                  <a:gd name="T24" fmla="*/ 0 w 20000"/>
                  <a:gd name="T25" fmla="*/ 1025 h 20000"/>
                  <a:gd name="T26" fmla="*/ 56 w 20000"/>
                  <a:gd name="T27" fmla="*/ 700 h 20000"/>
                  <a:gd name="T28" fmla="*/ 189 w 20000"/>
                  <a:gd name="T29" fmla="*/ 450 h 20000"/>
                  <a:gd name="T30" fmla="*/ 368 w 20000"/>
                  <a:gd name="T31" fmla="*/ 233 h 20000"/>
                  <a:gd name="T32" fmla="*/ 590 w 20000"/>
                  <a:gd name="T33" fmla="*/ 100 h 20000"/>
                  <a:gd name="T34" fmla="*/ 835 w 20000"/>
                  <a:gd name="T35" fmla="*/ 8 h 20000"/>
                  <a:gd name="T36" fmla="*/ 1081 w 20000"/>
                  <a:gd name="T37" fmla="*/ 0 h 20000"/>
                  <a:gd name="T38" fmla="*/ 1326 w 20000"/>
                  <a:gd name="T39" fmla="*/ 42 h 20000"/>
                  <a:gd name="T40" fmla="*/ 1537 w 20000"/>
                  <a:gd name="T41" fmla="*/ 159 h 20000"/>
                  <a:gd name="T42" fmla="*/ 1727 w 20000"/>
                  <a:gd name="T43" fmla="*/ 342 h 20000"/>
                  <a:gd name="T44" fmla="*/ 1838 w 20000"/>
                  <a:gd name="T45" fmla="*/ 592 h 20000"/>
                  <a:gd name="T46" fmla="*/ 1871 w 20000"/>
                  <a:gd name="T47" fmla="*/ 917 h 20000"/>
                  <a:gd name="T48" fmla="*/ 1827 w 20000"/>
                  <a:gd name="T49" fmla="*/ 1309 h 20000"/>
                  <a:gd name="T50" fmla="*/ 1793 w 20000"/>
                  <a:gd name="T51" fmla="*/ 1284 h 20000"/>
                  <a:gd name="T52" fmla="*/ 1760 w 20000"/>
                  <a:gd name="T53" fmla="*/ 1226 h 20000"/>
                  <a:gd name="T54" fmla="*/ 1682 w 20000"/>
                  <a:gd name="T55" fmla="*/ 1167 h 20000"/>
                  <a:gd name="T56" fmla="*/ 1637 w 20000"/>
                  <a:gd name="T57" fmla="*/ 1125 h 20000"/>
                  <a:gd name="T58" fmla="*/ 1582 w 20000"/>
                  <a:gd name="T59" fmla="*/ 1076 h 20000"/>
                  <a:gd name="T60" fmla="*/ 1504 w 20000"/>
                  <a:gd name="T61" fmla="*/ 1042 h 20000"/>
                  <a:gd name="T62" fmla="*/ 1392 w 20000"/>
                  <a:gd name="T63" fmla="*/ 1000 h 20000"/>
                  <a:gd name="T64" fmla="*/ 1292 w 20000"/>
                  <a:gd name="T65" fmla="*/ 975 h 20000"/>
                  <a:gd name="T66" fmla="*/ 1203 w 20000"/>
                  <a:gd name="T67" fmla="*/ 959 h 20000"/>
                  <a:gd name="T68" fmla="*/ 1081 w 20000"/>
                  <a:gd name="T69" fmla="*/ 959 h 20000"/>
                  <a:gd name="T70" fmla="*/ 980 w 20000"/>
                  <a:gd name="T71" fmla="*/ 975 h 20000"/>
                  <a:gd name="T72" fmla="*/ 869 w 20000"/>
                  <a:gd name="T73" fmla="*/ 1009 h 20000"/>
                  <a:gd name="T74" fmla="*/ 735 w 20000"/>
                  <a:gd name="T75" fmla="*/ 1109 h 20000"/>
                  <a:gd name="T76" fmla="*/ 669 w 20000"/>
                  <a:gd name="T77" fmla="*/ 1217 h 20000"/>
                  <a:gd name="T78" fmla="*/ 624 w 20000"/>
                  <a:gd name="T79" fmla="*/ 1351 h 20000"/>
                  <a:gd name="T80" fmla="*/ 624 w 20000"/>
                  <a:gd name="T81" fmla="*/ 1509 h 20000"/>
                  <a:gd name="T82" fmla="*/ 646 w 20000"/>
                  <a:gd name="T83" fmla="*/ 1684 h 20000"/>
                  <a:gd name="T84" fmla="*/ 702 w 20000"/>
                  <a:gd name="T85" fmla="*/ 1876 h 20000"/>
                  <a:gd name="T86" fmla="*/ 780 w 20000"/>
                  <a:gd name="T87" fmla="*/ 2067 h 20000"/>
                  <a:gd name="T88" fmla="*/ 869 w 20000"/>
                  <a:gd name="T89" fmla="*/ 2276 h 20000"/>
                  <a:gd name="T90" fmla="*/ 958 w 20000"/>
                  <a:gd name="T91" fmla="*/ 2476 h 20000"/>
                  <a:gd name="T92" fmla="*/ 1047 w 20000"/>
                  <a:gd name="T93" fmla="*/ 2676 h 20000"/>
                  <a:gd name="T94" fmla="*/ 1136 w 20000"/>
                  <a:gd name="T95" fmla="*/ 2867 h 20000"/>
                  <a:gd name="T96" fmla="*/ 1225 w 20000"/>
                  <a:gd name="T97" fmla="*/ 3059 h 20000"/>
                  <a:gd name="T98" fmla="*/ 1281 w 20000"/>
                  <a:gd name="T99" fmla="*/ 3243 h 20000"/>
                  <a:gd name="T100" fmla="*/ 1326 w 20000"/>
                  <a:gd name="T101" fmla="*/ 3409 h 20000"/>
                  <a:gd name="T102" fmla="*/ 1337 w 20000"/>
                  <a:gd name="T103" fmla="*/ 3560 h 20000"/>
                  <a:gd name="T104" fmla="*/ 1326 w 20000"/>
                  <a:gd name="T105" fmla="*/ 3685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14083" y="19955"/>
                    </a:moveTo>
                    <a:lnTo>
                      <a:pt x="13609" y="19413"/>
                    </a:lnTo>
                    <a:lnTo>
                      <a:pt x="13136" y="18916"/>
                    </a:lnTo>
                    <a:lnTo>
                      <a:pt x="12544" y="18420"/>
                    </a:lnTo>
                    <a:lnTo>
                      <a:pt x="12071" y="17968"/>
                    </a:lnTo>
                    <a:lnTo>
                      <a:pt x="11361" y="17381"/>
                    </a:lnTo>
                    <a:lnTo>
                      <a:pt x="10651" y="16795"/>
                    </a:lnTo>
                    <a:lnTo>
                      <a:pt x="9704" y="16298"/>
                    </a:lnTo>
                    <a:lnTo>
                      <a:pt x="8639" y="15621"/>
                    </a:lnTo>
                    <a:lnTo>
                      <a:pt x="4379" y="12686"/>
                    </a:lnTo>
                    <a:lnTo>
                      <a:pt x="1775" y="9977"/>
                    </a:lnTo>
                    <a:lnTo>
                      <a:pt x="355" y="7630"/>
                    </a:lnTo>
                    <a:lnTo>
                      <a:pt x="0" y="5553"/>
                    </a:lnTo>
                    <a:lnTo>
                      <a:pt x="592" y="3792"/>
                    </a:lnTo>
                    <a:lnTo>
                      <a:pt x="2012" y="2438"/>
                    </a:lnTo>
                    <a:lnTo>
                      <a:pt x="3905" y="1264"/>
                    </a:lnTo>
                    <a:lnTo>
                      <a:pt x="6272" y="542"/>
                    </a:lnTo>
                    <a:lnTo>
                      <a:pt x="8876" y="45"/>
                    </a:lnTo>
                    <a:lnTo>
                      <a:pt x="11479" y="0"/>
                    </a:lnTo>
                    <a:lnTo>
                      <a:pt x="14083" y="226"/>
                    </a:lnTo>
                    <a:lnTo>
                      <a:pt x="16331" y="858"/>
                    </a:lnTo>
                    <a:lnTo>
                      <a:pt x="18343" y="1851"/>
                    </a:lnTo>
                    <a:lnTo>
                      <a:pt x="19527" y="3205"/>
                    </a:lnTo>
                    <a:lnTo>
                      <a:pt x="19882" y="4966"/>
                    </a:lnTo>
                    <a:lnTo>
                      <a:pt x="19408" y="7088"/>
                    </a:lnTo>
                    <a:lnTo>
                      <a:pt x="19053" y="6953"/>
                    </a:lnTo>
                    <a:lnTo>
                      <a:pt x="18698" y="6637"/>
                    </a:lnTo>
                    <a:lnTo>
                      <a:pt x="17870" y="6321"/>
                    </a:lnTo>
                    <a:lnTo>
                      <a:pt x="17396" y="6095"/>
                    </a:lnTo>
                    <a:lnTo>
                      <a:pt x="16805" y="5824"/>
                    </a:lnTo>
                    <a:lnTo>
                      <a:pt x="15976" y="5643"/>
                    </a:lnTo>
                    <a:lnTo>
                      <a:pt x="14793" y="5418"/>
                    </a:lnTo>
                    <a:lnTo>
                      <a:pt x="13728" y="5282"/>
                    </a:lnTo>
                    <a:lnTo>
                      <a:pt x="12781" y="5192"/>
                    </a:lnTo>
                    <a:lnTo>
                      <a:pt x="11479" y="5192"/>
                    </a:lnTo>
                    <a:lnTo>
                      <a:pt x="10414" y="5282"/>
                    </a:lnTo>
                    <a:lnTo>
                      <a:pt x="9231" y="5463"/>
                    </a:lnTo>
                    <a:lnTo>
                      <a:pt x="7811" y="6005"/>
                    </a:lnTo>
                    <a:lnTo>
                      <a:pt x="7101" y="6591"/>
                    </a:lnTo>
                    <a:lnTo>
                      <a:pt x="6627" y="7314"/>
                    </a:lnTo>
                    <a:lnTo>
                      <a:pt x="6627" y="8172"/>
                    </a:lnTo>
                    <a:lnTo>
                      <a:pt x="6864" y="9120"/>
                    </a:lnTo>
                    <a:lnTo>
                      <a:pt x="7456" y="10158"/>
                    </a:lnTo>
                    <a:lnTo>
                      <a:pt x="8284" y="11196"/>
                    </a:lnTo>
                    <a:lnTo>
                      <a:pt x="9231" y="12325"/>
                    </a:lnTo>
                    <a:lnTo>
                      <a:pt x="10178" y="13409"/>
                    </a:lnTo>
                    <a:lnTo>
                      <a:pt x="11124" y="14492"/>
                    </a:lnTo>
                    <a:lnTo>
                      <a:pt x="12071" y="15530"/>
                    </a:lnTo>
                    <a:lnTo>
                      <a:pt x="13018" y="16569"/>
                    </a:lnTo>
                    <a:lnTo>
                      <a:pt x="13609" y="17562"/>
                    </a:lnTo>
                    <a:lnTo>
                      <a:pt x="14083" y="18465"/>
                    </a:lnTo>
                    <a:lnTo>
                      <a:pt x="14201" y="19278"/>
                    </a:lnTo>
                    <a:lnTo>
                      <a:pt x="14083" y="1995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18811" y="16"/>
              <a:ext cx="1196" cy="1415"/>
              <a:chOff x="2" y="2"/>
              <a:chExt cx="19996" cy="19997"/>
            </a:xfrm>
            <a:grpFill/>
          </p:grpSpPr>
          <p:sp>
            <p:nvSpPr>
              <p:cNvPr id="21" name="Freeform 51"/>
              <p:cNvSpPr>
                <a:spLocks/>
              </p:cNvSpPr>
              <p:nvPr/>
            </p:nvSpPr>
            <p:spPr bwMode="auto">
              <a:xfrm>
                <a:off x="5987" y="15590"/>
                <a:ext cx="3812" cy="2233"/>
              </a:xfrm>
              <a:custGeom>
                <a:avLst/>
                <a:gdLst>
                  <a:gd name="T0" fmla="*/ 443 w 20000"/>
                  <a:gd name="T1" fmla="*/ 50 h 20000"/>
                  <a:gd name="T2" fmla="*/ 443 w 20000"/>
                  <a:gd name="T3" fmla="*/ 20 h 20000"/>
                  <a:gd name="T4" fmla="*/ 381 w 20000"/>
                  <a:gd name="T5" fmla="*/ 15 h 20000"/>
                  <a:gd name="T6" fmla="*/ 353 w 20000"/>
                  <a:gd name="T7" fmla="*/ 48 h 20000"/>
                  <a:gd name="T8" fmla="*/ 298 w 20000"/>
                  <a:gd name="T9" fmla="*/ 0 h 20000"/>
                  <a:gd name="T10" fmla="*/ 221 w 20000"/>
                  <a:gd name="T11" fmla="*/ 6 h 20000"/>
                  <a:gd name="T12" fmla="*/ 256 w 20000"/>
                  <a:gd name="T13" fmla="*/ 59 h 20000"/>
                  <a:gd name="T14" fmla="*/ 201 w 20000"/>
                  <a:gd name="T15" fmla="*/ 39 h 20000"/>
                  <a:gd name="T16" fmla="*/ 138 w 20000"/>
                  <a:gd name="T17" fmla="*/ 59 h 20000"/>
                  <a:gd name="T18" fmla="*/ 194 w 20000"/>
                  <a:gd name="T19" fmla="*/ 82 h 20000"/>
                  <a:gd name="T20" fmla="*/ 104 w 20000"/>
                  <a:gd name="T21" fmla="*/ 76 h 20000"/>
                  <a:gd name="T22" fmla="*/ 76 w 20000"/>
                  <a:gd name="T23" fmla="*/ 91 h 20000"/>
                  <a:gd name="T24" fmla="*/ 152 w 20000"/>
                  <a:gd name="T25" fmla="*/ 102 h 20000"/>
                  <a:gd name="T26" fmla="*/ 0 w 20000"/>
                  <a:gd name="T27" fmla="*/ 102 h 20000"/>
                  <a:gd name="T28" fmla="*/ 0 w 20000"/>
                  <a:gd name="T29" fmla="*/ 132 h 20000"/>
                  <a:gd name="T30" fmla="*/ 152 w 20000"/>
                  <a:gd name="T31" fmla="*/ 137 h 20000"/>
                  <a:gd name="T32" fmla="*/ 76 w 20000"/>
                  <a:gd name="T33" fmla="*/ 152 h 20000"/>
                  <a:gd name="T34" fmla="*/ 104 w 20000"/>
                  <a:gd name="T35" fmla="*/ 171 h 20000"/>
                  <a:gd name="T36" fmla="*/ 201 w 20000"/>
                  <a:gd name="T37" fmla="*/ 167 h 20000"/>
                  <a:gd name="T38" fmla="*/ 138 w 20000"/>
                  <a:gd name="T39" fmla="*/ 191 h 20000"/>
                  <a:gd name="T40" fmla="*/ 208 w 20000"/>
                  <a:gd name="T41" fmla="*/ 208 h 20000"/>
                  <a:gd name="T42" fmla="*/ 263 w 20000"/>
                  <a:gd name="T43" fmla="*/ 189 h 20000"/>
                  <a:gd name="T44" fmla="*/ 221 w 20000"/>
                  <a:gd name="T45" fmla="*/ 241 h 20000"/>
                  <a:gd name="T46" fmla="*/ 284 w 20000"/>
                  <a:gd name="T47" fmla="*/ 247 h 20000"/>
                  <a:gd name="T48" fmla="*/ 346 w 20000"/>
                  <a:gd name="T49" fmla="*/ 197 h 20000"/>
                  <a:gd name="T50" fmla="*/ 353 w 20000"/>
                  <a:gd name="T51" fmla="*/ 230 h 20000"/>
                  <a:gd name="T52" fmla="*/ 422 w 20000"/>
                  <a:gd name="T53" fmla="*/ 223 h 20000"/>
                  <a:gd name="T54" fmla="*/ 436 w 20000"/>
                  <a:gd name="T55" fmla="*/ 193 h 20000"/>
                  <a:gd name="T56" fmla="*/ 491 w 20000"/>
                  <a:gd name="T57" fmla="*/ 219 h 20000"/>
                  <a:gd name="T58" fmla="*/ 574 w 20000"/>
                  <a:gd name="T59" fmla="*/ 202 h 20000"/>
                  <a:gd name="T60" fmla="*/ 533 w 20000"/>
                  <a:gd name="T61" fmla="*/ 173 h 20000"/>
                  <a:gd name="T62" fmla="*/ 671 w 20000"/>
                  <a:gd name="T63" fmla="*/ 202 h 20000"/>
                  <a:gd name="T64" fmla="*/ 720 w 20000"/>
                  <a:gd name="T65" fmla="*/ 180 h 20000"/>
                  <a:gd name="T66" fmla="*/ 602 w 20000"/>
                  <a:gd name="T67" fmla="*/ 154 h 20000"/>
                  <a:gd name="T68" fmla="*/ 685 w 20000"/>
                  <a:gd name="T69" fmla="*/ 158 h 20000"/>
                  <a:gd name="T70" fmla="*/ 692 w 20000"/>
                  <a:gd name="T71" fmla="*/ 139 h 20000"/>
                  <a:gd name="T72" fmla="*/ 623 w 20000"/>
                  <a:gd name="T73" fmla="*/ 130 h 20000"/>
                  <a:gd name="T74" fmla="*/ 692 w 20000"/>
                  <a:gd name="T75" fmla="*/ 121 h 20000"/>
                  <a:gd name="T76" fmla="*/ 685 w 20000"/>
                  <a:gd name="T77" fmla="*/ 91 h 20000"/>
                  <a:gd name="T78" fmla="*/ 602 w 20000"/>
                  <a:gd name="T79" fmla="*/ 91 h 20000"/>
                  <a:gd name="T80" fmla="*/ 706 w 20000"/>
                  <a:gd name="T81" fmla="*/ 61 h 20000"/>
                  <a:gd name="T82" fmla="*/ 671 w 20000"/>
                  <a:gd name="T83" fmla="*/ 39 h 20000"/>
                  <a:gd name="T84" fmla="*/ 512 w 20000"/>
                  <a:gd name="T85" fmla="*/ 67 h 20000"/>
                  <a:gd name="T86" fmla="*/ 567 w 20000"/>
                  <a:gd name="T87" fmla="*/ 37 h 20000"/>
                  <a:gd name="T88" fmla="*/ 512 w 20000"/>
                  <a:gd name="T89" fmla="*/ 26 h 20000"/>
                  <a:gd name="T90" fmla="*/ 443 w 20000"/>
                  <a:gd name="T91" fmla="*/ 50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12190" y="4000"/>
                    </a:moveTo>
                    <a:lnTo>
                      <a:pt x="12190" y="1565"/>
                    </a:lnTo>
                    <a:lnTo>
                      <a:pt x="10476" y="1217"/>
                    </a:lnTo>
                    <a:lnTo>
                      <a:pt x="9714" y="3826"/>
                    </a:lnTo>
                    <a:lnTo>
                      <a:pt x="8190" y="0"/>
                    </a:lnTo>
                    <a:lnTo>
                      <a:pt x="6095" y="522"/>
                    </a:lnTo>
                    <a:lnTo>
                      <a:pt x="7048" y="4696"/>
                    </a:lnTo>
                    <a:lnTo>
                      <a:pt x="5524" y="3130"/>
                    </a:lnTo>
                    <a:lnTo>
                      <a:pt x="3810" y="4696"/>
                    </a:lnTo>
                    <a:lnTo>
                      <a:pt x="5333" y="6609"/>
                    </a:lnTo>
                    <a:lnTo>
                      <a:pt x="2857" y="6087"/>
                    </a:lnTo>
                    <a:lnTo>
                      <a:pt x="2095" y="7304"/>
                    </a:lnTo>
                    <a:lnTo>
                      <a:pt x="4190" y="8174"/>
                    </a:lnTo>
                    <a:lnTo>
                      <a:pt x="0" y="8174"/>
                    </a:lnTo>
                    <a:lnTo>
                      <a:pt x="0" y="10609"/>
                    </a:lnTo>
                    <a:lnTo>
                      <a:pt x="4190" y="10957"/>
                    </a:lnTo>
                    <a:lnTo>
                      <a:pt x="2095" y="12174"/>
                    </a:lnTo>
                    <a:lnTo>
                      <a:pt x="2857" y="13739"/>
                    </a:lnTo>
                    <a:lnTo>
                      <a:pt x="5524" y="13391"/>
                    </a:lnTo>
                    <a:lnTo>
                      <a:pt x="3810" y="15304"/>
                    </a:lnTo>
                    <a:lnTo>
                      <a:pt x="5714" y="16696"/>
                    </a:lnTo>
                    <a:lnTo>
                      <a:pt x="7238" y="15130"/>
                    </a:lnTo>
                    <a:lnTo>
                      <a:pt x="6095" y="19304"/>
                    </a:lnTo>
                    <a:lnTo>
                      <a:pt x="7810" y="19826"/>
                    </a:lnTo>
                    <a:lnTo>
                      <a:pt x="9524" y="15826"/>
                    </a:lnTo>
                    <a:lnTo>
                      <a:pt x="9714" y="18435"/>
                    </a:lnTo>
                    <a:lnTo>
                      <a:pt x="11619" y="17913"/>
                    </a:lnTo>
                    <a:lnTo>
                      <a:pt x="12000" y="15478"/>
                    </a:lnTo>
                    <a:lnTo>
                      <a:pt x="13524" y="17565"/>
                    </a:lnTo>
                    <a:lnTo>
                      <a:pt x="15810" y="16174"/>
                    </a:lnTo>
                    <a:lnTo>
                      <a:pt x="14667" y="13913"/>
                    </a:lnTo>
                    <a:lnTo>
                      <a:pt x="18476" y="16174"/>
                    </a:lnTo>
                    <a:lnTo>
                      <a:pt x="19810" y="14435"/>
                    </a:lnTo>
                    <a:lnTo>
                      <a:pt x="16571" y="12348"/>
                    </a:lnTo>
                    <a:lnTo>
                      <a:pt x="18857" y="12696"/>
                    </a:lnTo>
                    <a:lnTo>
                      <a:pt x="19048" y="11130"/>
                    </a:lnTo>
                    <a:lnTo>
                      <a:pt x="17143" y="10435"/>
                    </a:lnTo>
                    <a:lnTo>
                      <a:pt x="19048" y="9739"/>
                    </a:lnTo>
                    <a:lnTo>
                      <a:pt x="18857" y="7304"/>
                    </a:lnTo>
                    <a:lnTo>
                      <a:pt x="16571" y="7304"/>
                    </a:lnTo>
                    <a:lnTo>
                      <a:pt x="19429" y="4870"/>
                    </a:lnTo>
                    <a:lnTo>
                      <a:pt x="18476" y="3130"/>
                    </a:lnTo>
                    <a:lnTo>
                      <a:pt x="14095" y="5391"/>
                    </a:lnTo>
                    <a:lnTo>
                      <a:pt x="15619" y="2957"/>
                    </a:lnTo>
                    <a:lnTo>
                      <a:pt x="14095" y="2087"/>
                    </a:lnTo>
                    <a:lnTo>
                      <a:pt x="12190" y="400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52"/>
              <p:cNvSpPr>
                <a:spLocks/>
              </p:cNvSpPr>
              <p:nvPr/>
            </p:nvSpPr>
            <p:spPr bwMode="auto">
              <a:xfrm>
                <a:off x="6790" y="16056"/>
                <a:ext cx="2357" cy="1272"/>
              </a:xfrm>
              <a:custGeom>
                <a:avLst/>
                <a:gdLst>
                  <a:gd name="T0" fmla="*/ 175 w 20000"/>
                  <a:gd name="T1" fmla="*/ 2 h 20000"/>
                  <a:gd name="T2" fmla="*/ 201 w 20000"/>
                  <a:gd name="T3" fmla="*/ 5 h 20000"/>
                  <a:gd name="T4" fmla="*/ 231 w 20000"/>
                  <a:gd name="T5" fmla="*/ 9 h 20000"/>
                  <a:gd name="T6" fmla="*/ 244 w 20000"/>
                  <a:gd name="T7" fmla="*/ 16 h 20000"/>
                  <a:gd name="T8" fmla="*/ 261 w 20000"/>
                  <a:gd name="T9" fmla="*/ 22 h 20000"/>
                  <a:gd name="T10" fmla="*/ 274 w 20000"/>
                  <a:gd name="T11" fmla="*/ 29 h 20000"/>
                  <a:gd name="T12" fmla="*/ 274 w 20000"/>
                  <a:gd name="T13" fmla="*/ 37 h 20000"/>
                  <a:gd name="T14" fmla="*/ 274 w 20000"/>
                  <a:gd name="T15" fmla="*/ 45 h 20000"/>
                  <a:gd name="T16" fmla="*/ 269 w 20000"/>
                  <a:gd name="T17" fmla="*/ 53 h 20000"/>
                  <a:gd name="T18" fmla="*/ 256 w 20000"/>
                  <a:gd name="T19" fmla="*/ 60 h 20000"/>
                  <a:gd name="T20" fmla="*/ 239 w 20000"/>
                  <a:gd name="T21" fmla="*/ 66 h 20000"/>
                  <a:gd name="T22" fmla="*/ 227 w 20000"/>
                  <a:gd name="T23" fmla="*/ 72 h 20000"/>
                  <a:gd name="T24" fmla="*/ 201 w 20000"/>
                  <a:gd name="T25" fmla="*/ 77 h 20000"/>
                  <a:gd name="T26" fmla="*/ 175 w 20000"/>
                  <a:gd name="T27" fmla="*/ 78 h 20000"/>
                  <a:gd name="T28" fmla="*/ 145 w 20000"/>
                  <a:gd name="T29" fmla="*/ 80 h 20000"/>
                  <a:gd name="T30" fmla="*/ 120 w 20000"/>
                  <a:gd name="T31" fmla="*/ 80 h 20000"/>
                  <a:gd name="T32" fmla="*/ 94 w 20000"/>
                  <a:gd name="T33" fmla="*/ 78 h 20000"/>
                  <a:gd name="T34" fmla="*/ 68 w 20000"/>
                  <a:gd name="T35" fmla="*/ 75 h 20000"/>
                  <a:gd name="T36" fmla="*/ 47 w 20000"/>
                  <a:gd name="T37" fmla="*/ 70 h 20000"/>
                  <a:gd name="T38" fmla="*/ 30 w 20000"/>
                  <a:gd name="T39" fmla="*/ 65 h 20000"/>
                  <a:gd name="T40" fmla="*/ 21 w 20000"/>
                  <a:gd name="T41" fmla="*/ 57 h 20000"/>
                  <a:gd name="T42" fmla="*/ 8 w 20000"/>
                  <a:gd name="T43" fmla="*/ 51 h 20000"/>
                  <a:gd name="T44" fmla="*/ 0 w 20000"/>
                  <a:gd name="T45" fmla="*/ 44 h 20000"/>
                  <a:gd name="T46" fmla="*/ 0 w 20000"/>
                  <a:gd name="T47" fmla="*/ 36 h 20000"/>
                  <a:gd name="T48" fmla="*/ 8 w 20000"/>
                  <a:gd name="T49" fmla="*/ 27 h 20000"/>
                  <a:gd name="T50" fmla="*/ 21 w 20000"/>
                  <a:gd name="T51" fmla="*/ 21 h 20000"/>
                  <a:gd name="T52" fmla="*/ 38 w 20000"/>
                  <a:gd name="T53" fmla="*/ 15 h 20000"/>
                  <a:gd name="T54" fmla="*/ 51 w 20000"/>
                  <a:gd name="T55" fmla="*/ 9 h 20000"/>
                  <a:gd name="T56" fmla="*/ 77 w 20000"/>
                  <a:gd name="T57" fmla="*/ 5 h 20000"/>
                  <a:gd name="T58" fmla="*/ 98 w 20000"/>
                  <a:gd name="T59" fmla="*/ 2 h 20000"/>
                  <a:gd name="T60" fmla="*/ 124 w 20000"/>
                  <a:gd name="T61" fmla="*/ 0 h 20000"/>
                  <a:gd name="T62" fmla="*/ 154 w 20000"/>
                  <a:gd name="T63" fmla="*/ 0 h 20000"/>
                  <a:gd name="T64" fmla="*/ 175 w 20000"/>
                  <a:gd name="T65" fmla="*/ 2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2615" y="615"/>
                    </a:moveTo>
                    <a:lnTo>
                      <a:pt x="14462" y="1231"/>
                    </a:lnTo>
                    <a:lnTo>
                      <a:pt x="16615" y="2154"/>
                    </a:lnTo>
                    <a:lnTo>
                      <a:pt x="17538" y="4000"/>
                    </a:lnTo>
                    <a:lnTo>
                      <a:pt x="18769" y="5538"/>
                    </a:lnTo>
                    <a:lnTo>
                      <a:pt x="19692" y="7077"/>
                    </a:lnTo>
                    <a:lnTo>
                      <a:pt x="19692" y="9231"/>
                    </a:lnTo>
                    <a:lnTo>
                      <a:pt x="19692" y="11077"/>
                    </a:lnTo>
                    <a:lnTo>
                      <a:pt x="19385" y="13231"/>
                    </a:lnTo>
                    <a:lnTo>
                      <a:pt x="18462" y="14769"/>
                    </a:lnTo>
                    <a:lnTo>
                      <a:pt x="17231" y="16308"/>
                    </a:lnTo>
                    <a:lnTo>
                      <a:pt x="16308" y="17846"/>
                    </a:lnTo>
                    <a:lnTo>
                      <a:pt x="14462" y="19077"/>
                    </a:lnTo>
                    <a:lnTo>
                      <a:pt x="12615" y="19385"/>
                    </a:lnTo>
                    <a:lnTo>
                      <a:pt x="10462" y="19692"/>
                    </a:lnTo>
                    <a:lnTo>
                      <a:pt x="8615" y="19692"/>
                    </a:lnTo>
                    <a:lnTo>
                      <a:pt x="6769" y="19385"/>
                    </a:lnTo>
                    <a:lnTo>
                      <a:pt x="4923" y="18462"/>
                    </a:lnTo>
                    <a:lnTo>
                      <a:pt x="3385" y="17231"/>
                    </a:lnTo>
                    <a:lnTo>
                      <a:pt x="2154" y="16000"/>
                    </a:lnTo>
                    <a:lnTo>
                      <a:pt x="1538" y="14154"/>
                    </a:lnTo>
                    <a:lnTo>
                      <a:pt x="615" y="12615"/>
                    </a:lnTo>
                    <a:lnTo>
                      <a:pt x="0" y="10769"/>
                    </a:lnTo>
                    <a:lnTo>
                      <a:pt x="0" y="8923"/>
                    </a:lnTo>
                    <a:lnTo>
                      <a:pt x="615" y="6769"/>
                    </a:lnTo>
                    <a:lnTo>
                      <a:pt x="1538" y="5231"/>
                    </a:lnTo>
                    <a:lnTo>
                      <a:pt x="2769" y="3692"/>
                    </a:lnTo>
                    <a:lnTo>
                      <a:pt x="3692" y="2154"/>
                    </a:lnTo>
                    <a:lnTo>
                      <a:pt x="5538" y="1231"/>
                    </a:lnTo>
                    <a:lnTo>
                      <a:pt x="7077" y="615"/>
                    </a:lnTo>
                    <a:lnTo>
                      <a:pt x="8923" y="0"/>
                    </a:lnTo>
                    <a:lnTo>
                      <a:pt x="11077" y="0"/>
                    </a:lnTo>
                    <a:lnTo>
                      <a:pt x="12615" y="61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53"/>
              <p:cNvSpPr>
                <a:spLocks/>
              </p:cNvSpPr>
              <p:nvPr/>
            </p:nvSpPr>
            <p:spPr bwMode="auto">
              <a:xfrm>
                <a:off x="7542" y="16466"/>
                <a:ext cx="802" cy="467"/>
              </a:xfrm>
              <a:custGeom>
                <a:avLst/>
                <a:gdLst>
                  <a:gd name="T0" fmla="*/ 22 w 20000"/>
                  <a:gd name="T1" fmla="*/ 0 h 20000"/>
                  <a:gd name="T2" fmla="*/ 18 w 20000"/>
                  <a:gd name="T3" fmla="*/ 0 h 20000"/>
                  <a:gd name="T4" fmla="*/ 13 w 20000"/>
                  <a:gd name="T5" fmla="*/ 0 h 20000"/>
                  <a:gd name="T6" fmla="*/ 12 w 20000"/>
                  <a:gd name="T7" fmla="*/ 0 h 20000"/>
                  <a:gd name="T8" fmla="*/ 10 w 20000"/>
                  <a:gd name="T9" fmla="*/ 0 h 20000"/>
                  <a:gd name="T10" fmla="*/ 7 w 20000"/>
                  <a:gd name="T11" fmla="*/ 1 h 20000"/>
                  <a:gd name="T12" fmla="*/ 6 w 20000"/>
                  <a:gd name="T13" fmla="*/ 2 h 20000"/>
                  <a:gd name="T14" fmla="*/ 4 w 20000"/>
                  <a:gd name="T15" fmla="*/ 2 h 20000"/>
                  <a:gd name="T16" fmla="*/ 3 w 20000"/>
                  <a:gd name="T17" fmla="*/ 3 h 20000"/>
                  <a:gd name="T18" fmla="*/ 0 w 20000"/>
                  <a:gd name="T19" fmla="*/ 5 h 20000"/>
                  <a:gd name="T20" fmla="*/ 0 w 20000"/>
                  <a:gd name="T21" fmla="*/ 6 h 20000"/>
                  <a:gd name="T22" fmla="*/ 0 w 20000"/>
                  <a:gd name="T23" fmla="*/ 7 h 20000"/>
                  <a:gd name="T24" fmla="*/ 3 w 20000"/>
                  <a:gd name="T25" fmla="*/ 8 h 20000"/>
                  <a:gd name="T26" fmla="*/ 4 w 20000"/>
                  <a:gd name="T27" fmla="*/ 9 h 20000"/>
                  <a:gd name="T28" fmla="*/ 6 w 20000"/>
                  <a:gd name="T29" fmla="*/ 9 h 20000"/>
                  <a:gd name="T30" fmla="*/ 7 w 20000"/>
                  <a:gd name="T31" fmla="*/ 9 h 20000"/>
                  <a:gd name="T32" fmla="*/ 12 w 20000"/>
                  <a:gd name="T33" fmla="*/ 10 h 20000"/>
                  <a:gd name="T34" fmla="*/ 16 w 20000"/>
                  <a:gd name="T35" fmla="*/ 10 h 20000"/>
                  <a:gd name="T36" fmla="*/ 18 w 20000"/>
                  <a:gd name="T37" fmla="*/ 10 h 20000"/>
                  <a:gd name="T38" fmla="*/ 22 w 20000"/>
                  <a:gd name="T39" fmla="*/ 10 h 20000"/>
                  <a:gd name="T40" fmla="*/ 23 w 20000"/>
                  <a:gd name="T41" fmla="*/ 10 h 20000"/>
                  <a:gd name="T42" fmla="*/ 25 w 20000"/>
                  <a:gd name="T43" fmla="*/ 10 h 20000"/>
                  <a:gd name="T44" fmla="*/ 26 w 20000"/>
                  <a:gd name="T45" fmla="*/ 9 h 20000"/>
                  <a:gd name="T46" fmla="*/ 29 w 20000"/>
                  <a:gd name="T47" fmla="*/ 8 h 20000"/>
                  <a:gd name="T48" fmla="*/ 29 w 20000"/>
                  <a:gd name="T49" fmla="*/ 7 h 20000"/>
                  <a:gd name="T50" fmla="*/ 31 w 20000"/>
                  <a:gd name="T51" fmla="*/ 6 h 20000"/>
                  <a:gd name="T52" fmla="*/ 31 w 20000"/>
                  <a:gd name="T53" fmla="*/ 5 h 20000"/>
                  <a:gd name="T54" fmla="*/ 31 w 20000"/>
                  <a:gd name="T55" fmla="*/ 4 h 20000"/>
                  <a:gd name="T56" fmla="*/ 29 w 20000"/>
                  <a:gd name="T57" fmla="*/ 2 h 20000"/>
                  <a:gd name="T58" fmla="*/ 29 w 20000"/>
                  <a:gd name="T59" fmla="*/ 2 h 20000"/>
                  <a:gd name="T60" fmla="*/ 26 w 20000"/>
                  <a:gd name="T61" fmla="*/ 1 h 20000"/>
                  <a:gd name="T62" fmla="*/ 23 w 20000"/>
                  <a:gd name="T63" fmla="*/ 1 h 20000"/>
                  <a:gd name="T64" fmla="*/ 22 w 20000"/>
                  <a:gd name="T65" fmla="*/ 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3636" y="833"/>
                    </a:moveTo>
                    <a:lnTo>
                      <a:pt x="10909" y="0"/>
                    </a:lnTo>
                    <a:lnTo>
                      <a:pt x="8182" y="0"/>
                    </a:lnTo>
                    <a:lnTo>
                      <a:pt x="7273" y="0"/>
                    </a:lnTo>
                    <a:lnTo>
                      <a:pt x="6364" y="833"/>
                    </a:lnTo>
                    <a:lnTo>
                      <a:pt x="4545" y="1667"/>
                    </a:lnTo>
                    <a:lnTo>
                      <a:pt x="3636" y="3333"/>
                    </a:lnTo>
                    <a:lnTo>
                      <a:pt x="2727" y="4167"/>
                    </a:lnTo>
                    <a:lnTo>
                      <a:pt x="1818" y="5000"/>
                    </a:lnTo>
                    <a:lnTo>
                      <a:pt x="0" y="8333"/>
                    </a:lnTo>
                    <a:lnTo>
                      <a:pt x="0" y="11667"/>
                    </a:lnTo>
                    <a:lnTo>
                      <a:pt x="0" y="12500"/>
                    </a:lnTo>
                    <a:lnTo>
                      <a:pt x="1818" y="15000"/>
                    </a:lnTo>
                    <a:lnTo>
                      <a:pt x="2727" y="15833"/>
                    </a:lnTo>
                    <a:lnTo>
                      <a:pt x="3636" y="15833"/>
                    </a:lnTo>
                    <a:lnTo>
                      <a:pt x="4545" y="16667"/>
                    </a:lnTo>
                    <a:lnTo>
                      <a:pt x="7273" y="18333"/>
                    </a:lnTo>
                    <a:lnTo>
                      <a:pt x="10000" y="19167"/>
                    </a:lnTo>
                    <a:lnTo>
                      <a:pt x="10909" y="19167"/>
                    </a:lnTo>
                    <a:lnTo>
                      <a:pt x="13636" y="19167"/>
                    </a:lnTo>
                    <a:lnTo>
                      <a:pt x="14545" y="18333"/>
                    </a:lnTo>
                    <a:lnTo>
                      <a:pt x="15455" y="18333"/>
                    </a:lnTo>
                    <a:lnTo>
                      <a:pt x="16364" y="16667"/>
                    </a:lnTo>
                    <a:lnTo>
                      <a:pt x="18182" y="15000"/>
                    </a:lnTo>
                    <a:lnTo>
                      <a:pt x="18182" y="12500"/>
                    </a:lnTo>
                    <a:lnTo>
                      <a:pt x="19091" y="10833"/>
                    </a:lnTo>
                    <a:lnTo>
                      <a:pt x="19091" y="8333"/>
                    </a:lnTo>
                    <a:lnTo>
                      <a:pt x="19091" y="6667"/>
                    </a:lnTo>
                    <a:lnTo>
                      <a:pt x="18182" y="4167"/>
                    </a:lnTo>
                    <a:lnTo>
                      <a:pt x="18182" y="3333"/>
                    </a:lnTo>
                    <a:lnTo>
                      <a:pt x="16364" y="1667"/>
                    </a:lnTo>
                    <a:lnTo>
                      <a:pt x="14545" y="1667"/>
                    </a:lnTo>
                    <a:lnTo>
                      <a:pt x="13636" y="8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54"/>
              <p:cNvSpPr>
                <a:spLocks/>
              </p:cNvSpPr>
              <p:nvPr/>
            </p:nvSpPr>
            <p:spPr bwMode="auto">
              <a:xfrm>
                <a:off x="2259" y="13597"/>
                <a:ext cx="11285" cy="6402"/>
              </a:xfrm>
              <a:custGeom>
                <a:avLst/>
                <a:gdLst>
                  <a:gd name="T0" fmla="*/ 4197 w 20000"/>
                  <a:gd name="T1" fmla="*/ 236 h 20000"/>
                  <a:gd name="T2" fmla="*/ 4832 w 20000"/>
                  <a:gd name="T3" fmla="*/ 155 h 20000"/>
                  <a:gd name="T4" fmla="*/ 5405 w 20000"/>
                  <a:gd name="T5" fmla="*/ 292 h 20000"/>
                  <a:gd name="T6" fmla="*/ 5631 w 20000"/>
                  <a:gd name="T7" fmla="*/ 484 h 20000"/>
                  <a:gd name="T8" fmla="*/ 6060 w 20000"/>
                  <a:gd name="T9" fmla="*/ 590 h 20000"/>
                  <a:gd name="T10" fmla="*/ 6347 w 20000"/>
                  <a:gd name="T11" fmla="*/ 720 h 20000"/>
                  <a:gd name="T12" fmla="*/ 6265 w 20000"/>
                  <a:gd name="T13" fmla="*/ 875 h 20000"/>
                  <a:gd name="T14" fmla="*/ 5774 w 20000"/>
                  <a:gd name="T15" fmla="*/ 1000 h 20000"/>
                  <a:gd name="T16" fmla="*/ 5303 w 20000"/>
                  <a:gd name="T17" fmla="*/ 1037 h 20000"/>
                  <a:gd name="T18" fmla="*/ 5876 w 20000"/>
                  <a:gd name="T19" fmla="*/ 1093 h 20000"/>
                  <a:gd name="T20" fmla="*/ 6265 w 20000"/>
                  <a:gd name="T21" fmla="*/ 1223 h 20000"/>
                  <a:gd name="T22" fmla="*/ 6224 w 20000"/>
                  <a:gd name="T23" fmla="*/ 1403 h 20000"/>
                  <a:gd name="T24" fmla="*/ 5794 w 20000"/>
                  <a:gd name="T25" fmla="*/ 1509 h 20000"/>
                  <a:gd name="T26" fmla="*/ 5466 w 20000"/>
                  <a:gd name="T27" fmla="*/ 1609 h 20000"/>
                  <a:gd name="T28" fmla="*/ 5405 w 20000"/>
                  <a:gd name="T29" fmla="*/ 1664 h 20000"/>
                  <a:gd name="T30" fmla="*/ 5221 w 20000"/>
                  <a:gd name="T31" fmla="*/ 1807 h 20000"/>
                  <a:gd name="T32" fmla="*/ 4771 w 20000"/>
                  <a:gd name="T33" fmla="*/ 1882 h 20000"/>
                  <a:gd name="T34" fmla="*/ 4238 w 20000"/>
                  <a:gd name="T35" fmla="*/ 1832 h 20000"/>
                  <a:gd name="T36" fmla="*/ 3911 w 20000"/>
                  <a:gd name="T37" fmla="*/ 1702 h 20000"/>
                  <a:gd name="T38" fmla="*/ 3788 w 20000"/>
                  <a:gd name="T39" fmla="*/ 1689 h 20000"/>
                  <a:gd name="T40" fmla="*/ 3829 w 20000"/>
                  <a:gd name="T41" fmla="*/ 1832 h 20000"/>
                  <a:gd name="T42" fmla="*/ 3603 w 20000"/>
                  <a:gd name="T43" fmla="*/ 1963 h 20000"/>
                  <a:gd name="T44" fmla="*/ 3112 w 20000"/>
                  <a:gd name="T45" fmla="*/ 2043 h 20000"/>
                  <a:gd name="T46" fmla="*/ 2764 w 20000"/>
                  <a:gd name="T47" fmla="*/ 2012 h 20000"/>
                  <a:gd name="T48" fmla="*/ 2416 w 20000"/>
                  <a:gd name="T49" fmla="*/ 1925 h 20000"/>
                  <a:gd name="T50" fmla="*/ 2191 w 20000"/>
                  <a:gd name="T51" fmla="*/ 1882 h 20000"/>
                  <a:gd name="T52" fmla="*/ 1761 w 20000"/>
                  <a:gd name="T53" fmla="*/ 1882 h 20000"/>
                  <a:gd name="T54" fmla="*/ 1392 w 20000"/>
                  <a:gd name="T55" fmla="*/ 1875 h 20000"/>
                  <a:gd name="T56" fmla="*/ 1024 w 20000"/>
                  <a:gd name="T57" fmla="*/ 1764 h 20000"/>
                  <a:gd name="T58" fmla="*/ 1003 w 20000"/>
                  <a:gd name="T59" fmla="*/ 1565 h 20000"/>
                  <a:gd name="T60" fmla="*/ 1556 w 20000"/>
                  <a:gd name="T61" fmla="*/ 1366 h 20000"/>
                  <a:gd name="T62" fmla="*/ 1003 w 20000"/>
                  <a:gd name="T63" fmla="*/ 1441 h 20000"/>
                  <a:gd name="T64" fmla="*/ 450 w 20000"/>
                  <a:gd name="T65" fmla="*/ 1441 h 20000"/>
                  <a:gd name="T66" fmla="*/ 62 w 20000"/>
                  <a:gd name="T67" fmla="*/ 1329 h 20000"/>
                  <a:gd name="T68" fmla="*/ 20 w 20000"/>
                  <a:gd name="T69" fmla="*/ 1155 h 20000"/>
                  <a:gd name="T70" fmla="*/ 103 w 20000"/>
                  <a:gd name="T71" fmla="*/ 1124 h 20000"/>
                  <a:gd name="T72" fmla="*/ 205 w 20000"/>
                  <a:gd name="T73" fmla="*/ 1068 h 20000"/>
                  <a:gd name="T74" fmla="*/ 205 w 20000"/>
                  <a:gd name="T75" fmla="*/ 950 h 20000"/>
                  <a:gd name="T76" fmla="*/ 62 w 20000"/>
                  <a:gd name="T77" fmla="*/ 789 h 20000"/>
                  <a:gd name="T78" fmla="*/ 205 w 20000"/>
                  <a:gd name="T79" fmla="*/ 633 h 20000"/>
                  <a:gd name="T80" fmla="*/ 778 w 20000"/>
                  <a:gd name="T81" fmla="*/ 565 h 20000"/>
                  <a:gd name="T82" fmla="*/ 1310 w 20000"/>
                  <a:gd name="T83" fmla="*/ 602 h 20000"/>
                  <a:gd name="T84" fmla="*/ 1310 w 20000"/>
                  <a:gd name="T85" fmla="*/ 540 h 20000"/>
                  <a:gd name="T86" fmla="*/ 1065 w 20000"/>
                  <a:gd name="T87" fmla="*/ 367 h 20000"/>
                  <a:gd name="T88" fmla="*/ 1372 w 20000"/>
                  <a:gd name="T89" fmla="*/ 149 h 20000"/>
                  <a:gd name="T90" fmla="*/ 2129 w 20000"/>
                  <a:gd name="T91" fmla="*/ 137 h 20000"/>
                  <a:gd name="T92" fmla="*/ 2662 w 20000"/>
                  <a:gd name="T93" fmla="*/ 56 h 20000"/>
                  <a:gd name="T94" fmla="*/ 3337 w 20000"/>
                  <a:gd name="T95" fmla="*/ 6 h 20000"/>
                  <a:gd name="T96" fmla="*/ 3829 w 20000"/>
                  <a:gd name="T97" fmla="*/ 149 h 20000"/>
                  <a:gd name="T98" fmla="*/ 3829 w 20000"/>
                  <a:gd name="T99" fmla="*/ 429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12026" y="4182"/>
                    </a:moveTo>
                    <a:lnTo>
                      <a:pt x="12347" y="3455"/>
                    </a:lnTo>
                    <a:lnTo>
                      <a:pt x="12733" y="2788"/>
                    </a:lnTo>
                    <a:lnTo>
                      <a:pt x="13183" y="2303"/>
                    </a:lnTo>
                    <a:lnTo>
                      <a:pt x="13762" y="2000"/>
                    </a:lnTo>
                    <a:lnTo>
                      <a:pt x="14148" y="1697"/>
                    </a:lnTo>
                    <a:lnTo>
                      <a:pt x="14662" y="1515"/>
                    </a:lnTo>
                    <a:lnTo>
                      <a:pt x="15177" y="1515"/>
                    </a:lnTo>
                    <a:lnTo>
                      <a:pt x="15627" y="1697"/>
                    </a:lnTo>
                    <a:lnTo>
                      <a:pt x="16206" y="2000"/>
                    </a:lnTo>
                    <a:lnTo>
                      <a:pt x="16656" y="2364"/>
                    </a:lnTo>
                    <a:lnTo>
                      <a:pt x="16977" y="2848"/>
                    </a:lnTo>
                    <a:lnTo>
                      <a:pt x="17170" y="3455"/>
                    </a:lnTo>
                    <a:lnTo>
                      <a:pt x="17170" y="3879"/>
                    </a:lnTo>
                    <a:lnTo>
                      <a:pt x="17363" y="4242"/>
                    </a:lnTo>
                    <a:lnTo>
                      <a:pt x="17685" y="4727"/>
                    </a:lnTo>
                    <a:lnTo>
                      <a:pt x="17942" y="5030"/>
                    </a:lnTo>
                    <a:lnTo>
                      <a:pt x="18392" y="5333"/>
                    </a:lnTo>
                    <a:lnTo>
                      <a:pt x="18714" y="5515"/>
                    </a:lnTo>
                    <a:lnTo>
                      <a:pt x="19035" y="5758"/>
                    </a:lnTo>
                    <a:lnTo>
                      <a:pt x="19357" y="6121"/>
                    </a:lnTo>
                    <a:lnTo>
                      <a:pt x="19614" y="6303"/>
                    </a:lnTo>
                    <a:lnTo>
                      <a:pt x="19807" y="6667"/>
                    </a:lnTo>
                    <a:lnTo>
                      <a:pt x="19936" y="7030"/>
                    </a:lnTo>
                    <a:lnTo>
                      <a:pt x="19936" y="7394"/>
                    </a:lnTo>
                    <a:lnTo>
                      <a:pt x="19936" y="7697"/>
                    </a:lnTo>
                    <a:lnTo>
                      <a:pt x="19871" y="8182"/>
                    </a:lnTo>
                    <a:lnTo>
                      <a:pt x="19678" y="8545"/>
                    </a:lnTo>
                    <a:lnTo>
                      <a:pt x="19357" y="8909"/>
                    </a:lnTo>
                    <a:lnTo>
                      <a:pt x="19035" y="9212"/>
                    </a:lnTo>
                    <a:lnTo>
                      <a:pt x="18650" y="9515"/>
                    </a:lnTo>
                    <a:lnTo>
                      <a:pt x="18135" y="9758"/>
                    </a:lnTo>
                    <a:lnTo>
                      <a:pt x="17556" y="9879"/>
                    </a:lnTo>
                    <a:lnTo>
                      <a:pt x="16849" y="9939"/>
                    </a:lnTo>
                    <a:lnTo>
                      <a:pt x="16141" y="10061"/>
                    </a:lnTo>
                    <a:lnTo>
                      <a:pt x="16656" y="10121"/>
                    </a:lnTo>
                    <a:lnTo>
                      <a:pt x="17106" y="10182"/>
                    </a:lnTo>
                    <a:lnTo>
                      <a:pt x="17556" y="10303"/>
                    </a:lnTo>
                    <a:lnTo>
                      <a:pt x="17878" y="10364"/>
                    </a:lnTo>
                    <a:lnTo>
                      <a:pt x="18457" y="10667"/>
                    </a:lnTo>
                    <a:lnTo>
                      <a:pt x="18842" y="10909"/>
                    </a:lnTo>
                    <a:lnTo>
                      <a:pt x="19357" y="11212"/>
                    </a:lnTo>
                    <a:lnTo>
                      <a:pt x="19550" y="11515"/>
                    </a:lnTo>
                    <a:lnTo>
                      <a:pt x="19678" y="11939"/>
                    </a:lnTo>
                    <a:lnTo>
                      <a:pt x="19871" y="12424"/>
                    </a:lnTo>
                    <a:lnTo>
                      <a:pt x="19871" y="12909"/>
                    </a:lnTo>
                    <a:lnTo>
                      <a:pt x="19678" y="13333"/>
                    </a:lnTo>
                    <a:lnTo>
                      <a:pt x="19550" y="13697"/>
                    </a:lnTo>
                    <a:lnTo>
                      <a:pt x="19357" y="13879"/>
                    </a:lnTo>
                    <a:lnTo>
                      <a:pt x="19035" y="14242"/>
                    </a:lnTo>
                    <a:lnTo>
                      <a:pt x="18714" y="14606"/>
                    </a:lnTo>
                    <a:lnTo>
                      <a:pt x="18199" y="14727"/>
                    </a:lnTo>
                    <a:lnTo>
                      <a:pt x="17878" y="14970"/>
                    </a:lnTo>
                    <a:lnTo>
                      <a:pt x="17621" y="15152"/>
                    </a:lnTo>
                    <a:lnTo>
                      <a:pt x="17363" y="15394"/>
                    </a:lnTo>
                    <a:lnTo>
                      <a:pt x="17170" y="15697"/>
                    </a:lnTo>
                    <a:lnTo>
                      <a:pt x="17170" y="15758"/>
                    </a:lnTo>
                    <a:lnTo>
                      <a:pt x="17106" y="15818"/>
                    </a:lnTo>
                    <a:lnTo>
                      <a:pt x="17106" y="16000"/>
                    </a:lnTo>
                    <a:lnTo>
                      <a:pt x="16977" y="16242"/>
                    </a:lnTo>
                    <a:lnTo>
                      <a:pt x="16913" y="16485"/>
                    </a:lnTo>
                    <a:lnTo>
                      <a:pt x="16849" y="16667"/>
                    </a:lnTo>
                    <a:lnTo>
                      <a:pt x="16656" y="17212"/>
                    </a:lnTo>
                    <a:lnTo>
                      <a:pt x="16399" y="17636"/>
                    </a:lnTo>
                    <a:lnTo>
                      <a:pt x="16141" y="17939"/>
                    </a:lnTo>
                    <a:lnTo>
                      <a:pt x="15820" y="18242"/>
                    </a:lnTo>
                    <a:lnTo>
                      <a:pt x="15305" y="18364"/>
                    </a:lnTo>
                    <a:lnTo>
                      <a:pt x="14984" y="18364"/>
                    </a:lnTo>
                    <a:lnTo>
                      <a:pt x="14534" y="18364"/>
                    </a:lnTo>
                    <a:lnTo>
                      <a:pt x="14084" y="18242"/>
                    </a:lnTo>
                    <a:lnTo>
                      <a:pt x="13762" y="18061"/>
                    </a:lnTo>
                    <a:lnTo>
                      <a:pt x="13312" y="17879"/>
                    </a:lnTo>
                    <a:lnTo>
                      <a:pt x="12990" y="17636"/>
                    </a:lnTo>
                    <a:lnTo>
                      <a:pt x="12733" y="17394"/>
                    </a:lnTo>
                    <a:lnTo>
                      <a:pt x="12476" y="16970"/>
                    </a:lnTo>
                    <a:lnTo>
                      <a:pt x="12283" y="16606"/>
                    </a:lnTo>
                    <a:lnTo>
                      <a:pt x="12026" y="16121"/>
                    </a:lnTo>
                    <a:lnTo>
                      <a:pt x="11704" y="15697"/>
                    </a:lnTo>
                    <a:lnTo>
                      <a:pt x="11833" y="16061"/>
                    </a:lnTo>
                    <a:lnTo>
                      <a:pt x="11897" y="16485"/>
                    </a:lnTo>
                    <a:lnTo>
                      <a:pt x="12026" y="16788"/>
                    </a:lnTo>
                    <a:lnTo>
                      <a:pt x="12026" y="17152"/>
                    </a:lnTo>
                    <a:lnTo>
                      <a:pt x="12026" y="17515"/>
                    </a:lnTo>
                    <a:lnTo>
                      <a:pt x="12026" y="17879"/>
                    </a:lnTo>
                    <a:lnTo>
                      <a:pt x="11897" y="18061"/>
                    </a:lnTo>
                    <a:lnTo>
                      <a:pt x="11833" y="18485"/>
                    </a:lnTo>
                    <a:lnTo>
                      <a:pt x="11511" y="18788"/>
                    </a:lnTo>
                    <a:lnTo>
                      <a:pt x="11318" y="19152"/>
                    </a:lnTo>
                    <a:lnTo>
                      <a:pt x="10997" y="19455"/>
                    </a:lnTo>
                    <a:lnTo>
                      <a:pt x="10611" y="19697"/>
                    </a:lnTo>
                    <a:lnTo>
                      <a:pt x="10289" y="19879"/>
                    </a:lnTo>
                    <a:lnTo>
                      <a:pt x="9775" y="19939"/>
                    </a:lnTo>
                    <a:lnTo>
                      <a:pt x="9453" y="19939"/>
                    </a:lnTo>
                    <a:lnTo>
                      <a:pt x="9003" y="19879"/>
                    </a:lnTo>
                    <a:lnTo>
                      <a:pt x="8875" y="19697"/>
                    </a:lnTo>
                    <a:lnTo>
                      <a:pt x="8682" y="19636"/>
                    </a:lnTo>
                    <a:lnTo>
                      <a:pt x="8489" y="19455"/>
                    </a:lnTo>
                    <a:lnTo>
                      <a:pt x="8360" y="19333"/>
                    </a:lnTo>
                    <a:lnTo>
                      <a:pt x="7846" y="19030"/>
                    </a:lnTo>
                    <a:lnTo>
                      <a:pt x="7588" y="18788"/>
                    </a:lnTo>
                    <a:lnTo>
                      <a:pt x="7331" y="18606"/>
                    </a:lnTo>
                    <a:lnTo>
                      <a:pt x="7203" y="18545"/>
                    </a:lnTo>
                    <a:lnTo>
                      <a:pt x="7010" y="18485"/>
                    </a:lnTo>
                    <a:lnTo>
                      <a:pt x="6881" y="18364"/>
                    </a:lnTo>
                    <a:lnTo>
                      <a:pt x="6624" y="18364"/>
                    </a:lnTo>
                    <a:lnTo>
                      <a:pt x="6302" y="18364"/>
                    </a:lnTo>
                    <a:lnTo>
                      <a:pt x="6045" y="18364"/>
                    </a:lnTo>
                    <a:lnTo>
                      <a:pt x="5531" y="18364"/>
                    </a:lnTo>
                    <a:lnTo>
                      <a:pt x="5209" y="18364"/>
                    </a:lnTo>
                    <a:lnTo>
                      <a:pt x="4887" y="18364"/>
                    </a:lnTo>
                    <a:lnTo>
                      <a:pt x="4695" y="18364"/>
                    </a:lnTo>
                    <a:lnTo>
                      <a:pt x="4373" y="18303"/>
                    </a:lnTo>
                    <a:lnTo>
                      <a:pt x="4051" y="18061"/>
                    </a:lnTo>
                    <a:lnTo>
                      <a:pt x="3730" y="17879"/>
                    </a:lnTo>
                    <a:lnTo>
                      <a:pt x="3408" y="17515"/>
                    </a:lnTo>
                    <a:lnTo>
                      <a:pt x="3215" y="17212"/>
                    </a:lnTo>
                    <a:lnTo>
                      <a:pt x="3023" y="16667"/>
                    </a:lnTo>
                    <a:lnTo>
                      <a:pt x="3023" y="16242"/>
                    </a:lnTo>
                    <a:lnTo>
                      <a:pt x="3023" y="15758"/>
                    </a:lnTo>
                    <a:lnTo>
                      <a:pt x="3151" y="15273"/>
                    </a:lnTo>
                    <a:lnTo>
                      <a:pt x="3408" y="14848"/>
                    </a:lnTo>
                    <a:lnTo>
                      <a:pt x="3730" y="14303"/>
                    </a:lnTo>
                    <a:lnTo>
                      <a:pt x="4244" y="13818"/>
                    </a:lnTo>
                    <a:lnTo>
                      <a:pt x="4887" y="13333"/>
                    </a:lnTo>
                    <a:lnTo>
                      <a:pt x="4373" y="13576"/>
                    </a:lnTo>
                    <a:lnTo>
                      <a:pt x="3859" y="13818"/>
                    </a:lnTo>
                    <a:lnTo>
                      <a:pt x="3473" y="14000"/>
                    </a:lnTo>
                    <a:lnTo>
                      <a:pt x="3151" y="14061"/>
                    </a:lnTo>
                    <a:lnTo>
                      <a:pt x="2637" y="14121"/>
                    </a:lnTo>
                    <a:lnTo>
                      <a:pt x="2186" y="14121"/>
                    </a:lnTo>
                    <a:lnTo>
                      <a:pt x="1736" y="14121"/>
                    </a:lnTo>
                    <a:lnTo>
                      <a:pt x="1415" y="14061"/>
                    </a:lnTo>
                    <a:lnTo>
                      <a:pt x="1093" y="13879"/>
                    </a:lnTo>
                    <a:lnTo>
                      <a:pt x="643" y="13697"/>
                    </a:lnTo>
                    <a:lnTo>
                      <a:pt x="386" y="13333"/>
                    </a:lnTo>
                    <a:lnTo>
                      <a:pt x="193" y="12970"/>
                    </a:lnTo>
                    <a:lnTo>
                      <a:pt x="0" y="12667"/>
                    </a:lnTo>
                    <a:lnTo>
                      <a:pt x="0" y="12182"/>
                    </a:lnTo>
                    <a:lnTo>
                      <a:pt x="0" y="11758"/>
                    </a:lnTo>
                    <a:lnTo>
                      <a:pt x="64" y="11273"/>
                    </a:lnTo>
                    <a:lnTo>
                      <a:pt x="193" y="11212"/>
                    </a:lnTo>
                    <a:lnTo>
                      <a:pt x="257" y="11091"/>
                    </a:lnTo>
                    <a:lnTo>
                      <a:pt x="257" y="11030"/>
                    </a:lnTo>
                    <a:lnTo>
                      <a:pt x="322" y="10970"/>
                    </a:lnTo>
                    <a:lnTo>
                      <a:pt x="514" y="10727"/>
                    </a:lnTo>
                    <a:lnTo>
                      <a:pt x="514" y="10667"/>
                    </a:lnTo>
                    <a:lnTo>
                      <a:pt x="579" y="10485"/>
                    </a:lnTo>
                    <a:lnTo>
                      <a:pt x="643" y="10424"/>
                    </a:lnTo>
                    <a:lnTo>
                      <a:pt x="707" y="10364"/>
                    </a:lnTo>
                    <a:lnTo>
                      <a:pt x="772" y="10061"/>
                    </a:lnTo>
                    <a:lnTo>
                      <a:pt x="772" y="9636"/>
                    </a:lnTo>
                    <a:lnTo>
                      <a:pt x="643" y="9273"/>
                    </a:lnTo>
                    <a:lnTo>
                      <a:pt x="514" y="8909"/>
                    </a:lnTo>
                    <a:lnTo>
                      <a:pt x="386" y="8545"/>
                    </a:lnTo>
                    <a:lnTo>
                      <a:pt x="257" y="8182"/>
                    </a:lnTo>
                    <a:lnTo>
                      <a:pt x="193" y="7697"/>
                    </a:lnTo>
                    <a:lnTo>
                      <a:pt x="64" y="7333"/>
                    </a:lnTo>
                    <a:lnTo>
                      <a:pt x="193" y="6970"/>
                    </a:lnTo>
                    <a:lnTo>
                      <a:pt x="386" y="6485"/>
                    </a:lnTo>
                    <a:lnTo>
                      <a:pt x="643" y="6182"/>
                    </a:lnTo>
                    <a:lnTo>
                      <a:pt x="1029" y="5879"/>
                    </a:lnTo>
                    <a:lnTo>
                      <a:pt x="1415" y="5697"/>
                    </a:lnTo>
                    <a:lnTo>
                      <a:pt x="1929" y="5515"/>
                    </a:lnTo>
                    <a:lnTo>
                      <a:pt x="2444" y="5515"/>
                    </a:lnTo>
                    <a:lnTo>
                      <a:pt x="3023" y="5515"/>
                    </a:lnTo>
                    <a:lnTo>
                      <a:pt x="3473" y="5576"/>
                    </a:lnTo>
                    <a:lnTo>
                      <a:pt x="3794" y="5758"/>
                    </a:lnTo>
                    <a:lnTo>
                      <a:pt x="4116" y="5879"/>
                    </a:lnTo>
                    <a:lnTo>
                      <a:pt x="4630" y="6000"/>
                    </a:lnTo>
                    <a:lnTo>
                      <a:pt x="5080" y="6182"/>
                    </a:lnTo>
                    <a:lnTo>
                      <a:pt x="4630" y="5697"/>
                    </a:lnTo>
                    <a:lnTo>
                      <a:pt x="4116" y="5273"/>
                    </a:lnTo>
                    <a:lnTo>
                      <a:pt x="3794" y="4848"/>
                    </a:lnTo>
                    <a:lnTo>
                      <a:pt x="3537" y="4303"/>
                    </a:lnTo>
                    <a:lnTo>
                      <a:pt x="3408" y="3939"/>
                    </a:lnTo>
                    <a:lnTo>
                      <a:pt x="3344" y="3576"/>
                    </a:lnTo>
                    <a:lnTo>
                      <a:pt x="3408" y="3091"/>
                    </a:lnTo>
                    <a:lnTo>
                      <a:pt x="3473" y="2727"/>
                    </a:lnTo>
                    <a:lnTo>
                      <a:pt x="3794" y="2000"/>
                    </a:lnTo>
                    <a:lnTo>
                      <a:pt x="4309" y="1455"/>
                    </a:lnTo>
                    <a:lnTo>
                      <a:pt x="4887" y="1212"/>
                    </a:lnTo>
                    <a:lnTo>
                      <a:pt x="5531" y="1212"/>
                    </a:lnTo>
                    <a:lnTo>
                      <a:pt x="6045" y="1212"/>
                    </a:lnTo>
                    <a:lnTo>
                      <a:pt x="6688" y="1333"/>
                    </a:lnTo>
                    <a:lnTo>
                      <a:pt x="7203" y="1212"/>
                    </a:lnTo>
                    <a:lnTo>
                      <a:pt x="7588" y="1091"/>
                    </a:lnTo>
                    <a:lnTo>
                      <a:pt x="7974" y="848"/>
                    </a:lnTo>
                    <a:lnTo>
                      <a:pt x="8360" y="545"/>
                    </a:lnTo>
                    <a:lnTo>
                      <a:pt x="8810" y="242"/>
                    </a:lnTo>
                    <a:lnTo>
                      <a:pt x="9389" y="0"/>
                    </a:lnTo>
                    <a:lnTo>
                      <a:pt x="9839" y="0"/>
                    </a:lnTo>
                    <a:lnTo>
                      <a:pt x="10482" y="61"/>
                    </a:lnTo>
                    <a:lnTo>
                      <a:pt x="10997" y="303"/>
                    </a:lnTo>
                    <a:lnTo>
                      <a:pt x="11447" y="545"/>
                    </a:lnTo>
                    <a:lnTo>
                      <a:pt x="11833" y="970"/>
                    </a:lnTo>
                    <a:lnTo>
                      <a:pt x="12026" y="1455"/>
                    </a:lnTo>
                    <a:lnTo>
                      <a:pt x="12154" y="2000"/>
                    </a:lnTo>
                    <a:lnTo>
                      <a:pt x="12154" y="2606"/>
                    </a:lnTo>
                    <a:lnTo>
                      <a:pt x="12154" y="3394"/>
                    </a:lnTo>
                    <a:lnTo>
                      <a:pt x="12026" y="418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55"/>
              <p:cNvSpPr>
                <a:spLocks/>
              </p:cNvSpPr>
              <p:nvPr/>
            </p:nvSpPr>
            <p:spPr bwMode="auto">
              <a:xfrm>
                <a:off x="2" y="2"/>
                <a:ext cx="18976" cy="14598"/>
              </a:xfrm>
              <a:custGeom>
                <a:avLst/>
                <a:gdLst>
                  <a:gd name="T0" fmla="*/ 10155 w 20000"/>
                  <a:gd name="T1" fmla="*/ 9438 h 20000"/>
                  <a:gd name="T2" fmla="*/ 12462 w 20000"/>
                  <a:gd name="T3" fmla="*/ 7768 h 20000"/>
                  <a:gd name="T4" fmla="*/ 14871 w 20000"/>
                  <a:gd name="T5" fmla="*/ 6226 h 20000"/>
                  <a:gd name="T6" fmla="*/ 16869 w 20000"/>
                  <a:gd name="T7" fmla="*/ 4670 h 20000"/>
                  <a:gd name="T8" fmla="*/ 17936 w 20000"/>
                  <a:gd name="T9" fmla="*/ 3014 h 20000"/>
                  <a:gd name="T10" fmla="*/ 17626 w 20000"/>
                  <a:gd name="T11" fmla="*/ 1372 h 20000"/>
                  <a:gd name="T12" fmla="*/ 15353 w 20000"/>
                  <a:gd name="T13" fmla="*/ 396 h 20000"/>
                  <a:gd name="T14" fmla="*/ 11946 w 20000"/>
                  <a:gd name="T15" fmla="*/ 0 h 20000"/>
                  <a:gd name="T16" fmla="*/ 8400 w 20000"/>
                  <a:gd name="T17" fmla="*/ 184 h 20000"/>
                  <a:gd name="T18" fmla="*/ 5611 w 20000"/>
                  <a:gd name="T19" fmla="*/ 877 h 20000"/>
                  <a:gd name="T20" fmla="*/ 4785 w 20000"/>
                  <a:gd name="T21" fmla="*/ 2151 h 20000"/>
                  <a:gd name="T22" fmla="*/ 5577 w 20000"/>
                  <a:gd name="T23" fmla="*/ 2901 h 20000"/>
                  <a:gd name="T24" fmla="*/ 7745 w 20000"/>
                  <a:gd name="T25" fmla="*/ 3071 h 20000"/>
                  <a:gd name="T26" fmla="*/ 9123 w 20000"/>
                  <a:gd name="T27" fmla="*/ 2433 h 20000"/>
                  <a:gd name="T28" fmla="*/ 7745 w 20000"/>
                  <a:gd name="T29" fmla="*/ 2080 h 20000"/>
                  <a:gd name="T30" fmla="*/ 7884 w 20000"/>
                  <a:gd name="T31" fmla="*/ 1500 h 20000"/>
                  <a:gd name="T32" fmla="*/ 9536 w 20000"/>
                  <a:gd name="T33" fmla="*/ 920 h 20000"/>
                  <a:gd name="T34" fmla="*/ 11670 w 20000"/>
                  <a:gd name="T35" fmla="*/ 609 h 20000"/>
                  <a:gd name="T36" fmla="*/ 13736 w 20000"/>
                  <a:gd name="T37" fmla="*/ 665 h 20000"/>
                  <a:gd name="T38" fmla="*/ 15423 w 20000"/>
                  <a:gd name="T39" fmla="*/ 1047 h 20000"/>
                  <a:gd name="T40" fmla="*/ 16524 w 20000"/>
                  <a:gd name="T41" fmla="*/ 1698 h 20000"/>
                  <a:gd name="T42" fmla="*/ 16730 w 20000"/>
                  <a:gd name="T43" fmla="*/ 2604 h 20000"/>
                  <a:gd name="T44" fmla="*/ 16112 w 20000"/>
                  <a:gd name="T45" fmla="*/ 3552 h 20000"/>
                  <a:gd name="T46" fmla="*/ 15009 w 20000"/>
                  <a:gd name="T47" fmla="*/ 4443 h 20000"/>
                  <a:gd name="T48" fmla="*/ 13426 w 20000"/>
                  <a:gd name="T49" fmla="*/ 5207 h 20000"/>
                  <a:gd name="T50" fmla="*/ 11704 w 20000"/>
                  <a:gd name="T51" fmla="*/ 5830 h 20000"/>
                  <a:gd name="T52" fmla="*/ 9914 w 20000"/>
                  <a:gd name="T53" fmla="*/ 6283 h 20000"/>
                  <a:gd name="T54" fmla="*/ 7230 w 20000"/>
                  <a:gd name="T55" fmla="*/ 6650 h 20000"/>
                  <a:gd name="T56" fmla="*/ 5405 w 20000"/>
                  <a:gd name="T57" fmla="*/ 6552 h 20000"/>
                  <a:gd name="T58" fmla="*/ 3718 w 20000"/>
                  <a:gd name="T59" fmla="*/ 5985 h 20000"/>
                  <a:gd name="T60" fmla="*/ 4062 w 20000"/>
                  <a:gd name="T61" fmla="*/ 5136 h 20000"/>
                  <a:gd name="T62" fmla="*/ 4475 w 20000"/>
                  <a:gd name="T63" fmla="*/ 4514 h 20000"/>
                  <a:gd name="T64" fmla="*/ 2789 w 20000"/>
                  <a:gd name="T65" fmla="*/ 4486 h 20000"/>
                  <a:gd name="T66" fmla="*/ 1239 w 20000"/>
                  <a:gd name="T67" fmla="*/ 4967 h 20000"/>
                  <a:gd name="T68" fmla="*/ 309 w 20000"/>
                  <a:gd name="T69" fmla="*/ 5759 h 20000"/>
                  <a:gd name="T70" fmla="*/ 0 w 20000"/>
                  <a:gd name="T71" fmla="*/ 6622 h 20000"/>
                  <a:gd name="T72" fmla="*/ 413 w 20000"/>
                  <a:gd name="T73" fmla="*/ 7372 h 20000"/>
                  <a:gd name="T74" fmla="*/ 2169 w 20000"/>
                  <a:gd name="T75" fmla="*/ 7896 h 20000"/>
                  <a:gd name="T76" fmla="*/ 4957 w 20000"/>
                  <a:gd name="T77" fmla="*/ 8122 h 20000"/>
                  <a:gd name="T78" fmla="*/ 7849 w 20000"/>
                  <a:gd name="T79" fmla="*/ 7811 h 20000"/>
                  <a:gd name="T80" fmla="*/ 10706 w 20000"/>
                  <a:gd name="T81" fmla="*/ 7019 h 20000"/>
                  <a:gd name="T82" fmla="*/ 13460 w 20000"/>
                  <a:gd name="T83" fmla="*/ 5830 h 20000"/>
                  <a:gd name="T84" fmla="*/ 16283 w 20000"/>
                  <a:gd name="T85" fmla="*/ 4274 h 20000"/>
                  <a:gd name="T86" fmla="*/ 15457 w 20000"/>
                  <a:gd name="T87" fmla="*/ 4981 h 20000"/>
                  <a:gd name="T88" fmla="*/ 13736 w 20000"/>
                  <a:gd name="T89" fmla="*/ 6113 h 20000"/>
                  <a:gd name="T90" fmla="*/ 11635 w 20000"/>
                  <a:gd name="T91" fmla="*/ 7500 h 20000"/>
                  <a:gd name="T92" fmla="*/ 9742 w 20000"/>
                  <a:gd name="T93" fmla="*/ 8929 h 20000"/>
                  <a:gd name="T94" fmla="*/ 8848 w 20000"/>
                  <a:gd name="T95" fmla="*/ 10259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9828" y="19973"/>
                    </a:moveTo>
                    <a:lnTo>
                      <a:pt x="10478" y="18831"/>
                    </a:lnTo>
                    <a:lnTo>
                      <a:pt x="11281" y="17716"/>
                    </a:lnTo>
                    <a:lnTo>
                      <a:pt x="12084" y="16653"/>
                    </a:lnTo>
                    <a:lnTo>
                      <a:pt x="12925" y="15618"/>
                    </a:lnTo>
                    <a:lnTo>
                      <a:pt x="13843" y="14582"/>
                    </a:lnTo>
                    <a:lnTo>
                      <a:pt x="14723" y="13599"/>
                    </a:lnTo>
                    <a:lnTo>
                      <a:pt x="15641" y="12643"/>
                    </a:lnTo>
                    <a:lnTo>
                      <a:pt x="16520" y="11687"/>
                    </a:lnTo>
                    <a:lnTo>
                      <a:pt x="17285" y="10730"/>
                    </a:lnTo>
                    <a:lnTo>
                      <a:pt x="18011" y="9748"/>
                    </a:lnTo>
                    <a:lnTo>
                      <a:pt x="18738" y="8765"/>
                    </a:lnTo>
                    <a:lnTo>
                      <a:pt x="19235" y="7756"/>
                    </a:lnTo>
                    <a:lnTo>
                      <a:pt x="19694" y="6773"/>
                    </a:lnTo>
                    <a:lnTo>
                      <a:pt x="19924" y="5657"/>
                    </a:lnTo>
                    <a:lnTo>
                      <a:pt x="19962" y="4568"/>
                    </a:lnTo>
                    <a:lnTo>
                      <a:pt x="19885" y="3426"/>
                    </a:lnTo>
                    <a:lnTo>
                      <a:pt x="19579" y="2576"/>
                    </a:lnTo>
                    <a:lnTo>
                      <a:pt x="18929" y="1833"/>
                    </a:lnTo>
                    <a:lnTo>
                      <a:pt x="18088" y="1222"/>
                    </a:lnTo>
                    <a:lnTo>
                      <a:pt x="17055" y="744"/>
                    </a:lnTo>
                    <a:lnTo>
                      <a:pt x="15908" y="398"/>
                    </a:lnTo>
                    <a:lnTo>
                      <a:pt x="14608" y="133"/>
                    </a:lnTo>
                    <a:lnTo>
                      <a:pt x="13270" y="0"/>
                    </a:lnTo>
                    <a:lnTo>
                      <a:pt x="11931" y="0"/>
                    </a:lnTo>
                    <a:lnTo>
                      <a:pt x="10554" y="106"/>
                    </a:lnTo>
                    <a:lnTo>
                      <a:pt x="9331" y="345"/>
                    </a:lnTo>
                    <a:lnTo>
                      <a:pt x="8069" y="637"/>
                    </a:lnTo>
                    <a:lnTo>
                      <a:pt x="7075" y="1089"/>
                    </a:lnTo>
                    <a:lnTo>
                      <a:pt x="6233" y="1647"/>
                    </a:lnTo>
                    <a:lnTo>
                      <a:pt x="5621" y="2337"/>
                    </a:lnTo>
                    <a:lnTo>
                      <a:pt x="5315" y="3134"/>
                    </a:lnTo>
                    <a:lnTo>
                      <a:pt x="5315" y="4037"/>
                    </a:lnTo>
                    <a:lnTo>
                      <a:pt x="5430" y="4542"/>
                    </a:lnTo>
                    <a:lnTo>
                      <a:pt x="5698" y="5046"/>
                    </a:lnTo>
                    <a:lnTo>
                      <a:pt x="6195" y="5445"/>
                    </a:lnTo>
                    <a:lnTo>
                      <a:pt x="6883" y="5764"/>
                    </a:lnTo>
                    <a:lnTo>
                      <a:pt x="7572" y="5843"/>
                    </a:lnTo>
                    <a:lnTo>
                      <a:pt x="8604" y="5764"/>
                    </a:lnTo>
                    <a:lnTo>
                      <a:pt x="9713" y="5312"/>
                    </a:lnTo>
                    <a:lnTo>
                      <a:pt x="11013" y="4568"/>
                    </a:lnTo>
                    <a:lnTo>
                      <a:pt x="10134" y="4568"/>
                    </a:lnTo>
                    <a:lnTo>
                      <a:pt x="9446" y="4436"/>
                    </a:lnTo>
                    <a:lnTo>
                      <a:pt x="8910" y="4197"/>
                    </a:lnTo>
                    <a:lnTo>
                      <a:pt x="8604" y="3904"/>
                    </a:lnTo>
                    <a:lnTo>
                      <a:pt x="8528" y="3586"/>
                    </a:lnTo>
                    <a:lnTo>
                      <a:pt x="8566" y="3187"/>
                    </a:lnTo>
                    <a:lnTo>
                      <a:pt x="8757" y="2815"/>
                    </a:lnTo>
                    <a:lnTo>
                      <a:pt x="9178" y="2497"/>
                    </a:lnTo>
                    <a:lnTo>
                      <a:pt x="9828" y="2072"/>
                    </a:lnTo>
                    <a:lnTo>
                      <a:pt x="10593" y="1726"/>
                    </a:lnTo>
                    <a:lnTo>
                      <a:pt x="11358" y="1461"/>
                    </a:lnTo>
                    <a:lnTo>
                      <a:pt x="12199" y="1248"/>
                    </a:lnTo>
                    <a:lnTo>
                      <a:pt x="12964" y="1142"/>
                    </a:lnTo>
                    <a:lnTo>
                      <a:pt x="13767" y="1116"/>
                    </a:lnTo>
                    <a:lnTo>
                      <a:pt x="14570" y="1142"/>
                    </a:lnTo>
                    <a:lnTo>
                      <a:pt x="15258" y="1248"/>
                    </a:lnTo>
                    <a:lnTo>
                      <a:pt x="15946" y="1461"/>
                    </a:lnTo>
                    <a:lnTo>
                      <a:pt x="16635" y="1647"/>
                    </a:lnTo>
                    <a:lnTo>
                      <a:pt x="17132" y="1965"/>
                    </a:lnTo>
                    <a:lnTo>
                      <a:pt x="17667" y="2311"/>
                    </a:lnTo>
                    <a:lnTo>
                      <a:pt x="18011" y="2709"/>
                    </a:lnTo>
                    <a:lnTo>
                      <a:pt x="18356" y="3187"/>
                    </a:lnTo>
                    <a:lnTo>
                      <a:pt x="18585" y="3692"/>
                    </a:lnTo>
                    <a:lnTo>
                      <a:pt x="18623" y="4276"/>
                    </a:lnTo>
                    <a:lnTo>
                      <a:pt x="18585" y="4887"/>
                    </a:lnTo>
                    <a:lnTo>
                      <a:pt x="18394" y="5498"/>
                    </a:lnTo>
                    <a:lnTo>
                      <a:pt x="18164" y="6109"/>
                    </a:lnTo>
                    <a:lnTo>
                      <a:pt x="17897" y="6667"/>
                    </a:lnTo>
                    <a:lnTo>
                      <a:pt x="17553" y="7251"/>
                    </a:lnTo>
                    <a:lnTo>
                      <a:pt x="17094" y="7782"/>
                    </a:lnTo>
                    <a:lnTo>
                      <a:pt x="16673" y="8340"/>
                    </a:lnTo>
                    <a:lnTo>
                      <a:pt x="16099" y="8845"/>
                    </a:lnTo>
                    <a:lnTo>
                      <a:pt x="15564" y="9323"/>
                    </a:lnTo>
                    <a:lnTo>
                      <a:pt x="14914" y="9774"/>
                    </a:lnTo>
                    <a:lnTo>
                      <a:pt x="14302" y="10199"/>
                    </a:lnTo>
                    <a:lnTo>
                      <a:pt x="13690" y="10598"/>
                    </a:lnTo>
                    <a:lnTo>
                      <a:pt x="13002" y="10943"/>
                    </a:lnTo>
                    <a:lnTo>
                      <a:pt x="12390" y="11262"/>
                    </a:lnTo>
                    <a:lnTo>
                      <a:pt x="11740" y="11501"/>
                    </a:lnTo>
                    <a:lnTo>
                      <a:pt x="11013" y="11793"/>
                    </a:lnTo>
                    <a:lnTo>
                      <a:pt x="9904" y="12112"/>
                    </a:lnTo>
                    <a:lnTo>
                      <a:pt x="8910" y="12404"/>
                    </a:lnTo>
                    <a:lnTo>
                      <a:pt x="8031" y="12483"/>
                    </a:lnTo>
                    <a:lnTo>
                      <a:pt x="7266" y="12537"/>
                    </a:lnTo>
                    <a:lnTo>
                      <a:pt x="6654" y="12457"/>
                    </a:lnTo>
                    <a:lnTo>
                      <a:pt x="6004" y="12297"/>
                    </a:lnTo>
                    <a:lnTo>
                      <a:pt x="5354" y="12032"/>
                    </a:lnTo>
                    <a:lnTo>
                      <a:pt x="4589" y="11687"/>
                    </a:lnTo>
                    <a:lnTo>
                      <a:pt x="4130" y="11235"/>
                    </a:lnTo>
                    <a:lnTo>
                      <a:pt x="4092" y="10730"/>
                    </a:lnTo>
                    <a:lnTo>
                      <a:pt x="4245" y="10199"/>
                    </a:lnTo>
                    <a:lnTo>
                      <a:pt x="4512" y="9641"/>
                    </a:lnTo>
                    <a:lnTo>
                      <a:pt x="4818" y="9163"/>
                    </a:lnTo>
                    <a:lnTo>
                      <a:pt x="5048" y="8765"/>
                    </a:lnTo>
                    <a:lnTo>
                      <a:pt x="4971" y="8473"/>
                    </a:lnTo>
                    <a:lnTo>
                      <a:pt x="4512" y="8287"/>
                    </a:lnTo>
                    <a:lnTo>
                      <a:pt x="3824" y="8287"/>
                    </a:lnTo>
                    <a:lnTo>
                      <a:pt x="3098" y="8420"/>
                    </a:lnTo>
                    <a:lnTo>
                      <a:pt x="2524" y="8632"/>
                    </a:lnTo>
                    <a:lnTo>
                      <a:pt x="1989" y="8977"/>
                    </a:lnTo>
                    <a:lnTo>
                      <a:pt x="1377" y="9323"/>
                    </a:lnTo>
                    <a:lnTo>
                      <a:pt x="994" y="9748"/>
                    </a:lnTo>
                    <a:lnTo>
                      <a:pt x="650" y="10252"/>
                    </a:lnTo>
                    <a:lnTo>
                      <a:pt x="344" y="10810"/>
                    </a:lnTo>
                    <a:lnTo>
                      <a:pt x="153" y="11341"/>
                    </a:lnTo>
                    <a:lnTo>
                      <a:pt x="0" y="11873"/>
                    </a:lnTo>
                    <a:lnTo>
                      <a:pt x="0" y="12430"/>
                    </a:lnTo>
                    <a:lnTo>
                      <a:pt x="38" y="12935"/>
                    </a:lnTo>
                    <a:lnTo>
                      <a:pt x="191" y="13413"/>
                    </a:lnTo>
                    <a:lnTo>
                      <a:pt x="459" y="13838"/>
                    </a:lnTo>
                    <a:lnTo>
                      <a:pt x="841" y="14183"/>
                    </a:lnTo>
                    <a:lnTo>
                      <a:pt x="1338" y="14502"/>
                    </a:lnTo>
                    <a:lnTo>
                      <a:pt x="2409" y="14821"/>
                    </a:lnTo>
                    <a:lnTo>
                      <a:pt x="3442" y="15113"/>
                    </a:lnTo>
                    <a:lnTo>
                      <a:pt x="4512" y="15246"/>
                    </a:lnTo>
                    <a:lnTo>
                      <a:pt x="5507" y="15246"/>
                    </a:lnTo>
                    <a:lnTo>
                      <a:pt x="6577" y="15166"/>
                    </a:lnTo>
                    <a:lnTo>
                      <a:pt x="7648" y="14954"/>
                    </a:lnTo>
                    <a:lnTo>
                      <a:pt x="8719" y="14661"/>
                    </a:lnTo>
                    <a:lnTo>
                      <a:pt x="9751" y="14263"/>
                    </a:lnTo>
                    <a:lnTo>
                      <a:pt x="10784" y="13811"/>
                    </a:lnTo>
                    <a:lnTo>
                      <a:pt x="11893" y="13174"/>
                    </a:lnTo>
                    <a:lnTo>
                      <a:pt x="12887" y="12537"/>
                    </a:lnTo>
                    <a:lnTo>
                      <a:pt x="13920" y="11793"/>
                    </a:lnTo>
                    <a:lnTo>
                      <a:pt x="14952" y="10943"/>
                    </a:lnTo>
                    <a:lnTo>
                      <a:pt x="16061" y="10040"/>
                    </a:lnTo>
                    <a:lnTo>
                      <a:pt x="17055" y="9084"/>
                    </a:lnTo>
                    <a:lnTo>
                      <a:pt x="18088" y="8021"/>
                    </a:lnTo>
                    <a:lnTo>
                      <a:pt x="17935" y="8393"/>
                    </a:lnTo>
                    <a:lnTo>
                      <a:pt x="17667" y="8818"/>
                    </a:lnTo>
                    <a:lnTo>
                      <a:pt x="17170" y="9349"/>
                    </a:lnTo>
                    <a:lnTo>
                      <a:pt x="16673" y="10013"/>
                    </a:lnTo>
                    <a:lnTo>
                      <a:pt x="15985" y="10730"/>
                    </a:lnTo>
                    <a:lnTo>
                      <a:pt x="15258" y="11474"/>
                    </a:lnTo>
                    <a:lnTo>
                      <a:pt x="14493" y="12324"/>
                    </a:lnTo>
                    <a:lnTo>
                      <a:pt x="13690" y="13174"/>
                    </a:lnTo>
                    <a:lnTo>
                      <a:pt x="12925" y="14077"/>
                    </a:lnTo>
                    <a:lnTo>
                      <a:pt x="12199" y="15007"/>
                    </a:lnTo>
                    <a:lnTo>
                      <a:pt x="11472" y="15857"/>
                    </a:lnTo>
                    <a:lnTo>
                      <a:pt x="10822" y="16760"/>
                    </a:lnTo>
                    <a:lnTo>
                      <a:pt x="10402" y="17636"/>
                    </a:lnTo>
                    <a:lnTo>
                      <a:pt x="10096" y="18459"/>
                    </a:lnTo>
                    <a:lnTo>
                      <a:pt x="9828" y="19256"/>
                    </a:lnTo>
                    <a:lnTo>
                      <a:pt x="9828" y="1997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56"/>
              <p:cNvSpPr>
                <a:spLocks/>
              </p:cNvSpPr>
              <p:nvPr/>
            </p:nvSpPr>
            <p:spPr bwMode="auto">
              <a:xfrm>
                <a:off x="7258" y="3224"/>
                <a:ext cx="9329" cy="4325"/>
              </a:xfrm>
              <a:custGeom>
                <a:avLst/>
                <a:gdLst>
                  <a:gd name="T0" fmla="*/ 4335 w 20000"/>
                  <a:gd name="T1" fmla="*/ 21 h 20000"/>
                  <a:gd name="T2" fmla="*/ 4131 w 20000"/>
                  <a:gd name="T3" fmla="*/ 193 h 20000"/>
                  <a:gd name="T4" fmla="*/ 3827 w 20000"/>
                  <a:gd name="T5" fmla="*/ 348 h 20000"/>
                  <a:gd name="T6" fmla="*/ 3437 w 20000"/>
                  <a:gd name="T7" fmla="*/ 487 h 20000"/>
                  <a:gd name="T8" fmla="*/ 3065 w 20000"/>
                  <a:gd name="T9" fmla="*/ 608 h 20000"/>
                  <a:gd name="T10" fmla="*/ 2607 w 20000"/>
                  <a:gd name="T11" fmla="*/ 709 h 20000"/>
                  <a:gd name="T12" fmla="*/ 2150 w 20000"/>
                  <a:gd name="T13" fmla="*/ 797 h 20000"/>
                  <a:gd name="T14" fmla="*/ 1727 w 20000"/>
                  <a:gd name="T15" fmla="*/ 860 h 20000"/>
                  <a:gd name="T16" fmla="*/ 1287 w 20000"/>
                  <a:gd name="T17" fmla="*/ 906 h 20000"/>
                  <a:gd name="T18" fmla="*/ 897 w 20000"/>
                  <a:gd name="T19" fmla="*/ 931 h 20000"/>
                  <a:gd name="T20" fmla="*/ 542 w 20000"/>
                  <a:gd name="T21" fmla="*/ 931 h 20000"/>
                  <a:gd name="T22" fmla="*/ 271 w 20000"/>
                  <a:gd name="T23" fmla="*/ 906 h 20000"/>
                  <a:gd name="T24" fmla="*/ 84 w 20000"/>
                  <a:gd name="T25" fmla="*/ 856 h 20000"/>
                  <a:gd name="T26" fmla="*/ 0 w 20000"/>
                  <a:gd name="T27" fmla="*/ 780 h 20000"/>
                  <a:gd name="T28" fmla="*/ 34 w 20000"/>
                  <a:gd name="T29" fmla="*/ 679 h 20000"/>
                  <a:gd name="T30" fmla="*/ 186 w 20000"/>
                  <a:gd name="T31" fmla="*/ 549 h 20000"/>
                  <a:gd name="T32" fmla="*/ 525 w 20000"/>
                  <a:gd name="T33" fmla="*/ 394 h 20000"/>
                  <a:gd name="T34" fmla="*/ 491 w 20000"/>
                  <a:gd name="T35" fmla="*/ 398 h 20000"/>
                  <a:gd name="T36" fmla="*/ 474 w 20000"/>
                  <a:gd name="T37" fmla="*/ 415 h 20000"/>
                  <a:gd name="T38" fmla="*/ 474 w 20000"/>
                  <a:gd name="T39" fmla="*/ 445 h 20000"/>
                  <a:gd name="T40" fmla="*/ 474 w 20000"/>
                  <a:gd name="T41" fmla="*/ 474 h 20000"/>
                  <a:gd name="T42" fmla="*/ 542 w 20000"/>
                  <a:gd name="T43" fmla="*/ 512 h 20000"/>
                  <a:gd name="T44" fmla="*/ 677 w 20000"/>
                  <a:gd name="T45" fmla="*/ 549 h 20000"/>
                  <a:gd name="T46" fmla="*/ 914 w 20000"/>
                  <a:gd name="T47" fmla="*/ 600 h 20000"/>
                  <a:gd name="T48" fmla="*/ 1253 w 20000"/>
                  <a:gd name="T49" fmla="*/ 642 h 20000"/>
                  <a:gd name="T50" fmla="*/ 1439 w 20000"/>
                  <a:gd name="T51" fmla="*/ 650 h 20000"/>
                  <a:gd name="T52" fmla="*/ 1659 w 20000"/>
                  <a:gd name="T53" fmla="*/ 642 h 20000"/>
                  <a:gd name="T54" fmla="*/ 1913 w 20000"/>
                  <a:gd name="T55" fmla="*/ 608 h 20000"/>
                  <a:gd name="T56" fmla="*/ 2150 w 20000"/>
                  <a:gd name="T57" fmla="*/ 566 h 20000"/>
                  <a:gd name="T58" fmla="*/ 2438 w 20000"/>
                  <a:gd name="T59" fmla="*/ 508 h 20000"/>
                  <a:gd name="T60" fmla="*/ 2709 w 20000"/>
                  <a:gd name="T61" fmla="*/ 445 h 20000"/>
                  <a:gd name="T62" fmla="*/ 2980 w 20000"/>
                  <a:gd name="T63" fmla="*/ 369 h 20000"/>
                  <a:gd name="T64" fmla="*/ 3217 w 20000"/>
                  <a:gd name="T65" fmla="*/ 302 h 20000"/>
                  <a:gd name="T66" fmla="*/ 3437 w 20000"/>
                  <a:gd name="T67" fmla="*/ 226 h 20000"/>
                  <a:gd name="T68" fmla="*/ 3691 w 20000"/>
                  <a:gd name="T69" fmla="*/ 163 h 20000"/>
                  <a:gd name="T70" fmla="*/ 3894 w 20000"/>
                  <a:gd name="T71" fmla="*/ 101 h 20000"/>
                  <a:gd name="T72" fmla="*/ 4064 w 20000"/>
                  <a:gd name="T73" fmla="*/ 50 h 20000"/>
                  <a:gd name="T74" fmla="*/ 4199 w 20000"/>
                  <a:gd name="T75" fmla="*/ 17 h 20000"/>
                  <a:gd name="T76" fmla="*/ 4284 w 20000"/>
                  <a:gd name="T77" fmla="*/ 0 h 20000"/>
                  <a:gd name="T78" fmla="*/ 4335 w 20000"/>
                  <a:gd name="T79" fmla="*/ 0 h 20000"/>
                  <a:gd name="T80" fmla="*/ 4335 w 20000"/>
                  <a:gd name="T81" fmla="*/ 21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19922" y="448"/>
                    </a:moveTo>
                    <a:lnTo>
                      <a:pt x="18988" y="4126"/>
                    </a:lnTo>
                    <a:lnTo>
                      <a:pt x="17588" y="7444"/>
                    </a:lnTo>
                    <a:lnTo>
                      <a:pt x="15798" y="10404"/>
                    </a:lnTo>
                    <a:lnTo>
                      <a:pt x="14086" y="13004"/>
                    </a:lnTo>
                    <a:lnTo>
                      <a:pt x="11984" y="15157"/>
                    </a:lnTo>
                    <a:lnTo>
                      <a:pt x="9883" y="17040"/>
                    </a:lnTo>
                    <a:lnTo>
                      <a:pt x="7938" y="18386"/>
                    </a:lnTo>
                    <a:lnTo>
                      <a:pt x="5914" y="19372"/>
                    </a:lnTo>
                    <a:lnTo>
                      <a:pt x="4125" y="19910"/>
                    </a:lnTo>
                    <a:lnTo>
                      <a:pt x="2490" y="19910"/>
                    </a:lnTo>
                    <a:lnTo>
                      <a:pt x="1245" y="19372"/>
                    </a:lnTo>
                    <a:lnTo>
                      <a:pt x="389" y="18296"/>
                    </a:lnTo>
                    <a:lnTo>
                      <a:pt x="0" y="16682"/>
                    </a:lnTo>
                    <a:lnTo>
                      <a:pt x="156" y="14529"/>
                    </a:lnTo>
                    <a:lnTo>
                      <a:pt x="856" y="11749"/>
                    </a:lnTo>
                    <a:lnTo>
                      <a:pt x="2412" y="8430"/>
                    </a:lnTo>
                    <a:lnTo>
                      <a:pt x="2257" y="8520"/>
                    </a:lnTo>
                    <a:lnTo>
                      <a:pt x="2179" y="8879"/>
                    </a:lnTo>
                    <a:lnTo>
                      <a:pt x="2179" y="9507"/>
                    </a:lnTo>
                    <a:lnTo>
                      <a:pt x="2179" y="10135"/>
                    </a:lnTo>
                    <a:lnTo>
                      <a:pt x="2490" y="10942"/>
                    </a:lnTo>
                    <a:lnTo>
                      <a:pt x="3113" y="11749"/>
                    </a:lnTo>
                    <a:lnTo>
                      <a:pt x="4202" y="12825"/>
                    </a:lnTo>
                    <a:lnTo>
                      <a:pt x="5759" y="13722"/>
                    </a:lnTo>
                    <a:lnTo>
                      <a:pt x="6615" y="13901"/>
                    </a:lnTo>
                    <a:lnTo>
                      <a:pt x="7626" y="13722"/>
                    </a:lnTo>
                    <a:lnTo>
                      <a:pt x="8794" y="13004"/>
                    </a:lnTo>
                    <a:lnTo>
                      <a:pt x="9883" y="12108"/>
                    </a:lnTo>
                    <a:lnTo>
                      <a:pt x="11206" y="10852"/>
                    </a:lnTo>
                    <a:lnTo>
                      <a:pt x="12451" y="9507"/>
                    </a:lnTo>
                    <a:lnTo>
                      <a:pt x="13696" y="7892"/>
                    </a:lnTo>
                    <a:lnTo>
                      <a:pt x="14786" y="6457"/>
                    </a:lnTo>
                    <a:lnTo>
                      <a:pt x="15798" y="4843"/>
                    </a:lnTo>
                    <a:lnTo>
                      <a:pt x="16965" y="3498"/>
                    </a:lnTo>
                    <a:lnTo>
                      <a:pt x="17899" y="2152"/>
                    </a:lnTo>
                    <a:lnTo>
                      <a:pt x="18677" y="1076"/>
                    </a:lnTo>
                    <a:lnTo>
                      <a:pt x="19300" y="359"/>
                    </a:lnTo>
                    <a:lnTo>
                      <a:pt x="19689" y="0"/>
                    </a:lnTo>
                    <a:lnTo>
                      <a:pt x="19922" y="0"/>
                    </a:lnTo>
                    <a:lnTo>
                      <a:pt x="19922" y="44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57"/>
              <p:cNvSpPr>
                <a:spLocks/>
              </p:cNvSpPr>
              <p:nvPr/>
            </p:nvSpPr>
            <p:spPr bwMode="auto">
              <a:xfrm>
                <a:off x="13862" y="6192"/>
                <a:ext cx="6136" cy="8592"/>
              </a:xfrm>
              <a:custGeom>
                <a:avLst/>
                <a:gdLst>
                  <a:gd name="T0" fmla="*/ 1326 w 20000"/>
                  <a:gd name="T1" fmla="*/ 0 h 20000"/>
                  <a:gd name="T2" fmla="*/ 1281 w 20000"/>
                  <a:gd name="T3" fmla="*/ 100 h 20000"/>
                  <a:gd name="T4" fmla="*/ 1236 w 20000"/>
                  <a:gd name="T5" fmla="*/ 192 h 20000"/>
                  <a:gd name="T6" fmla="*/ 1181 w 20000"/>
                  <a:gd name="T7" fmla="*/ 283 h 20000"/>
                  <a:gd name="T8" fmla="*/ 1136 w 20000"/>
                  <a:gd name="T9" fmla="*/ 366 h 20000"/>
                  <a:gd name="T10" fmla="*/ 1070 w 20000"/>
                  <a:gd name="T11" fmla="*/ 475 h 20000"/>
                  <a:gd name="T12" fmla="*/ 1003 w 20000"/>
                  <a:gd name="T13" fmla="*/ 575 h 20000"/>
                  <a:gd name="T14" fmla="*/ 913 w 20000"/>
                  <a:gd name="T15" fmla="*/ 675 h 20000"/>
                  <a:gd name="T16" fmla="*/ 813 w 20000"/>
                  <a:gd name="T17" fmla="*/ 800 h 20000"/>
                  <a:gd name="T18" fmla="*/ 412 w 20000"/>
                  <a:gd name="T19" fmla="*/ 1342 h 20000"/>
                  <a:gd name="T20" fmla="*/ 167 w 20000"/>
                  <a:gd name="T21" fmla="*/ 1841 h 20000"/>
                  <a:gd name="T22" fmla="*/ 33 w 20000"/>
                  <a:gd name="T23" fmla="*/ 2275 h 20000"/>
                  <a:gd name="T24" fmla="*/ 0 w 20000"/>
                  <a:gd name="T25" fmla="*/ 2658 h 20000"/>
                  <a:gd name="T26" fmla="*/ 56 w 20000"/>
                  <a:gd name="T27" fmla="*/ 2983 h 20000"/>
                  <a:gd name="T28" fmla="*/ 189 w 20000"/>
                  <a:gd name="T29" fmla="*/ 3233 h 20000"/>
                  <a:gd name="T30" fmla="*/ 368 w 20000"/>
                  <a:gd name="T31" fmla="*/ 3450 h 20000"/>
                  <a:gd name="T32" fmla="*/ 590 w 20000"/>
                  <a:gd name="T33" fmla="*/ 3583 h 20000"/>
                  <a:gd name="T34" fmla="*/ 835 w 20000"/>
                  <a:gd name="T35" fmla="*/ 3674 h 20000"/>
                  <a:gd name="T36" fmla="*/ 1081 w 20000"/>
                  <a:gd name="T37" fmla="*/ 3683 h 20000"/>
                  <a:gd name="T38" fmla="*/ 1326 w 20000"/>
                  <a:gd name="T39" fmla="*/ 3641 h 20000"/>
                  <a:gd name="T40" fmla="*/ 1537 w 20000"/>
                  <a:gd name="T41" fmla="*/ 3524 h 20000"/>
                  <a:gd name="T42" fmla="*/ 1727 w 20000"/>
                  <a:gd name="T43" fmla="*/ 3341 h 20000"/>
                  <a:gd name="T44" fmla="*/ 1838 w 20000"/>
                  <a:gd name="T45" fmla="*/ 3091 h 20000"/>
                  <a:gd name="T46" fmla="*/ 1871 w 20000"/>
                  <a:gd name="T47" fmla="*/ 2758 h 20000"/>
                  <a:gd name="T48" fmla="*/ 1827 w 20000"/>
                  <a:gd name="T49" fmla="*/ 2375 h 20000"/>
                  <a:gd name="T50" fmla="*/ 1793 w 20000"/>
                  <a:gd name="T51" fmla="*/ 2400 h 20000"/>
                  <a:gd name="T52" fmla="*/ 1760 w 20000"/>
                  <a:gd name="T53" fmla="*/ 2450 h 20000"/>
                  <a:gd name="T54" fmla="*/ 1682 w 20000"/>
                  <a:gd name="T55" fmla="*/ 2516 h 20000"/>
                  <a:gd name="T56" fmla="*/ 1637 w 20000"/>
                  <a:gd name="T57" fmla="*/ 2558 h 20000"/>
                  <a:gd name="T58" fmla="*/ 1582 w 20000"/>
                  <a:gd name="T59" fmla="*/ 2608 h 20000"/>
                  <a:gd name="T60" fmla="*/ 1504 w 20000"/>
                  <a:gd name="T61" fmla="*/ 2641 h 20000"/>
                  <a:gd name="T62" fmla="*/ 1392 w 20000"/>
                  <a:gd name="T63" fmla="*/ 2683 h 20000"/>
                  <a:gd name="T64" fmla="*/ 1292 w 20000"/>
                  <a:gd name="T65" fmla="*/ 2708 h 20000"/>
                  <a:gd name="T66" fmla="*/ 1203 w 20000"/>
                  <a:gd name="T67" fmla="*/ 2725 h 20000"/>
                  <a:gd name="T68" fmla="*/ 1081 w 20000"/>
                  <a:gd name="T69" fmla="*/ 2725 h 20000"/>
                  <a:gd name="T70" fmla="*/ 980 w 20000"/>
                  <a:gd name="T71" fmla="*/ 2708 h 20000"/>
                  <a:gd name="T72" fmla="*/ 869 w 20000"/>
                  <a:gd name="T73" fmla="*/ 2675 h 20000"/>
                  <a:gd name="T74" fmla="*/ 735 w 20000"/>
                  <a:gd name="T75" fmla="*/ 2575 h 20000"/>
                  <a:gd name="T76" fmla="*/ 669 w 20000"/>
                  <a:gd name="T77" fmla="*/ 2466 h 20000"/>
                  <a:gd name="T78" fmla="*/ 624 w 20000"/>
                  <a:gd name="T79" fmla="*/ 2333 h 20000"/>
                  <a:gd name="T80" fmla="*/ 624 w 20000"/>
                  <a:gd name="T81" fmla="*/ 2175 h 20000"/>
                  <a:gd name="T82" fmla="*/ 646 w 20000"/>
                  <a:gd name="T83" fmla="*/ 2000 h 20000"/>
                  <a:gd name="T84" fmla="*/ 702 w 20000"/>
                  <a:gd name="T85" fmla="*/ 1808 h 20000"/>
                  <a:gd name="T86" fmla="*/ 780 w 20000"/>
                  <a:gd name="T87" fmla="*/ 1616 h 20000"/>
                  <a:gd name="T88" fmla="*/ 869 w 20000"/>
                  <a:gd name="T89" fmla="*/ 1408 h 20000"/>
                  <a:gd name="T90" fmla="*/ 958 w 20000"/>
                  <a:gd name="T91" fmla="*/ 1208 h 20000"/>
                  <a:gd name="T92" fmla="*/ 1047 w 20000"/>
                  <a:gd name="T93" fmla="*/ 1008 h 20000"/>
                  <a:gd name="T94" fmla="*/ 1136 w 20000"/>
                  <a:gd name="T95" fmla="*/ 817 h 20000"/>
                  <a:gd name="T96" fmla="*/ 1225 w 20000"/>
                  <a:gd name="T97" fmla="*/ 625 h 20000"/>
                  <a:gd name="T98" fmla="*/ 1281 w 20000"/>
                  <a:gd name="T99" fmla="*/ 442 h 20000"/>
                  <a:gd name="T100" fmla="*/ 1326 w 20000"/>
                  <a:gd name="T101" fmla="*/ 275 h 20000"/>
                  <a:gd name="T102" fmla="*/ 1337 w 20000"/>
                  <a:gd name="T103" fmla="*/ 125 h 20000"/>
                  <a:gd name="T104" fmla="*/ 1326 w 20000"/>
                  <a:gd name="T105" fmla="*/ 0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14083" y="0"/>
                    </a:moveTo>
                    <a:lnTo>
                      <a:pt x="13609" y="542"/>
                    </a:lnTo>
                    <a:lnTo>
                      <a:pt x="13136" y="1038"/>
                    </a:lnTo>
                    <a:lnTo>
                      <a:pt x="12544" y="1535"/>
                    </a:lnTo>
                    <a:lnTo>
                      <a:pt x="12071" y="1986"/>
                    </a:lnTo>
                    <a:lnTo>
                      <a:pt x="11361" y="2573"/>
                    </a:lnTo>
                    <a:lnTo>
                      <a:pt x="10651" y="3115"/>
                    </a:lnTo>
                    <a:lnTo>
                      <a:pt x="9704" y="3657"/>
                    </a:lnTo>
                    <a:lnTo>
                      <a:pt x="8639" y="4334"/>
                    </a:lnTo>
                    <a:lnTo>
                      <a:pt x="4379" y="7269"/>
                    </a:lnTo>
                    <a:lnTo>
                      <a:pt x="1775" y="9977"/>
                    </a:lnTo>
                    <a:lnTo>
                      <a:pt x="355" y="12325"/>
                    </a:lnTo>
                    <a:lnTo>
                      <a:pt x="0" y="14402"/>
                    </a:lnTo>
                    <a:lnTo>
                      <a:pt x="592" y="16163"/>
                    </a:lnTo>
                    <a:lnTo>
                      <a:pt x="2012" y="17517"/>
                    </a:lnTo>
                    <a:lnTo>
                      <a:pt x="3905" y="18691"/>
                    </a:lnTo>
                    <a:lnTo>
                      <a:pt x="6272" y="19413"/>
                    </a:lnTo>
                    <a:lnTo>
                      <a:pt x="8876" y="19910"/>
                    </a:lnTo>
                    <a:lnTo>
                      <a:pt x="11479" y="19955"/>
                    </a:lnTo>
                    <a:lnTo>
                      <a:pt x="14083" y="19729"/>
                    </a:lnTo>
                    <a:lnTo>
                      <a:pt x="16331" y="19097"/>
                    </a:lnTo>
                    <a:lnTo>
                      <a:pt x="18343" y="18104"/>
                    </a:lnTo>
                    <a:lnTo>
                      <a:pt x="19527" y="16749"/>
                    </a:lnTo>
                    <a:lnTo>
                      <a:pt x="19882" y="14944"/>
                    </a:lnTo>
                    <a:lnTo>
                      <a:pt x="19408" y="12867"/>
                    </a:lnTo>
                    <a:lnTo>
                      <a:pt x="19053" y="13002"/>
                    </a:lnTo>
                    <a:lnTo>
                      <a:pt x="18698" y="13273"/>
                    </a:lnTo>
                    <a:lnTo>
                      <a:pt x="17870" y="13634"/>
                    </a:lnTo>
                    <a:lnTo>
                      <a:pt x="17396" y="13860"/>
                    </a:lnTo>
                    <a:lnTo>
                      <a:pt x="16805" y="14131"/>
                    </a:lnTo>
                    <a:lnTo>
                      <a:pt x="15976" y="14312"/>
                    </a:lnTo>
                    <a:lnTo>
                      <a:pt x="14793" y="14537"/>
                    </a:lnTo>
                    <a:lnTo>
                      <a:pt x="13728" y="14673"/>
                    </a:lnTo>
                    <a:lnTo>
                      <a:pt x="12781" y="14763"/>
                    </a:lnTo>
                    <a:lnTo>
                      <a:pt x="11479" y="14763"/>
                    </a:lnTo>
                    <a:lnTo>
                      <a:pt x="10414" y="14673"/>
                    </a:lnTo>
                    <a:lnTo>
                      <a:pt x="9231" y="14492"/>
                    </a:lnTo>
                    <a:lnTo>
                      <a:pt x="7811" y="13950"/>
                    </a:lnTo>
                    <a:lnTo>
                      <a:pt x="7101" y="13363"/>
                    </a:lnTo>
                    <a:lnTo>
                      <a:pt x="6627" y="12641"/>
                    </a:lnTo>
                    <a:lnTo>
                      <a:pt x="6627" y="11783"/>
                    </a:lnTo>
                    <a:lnTo>
                      <a:pt x="6864" y="10835"/>
                    </a:lnTo>
                    <a:lnTo>
                      <a:pt x="7456" y="9797"/>
                    </a:lnTo>
                    <a:lnTo>
                      <a:pt x="8284" y="8758"/>
                    </a:lnTo>
                    <a:lnTo>
                      <a:pt x="9231" y="7630"/>
                    </a:lnTo>
                    <a:lnTo>
                      <a:pt x="10178" y="6546"/>
                    </a:lnTo>
                    <a:lnTo>
                      <a:pt x="11124" y="5463"/>
                    </a:lnTo>
                    <a:lnTo>
                      <a:pt x="12071" y="4424"/>
                    </a:lnTo>
                    <a:lnTo>
                      <a:pt x="13018" y="3386"/>
                    </a:lnTo>
                    <a:lnTo>
                      <a:pt x="13609" y="2393"/>
                    </a:lnTo>
                    <a:lnTo>
                      <a:pt x="14083" y="1490"/>
                    </a:lnTo>
                    <a:lnTo>
                      <a:pt x="14201" y="677"/>
                    </a:lnTo>
                    <a:lnTo>
                      <a:pt x="14083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Freeform 58"/>
            <p:cNvSpPr>
              <a:spLocks/>
            </p:cNvSpPr>
            <p:nvPr/>
          </p:nvSpPr>
          <p:spPr bwMode="auto">
            <a:xfrm>
              <a:off x="985" y="175"/>
              <a:ext cx="18039" cy="21"/>
            </a:xfrm>
            <a:custGeom>
              <a:avLst/>
              <a:gdLst>
                <a:gd name="T0" fmla="*/ 16268 w 20000"/>
                <a:gd name="T1" fmla="*/ 0 h 20000"/>
                <a:gd name="T2" fmla="*/ 16268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268 w 20000"/>
                <a:gd name="T9" fmla="*/ 0 h 20000"/>
                <a:gd name="T10" fmla="*/ 16268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8000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8667"/>
                  </a:lnTo>
                  <a:lnTo>
                    <a:pt x="19998" y="18667"/>
                  </a:lnTo>
                  <a:lnTo>
                    <a:pt x="19998" y="800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" name="Freeform 59"/>
            <p:cNvSpPr>
              <a:spLocks/>
            </p:cNvSpPr>
            <p:nvPr/>
          </p:nvSpPr>
          <p:spPr bwMode="auto">
            <a:xfrm>
              <a:off x="949" y="68"/>
              <a:ext cx="18120" cy="77"/>
            </a:xfrm>
            <a:custGeom>
              <a:avLst/>
              <a:gdLst>
                <a:gd name="T0" fmla="*/ 16415 w 20000"/>
                <a:gd name="T1" fmla="*/ 0 h 20000"/>
                <a:gd name="T2" fmla="*/ 16415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415 w 20000"/>
                <a:gd name="T9" fmla="*/ 0 h 20000"/>
                <a:gd name="T10" fmla="*/ 16415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9643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9643"/>
                  </a:lnTo>
                  <a:lnTo>
                    <a:pt x="19998" y="19643"/>
                  </a:lnTo>
                  <a:lnTo>
                    <a:pt x="19998" y="9643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" name="Freeform 60"/>
            <p:cNvSpPr>
              <a:spLocks/>
            </p:cNvSpPr>
            <p:nvPr/>
          </p:nvSpPr>
          <p:spPr bwMode="auto">
            <a:xfrm>
              <a:off x="189" y="1176"/>
              <a:ext cx="30" cy="1767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610 h 20000"/>
                <a:gd name="T6" fmla="*/ 0 w 20000"/>
                <a:gd name="T7" fmla="*/ 15610 h 20000"/>
                <a:gd name="T8" fmla="*/ 0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000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8571" y="19998"/>
                  </a:lnTo>
                  <a:lnTo>
                    <a:pt x="18571" y="0"/>
                  </a:lnTo>
                  <a:lnTo>
                    <a:pt x="1000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" name="Freeform 61"/>
            <p:cNvSpPr>
              <a:spLocks/>
            </p:cNvSpPr>
            <p:nvPr/>
          </p:nvSpPr>
          <p:spPr bwMode="auto">
            <a:xfrm>
              <a:off x="26" y="1136"/>
              <a:ext cx="117" cy="1774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750 h 20000"/>
                <a:gd name="T6" fmla="*/ 1 w 20000"/>
                <a:gd name="T7" fmla="*/ 15750 h 20000"/>
                <a:gd name="T8" fmla="*/ 1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963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9630" y="19998"/>
                  </a:lnTo>
                  <a:lnTo>
                    <a:pt x="19630" y="0"/>
                  </a:lnTo>
                  <a:lnTo>
                    <a:pt x="963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" name="Freeform 62"/>
            <p:cNvSpPr>
              <a:spLocks/>
            </p:cNvSpPr>
            <p:nvPr/>
          </p:nvSpPr>
          <p:spPr bwMode="auto">
            <a:xfrm>
              <a:off x="19807" y="1176"/>
              <a:ext cx="31" cy="1767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610 h 20000"/>
                <a:gd name="T6" fmla="*/ 0 w 20000"/>
                <a:gd name="T7" fmla="*/ 15610 h 20000"/>
                <a:gd name="T8" fmla="*/ 0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000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8571" y="19998"/>
                  </a:lnTo>
                  <a:lnTo>
                    <a:pt x="18571" y="0"/>
                  </a:lnTo>
                  <a:lnTo>
                    <a:pt x="1000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" name="Freeform 63"/>
            <p:cNvSpPr>
              <a:spLocks/>
            </p:cNvSpPr>
            <p:nvPr/>
          </p:nvSpPr>
          <p:spPr bwMode="auto">
            <a:xfrm>
              <a:off x="19883" y="1136"/>
              <a:ext cx="117" cy="1774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750 h 20000"/>
                <a:gd name="T6" fmla="*/ 1 w 20000"/>
                <a:gd name="T7" fmla="*/ 15750 h 20000"/>
                <a:gd name="T8" fmla="*/ 1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963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9630" y="19998"/>
                  </a:lnTo>
                  <a:lnTo>
                    <a:pt x="19630" y="0"/>
                  </a:lnTo>
                  <a:lnTo>
                    <a:pt x="963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" name="Freeform 64"/>
            <p:cNvSpPr>
              <a:spLocks/>
            </p:cNvSpPr>
            <p:nvPr/>
          </p:nvSpPr>
          <p:spPr bwMode="auto">
            <a:xfrm>
              <a:off x="985" y="19869"/>
              <a:ext cx="18039" cy="20"/>
            </a:xfrm>
            <a:custGeom>
              <a:avLst/>
              <a:gdLst>
                <a:gd name="T0" fmla="*/ 16268 w 20000"/>
                <a:gd name="T1" fmla="*/ 0 h 20000"/>
                <a:gd name="T2" fmla="*/ 16268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268 w 20000"/>
                <a:gd name="T9" fmla="*/ 0 h 20000"/>
                <a:gd name="T10" fmla="*/ 16268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8000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8667"/>
                  </a:lnTo>
                  <a:lnTo>
                    <a:pt x="19998" y="18667"/>
                  </a:lnTo>
                  <a:lnTo>
                    <a:pt x="19998" y="800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" name="Freeform 65"/>
            <p:cNvSpPr>
              <a:spLocks/>
            </p:cNvSpPr>
            <p:nvPr/>
          </p:nvSpPr>
          <p:spPr bwMode="auto">
            <a:xfrm>
              <a:off x="949" y="19919"/>
              <a:ext cx="18120" cy="76"/>
            </a:xfrm>
            <a:custGeom>
              <a:avLst/>
              <a:gdLst>
                <a:gd name="T0" fmla="*/ 16415 w 20000"/>
                <a:gd name="T1" fmla="*/ 0 h 20000"/>
                <a:gd name="T2" fmla="*/ 16415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415 w 20000"/>
                <a:gd name="T9" fmla="*/ 0 h 20000"/>
                <a:gd name="T10" fmla="*/ 16415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10182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9636"/>
                  </a:lnTo>
                  <a:lnTo>
                    <a:pt x="19998" y="19636"/>
                  </a:lnTo>
                  <a:lnTo>
                    <a:pt x="19998" y="10182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sp>
        <p:nvSpPr>
          <p:cNvPr id="53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05151" y="921183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chả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2857500" y="77873"/>
            <a:ext cx="6172200" cy="11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Sáu ngày 05 tháng 12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b="1" smtClean="0">
              <a:solidFill>
                <a:srgbClr val="006600"/>
              </a:solidFill>
            </a:endParaRPr>
          </a:p>
        </p:txBody>
      </p:sp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438150" y="964079"/>
            <a:ext cx="2209801" cy="645715"/>
          </a:xfrm>
          <a:prstGeom prst="rect">
            <a:avLst/>
          </a:prstGeom>
          <a:solidFill>
            <a:schemeClr val="bg1"/>
          </a:solidFill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u="sng" spc="50" smtClean="0">
                <a:ln w="1143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đọc 1</a:t>
            </a:r>
            <a:endParaRPr lang="en-US" sz="3600" b="1" spc="50" dirty="0">
              <a:ln w="1143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" name="Group 12"/>
          <p:cNvGrpSpPr>
            <a:grpSpLocks/>
          </p:cNvGrpSpPr>
          <p:nvPr/>
        </p:nvGrpSpPr>
        <p:grpSpPr bwMode="auto">
          <a:xfrm>
            <a:off x="-38098" y="-36513"/>
            <a:ext cx="12359217" cy="6973888"/>
            <a:chOff x="-18" y="-23"/>
            <a:chExt cx="5839" cy="4393"/>
          </a:xfrm>
        </p:grpSpPr>
        <p:pic>
          <p:nvPicPr>
            <p:cNvPr id="62" name="Picture 13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14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5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6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" name="Picture 6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772150"/>
            <a:ext cx="1543049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450" y="0"/>
            <a:ext cx="135255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9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1" y="-42862"/>
            <a:ext cx="1543049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7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56511">
            <a:off x="10902181" y="5540423"/>
            <a:ext cx="1083952" cy="146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WordArt 9"/>
          <p:cNvSpPr>
            <a:spLocks noChangeArrowheads="1" noChangeShapeType="1" noTextEdit="1"/>
          </p:cNvSpPr>
          <p:nvPr/>
        </p:nvSpPr>
        <p:spPr bwMode="auto">
          <a:xfrm>
            <a:off x="696834" y="2204866"/>
            <a:ext cx="2408316" cy="414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sp>
        <p:nvSpPr>
          <p:cNvPr id="74" name="AutoShape 28"/>
          <p:cNvSpPr>
            <a:spLocks noChangeArrowheads="1"/>
          </p:cNvSpPr>
          <p:nvPr/>
        </p:nvSpPr>
        <p:spPr bwMode="auto">
          <a:xfrm>
            <a:off x="1543051" y="3391873"/>
            <a:ext cx="8776608" cy="965200"/>
          </a:xfrm>
          <a:prstGeom prst="flowChartTerminator">
            <a:avLst/>
          </a:prstGeom>
          <a:solidFill>
            <a:srgbClr val="00FFFF">
              <a:alpha val="2705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>
                <a:latin typeface="Tiffany" pitchFamily="18" charset="-93"/>
                <a:ea typeface="Tiffany" pitchFamily="18" charset="-93"/>
                <a:cs typeface="Tiffany" pitchFamily="18" charset="-93"/>
              </a:rPr>
              <a:t>Đọc </a:t>
            </a:r>
            <a:r>
              <a:rPr lang="en-US" sz="4800" b="1" smtClean="0">
                <a:latin typeface="Tiffany" pitchFamily="18" charset="-93"/>
                <a:ea typeface="Tiffany" pitchFamily="18" charset="-93"/>
                <a:cs typeface="Tiffany" pitchFamily="18" charset="-93"/>
              </a:rPr>
              <a:t>nối tiếp đoạn (khổ thơ)</a:t>
            </a:r>
            <a:endParaRPr lang="en-US" sz="4800" b="1">
              <a:latin typeface="Tiffany" pitchFamily="18" charset="-93"/>
              <a:ea typeface="Tiffany" pitchFamily="18" charset="-93"/>
              <a:cs typeface="Tiffany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711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-76198" y="-74613"/>
            <a:ext cx="12359217" cy="6973888"/>
            <a:chOff x="-18" y="-23"/>
            <a:chExt cx="5839" cy="4393"/>
          </a:xfrm>
        </p:grpSpPr>
        <p:pic>
          <p:nvPicPr>
            <p:cNvPr id="8" name="Picture 13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3743106" y="567421"/>
            <a:ext cx="4439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6145" y="1091109"/>
            <a:ext cx="55691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đan tấm áo nhỏ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Bây giờ đang mùa xuân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thêu vào chiếc khăn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Cái hoa và cái lá.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đi trên hè phố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Nghe tiếng con đạp thầm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nghĩ đến bàn chân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Và con đường tít tắp.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Thường trong nhiều câu chuyện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Bố vẫn nhắc về con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Bố mới mua chiếc chăn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Dành riêng cho con đắp.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5315" y="1115320"/>
            <a:ext cx="44846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Áo con bố đã giặt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Thơ con bố viết rồi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 anh con hỏi hoài: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Bao giờ sinh em bé?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Cả nhà mong con thế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 chả biết được </a:t>
            </a:r>
            <a:r>
              <a:rPr lang="vi-VN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vi-VN" sz="28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i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vi-VN" sz="2800" i="1" smtClean="0">
                <a:latin typeface="Arial" pitchFamily="34" charset="0"/>
                <a:cs typeface="Arial" pitchFamily="34" charset="0"/>
              </a:rPr>
              <a:t>Xuân </a:t>
            </a:r>
            <a:r>
              <a:rPr lang="vi-VN" sz="2800" i="1">
                <a:latin typeface="Arial" pitchFamily="34" charset="0"/>
                <a:cs typeface="Arial" pitchFamily="34" charset="0"/>
              </a:rPr>
              <a:t>Quỳnh</a:t>
            </a:r>
            <a:endParaRPr lang="vi-VN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0" y="4572002"/>
            <a:ext cx="3791635" cy="2174875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24200" y="66654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chả 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8845" y="1170787"/>
            <a:ext cx="408217" cy="36754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571500" y="3108445"/>
            <a:ext cx="408219" cy="36754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549529" y="4964458"/>
            <a:ext cx="408219" cy="36754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6137434" y="1187117"/>
            <a:ext cx="386375" cy="36754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6186421" y="3124774"/>
            <a:ext cx="386375" cy="36754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31883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AF52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03200" y="152400"/>
            <a:ext cx="11785600" cy="6477000"/>
            <a:chOff x="0" y="16"/>
            <a:chExt cx="20007" cy="19983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0" y="18584"/>
              <a:ext cx="1196" cy="1415"/>
              <a:chOff x="2" y="-1"/>
              <a:chExt cx="19997" cy="19991"/>
            </a:xfrm>
            <a:grpFill/>
          </p:grpSpPr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10201" y="2189"/>
                <a:ext cx="3812" cy="2232"/>
              </a:xfrm>
              <a:custGeom>
                <a:avLst/>
                <a:gdLst>
                  <a:gd name="T0" fmla="*/ 263 w 20000"/>
                  <a:gd name="T1" fmla="*/ 197 h 20000"/>
                  <a:gd name="T2" fmla="*/ 263 w 20000"/>
                  <a:gd name="T3" fmla="*/ 225 h 20000"/>
                  <a:gd name="T4" fmla="*/ 332 w 20000"/>
                  <a:gd name="T5" fmla="*/ 232 h 20000"/>
                  <a:gd name="T6" fmla="*/ 360 w 20000"/>
                  <a:gd name="T7" fmla="*/ 199 h 20000"/>
                  <a:gd name="T8" fmla="*/ 415 w 20000"/>
                  <a:gd name="T9" fmla="*/ 247 h 20000"/>
                  <a:gd name="T10" fmla="*/ 491 w 20000"/>
                  <a:gd name="T11" fmla="*/ 240 h 20000"/>
                  <a:gd name="T12" fmla="*/ 450 w 20000"/>
                  <a:gd name="T13" fmla="*/ 188 h 20000"/>
                  <a:gd name="T14" fmla="*/ 526 w 20000"/>
                  <a:gd name="T15" fmla="*/ 208 h 20000"/>
                  <a:gd name="T16" fmla="*/ 574 w 20000"/>
                  <a:gd name="T17" fmla="*/ 188 h 20000"/>
                  <a:gd name="T18" fmla="*/ 533 w 20000"/>
                  <a:gd name="T19" fmla="*/ 165 h 20000"/>
                  <a:gd name="T20" fmla="*/ 609 w 20000"/>
                  <a:gd name="T21" fmla="*/ 171 h 20000"/>
                  <a:gd name="T22" fmla="*/ 637 w 20000"/>
                  <a:gd name="T23" fmla="*/ 156 h 20000"/>
                  <a:gd name="T24" fmla="*/ 567 w 20000"/>
                  <a:gd name="T25" fmla="*/ 143 h 20000"/>
                  <a:gd name="T26" fmla="*/ 720 w 20000"/>
                  <a:gd name="T27" fmla="*/ 143 h 20000"/>
                  <a:gd name="T28" fmla="*/ 720 w 20000"/>
                  <a:gd name="T29" fmla="*/ 115 h 20000"/>
                  <a:gd name="T30" fmla="*/ 567 w 20000"/>
                  <a:gd name="T31" fmla="*/ 110 h 20000"/>
                  <a:gd name="T32" fmla="*/ 637 w 20000"/>
                  <a:gd name="T33" fmla="*/ 95 h 20000"/>
                  <a:gd name="T34" fmla="*/ 609 w 20000"/>
                  <a:gd name="T35" fmla="*/ 76 h 20000"/>
                  <a:gd name="T36" fmla="*/ 526 w 20000"/>
                  <a:gd name="T37" fmla="*/ 80 h 20000"/>
                  <a:gd name="T38" fmla="*/ 574 w 20000"/>
                  <a:gd name="T39" fmla="*/ 56 h 20000"/>
                  <a:gd name="T40" fmla="*/ 512 w 20000"/>
                  <a:gd name="T41" fmla="*/ 39 h 20000"/>
                  <a:gd name="T42" fmla="*/ 443 w 20000"/>
                  <a:gd name="T43" fmla="*/ 58 h 20000"/>
                  <a:gd name="T44" fmla="*/ 491 w 20000"/>
                  <a:gd name="T45" fmla="*/ 6 h 20000"/>
                  <a:gd name="T46" fmla="*/ 436 w 20000"/>
                  <a:gd name="T47" fmla="*/ 0 h 20000"/>
                  <a:gd name="T48" fmla="*/ 374 w 20000"/>
                  <a:gd name="T49" fmla="*/ 50 h 20000"/>
                  <a:gd name="T50" fmla="*/ 360 w 20000"/>
                  <a:gd name="T51" fmla="*/ 17 h 20000"/>
                  <a:gd name="T52" fmla="*/ 291 w 20000"/>
                  <a:gd name="T53" fmla="*/ 24 h 20000"/>
                  <a:gd name="T54" fmla="*/ 284 w 20000"/>
                  <a:gd name="T55" fmla="*/ 54 h 20000"/>
                  <a:gd name="T56" fmla="*/ 221 w 20000"/>
                  <a:gd name="T57" fmla="*/ 28 h 20000"/>
                  <a:gd name="T58" fmla="*/ 152 w 20000"/>
                  <a:gd name="T59" fmla="*/ 46 h 20000"/>
                  <a:gd name="T60" fmla="*/ 187 w 20000"/>
                  <a:gd name="T61" fmla="*/ 74 h 20000"/>
                  <a:gd name="T62" fmla="*/ 42 w 20000"/>
                  <a:gd name="T63" fmla="*/ 46 h 20000"/>
                  <a:gd name="T64" fmla="*/ 0 w 20000"/>
                  <a:gd name="T65" fmla="*/ 67 h 20000"/>
                  <a:gd name="T66" fmla="*/ 111 w 20000"/>
                  <a:gd name="T67" fmla="*/ 93 h 20000"/>
                  <a:gd name="T68" fmla="*/ 34 w 20000"/>
                  <a:gd name="T69" fmla="*/ 89 h 20000"/>
                  <a:gd name="T70" fmla="*/ 28 w 20000"/>
                  <a:gd name="T71" fmla="*/ 108 h 20000"/>
                  <a:gd name="T72" fmla="*/ 97 w 20000"/>
                  <a:gd name="T73" fmla="*/ 117 h 20000"/>
                  <a:gd name="T74" fmla="*/ 28 w 20000"/>
                  <a:gd name="T75" fmla="*/ 126 h 20000"/>
                  <a:gd name="T76" fmla="*/ 34 w 20000"/>
                  <a:gd name="T77" fmla="*/ 156 h 20000"/>
                  <a:gd name="T78" fmla="*/ 111 w 20000"/>
                  <a:gd name="T79" fmla="*/ 156 h 20000"/>
                  <a:gd name="T80" fmla="*/ 7 w 20000"/>
                  <a:gd name="T81" fmla="*/ 184 h 20000"/>
                  <a:gd name="T82" fmla="*/ 42 w 20000"/>
                  <a:gd name="T83" fmla="*/ 208 h 20000"/>
                  <a:gd name="T84" fmla="*/ 201 w 20000"/>
                  <a:gd name="T85" fmla="*/ 180 h 20000"/>
                  <a:gd name="T86" fmla="*/ 159 w 20000"/>
                  <a:gd name="T87" fmla="*/ 210 h 20000"/>
                  <a:gd name="T88" fmla="*/ 208 w 20000"/>
                  <a:gd name="T89" fmla="*/ 221 h 20000"/>
                  <a:gd name="T90" fmla="*/ 263 w 20000"/>
                  <a:gd name="T91" fmla="*/ 197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7238" y="15826"/>
                    </a:moveTo>
                    <a:lnTo>
                      <a:pt x="7238" y="18087"/>
                    </a:lnTo>
                    <a:lnTo>
                      <a:pt x="9143" y="18609"/>
                    </a:lnTo>
                    <a:lnTo>
                      <a:pt x="9905" y="16000"/>
                    </a:lnTo>
                    <a:lnTo>
                      <a:pt x="11429" y="19826"/>
                    </a:lnTo>
                    <a:lnTo>
                      <a:pt x="13524" y="19304"/>
                    </a:lnTo>
                    <a:lnTo>
                      <a:pt x="12381" y="15130"/>
                    </a:lnTo>
                    <a:lnTo>
                      <a:pt x="14476" y="16696"/>
                    </a:lnTo>
                    <a:lnTo>
                      <a:pt x="15810" y="15130"/>
                    </a:lnTo>
                    <a:lnTo>
                      <a:pt x="14667" y="13217"/>
                    </a:lnTo>
                    <a:lnTo>
                      <a:pt x="16762" y="13739"/>
                    </a:lnTo>
                    <a:lnTo>
                      <a:pt x="17524" y="12522"/>
                    </a:lnTo>
                    <a:lnTo>
                      <a:pt x="15619" y="11478"/>
                    </a:lnTo>
                    <a:lnTo>
                      <a:pt x="19810" y="11478"/>
                    </a:lnTo>
                    <a:lnTo>
                      <a:pt x="19810" y="9217"/>
                    </a:lnTo>
                    <a:lnTo>
                      <a:pt x="15619" y="8870"/>
                    </a:lnTo>
                    <a:lnTo>
                      <a:pt x="17524" y="7652"/>
                    </a:lnTo>
                    <a:lnTo>
                      <a:pt x="16762" y="6087"/>
                    </a:lnTo>
                    <a:lnTo>
                      <a:pt x="14476" y="6435"/>
                    </a:lnTo>
                    <a:lnTo>
                      <a:pt x="15810" y="4522"/>
                    </a:lnTo>
                    <a:lnTo>
                      <a:pt x="14095" y="3130"/>
                    </a:lnTo>
                    <a:lnTo>
                      <a:pt x="12190" y="4696"/>
                    </a:lnTo>
                    <a:lnTo>
                      <a:pt x="13524" y="522"/>
                    </a:lnTo>
                    <a:lnTo>
                      <a:pt x="12000" y="0"/>
                    </a:lnTo>
                    <a:lnTo>
                      <a:pt x="10286" y="4000"/>
                    </a:lnTo>
                    <a:lnTo>
                      <a:pt x="9905" y="1391"/>
                    </a:lnTo>
                    <a:lnTo>
                      <a:pt x="8000" y="1913"/>
                    </a:lnTo>
                    <a:lnTo>
                      <a:pt x="7810" y="4348"/>
                    </a:lnTo>
                    <a:lnTo>
                      <a:pt x="6095" y="2261"/>
                    </a:lnTo>
                    <a:lnTo>
                      <a:pt x="4190" y="3652"/>
                    </a:lnTo>
                    <a:lnTo>
                      <a:pt x="5143" y="5913"/>
                    </a:lnTo>
                    <a:lnTo>
                      <a:pt x="1143" y="3652"/>
                    </a:lnTo>
                    <a:lnTo>
                      <a:pt x="0" y="5391"/>
                    </a:lnTo>
                    <a:lnTo>
                      <a:pt x="3048" y="7478"/>
                    </a:lnTo>
                    <a:lnTo>
                      <a:pt x="952" y="7130"/>
                    </a:lnTo>
                    <a:lnTo>
                      <a:pt x="762" y="8696"/>
                    </a:lnTo>
                    <a:lnTo>
                      <a:pt x="2667" y="9391"/>
                    </a:lnTo>
                    <a:lnTo>
                      <a:pt x="762" y="10087"/>
                    </a:lnTo>
                    <a:lnTo>
                      <a:pt x="952" y="12522"/>
                    </a:lnTo>
                    <a:lnTo>
                      <a:pt x="3048" y="12522"/>
                    </a:lnTo>
                    <a:lnTo>
                      <a:pt x="190" y="14783"/>
                    </a:lnTo>
                    <a:lnTo>
                      <a:pt x="1143" y="16696"/>
                    </a:lnTo>
                    <a:lnTo>
                      <a:pt x="5524" y="14435"/>
                    </a:lnTo>
                    <a:lnTo>
                      <a:pt x="4381" y="16870"/>
                    </a:lnTo>
                    <a:lnTo>
                      <a:pt x="5714" y="17739"/>
                    </a:lnTo>
                    <a:lnTo>
                      <a:pt x="7238" y="15826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10820" y="2669"/>
                <a:ext cx="2390" cy="1272"/>
              </a:xfrm>
              <a:custGeom>
                <a:avLst/>
                <a:gdLst>
                  <a:gd name="T0" fmla="*/ 104 w 20000"/>
                  <a:gd name="T1" fmla="*/ 77 h 20000"/>
                  <a:gd name="T2" fmla="*/ 74 w 20000"/>
                  <a:gd name="T3" fmla="*/ 75 h 20000"/>
                  <a:gd name="T4" fmla="*/ 48 w 20000"/>
                  <a:gd name="T5" fmla="*/ 70 h 20000"/>
                  <a:gd name="T6" fmla="*/ 30 w 20000"/>
                  <a:gd name="T7" fmla="*/ 63 h 20000"/>
                  <a:gd name="T8" fmla="*/ 13 w 20000"/>
                  <a:gd name="T9" fmla="*/ 57 h 20000"/>
                  <a:gd name="T10" fmla="*/ 0 w 20000"/>
                  <a:gd name="T11" fmla="*/ 51 h 20000"/>
                  <a:gd name="T12" fmla="*/ 0 w 20000"/>
                  <a:gd name="T13" fmla="*/ 42 h 20000"/>
                  <a:gd name="T14" fmla="*/ 0 w 20000"/>
                  <a:gd name="T15" fmla="*/ 35 h 20000"/>
                  <a:gd name="T16" fmla="*/ 9 w 20000"/>
                  <a:gd name="T17" fmla="*/ 26 h 20000"/>
                  <a:gd name="T18" fmla="*/ 17 w 20000"/>
                  <a:gd name="T19" fmla="*/ 20 h 20000"/>
                  <a:gd name="T20" fmla="*/ 35 w 20000"/>
                  <a:gd name="T21" fmla="*/ 12 h 20000"/>
                  <a:gd name="T22" fmla="*/ 48 w 20000"/>
                  <a:gd name="T23" fmla="*/ 7 h 20000"/>
                  <a:gd name="T24" fmla="*/ 74 w 20000"/>
                  <a:gd name="T25" fmla="*/ 2 h 20000"/>
                  <a:gd name="T26" fmla="*/ 104 w 20000"/>
                  <a:gd name="T27" fmla="*/ 1 h 20000"/>
                  <a:gd name="T28" fmla="*/ 130 w 20000"/>
                  <a:gd name="T29" fmla="*/ 0 h 20000"/>
                  <a:gd name="T30" fmla="*/ 156 w 20000"/>
                  <a:gd name="T31" fmla="*/ 0 h 20000"/>
                  <a:gd name="T32" fmla="*/ 186 w 20000"/>
                  <a:gd name="T33" fmla="*/ 1 h 20000"/>
                  <a:gd name="T34" fmla="*/ 208 w 20000"/>
                  <a:gd name="T35" fmla="*/ 5 h 20000"/>
                  <a:gd name="T36" fmla="*/ 234 w 20000"/>
                  <a:gd name="T37" fmla="*/ 10 h 20000"/>
                  <a:gd name="T38" fmla="*/ 247 w 20000"/>
                  <a:gd name="T39" fmla="*/ 15 h 20000"/>
                  <a:gd name="T40" fmla="*/ 264 w 20000"/>
                  <a:gd name="T41" fmla="*/ 22 h 20000"/>
                  <a:gd name="T42" fmla="*/ 277 w 20000"/>
                  <a:gd name="T43" fmla="*/ 29 h 20000"/>
                  <a:gd name="T44" fmla="*/ 281 w 20000"/>
                  <a:gd name="T45" fmla="*/ 36 h 20000"/>
                  <a:gd name="T46" fmla="*/ 281 w 20000"/>
                  <a:gd name="T47" fmla="*/ 44 h 20000"/>
                  <a:gd name="T48" fmla="*/ 268 w 20000"/>
                  <a:gd name="T49" fmla="*/ 52 h 20000"/>
                  <a:gd name="T50" fmla="*/ 260 w 20000"/>
                  <a:gd name="T51" fmla="*/ 59 h 20000"/>
                  <a:gd name="T52" fmla="*/ 247 w 20000"/>
                  <a:gd name="T53" fmla="*/ 65 h 20000"/>
                  <a:gd name="T54" fmla="*/ 229 w 20000"/>
                  <a:gd name="T55" fmla="*/ 71 h 20000"/>
                  <a:gd name="T56" fmla="*/ 203 w 20000"/>
                  <a:gd name="T57" fmla="*/ 75 h 20000"/>
                  <a:gd name="T58" fmla="*/ 182 w 20000"/>
                  <a:gd name="T59" fmla="*/ 77 h 20000"/>
                  <a:gd name="T60" fmla="*/ 156 w 20000"/>
                  <a:gd name="T61" fmla="*/ 80 h 20000"/>
                  <a:gd name="T62" fmla="*/ 125 w 20000"/>
                  <a:gd name="T63" fmla="*/ 80 h 20000"/>
                  <a:gd name="T64" fmla="*/ 104 w 20000"/>
                  <a:gd name="T65" fmla="*/ 77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7273" y="19077"/>
                    </a:moveTo>
                    <a:lnTo>
                      <a:pt x="5152" y="18462"/>
                    </a:lnTo>
                    <a:lnTo>
                      <a:pt x="3333" y="17231"/>
                    </a:lnTo>
                    <a:lnTo>
                      <a:pt x="2121" y="15692"/>
                    </a:lnTo>
                    <a:lnTo>
                      <a:pt x="909" y="14154"/>
                    </a:lnTo>
                    <a:lnTo>
                      <a:pt x="0" y="12615"/>
                    </a:lnTo>
                    <a:lnTo>
                      <a:pt x="0" y="10462"/>
                    </a:lnTo>
                    <a:lnTo>
                      <a:pt x="0" y="8615"/>
                    </a:lnTo>
                    <a:lnTo>
                      <a:pt x="606" y="6462"/>
                    </a:lnTo>
                    <a:lnTo>
                      <a:pt x="1212" y="4923"/>
                    </a:lnTo>
                    <a:lnTo>
                      <a:pt x="2424" y="3077"/>
                    </a:lnTo>
                    <a:lnTo>
                      <a:pt x="3333" y="1846"/>
                    </a:lnTo>
                    <a:lnTo>
                      <a:pt x="5152" y="615"/>
                    </a:lnTo>
                    <a:lnTo>
                      <a:pt x="7273" y="308"/>
                    </a:lnTo>
                    <a:lnTo>
                      <a:pt x="9091" y="0"/>
                    </a:lnTo>
                    <a:lnTo>
                      <a:pt x="10909" y="0"/>
                    </a:lnTo>
                    <a:lnTo>
                      <a:pt x="13030" y="308"/>
                    </a:lnTo>
                    <a:lnTo>
                      <a:pt x="14545" y="1231"/>
                    </a:lnTo>
                    <a:lnTo>
                      <a:pt x="16364" y="2462"/>
                    </a:lnTo>
                    <a:lnTo>
                      <a:pt x="17273" y="3692"/>
                    </a:lnTo>
                    <a:lnTo>
                      <a:pt x="18485" y="5538"/>
                    </a:lnTo>
                    <a:lnTo>
                      <a:pt x="19394" y="7077"/>
                    </a:lnTo>
                    <a:lnTo>
                      <a:pt x="19697" y="8923"/>
                    </a:lnTo>
                    <a:lnTo>
                      <a:pt x="19697" y="10769"/>
                    </a:lnTo>
                    <a:lnTo>
                      <a:pt x="18788" y="12923"/>
                    </a:lnTo>
                    <a:lnTo>
                      <a:pt x="18182" y="14462"/>
                    </a:lnTo>
                    <a:lnTo>
                      <a:pt x="17273" y="16000"/>
                    </a:lnTo>
                    <a:lnTo>
                      <a:pt x="16061" y="17538"/>
                    </a:lnTo>
                    <a:lnTo>
                      <a:pt x="14242" y="18462"/>
                    </a:lnTo>
                    <a:lnTo>
                      <a:pt x="12727" y="19077"/>
                    </a:lnTo>
                    <a:lnTo>
                      <a:pt x="10909" y="19692"/>
                    </a:lnTo>
                    <a:lnTo>
                      <a:pt x="8788" y="19692"/>
                    </a:lnTo>
                    <a:lnTo>
                      <a:pt x="7273" y="19077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11656" y="3065"/>
                <a:ext cx="802" cy="466"/>
              </a:xfrm>
              <a:custGeom>
                <a:avLst/>
                <a:gdLst>
                  <a:gd name="T0" fmla="*/ 10 w 20000"/>
                  <a:gd name="T1" fmla="*/ 10 h 20000"/>
                  <a:gd name="T2" fmla="*/ 13 w 20000"/>
                  <a:gd name="T3" fmla="*/ 10 h 20000"/>
                  <a:gd name="T4" fmla="*/ 18 w 20000"/>
                  <a:gd name="T5" fmla="*/ 10 h 20000"/>
                  <a:gd name="T6" fmla="*/ 19 w 20000"/>
                  <a:gd name="T7" fmla="*/ 10 h 20000"/>
                  <a:gd name="T8" fmla="*/ 22 w 20000"/>
                  <a:gd name="T9" fmla="*/ 10 h 20000"/>
                  <a:gd name="T10" fmla="*/ 23 w 20000"/>
                  <a:gd name="T11" fmla="*/ 10 h 20000"/>
                  <a:gd name="T12" fmla="*/ 25 w 20000"/>
                  <a:gd name="T13" fmla="*/ 9 h 20000"/>
                  <a:gd name="T14" fmla="*/ 28 w 20000"/>
                  <a:gd name="T15" fmla="*/ 8 h 20000"/>
                  <a:gd name="T16" fmla="*/ 29 w 20000"/>
                  <a:gd name="T17" fmla="*/ 8 h 20000"/>
                  <a:gd name="T18" fmla="*/ 31 w 20000"/>
                  <a:gd name="T19" fmla="*/ 6 h 20000"/>
                  <a:gd name="T20" fmla="*/ 31 w 20000"/>
                  <a:gd name="T21" fmla="*/ 4 h 20000"/>
                  <a:gd name="T22" fmla="*/ 31 w 20000"/>
                  <a:gd name="T23" fmla="*/ 4 h 20000"/>
                  <a:gd name="T24" fmla="*/ 29 w 20000"/>
                  <a:gd name="T25" fmla="*/ 2 h 20000"/>
                  <a:gd name="T26" fmla="*/ 28 w 20000"/>
                  <a:gd name="T27" fmla="*/ 2 h 20000"/>
                  <a:gd name="T28" fmla="*/ 25 w 20000"/>
                  <a:gd name="T29" fmla="*/ 1 h 20000"/>
                  <a:gd name="T30" fmla="*/ 23 w 20000"/>
                  <a:gd name="T31" fmla="*/ 1 h 20000"/>
                  <a:gd name="T32" fmla="*/ 19 w 20000"/>
                  <a:gd name="T33" fmla="*/ 0 h 20000"/>
                  <a:gd name="T34" fmla="*/ 16 w 20000"/>
                  <a:gd name="T35" fmla="*/ 0 h 20000"/>
                  <a:gd name="T36" fmla="*/ 13 w 20000"/>
                  <a:gd name="T37" fmla="*/ 0 h 20000"/>
                  <a:gd name="T38" fmla="*/ 10 w 20000"/>
                  <a:gd name="T39" fmla="*/ 0 h 20000"/>
                  <a:gd name="T40" fmla="*/ 9 w 20000"/>
                  <a:gd name="T41" fmla="*/ 0 h 20000"/>
                  <a:gd name="T42" fmla="*/ 6 w 20000"/>
                  <a:gd name="T43" fmla="*/ 0 h 20000"/>
                  <a:gd name="T44" fmla="*/ 4 w 20000"/>
                  <a:gd name="T45" fmla="*/ 1 h 20000"/>
                  <a:gd name="T46" fmla="*/ 3 w 20000"/>
                  <a:gd name="T47" fmla="*/ 2 h 20000"/>
                  <a:gd name="T48" fmla="*/ 3 w 20000"/>
                  <a:gd name="T49" fmla="*/ 4 h 20000"/>
                  <a:gd name="T50" fmla="*/ 0 w 20000"/>
                  <a:gd name="T51" fmla="*/ 5 h 20000"/>
                  <a:gd name="T52" fmla="*/ 0 w 20000"/>
                  <a:gd name="T53" fmla="*/ 6 h 20000"/>
                  <a:gd name="T54" fmla="*/ 0 w 20000"/>
                  <a:gd name="T55" fmla="*/ 7 h 20000"/>
                  <a:gd name="T56" fmla="*/ 3 w 20000"/>
                  <a:gd name="T57" fmla="*/ 8 h 20000"/>
                  <a:gd name="T58" fmla="*/ 3 w 20000"/>
                  <a:gd name="T59" fmla="*/ 9 h 20000"/>
                  <a:gd name="T60" fmla="*/ 4 w 20000"/>
                  <a:gd name="T61" fmla="*/ 9 h 20000"/>
                  <a:gd name="T62" fmla="*/ 9 w 20000"/>
                  <a:gd name="T63" fmla="*/ 10 h 20000"/>
                  <a:gd name="T64" fmla="*/ 10 w 20000"/>
                  <a:gd name="T65" fmla="*/ 1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6364" y="18333"/>
                    </a:moveTo>
                    <a:lnTo>
                      <a:pt x="8182" y="19167"/>
                    </a:lnTo>
                    <a:lnTo>
                      <a:pt x="10909" y="19167"/>
                    </a:lnTo>
                    <a:lnTo>
                      <a:pt x="11818" y="19167"/>
                    </a:lnTo>
                    <a:lnTo>
                      <a:pt x="13636" y="18333"/>
                    </a:lnTo>
                    <a:lnTo>
                      <a:pt x="14545" y="17500"/>
                    </a:lnTo>
                    <a:lnTo>
                      <a:pt x="15455" y="15833"/>
                    </a:lnTo>
                    <a:lnTo>
                      <a:pt x="17273" y="15000"/>
                    </a:lnTo>
                    <a:lnTo>
                      <a:pt x="18182" y="14167"/>
                    </a:lnTo>
                    <a:lnTo>
                      <a:pt x="19091" y="10833"/>
                    </a:lnTo>
                    <a:lnTo>
                      <a:pt x="19091" y="7500"/>
                    </a:lnTo>
                    <a:lnTo>
                      <a:pt x="19091" y="6667"/>
                    </a:lnTo>
                    <a:lnTo>
                      <a:pt x="18182" y="4167"/>
                    </a:lnTo>
                    <a:lnTo>
                      <a:pt x="17273" y="3333"/>
                    </a:lnTo>
                    <a:lnTo>
                      <a:pt x="15455" y="2500"/>
                    </a:lnTo>
                    <a:lnTo>
                      <a:pt x="14545" y="2500"/>
                    </a:lnTo>
                    <a:lnTo>
                      <a:pt x="11818" y="833"/>
                    </a:lnTo>
                    <a:lnTo>
                      <a:pt x="10000" y="0"/>
                    </a:lnTo>
                    <a:lnTo>
                      <a:pt x="8182" y="0"/>
                    </a:lnTo>
                    <a:lnTo>
                      <a:pt x="6364" y="0"/>
                    </a:lnTo>
                    <a:lnTo>
                      <a:pt x="5455" y="833"/>
                    </a:lnTo>
                    <a:lnTo>
                      <a:pt x="3636" y="833"/>
                    </a:lnTo>
                    <a:lnTo>
                      <a:pt x="2727" y="2500"/>
                    </a:lnTo>
                    <a:lnTo>
                      <a:pt x="1818" y="4167"/>
                    </a:lnTo>
                    <a:lnTo>
                      <a:pt x="1818" y="6667"/>
                    </a:lnTo>
                    <a:lnTo>
                      <a:pt x="0" y="8333"/>
                    </a:lnTo>
                    <a:lnTo>
                      <a:pt x="0" y="10833"/>
                    </a:lnTo>
                    <a:lnTo>
                      <a:pt x="0" y="12500"/>
                    </a:lnTo>
                    <a:lnTo>
                      <a:pt x="1818" y="15000"/>
                    </a:lnTo>
                    <a:lnTo>
                      <a:pt x="1818" y="15833"/>
                    </a:lnTo>
                    <a:lnTo>
                      <a:pt x="2727" y="15833"/>
                    </a:lnTo>
                    <a:lnTo>
                      <a:pt x="5455" y="17500"/>
                    </a:lnTo>
                    <a:lnTo>
                      <a:pt x="6364" y="183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6389" y="-1"/>
                <a:ext cx="11286" cy="6400"/>
              </a:xfrm>
              <a:custGeom>
                <a:avLst/>
                <a:gdLst>
                  <a:gd name="T0" fmla="*/ 2171 w 20000"/>
                  <a:gd name="T1" fmla="*/ 1800 h 20000"/>
                  <a:gd name="T2" fmla="*/ 1536 w 20000"/>
                  <a:gd name="T3" fmla="*/ 1874 h 20000"/>
                  <a:gd name="T4" fmla="*/ 942 w 20000"/>
                  <a:gd name="T5" fmla="*/ 1750 h 20000"/>
                  <a:gd name="T6" fmla="*/ 737 w 20000"/>
                  <a:gd name="T7" fmla="*/ 1558 h 20000"/>
                  <a:gd name="T8" fmla="*/ 287 w 20000"/>
                  <a:gd name="T9" fmla="*/ 1452 h 20000"/>
                  <a:gd name="T10" fmla="*/ 0 w 20000"/>
                  <a:gd name="T11" fmla="*/ 1322 h 20000"/>
                  <a:gd name="T12" fmla="*/ 82 w 20000"/>
                  <a:gd name="T13" fmla="*/ 1167 h 20000"/>
                  <a:gd name="T14" fmla="*/ 594 w 20000"/>
                  <a:gd name="T15" fmla="*/ 1043 h 20000"/>
                  <a:gd name="T16" fmla="*/ 1065 w 20000"/>
                  <a:gd name="T17" fmla="*/ 1005 h 20000"/>
                  <a:gd name="T18" fmla="*/ 471 w 20000"/>
                  <a:gd name="T19" fmla="*/ 949 h 20000"/>
                  <a:gd name="T20" fmla="*/ 82 w 20000"/>
                  <a:gd name="T21" fmla="*/ 819 h 20000"/>
                  <a:gd name="T22" fmla="*/ 143 w 20000"/>
                  <a:gd name="T23" fmla="*/ 639 h 20000"/>
                  <a:gd name="T24" fmla="*/ 553 w 20000"/>
                  <a:gd name="T25" fmla="*/ 534 h 20000"/>
                  <a:gd name="T26" fmla="*/ 901 w 20000"/>
                  <a:gd name="T27" fmla="*/ 434 h 20000"/>
                  <a:gd name="T28" fmla="*/ 942 w 20000"/>
                  <a:gd name="T29" fmla="*/ 379 h 20000"/>
                  <a:gd name="T30" fmla="*/ 1126 w 20000"/>
                  <a:gd name="T31" fmla="*/ 236 h 20000"/>
                  <a:gd name="T32" fmla="*/ 1577 w 20000"/>
                  <a:gd name="T33" fmla="*/ 161 h 20000"/>
                  <a:gd name="T34" fmla="*/ 2109 w 20000"/>
                  <a:gd name="T35" fmla="*/ 211 h 20000"/>
                  <a:gd name="T36" fmla="*/ 2478 w 20000"/>
                  <a:gd name="T37" fmla="*/ 341 h 20000"/>
                  <a:gd name="T38" fmla="*/ 2560 w 20000"/>
                  <a:gd name="T39" fmla="*/ 354 h 20000"/>
                  <a:gd name="T40" fmla="*/ 2560 w 20000"/>
                  <a:gd name="T41" fmla="*/ 211 h 20000"/>
                  <a:gd name="T42" fmla="*/ 2765 w 20000"/>
                  <a:gd name="T43" fmla="*/ 81 h 20000"/>
                  <a:gd name="T44" fmla="*/ 3236 w 20000"/>
                  <a:gd name="T45" fmla="*/ 0 h 20000"/>
                  <a:gd name="T46" fmla="*/ 3604 w 20000"/>
                  <a:gd name="T47" fmla="*/ 31 h 20000"/>
                  <a:gd name="T48" fmla="*/ 3931 w 20000"/>
                  <a:gd name="T49" fmla="*/ 118 h 20000"/>
                  <a:gd name="T50" fmla="*/ 4178 w 20000"/>
                  <a:gd name="T51" fmla="*/ 161 h 20000"/>
                  <a:gd name="T52" fmla="*/ 4587 w 20000"/>
                  <a:gd name="T53" fmla="*/ 161 h 20000"/>
                  <a:gd name="T54" fmla="*/ 4956 w 20000"/>
                  <a:gd name="T55" fmla="*/ 168 h 20000"/>
                  <a:gd name="T56" fmla="*/ 5345 w 20000"/>
                  <a:gd name="T57" fmla="*/ 279 h 20000"/>
                  <a:gd name="T58" fmla="*/ 5365 w 20000"/>
                  <a:gd name="T59" fmla="*/ 478 h 20000"/>
                  <a:gd name="T60" fmla="*/ 4792 w 20000"/>
                  <a:gd name="T61" fmla="*/ 676 h 20000"/>
                  <a:gd name="T62" fmla="*/ 5365 w 20000"/>
                  <a:gd name="T63" fmla="*/ 602 h 20000"/>
                  <a:gd name="T64" fmla="*/ 5897 w 20000"/>
                  <a:gd name="T65" fmla="*/ 602 h 20000"/>
                  <a:gd name="T66" fmla="*/ 6307 w 20000"/>
                  <a:gd name="T67" fmla="*/ 714 h 20000"/>
                  <a:gd name="T68" fmla="*/ 6327 w 20000"/>
                  <a:gd name="T69" fmla="*/ 887 h 20000"/>
                  <a:gd name="T70" fmla="*/ 6246 w 20000"/>
                  <a:gd name="T71" fmla="*/ 918 h 20000"/>
                  <a:gd name="T72" fmla="*/ 6164 w 20000"/>
                  <a:gd name="T73" fmla="*/ 974 h 20000"/>
                  <a:gd name="T74" fmla="*/ 6164 w 20000"/>
                  <a:gd name="T75" fmla="*/ 1092 h 20000"/>
                  <a:gd name="T76" fmla="*/ 6307 w 20000"/>
                  <a:gd name="T77" fmla="*/ 1253 h 20000"/>
                  <a:gd name="T78" fmla="*/ 6164 w 20000"/>
                  <a:gd name="T79" fmla="*/ 1409 h 20000"/>
                  <a:gd name="T80" fmla="*/ 5591 w 20000"/>
                  <a:gd name="T81" fmla="*/ 1477 h 20000"/>
                  <a:gd name="T82" fmla="*/ 5038 w 20000"/>
                  <a:gd name="T83" fmla="*/ 1440 h 20000"/>
                  <a:gd name="T84" fmla="*/ 5038 w 20000"/>
                  <a:gd name="T85" fmla="*/ 1502 h 20000"/>
                  <a:gd name="T86" fmla="*/ 5304 w 20000"/>
                  <a:gd name="T87" fmla="*/ 1676 h 20000"/>
                  <a:gd name="T88" fmla="*/ 5017 w 20000"/>
                  <a:gd name="T89" fmla="*/ 1893 h 20000"/>
                  <a:gd name="T90" fmla="*/ 4219 w 20000"/>
                  <a:gd name="T91" fmla="*/ 1905 h 20000"/>
                  <a:gd name="T92" fmla="*/ 3727 w 20000"/>
                  <a:gd name="T93" fmla="*/ 1980 h 20000"/>
                  <a:gd name="T94" fmla="*/ 3010 w 20000"/>
                  <a:gd name="T95" fmla="*/ 2036 h 20000"/>
                  <a:gd name="T96" fmla="*/ 2539 w 20000"/>
                  <a:gd name="T97" fmla="*/ 1893 h 20000"/>
                  <a:gd name="T98" fmla="*/ 2539 w 20000"/>
                  <a:gd name="T99" fmla="*/ 1614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7974" y="15758"/>
                    </a:moveTo>
                    <a:lnTo>
                      <a:pt x="7653" y="16485"/>
                    </a:lnTo>
                    <a:lnTo>
                      <a:pt x="7203" y="17091"/>
                    </a:lnTo>
                    <a:lnTo>
                      <a:pt x="6817" y="17576"/>
                    </a:lnTo>
                    <a:lnTo>
                      <a:pt x="6238" y="17939"/>
                    </a:lnTo>
                    <a:lnTo>
                      <a:pt x="5788" y="18242"/>
                    </a:lnTo>
                    <a:lnTo>
                      <a:pt x="5338" y="18303"/>
                    </a:lnTo>
                    <a:lnTo>
                      <a:pt x="4823" y="18303"/>
                    </a:lnTo>
                    <a:lnTo>
                      <a:pt x="4309" y="18242"/>
                    </a:lnTo>
                    <a:lnTo>
                      <a:pt x="3730" y="17939"/>
                    </a:lnTo>
                    <a:lnTo>
                      <a:pt x="3344" y="17576"/>
                    </a:lnTo>
                    <a:lnTo>
                      <a:pt x="2958" y="17091"/>
                    </a:lnTo>
                    <a:lnTo>
                      <a:pt x="2830" y="16485"/>
                    </a:lnTo>
                    <a:lnTo>
                      <a:pt x="2830" y="16061"/>
                    </a:lnTo>
                    <a:lnTo>
                      <a:pt x="2572" y="15697"/>
                    </a:lnTo>
                    <a:lnTo>
                      <a:pt x="2315" y="15212"/>
                    </a:lnTo>
                    <a:lnTo>
                      <a:pt x="1994" y="14909"/>
                    </a:lnTo>
                    <a:lnTo>
                      <a:pt x="1672" y="14606"/>
                    </a:lnTo>
                    <a:lnTo>
                      <a:pt x="1286" y="14424"/>
                    </a:lnTo>
                    <a:lnTo>
                      <a:pt x="900" y="14182"/>
                    </a:lnTo>
                    <a:lnTo>
                      <a:pt x="579" y="13818"/>
                    </a:lnTo>
                    <a:lnTo>
                      <a:pt x="322" y="13636"/>
                    </a:lnTo>
                    <a:lnTo>
                      <a:pt x="193" y="13273"/>
                    </a:lnTo>
                    <a:lnTo>
                      <a:pt x="0" y="12909"/>
                    </a:lnTo>
                    <a:lnTo>
                      <a:pt x="0" y="12545"/>
                    </a:lnTo>
                    <a:lnTo>
                      <a:pt x="0" y="12242"/>
                    </a:lnTo>
                    <a:lnTo>
                      <a:pt x="64" y="11758"/>
                    </a:lnTo>
                    <a:lnTo>
                      <a:pt x="257" y="11394"/>
                    </a:lnTo>
                    <a:lnTo>
                      <a:pt x="579" y="11030"/>
                    </a:lnTo>
                    <a:lnTo>
                      <a:pt x="900" y="10727"/>
                    </a:lnTo>
                    <a:lnTo>
                      <a:pt x="1350" y="10424"/>
                    </a:lnTo>
                    <a:lnTo>
                      <a:pt x="1865" y="10182"/>
                    </a:lnTo>
                    <a:lnTo>
                      <a:pt x="2444" y="10061"/>
                    </a:lnTo>
                    <a:lnTo>
                      <a:pt x="3151" y="10000"/>
                    </a:lnTo>
                    <a:lnTo>
                      <a:pt x="3794" y="9879"/>
                    </a:lnTo>
                    <a:lnTo>
                      <a:pt x="3344" y="9818"/>
                    </a:lnTo>
                    <a:lnTo>
                      <a:pt x="2894" y="9758"/>
                    </a:lnTo>
                    <a:lnTo>
                      <a:pt x="2444" y="9636"/>
                    </a:lnTo>
                    <a:lnTo>
                      <a:pt x="2058" y="9576"/>
                    </a:lnTo>
                    <a:lnTo>
                      <a:pt x="1479" y="9273"/>
                    </a:lnTo>
                    <a:lnTo>
                      <a:pt x="1093" y="9030"/>
                    </a:lnTo>
                    <a:lnTo>
                      <a:pt x="643" y="8727"/>
                    </a:lnTo>
                    <a:lnTo>
                      <a:pt x="450" y="8424"/>
                    </a:lnTo>
                    <a:lnTo>
                      <a:pt x="257" y="8000"/>
                    </a:lnTo>
                    <a:lnTo>
                      <a:pt x="64" y="7515"/>
                    </a:lnTo>
                    <a:lnTo>
                      <a:pt x="64" y="7030"/>
                    </a:lnTo>
                    <a:lnTo>
                      <a:pt x="257" y="6606"/>
                    </a:lnTo>
                    <a:lnTo>
                      <a:pt x="450" y="6242"/>
                    </a:lnTo>
                    <a:lnTo>
                      <a:pt x="643" y="5939"/>
                    </a:lnTo>
                    <a:lnTo>
                      <a:pt x="900" y="5697"/>
                    </a:lnTo>
                    <a:lnTo>
                      <a:pt x="1286" y="5333"/>
                    </a:lnTo>
                    <a:lnTo>
                      <a:pt x="1736" y="5212"/>
                    </a:lnTo>
                    <a:lnTo>
                      <a:pt x="2058" y="4970"/>
                    </a:lnTo>
                    <a:lnTo>
                      <a:pt x="2315" y="4727"/>
                    </a:lnTo>
                    <a:lnTo>
                      <a:pt x="2572" y="4545"/>
                    </a:lnTo>
                    <a:lnTo>
                      <a:pt x="2830" y="4242"/>
                    </a:lnTo>
                    <a:lnTo>
                      <a:pt x="2830" y="4182"/>
                    </a:lnTo>
                    <a:lnTo>
                      <a:pt x="2894" y="4121"/>
                    </a:lnTo>
                    <a:lnTo>
                      <a:pt x="2894" y="3939"/>
                    </a:lnTo>
                    <a:lnTo>
                      <a:pt x="2958" y="3697"/>
                    </a:lnTo>
                    <a:lnTo>
                      <a:pt x="3023" y="3455"/>
                    </a:lnTo>
                    <a:lnTo>
                      <a:pt x="3151" y="3273"/>
                    </a:lnTo>
                    <a:lnTo>
                      <a:pt x="3344" y="2727"/>
                    </a:lnTo>
                    <a:lnTo>
                      <a:pt x="3537" y="2303"/>
                    </a:lnTo>
                    <a:lnTo>
                      <a:pt x="3794" y="2000"/>
                    </a:lnTo>
                    <a:lnTo>
                      <a:pt x="4180" y="1697"/>
                    </a:lnTo>
                    <a:lnTo>
                      <a:pt x="4630" y="1576"/>
                    </a:lnTo>
                    <a:lnTo>
                      <a:pt x="4952" y="1576"/>
                    </a:lnTo>
                    <a:lnTo>
                      <a:pt x="5402" y="1576"/>
                    </a:lnTo>
                    <a:lnTo>
                      <a:pt x="5916" y="1697"/>
                    </a:lnTo>
                    <a:lnTo>
                      <a:pt x="6238" y="1818"/>
                    </a:lnTo>
                    <a:lnTo>
                      <a:pt x="6624" y="2061"/>
                    </a:lnTo>
                    <a:lnTo>
                      <a:pt x="6945" y="2303"/>
                    </a:lnTo>
                    <a:lnTo>
                      <a:pt x="7203" y="2545"/>
                    </a:lnTo>
                    <a:lnTo>
                      <a:pt x="7524" y="2970"/>
                    </a:lnTo>
                    <a:lnTo>
                      <a:pt x="7781" y="3333"/>
                    </a:lnTo>
                    <a:lnTo>
                      <a:pt x="8039" y="3818"/>
                    </a:lnTo>
                    <a:lnTo>
                      <a:pt x="8360" y="4242"/>
                    </a:lnTo>
                    <a:lnTo>
                      <a:pt x="8103" y="3879"/>
                    </a:lnTo>
                    <a:lnTo>
                      <a:pt x="8039" y="3455"/>
                    </a:lnTo>
                    <a:lnTo>
                      <a:pt x="7974" y="3091"/>
                    </a:lnTo>
                    <a:lnTo>
                      <a:pt x="7974" y="2727"/>
                    </a:lnTo>
                    <a:lnTo>
                      <a:pt x="7974" y="2424"/>
                    </a:lnTo>
                    <a:lnTo>
                      <a:pt x="8039" y="2061"/>
                    </a:lnTo>
                    <a:lnTo>
                      <a:pt x="8103" y="1818"/>
                    </a:lnTo>
                    <a:lnTo>
                      <a:pt x="8296" y="1455"/>
                    </a:lnTo>
                    <a:lnTo>
                      <a:pt x="8424" y="1152"/>
                    </a:lnTo>
                    <a:lnTo>
                      <a:pt x="8682" y="788"/>
                    </a:lnTo>
                    <a:lnTo>
                      <a:pt x="8939" y="485"/>
                    </a:lnTo>
                    <a:lnTo>
                      <a:pt x="9389" y="242"/>
                    </a:lnTo>
                    <a:lnTo>
                      <a:pt x="9711" y="61"/>
                    </a:lnTo>
                    <a:lnTo>
                      <a:pt x="10161" y="0"/>
                    </a:lnTo>
                    <a:lnTo>
                      <a:pt x="10547" y="0"/>
                    </a:lnTo>
                    <a:lnTo>
                      <a:pt x="10932" y="61"/>
                    </a:lnTo>
                    <a:lnTo>
                      <a:pt x="11125" y="182"/>
                    </a:lnTo>
                    <a:lnTo>
                      <a:pt x="11318" y="303"/>
                    </a:lnTo>
                    <a:lnTo>
                      <a:pt x="11511" y="424"/>
                    </a:lnTo>
                    <a:lnTo>
                      <a:pt x="11704" y="545"/>
                    </a:lnTo>
                    <a:lnTo>
                      <a:pt x="12090" y="909"/>
                    </a:lnTo>
                    <a:lnTo>
                      <a:pt x="12347" y="1152"/>
                    </a:lnTo>
                    <a:lnTo>
                      <a:pt x="12669" y="1333"/>
                    </a:lnTo>
                    <a:lnTo>
                      <a:pt x="12733" y="1394"/>
                    </a:lnTo>
                    <a:lnTo>
                      <a:pt x="12926" y="1455"/>
                    </a:lnTo>
                    <a:lnTo>
                      <a:pt x="13119" y="1576"/>
                    </a:lnTo>
                    <a:lnTo>
                      <a:pt x="13376" y="1576"/>
                    </a:lnTo>
                    <a:lnTo>
                      <a:pt x="13569" y="1576"/>
                    </a:lnTo>
                    <a:lnTo>
                      <a:pt x="13891" y="1576"/>
                    </a:lnTo>
                    <a:lnTo>
                      <a:pt x="14405" y="1576"/>
                    </a:lnTo>
                    <a:lnTo>
                      <a:pt x="14727" y="1576"/>
                    </a:lnTo>
                    <a:lnTo>
                      <a:pt x="15048" y="1576"/>
                    </a:lnTo>
                    <a:lnTo>
                      <a:pt x="15305" y="1576"/>
                    </a:lnTo>
                    <a:lnTo>
                      <a:pt x="15563" y="1636"/>
                    </a:lnTo>
                    <a:lnTo>
                      <a:pt x="15884" y="1818"/>
                    </a:lnTo>
                    <a:lnTo>
                      <a:pt x="16270" y="2061"/>
                    </a:lnTo>
                    <a:lnTo>
                      <a:pt x="16592" y="2424"/>
                    </a:lnTo>
                    <a:lnTo>
                      <a:pt x="16785" y="2727"/>
                    </a:lnTo>
                    <a:lnTo>
                      <a:pt x="16913" y="3273"/>
                    </a:lnTo>
                    <a:lnTo>
                      <a:pt x="16913" y="3697"/>
                    </a:lnTo>
                    <a:lnTo>
                      <a:pt x="16913" y="4182"/>
                    </a:lnTo>
                    <a:lnTo>
                      <a:pt x="16849" y="4667"/>
                    </a:lnTo>
                    <a:lnTo>
                      <a:pt x="16656" y="5091"/>
                    </a:lnTo>
                    <a:lnTo>
                      <a:pt x="16270" y="5576"/>
                    </a:lnTo>
                    <a:lnTo>
                      <a:pt x="15756" y="6121"/>
                    </a:lnTo>
                    <a:lnTo>
                      <a:pt x="15048" y="6606"/>
                    </a:lnTo>
                    <a:lnTo>
                      <a:pt x="15563" y="6364"/>
                    </a:lnTo>
                    <a:lnTo>
                      <a:pt x="16077" y="6121"/>
                    </a:lnTo>
                    <a:lnTo>
                      <a:pt x="16463" y="5939"/>
                    </a:lnTo>
                    <a:lnTo>
                      <a:pt x="16849" y="5879"/>
                    </a:lnTo>
                    <a:lnTo>
                      <a:pt x="17299" y="5818"/>
                    </a:lnTo>
                    <a:lnTo>
                      <a:pt x="17814" y="5818"/>
                    </a:lnTo>
                    <a:lnTo>
                      <a:pt x="18199" y="5818"/>
                    </a:lnTo>
                    <a:lnTo>
                      <a:pt x="18521" y="5879"/>
                    </a:lnTo>
                    <a:lnTo>
                      <a:pt x="18907" y="6061"/>
                    </a:lnTo>
                    <a:lnTo>
                      <a:pt x="19357" y="6242"/>
                    </a:lnTo>
                    <a:lnTo>
                      <a:pt x="19550" y="6606"/>
                    </a:lnTo>
                    <a:lnTo>
                      <a:pt x="19807" y="6970"/>
                    </a:lnTo>
                    <a:lnTo>
                      <a:pt x="19936" y="7273"/>
                    </a:lnTo>
                    <a:lnTo>
                      <a:pt x="19936" y="7758"/>
                    </a:lnTo>
                    <a:lnTo>
                      <a:pt x="19936" y="8182"/>
                    </a:lnTo>
                    <a:lnTo>
                      <a:pt x="19871" y="8667"/>
                    </a:lnTo>
                    <a:lnTo>
                      <a:pt x="19807" y="8727"/>
                    </a:lnTo>
                    <a:lnTo>
                      <a:pt x="19807" y="8848"/>
                    </a:lnTo>
                    <a:lnTo>
                      <a:pt x="19743" y="8909"/>
                    </a:lnTo>
                    <a:lnTo>
                      <a:pt x="19614" y="8970"/>
                    </a:lnTo>
                    <a:lnTo>
                      <a:pt x="19486" y="9212"/>
                    </a:lnTo>
                    <a:lnTo>
                      <a:pt x="19486" y="9273"/>
                    </a:lnTo>
                    <a:lnTo>
                      <a:pt x="19357" y="9455"/>
                    </a:lnTo>
                    <a:lnTo>
                      <a:pt x="19357" y="9515"/>
                    </a:lnTo>
                    <a:lnTo>
                      <a:pt x="19357" y="9576"/>
                    </a:lnTo>
                    <a:lnTo>
                      <a:pt x="19293" y="9879"/>
                    </a:lnTo>
                    <a:lnTo>
                      <a:pt x="19293" y="10303"/>
                    </a:lnTo>
                    <a:lnTo>
                      <a:pt x="19357" y="10667"/>
                    </a:lnTo>
                    <a:lnTo>
                      <a:pt x="19486" y="11030"/>
                    </a:lnTo>
                    <a:lnTo>
                      <a:pt x="19550" y="11394"/>
                    </a:lnTo>
                    <a:lnTo>
                      <a:pt x="19743" y="11758"/>
                    </a:lnTo>
                    <a:lnTo>
                      <a:pt x="19807" y="12242"/>
                    </a:lnTo>
                    <a:lnTo>
                      <a:pt x="19871" y="12606"/>
                    </a:lnTo>
                    <a:lnTo>
                      <a:pt x="19807" y="12970"/>
                    </a:lnTo>
                    <a:lnTo>
                      <a:pt x="19614" y="13455"/>
                    </a:lnTo>
                    <a:lnTo>
                      <a:pt x="19357" y="13758"/>
                    </a:lnTo>
                    <a:lnTo>
                      <a:pt x="18971" y="14061"/>
                    </a:lnTo>
                    <a:lnTo>
                      <a:pt x="18521" y="14242"/>
                    </a:lnTo>
                    <a:lnTo>
                      <a:pt x="18071" y="14424"/>
                    </a:lnTo>
                    <a:lnTo>
                      <a:pt x="17556" y="14424"/>
                    </a:lnTo>
                    <a:lnTo>
                      <a:pt x="16913" y="14424"/>
                    </a:lnTo>
                    <a:lnTo>
                      <a:pt x="16463" y="14303"/>
                    </a:lnTo>
                    <a:lnTo>
                      <a:pt x="16141" y="14182"/>
                    </a:lnTo>
                    <a:lnTo>
                      <a:pt x="15820" y="14061"/>
                    </a:lnTo>
                    <a:lnTo>
                      <a:pt x="15370" y="13939"/>
                    </a:lnTo>
                    <a:lnTo>
                      <a:pt x="14920" y="13758"/>
                    </a:lnTo>
                    <a:lnTo>
                      <a:pt x="15370" y="14242"/>
                    </a:lnTo>
                    <a:lnTo>
                      <a:pt x="15820" y="14667"/>
                    </a:lnTo>
                    <a:lnTo>
                      <a:pt x="16141" y="15091"/>
                    </a:lnTo>
                    <a:lnTo>
                      <a:pt x="16399" y="15576"/>
                    </a:lnTo>
                    <a:lnTo>
                      <a:pt x="16592" y="16000"/>
                    </a:lnTo>
                    <a:lnTo>
                      <a:pt x="16656" y="16364"/>
                    </a:lnTo>
                    <a:lnTo>
                      <a:pt x="16592" y="16788"/>
                    </a:lnTo>
                    <a:lnTo>
                      <a:pt x="16463" y="17212"/>
                    </a:lnTo>
                    <a:lnTo>
                      <a:pt x="16141" y="17939"/>
                    </a:lnTo>
                    <a:lnTo>
                      <a:pt x="15756" y="18485"/>
                    </a:lnTo>
                    <a:lnTo>
                      <a:pt x="15048" y="18727"/>
                    </a:lnTo>
                    <a:lnTo>
                      <a:pt x="14405" y="18727"/>
                    </a:lnTo>
                    <a:lnTo>
                      <a:pt x="13891" y="18727"/>
                    </a:lnTo>
                    <a:lnTo>
                      <a:pt x="13248" y="18606"/>
                    </a:lnTo>
                    <a:lnTo>
                      <a:pt x="12733" y="18727"/>
                    </a:lnTo>
                    <a:lnTo>
                      <a:pt x="12347" y="18848"/>
                    </a:lnTo>
                    <a:lnTo>
                      <a:pt x="12026" y="19091"/>
                    </a:lnTo>
                    <a:lnTo>
                      <a:pt x="11704" y="19333"/>
                    </a:lnTo>
                    <a:lnTo>
                      <a:pt x="11190" y="19697"/>
                    </a:lnTo>
                    <a:lnTo>
                      <a:pt x="10675" y="19939"/>
                    </a:lnTo>
                    <a:lnTo>
                      <a:pt x="10096" y="19939"/>
                    </a:lnTo>
                    <a:lnTo>
                      <a:pt x="9453" y="19879"/>
                    </a:lnTo>
                    <a:lnTo>
                      <a:pt x="8939" y="19636"/>
                    </a:lnTo>
                    <a:lnTo>
                      <a:pt x="8553" y="19333"/>
                    </a:lnTo>
                    <a:lnTo>
                      <a:pt x="8103" y="18970"/>
                    </a:lnTo>
                    <a:lnTo>
                      <a:pt x="7974" y="18485"/>
                    </a:lnTo>
                    <a:lnTo>
                      <a:pt x="7781" y="17939"/>
                    </a:lnTo>
                    <a:lnTo>
                      <a:pt x="7781" y="17333"/>
                    </a:lnTo>
                    <a:lnTo>
                      <a:pt x="7781" y="16545"/>
                    </a:lnTo>
                    <a:lnTo>
                      <a:pt x="7974" y="1575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988" y="5396"/>
                <a:ext cx="19011" cy="14594"/>
              </a:xfrm>
              <a:custGeom>
                <a:avLst/>
                <a:gdLst>
                  <a:gd name="T0" fmla="*/ 7829 w 20000"/>
                  <a:gd name="T1" fmla="*/ 1203 h 20000"/>
                  <a:gd name="T2" fmla="*/ 5518 w 20000"/>
                  <a:gd name="T3" fmla="*/ 2871 h 20000"/>
                  <a:gd name="T4" fmla="*/ 3104 w 20000"/>
                  <a:gd name="T5" fmla="*/ 4412 h 20000"/>
                  <a:gd name="T6" fmla="*/ 1069 w 20000"/>
                  <a:gd name="T7" fmla="*/ 5967 h 20000"/>
                  <a:gd name="T8" fmla="*/ 34 w 20000"/>
                  <a:gd name="T9" fmla="*/ 7609 h 20000"/>
                  <a:gd name="T10" fmla="*/ 379 w 20000"/>
                  <a:gd name="T11" fmla="*/ 9264 h 20000"/>
                  <a:gd name="T12" fmla="*/ 2622 w 20000"/>
                  <a:gd name="T13" fmla="*/ 10239 h 20000"/>
                  <a:gd name="T14" fmla="*/ 6035 w 20000"/>
                  <a:gd name="T15" fmla="*/ 10635 h 20000"/>
                  <a:gd name="T16" fmla="*/ 9587 w 20000"/>
                  <a:gd name="T17" fmla="*/ 10451 h 20000"/>
                  <a:gd name="T18" fmla="*/ 12346 w 20000"/>
                  <a:gd name="T19" fmla="*/ 9758 h 20000"/>
                  <a:gd name="T20" fmla="*/ 13242 w 20000"/>
                  <a:gd name="T21" fmla="*/ 8472 h 20000"/>
                  <a:gd name="T22" fmla="*/ 12380 w 20000"/>
                  <a:gd name="T23" fmla="*/ 7736 h 20000"/>
                  <a:gd name="T24" fmla="*/ 10242 w 20000"/>
                  <a:gd name="T25" fmla="*/ 7566 h 20000"/>
                  <a:gd name="T26" fmla="*/ 8897 w 20000"/>
                  <a:gd name="T27" fmla="*/ 8188 h 20000"/>
                  <a:gd name="T28" fmla="*/ 10242 w 20000"/>
                  <a:gd name="T29" fmla="*/ 8556 h 20000"/>
                  <a:gd name="T30" fmla="*/ 10070 w 20000"/>
                  <a:gd name="T31" fmla="*/ 9136 h 20000"/>
                  <a:gd name="T32" fmla="*/ 8449 w 20000"/>
                  <a:gd name="T33" fmla="*/ 9716 h 20000"/>
                  <a:gd name="T34" fmla="*/ 6312 w 20000"/>
                  <a:gd name="T35" fmla="*/ 10027 h 20000"/>
                  <a:gd name="T36" fmla="*/ 4242 w 20000"/>
                  <a:gd name="T37" fmla="*/ 9971 h 20000"/>
                  <a:gd name="T38" fmla="*/ 2517 w 20000"/>
                  <a:gd name="T39" fmla="*/ 9588 h 20000"/>
                  <a:gd name="T40" fmla="*/ 1449 w 20000"/>
                  <a:gd name="T41" fmla="*/ 8938 h 20000"/>
                  <a:gd name="T42" fmla="*/ 1241 w 20000"/>
                  <a:gd name="T43" fmla="*/ 8033 h 20000"/>
                  <a:gd name="T44" fmla="*/ 1862 w 20000"/>
                  <a:gd name="T45" fmla="*/ 7085 h 20000"/>
                  <a:gd name="T46" fmla="*/ 2966 w 20000"/>
                  <a:gd name="T47" fmla="*/ 6181 h 20000"/>
                  <a:gd name="T48" fmla="*/ 4552 w 20000"/>
                  <a:gd name="T49" fmla="*/ 5430 h 20000"/>
                  <a:gd name="T50" fmla="*/ 6241 w 20000"/>
                  <a:gd name="T51" fmla="*/ 4809 h 20000"/>
                  <a:gd name="T52" fmla="*/ 8035 w 20000"/>
                  <a:gd name="T53" fmla="*/ 4356 h 20000"/>
                  <a:gd name="T54" fmla="*/ 10759 w 20000"/>
                  <a:gd name="T55" fmla="*/ 3988 h 20000"/>
                  <a:gd name="T56" fmla="*/ 12621 w 20000"/>
                  <a:gd name="T57" fmla="*/ 4087 h 20000"/>
                  <a:gd name="T58" fmla="*/ 14243 w 20000"/>
                  <a:gd name="T59" fmla="*/ 4653 h 20000"/>
                  <a:gd name="T60" fmla="*/ 13932 w 20000"/>
                  <a:gd name="T61" fmla="*/ 5473 h 20000"/>
                  <a:gd name="T62" fmla="*/ 13449 w 20000"/>
                  <a:gd name="T63" fmla="*/ 6124 h 20000"/>
                  <a:gd name="T64" fmla="*/ 15175 w 20000"/>
                  <a:gd name="T65" fmla="*/ 6152 h 20000"/>
                  <a:gd name="T66" fmla="*/ 16726 w 20000"/>
                  <a:gd name="T67" fmla="*/ 5671 h 20000"/>
                  <a:gd name="T68" fmla="*/ 17726 w 20000"/>
                  <a:gd name="T69" fmla="*/ 4879 h 20000"/>
                  <a:gd name="T70" fmla="*/ 18037 w 20000"/>
                  <a:gd name="T71" fmla="*/ 4016 h 20000"/>
                  <a:gd name="T72" fmla="*/ 17588 w 20000"/>
                  <a:gd name="T73" fmla="*/ 3267 h 20000"/>
                  <a:gd name="T74" fmla="*/ 15864 w 20000"/>
                  <a:gd name="T75" fmla="*/ 2744 h 20000"/>
                  <a:gd name="T76" fmla="*/ 13001 w 20000"/>
                  <a:gd name="T77" fmla="*/ 2517 h 20000"/>
                  <a:gd name="T78" fmla="*/ 10139 w 20000"/>
                  <a:gd name="T79" fmla="*/ 2828 h 20000"/>
                  <a:gd name="T80" fmla="*/ 7276 w 20000"/>
                  <a:gd name="T81" fmla="*/ 3620 h 20000"/>
                  <a:gd name="T82" fmla="*/ 4484 w 20000"/>
                  <a:gd name="T83" fmla="*/ 4809 h 20000"/>
                  <a:gd name="T84" fmla="*/ 1724 w 20000"/>
                  <a:gd name="T85" fmla="*/ 6364 h 20000"/>
                  <a:gd name="T86" fmla="*/ 2517 w 20000"/>
                  <a:gd name="T87" fmla="*/ 5657 h 20000"/>
                  <a:gd name="T88" fmla="*/ 4242 w 20000"/>
                  <a:gd name="T89" fmla="*/ 4526 h 20000"/>
                  <a:gd name="T90" fmla="*/ 6346 w 20000"/>
                  <a:gd name="T91" fmla="*/ 3139 h 20000"/>
                  <a:gd name="T92" fmla="*/ 8242 w 20000"/>
                  <a:gd name="T93" fmla="*/ 1711 h 20000"/>
                  <a:gd name="T94" fmla="*/ 9104 w 20000"/>
                  <a:gd name="T95" fmla="*/ 382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10076" y="0"/>
                    </a:moveTo>
                    <a:lnTo>
                      <a:pt x="9427" y="1142"/>
                    </a:lnTo>
                    <a:lnTo>
                      <a:pt x="8664" y="2258"/>
                    </a:lnTo>
                    <a:lnTo>
                      <a:pt x="7824" y="3320"/>
                    </a:lnTo>
                    <a:lnTo>
                      <a:pt x="7023" y="4356"/>
                    </a:lnTo>
                    <a:lnTo>
                      <a:pt x="6107" y="5392"/>
                    </a:lnTo>
                    <a:lnTo>
                      <a:pt x="5229" y="6375"/>
                    </a:lnTo>
                    <a:lnTo>
                      <a:pt x="4313" y="7331"/>
                    </a:lnTo>
                    <a:lnTo>
                      <a:pt x="3435" y="8287"/>
                    </a:lnTo>
                    <a:lnTo>
                      <a:pt x="2710" y="9243"/>
                    </a:lnTo>
                    <a:lnTo>
                      <a:pt x="1947" y="10226"/>
                    </a:lnTo>
                    <a:lnTo>
                      <a:pt x="1183" y="11208"/>
                    </a:lnTo>
                    <a:lnTo>
                      <a:pt x="725" y="12218"/>
                    </a:lnTo>
                    <a:lnTo>
                      <a:pt x="305" y="13201"/>
                    </a:lnTo>
                    <a:lnTo>
                      <a:pt x="38" y="14290"/>
                    </a:lnTo>
                    <a:lnTo>
                      <a:pt x="0" y="15378"/>
                    </a:lnTo>
                    <a:lnTo>
                      <a:pt x="115" y="16547"/>
                    </a:lnTo>
                    <a:lnTo>
                      <a:pt x="420" y="17397"/>
                    </a:lnTo>
                    <a:lnTo>
                      <a:pt x="1031" y="18141"/>
                    </a:lnTo>
                    <a:lnTo>
                      <a:pt x="1908" y="18752"/>
                    </a:lnTo>
                    <a:lnTo>
                      <a:pt x="2901" y="19230"/>
                    </a:lnTo>
                    <a:lnTo>
                      <a:pt x="4084" y="19575"/>
                    </a:lnTo>
                    <a:lnTo>
                      <a:pt x="5305" y="19841"/>
                    </a:lnTo>
                    <a:lnTo>
                      <a:pt x="6679" y="19973"/>
                    </a:lnTo>
                    <a:lnTo>
                      <a:pt x="8015" y="19973"/>
                    </a:lnTo>
                    <a:lnTo>
                      <a:pt x="9389" y="19867"/>
                    </a:lnTo>
                    <a:lnTo>
                      <a:pt x="10611" y="19628"/>
                    </a:lnTo>
                    <a:lnTo>
                      <a:pt x="11832" y="19336"/>
                    </a:lnTo>
                    <a:lnTo>
                      <a:pt x="12824" y="18884"/>
                    </a:lnTo>
                    <a:lnTo>
                      <a:pt x="13664" y="18327"/>
                    </a:lnTo>
                    <a:lnTo>
                      <a:pt x="14313" y="17636"/>
                    </a:lnTo>
                    <a:lnTo>
                      <a:pt x="14656" y="16839"/>
                    </a:lnTo>
                    <a:lnTo>
                      <a:pt x="14656" y="15910"/>
                    </a:lnTo>
                    <a:lnTo>
                      <a:pt x="14504" y="15432"/>
                    </a:lnTo>
                    <a:lnTo>
                      <a:pt x="14160" y="14927"/>
                    </a:lnTo>
                    <a:lnTo>
                      <a:pt x="13702" y="14529"/>
                    </a:lnTo>
                    <a:lnTo>
                      <a:pt x="13130" y="14210"/>
                    </a:lnTo>
                    <a:lnTo>
                      <a:pt x="12366" y="14130"/>
                    </a:lnTo>
                    <a:lnTo>
                      <a:pt x="11336" y="14210"/>
                    </a:lnTo>
                    <a:lnTo>
                      <a:pt x="10229" y="14661"/>
                    </a:lnTo>
                    <a:lnTo>
                      <a:pt x="8893" y="15378"/>
                    </a:lnTo>
                    <a:lnTo>
                      <a:pt x="9847" y="15378"/>
                    </a:lnTo>
                    <a:lnTo>
                      <a:pt x="10534" y="15538"/>
                    </a:lnTo>
                    <a:lnTo>
                      <a:pt x="10992" y="15777"/>
                    </a:lnTo>
                    <a:lnTo>
                      <a:pt x="11336" y="16069"/>
                    </a:lnTo>
                    <a:lnTo>
                      <a:pt x="11450" y="16388"/>
                    </a:lnTo>
                    <a:lnTo>
                      <a:pt x="11412" y="16786"/>
                    </a:lnTo>
                    <a:lnTo>
                      <a:pt x="11145" y="17158"/>
                    </a:lnTo>
                    <a:lnTo>
                      <a:pt x="10763" y="17477"/>
                    </a:lnTo>
                    <a:lnTo>
                      <a:pt x="10076" y="17902"/>
                    </a:lnTo>
                    <a:lnTo>
                      <a:pt x="9351" y="18247"/>
                    </a:lnTo>
                    <a:lnTo>
                      <a:pt x="8550" y="18513"/>
                    </a:lnTo>
                    <a:lnTo>
                      <a:pt x="7710" y="18725"/>
                    </a:lnTo>
                    <a:lnTo>
                      <a:pt x="6985" y="18831"/>
                    </a:lnTo>
                    <a:lnTo>
                      <a:pt x="6145" y="18858"/>
                    </a:lnTo>
                    <a:lnTo>
                      <a:pt x="5420" y="18831"/>
                    </a:lnTo>
                    <a:lnTo>
                      <a:pt x="4695" y="18725"/>
                    </a:lnTo>
                    <a:lnTo>
                      <a:pt x="4008" y="18513"/>
                    </a:lnTo>
                    <a:lnTo>
                      <a:pt x="3359" y="18327"/>
                    </a:lnTo>
                    <a:lnTo>
                      <a:pt x="2786" y="18008"/>
                    </a:lnTo>
                    <a:lnTo>
                      <a:pt x="2290" y="17663"/>
                    </a:lnTo>
                    <a:lnTo>
                      <a:pt x="1947" y="17264"/>
                    </a:lnTo>
                    <a:lnTo>
                      <a:pt x="1603" y="16786"/>
                    </a:lnTo>
                    <a:lnTo>
                      <a:pt x="1374" y="16282"/>
                    </a:lnTo>
                    <a:lnTo>
                      <a:pt x="1336" y="15697"/>
                    </a:lnTo>
                    <a:lnTo>
                      <a:pt x="1374" y="15086"/>
                    </a:lnTo>
                    <a:lnTo>
                      <a:pt x="1527" y="14475"/>
                    </a:lnTo>
                    <a:lnTo>
                      <a:pt x="1794" y="13865"/>
                    </a:lnTo>
                    <a:lnTo>
                      <a:pt x="2061" y="13307"/>
                    </a:lnTo>
                    <a:lnTo>
                      <a:pt x="2405" y="12722"/>
                    </a:lnTo>
                    <a:lnTo>
                      <a:pt x="2863" y="12191"/>
                    </a:lnTo>
                    <a:lnTo>
                      <a:pt x="3282" y="11607"/>
                    </a:lnTo>
                    <a:lnTo>
                      <a:pt x="3893" y="11129"/>
                    </a:lnTo>
                    <a:lnTo>
                      <a:pt x="4389" y="10651"/>
                    </a:lnTo>
                    <a:lnTo>
                      <a:pt x="5038" y="10199"/>
                    </a:lnTo>
                    <a:lnTo>
                      <a:pt x="5649" y="9774"/>
                    </a:lnTo>
                    <a:lnTo>
                      <a:pt x="6298" y="9376"/>
                    </a:lnTo>
                    <a:lnTo>
                      <a:pt x="6908" y="9031"/>
                    </a:lnTo>
                    <a:lnTo>
                      <a:pt x="7557" y="8712"/>
                    </a:lnTo>
                    <a:lnTo>
                      <a:pt x="8206" y="8473"/>
                    </a:lnTo>
                    <a:lnTo>
                      <a:pt x="8893" y="8181"/>
                    </a:lnTo>
                    <a:lnTo>
                      <a:pt x="10038" y="7862"/>
                    </a:lnTo>
                    <a:lnTo>
                      <a:pt x="10992" y="7570"/>
                    </a:lnTo>
                    <a:lnTo>
                      <a:pt x="11908" y="7490"/>
                    </a:lnTo>
                    <a:lnTo>
                      <a:pt x="12634" y="7437"/>
                    </a:lnTo>
                    <a:lnTo>
                      <a:pt x="13282" y="7517"/>
                    </a:lnTo>
                    <a:lnTo>
                      <a:pt x="13969" y="7676"/>
                    </a:lnTo>
                    <a:lnTo>
                      <a:pt x="14580" y="7942"/>
                    </a:lnTo>
                    <a:lnTo>
                      <a:pt x="15344" y="8287"/>
                    </a:lnTo>
                    <a:lnTo>
                      <a:pt x="15763" y="8738"/>
                    </a:lnTo>
                    <a:lnTo>
                      <a:pt x="15840" y="9243"/>
                    </a:lnTo>
                    <a:lnTo>
                      <a:pt x="15687" y="9774"/>
                    </a:lnTo>
                    <a:lnTo>
                      <a:pt x="15420" y="10279"/>
                    </a:lnTo>
                    <a:lnTo>
                      <a:pt x="15076" y="10810"/>
                    </a:lnTo>
                    <a:lnTo>
                      <a:pt x="14847" y="11208"/>
                    </a:lnTo>
                    <a:lnTo>
                      <a:pt x="14885" y="11501"/>
                    </a:lnTo>
                    <a:lnTo>
                      <a:pt x="15420" y="11687"/>
                    </a:lnTo>
                    <a:lnTo>
                      <a:pt x="16107" y="11687"/>
                    </a:lnTo>
                    <a:lnTo>
                      <a:pt x="16794" y="11554"/>
                    </a:lnTo>
                    <a:lnTo>
                      <a:pt x="17443" y="11341"/>
                    </a:lnTo>
                    <a:lnTo>
                      <a:pt x="17977" y="10996"/>
                    </a:lnTo>
                    <a:lnTo>
                      <a:pt x="18511" y="10651"/>
                    </a:lnTo>
                    <a:lnTo>
                      <a:pt x="18969" y="10226"/>
                    </a:lnTo>
                    <a:lnTo>
                      <a:pt x="19313" y="9721"/>
                    </a:lnTo>
                    <a:lnTo>
                      <a:pt x="19618" y="9163"/>
                    </a:lnTo>
                    <a:lnTo>
                      <a:pt x="19809" y="8632"/>
                    </a:lnTo>
                    <a:lnTo>
                      <a:pt x="19962" y="8101"/>
                    </a:lnTo>
                    <a:lnTo>
                      <a:pt x="19962" y="7543"/>
                    </a:lnTo>
                    <a:lnTo>
                      <a:pt x="19924" y="7039"/>
                    </a:lnTo>
                    <a:lnTo>
                      <a:pt x="19771" y="6560"/>
                    </a:lnTo>
                    <a:lnTo>
                      <a:pt x="19466" y="6135"/>
                    </a:lnTo>
                    <a:lnTo>
                      <a:pt x="19122" y="5790"/>
                    </a:lnTo>
                    <a:lnTo>
                      <a:pt x="18626" y="5471"/>
                    </a:lnTo>
                    <a:lnTo>
                      <a:pt x="17557" y="5153"/>
                    </a:lnTo>
                    <a:lnTo>
                      <a:pt x="16527" y="4861"/>
                    </a:lnTo>
                    <a:lnTo>
                      <a:pt x="15458" y="4728"/>
                    </a:lnTo>
                    <a:lnTo>
                      <a:pt x="14389" y="4728"/>
                    </a:lnTo>
                    <a:lnTo>
                      <a:pt x="13321" y="4807"/>
                    </a:lnTo>
                    <a:lnTo>
                      <a:pt x="12328" y="5020"/>
                    </a:lnTo>
                    <a:lnTo>
                      <a:pt x="11221" y="5312"/>
                    </a:lnTo>
                    <a:lnTo>
                      <a:pt x="10191" y="5710"/>
                    </a:lnTo>
                    <a:lnTo>
                      <a:pt x="9160" y="6162"/>
                    </a:lnTo>
                    <a:lnTo>
                      <a:pt x="8053" y="6799"/>
                    </a:lnTo>
                    <a:lnTo>
                      <a:pt x="7061" y="7437"/>
                    </a:lnTo>
                    <a:lnTo>
                      <a:pt x="5992" y="8181"/>
                    </a:lnTo>
                    <a:lnTo>
                      <a:pt x="4962" y="9031"/>
                    </a:lnTo>
                    <a:lnTo>
                      <a:pt x="3931" y="9934"/>
                    </a:lnTo>
                    <a:lnTo>
                      <a:pt x="2901" y="10890"/>
                    </a:lnTo>
                    <a:lnTo>
                      <a:pt x="1908" y="11952"/>
                    </a:lnTo>
                    <a:lnTo>
                      <a:pt x="2023" y="11580"/>
                    </a:lnTo>
                    <a:lnTo>
                      <a:pt x="2290" y="11155"/>
                    </a:lnTo>
                    <a:lnTo>
                      <a:pt x="2786" y="10624"/>
                    </a:lnTo>
                    <a:lnTo>
                      <a:pt x="3282" y="9960"/>
                    </a:lnTo>
                    <a:lnTo>
                      <a:pt x="3969" y="9243"/>
                    </a:lnTo>
                    <a:lnTo>
                      <a:pt x="4695" y="8499"/>
                    </a:lnTo>
                    <a:lnTo>
                      <a:pt x="5458" y="7649"/>
                    </a:lnTo>
                    <a:lnTo>
                      <a:pt x="6298" y="6799"/>
                    </a:lnTo>
                    <a:lnTo>
                      <a:pt x="7023" y="5896"/>
                    </a:lnTo>
                    <a:lnTo>
                      <a:pt x="7710" y="4967"/>
                    </a:lnTo>
                    <a:lnTo>
                      <a:pt x="8473" y="4117"/>
                    </a:lnTo>
                    <a:lnTo>
                      <a:pt x="9122" y="3214"/>
                    </a:lnTo>
                    <a:lnTo>
                      <a:pt x="9542" y="2337"/>
                    </a:lnTo>
                    <a:lnTo>
                      <a:pt x="9885" y="1514"/>
                    </a:lnTo>
                    <a:lnTo>
                      <a:pt x="10076" y="717"/>
                    </a:lnTo>
                    <a:lnTo>
                      <a:pt x="10076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3379" y="12446"/>
                <a:ext cx="9330" cy="4323"/>
              </a:xfrm>
              <a:custGeom>
                <a:avLst/>
                <a:gdLst>
                  <a:gd name="T0" fmla="*/ 0 w 20000"/>
                  <a:gd name="T1" fmla="*/ 909 h 20000"/>
                  <a:gd name="T2" fmla="*/ 203 w 20000"/>
                  <a:gd name="T3" fmla="*/ 738 h 20000"/>
                  <a:gd name="T4" fmla="*/ 491 w 20000"/>
                  <a:gd name="T5" fmla="*/ 583 h 20000"/>
                  <a:gd name="T6" fmla="*/ 881 w 20000"/>
                  <a:gd name="T7" fmla="*/ 444 h 20000"/>
                  <a:gd name="T8" fmla="*/ 1270 w 20000"/>
                  <a:gd name="T9" fmla="*/ 323 h 20000"/>
                  <a:gd name="T10" fmla="*/ 1711 w 20000"/>
                  <a:gd name="T11" fmla="*/ 222 h 20000"/>
                  <a:gd name="T12" fmla="*/ 2134 w 20000"/>
                  <a:gd name="T13" fmla="*/ 134 h 20000"/>
                  <a:gd name="T14" fmla="*/ 2608 w 20000"/>
                  <a:gd name="T15" fmla="*/ 71 h 20000"/>
                  <a:gd name="T16" fmla="*/ 3049 w 20000"/>
                  <a:gd name="T17" fmla="*/ 25 h 20000"/>
                  <a:gd name="T18" fmla="*/ 3438 w 20000"/>
                  <a:gd name="T19" fmla="*/ 0 h 20000"/>
                  <a:gd name="T20" fmla="*/ 3794 w 20000"/>
                  <a:gd name="T21" fmla="*/ 0 h 20000"/>
                  <a:gd name="T22" fmla="*/ 4065 w 20000"/>
                  <a:gd name="T23" fmla="*/ 25 h 20000"/>
                  <a:gd name="T24" fmla="*/ 4251 w 20000"/>
                  <a:gd name="T25" fmla="*/ 75 h 20000"/>
                  <a:gd name="T26" fmla="*/ 4336 w 20000"/>
                  <a:gd name="T27" fmla="*/ 151 h 20000"/>
                  <a:gd name="T28" fmla="*/ 4318 w 20000"/>
                  <a:gd name="T29" fmla="*/ 251 h 20000"/>
                  <a:gd name="T30" fmla="*/ 4149 w 20000"/>
                  <a:gd name="T31" fmla="*/ 377 h 20000"/>
                  <a:gd name="T32" fmla="*/ 3828 w 20000"/>
                  <a:gd name="T33" fmla="*/ 536 h 20000"/>
                  <a:gd name="T34" fmla="*/ 3844 w 20000"/>
                  <a:gd name="T35" fmla="*/ 532 h 20000"/>
                  <a:gd name="T36" fmla="*/ 3844 w 20000"/>
                  <a:gd name="T37" fmla="*/ 515 h 20000"/>
                  <a:gd name="T38" fmla="*/ 3878 w 20000"/>
                  <a:gd name="T39" fmla="*/ 486 h 20000"/>
                  <a:gd name="T40" fmla="*/ 3844 w 20000"/>
                  <a:gd name="T41" fmla="*/ 457 h 20000"/>
                  <a:gd name="T42" fmla="*/ 3794 w 20000"/>
                  <a:gd name="T43" fmla="*/ 419 h 20000"/>
                  <a:gd name="T44" fmla="*/ 3658 w 20000"/>
                  <a:gd name="T45" fmla="*/ 377 h 20000"/>
                  <a:gd name="T46" fmla="*/ 3421 w 20000"/>
                  <a:gd name="T47" fmla="*/ 331 h 20000"/>
                  <a:gd name="T48" fmla="*/ 3082 w 20000"/>
                  <a:gd name="T49" fmla="*/ 289 h 20000"/>
                  <a:gd name="T50" fmla="*/ 2896 w 20000"/>
                  <a:gd name="T51" fmla="*/ 281 h 20000"/>
                  <a:gd name="T52" fmla="*/ 2676 w 20000"/>
                  <a:gd name="T53" fmla="*/ 289 h 20000"/>
                  <a:gd name="T54" fmla="*/ 2422 w 20000"/>
                  <a:gd name="T55" fmla="*/ 323 h 20000"/>
                  <a:gd name="T56" fmla="*/ 2134 w 20000"/>
                  <a:gd name="T57" fmla="*/ 365 h 20000"/>
                  <a:gd name="T58" fmla="*/ 1897 w 20000"/>
                  <a:gd name="T59" fmla="*/ 423 h 20000"/>
                  <a:gd name="T60" fmla="*/ 1609 w 20000"/>
                  <a:gd name="T61" fmla="*/ 486 h 20000"/>
                  <a:gd name="T62" fmla="*/ 1372 w 20000"/>
                  <a:gd name="T63" fmla="*/ 562 h 20000"/>
                  <a:gd name="T64" fmla="*/ 1101 w 20000"/>
                  <a:gd name="T65" fmla="*/ 629 h 20000"/>
                  <a:gd name="T66" fmla="*/ 881 w 20000"/>
                  <a:gd name="T67" fmla="*/ 704 h 20000"/>
                  <a:gd name="T68" fmla="*/ 627 w 20000"/>
                  <a:gd name="T69" fmla="*/ 767 h 20000"/>
                  <a:gd name="T70" fmla="*/ 440 w 20000"/>
                  <a:gd name="T71" fmla="*/ 830 h 20000"/>
                  <a:gd name="T72" fmla="*/ 254 w 20000"/>
                  <a:gd name="T73" fmla="*/ 880 h 20000"/>
                  <a:gd name="T74" fmla="*/ 118 w 20000"/>
                  <a:gd name="T75" fmla="*/ 913 h 20000"/>
                  <a:gd name="T76" fmla="*/ 34 w 20000"/>
                  <a:gd name="T77" fmla="*/ 930 h 20000"/>
                  <a:gd name="T78" fmla="*/ 0 w 20000"/>
                  <a:gd name="T79" fmla="*/ 930 h 20000"/>
                  <a:gd name="T80" fmla="*/ 0 w 20000"/>
                  <a:gd name="T81" fmla="*/ 909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0" y="19462"/>
                    </a:moveTo>
                    <a:lnTo>
                      <a:pt x="934" y="15785"/>
                    </a:lnTo>
                    <a:lnTo>
                      <a:pt x="2257" y="12466"/>
                    </a:lnTo>
                    <a:lnTo>
                      <a:pt x="4047" y="9507"/>
                    </a:lnTo>
                    <a:lnTo>
                      <a:pt x="5837" y="6906"/>
                    </a:lnTo>
                    <a:lnTo>
                      <a:pt x="7860" y="4753"/>
                    </a:lnTo>
                    <a:lnTo>
                      <a:pt x="9805" y="2870"/>
                    </a:lnTo>
                    <a:lnTo>
                      <a:pt x="11984" y="1525"/>
                    </a:lnTo>
                    <a:lnTo>
                      <a:pt x="14008" y="538"/>
                    </a:lnTo>
                    <a:lnTo>
                      <a:pt x="15798" y="0"/>
                    </a:lnTo>
                    <a:lnTo>
                      <a:pt x="17432" y="0"/>
                    </a:lnTo>
                    <a:lnTo>
                      <a:pt x="18677" y="538"/>
                    </a:lnTo>
                    <a:lnTo>
                      <a:pt x="19533" y="1614"/>
                    </a:lnTo>
                    <a:lnTo>
                      <a:pt x="19922" y="3229"/>
                    </a:lnTo>
                    <a:lnTo>
                      <a:pt x="19844" y="5381"/>
                    </a:lnTo>
                    <a:lnTo>
                      <a:pt x="19066" y="8072"/>
                    </a:lnTo>
                    <a:lnTo>
                      <a:pt x="17588" y="11480"/>
                    </a:lnTo>
                    <a:lnTo>
                      <a:pt x="17665" y="11390"/>
                    </a:lnTo>
                    <a:lnTo>
                      <a:pt x="17665" y="11031"/>
                    </a:lnTo>
                    <a:lnTo>
                      <a:pt x="17821" y="10404"/>
                    </a:lnTo>
                    <a:lnTo>
                      <a:pt x="17665" y="9776"/>
                    </a:lnTo>
                    <a:lnTo>
                      <a:pt x="17432" y="8969"/>
                    </a:lnTo>
                    <a:lnTo>
                      <a:pt x="16809" y="8072"/>
                    </a:lnTo>
                    <a:lnTo>
                      <a:pt x="15720" y="7085"/>
                    </a:lnTo>
                    <a:lnTo>
                      <a:pt x="14163" y="6188"/>
                    </a:lnTo>
                    <a:lnTo>
                      <a:pt x="13307" y="6009"/>
                    </a:lnTo>
                    <a:lnTo>
                      <a:pt x="12296" y="6188"/>
                    </a:lnTo>
                    <a:lnTo>
                      <a:pt x="11128" y="6906"/>
                    </a:lnTo>
                    <a:lnTo>
                      <a:pt x="9805" y="7803"/>
                    </a:lnTo>
                    <a:lnTo>
                      <a:pt x="8716" y="9058"/>
                    </a:lnTo>
                    <a:lnTo>
                      <a:pt x="7393" y="10404"/>
                    </a:lnTo>
                    <a:lnTo>
                      <a:pt x="6304" y="12018"/>
                    </a:lnTo>
                    <a:lnTo>
                      <a:pt x="5058" y="13453"/>
                    </a:lnTo>
                    <a:lnTo>
                      <a:pt x="4047" y="15067"/>
                    </a:lnTo>
                    <a:lnTo>
                      <a:pt x="2879" y="16413"/>
                    </a:lnTo>
                    <a:lnTo>
                      <a:pt x="2023" y="17758"/>
                    </a:lnTo>
                    <a:lnTo>
                      <a:pt x="1167" y="18834"/>
                    </a:lnTo>
                    <a:lnTo>
                      <a:pt x="545" y="19552"/>
                    </a:lnTo>
                    <a:lnTo>
                      <a:pt x="156" y="19910"/>
                    </a:lnTo>
                    <a:lnTo>
                      <a:pt x="0" y="19910"/>
                    </a:lnTo>
                    <a:lnTo>
                      <a:pt x="0" y="1946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2" y="5212"/>
                <a:ext cx="6102" cy="8590"/>
              </a:xfrm>
              <a:custGeom>
                <a:avLst/>
                <a:gdLst>
                  <a:gd name="T0" fmla="*/ 532 w 20000"/>
                  <a:gd name="T1" fmla="*/ 3681 h 20000"/>
                  <a:gd name="T2" fmla="*/ 587 w 20000"/>
                  <a:gd name="T3" fmla="*/ 3581 h 20000"/>
                  <a:gd name="T4" fmla="*/ 621 w 20000"/>
                  <a:gd name="T5" fmla="*/ 3489 h 20000"/>
                  <a:gd name="T6" fmla="*/ 687 w 20000"/>
                  <a:gd name="T7" fmla="*/ 3398 h 20000"/>
                  <a:gd name="T8" fmla="*/ 731 w 20000"/>
                  <a:gd name="T9" fmla="*/ 3314 h 20000"/>
                  <a:gd name="T10" fmla="*/ 798 w 20000"/>
                  <a:gd name="T11" fmla="*/ 3206 h 20000"/>
                  <a:gd name="T12" fmla="*/ 853 w 20000"/>
                  <a:gd name="T13" fmla="*/ 3098 h 20000"/>
                  <a:gd name="T14" fmla="*/ 953 w 20000"/>
                  <a:gd name="T15" fmla="*/ 3006 h 20000"/>
                  <a:gd name="T16" fmla="*/ 1053 w 20000"/>
                  <a:gd name="T17" fmla="*/ 2882 h 20000"/>
                  <a:gd name="T18" fmla="*/ 1452 w 20000"/>
                  <a:gd name="T19" fmla="*/ 2340 h 20000"/>
                  <a:gd name="T20" fmla="*/ 1695 w 20000"/>
                  <a:gd name="T21" fmla="*/ 1840 h 20000"/>
                  <a:gd name="T22" fmla="*/ 1828 w 20000"/>
                  <a:gd name="T23" fmla="*/ 1407 h 20000"/>
                  <a:gd name="T24" fmla="*/ 1851 w 20000"/>
                  <a:gd name="T25" fmla="*/ 1024 h 20000"/>
                  <a:gd name="T26" fmla="*/ 1795 w 20000"/>
                  <a:gd name="T27" fmla="*/ 700 h 20000"/>
                  <a:gd name="T28" fmla="*/ 1662 w 20000"/>
                  <a:gd name="T29" fmla="*/ 450 h 20000"/>
                  <a:gd name="T30" fmla="*/ 1496 w 20000"/>
                  <a:gd name="T31" fmla="*/ 233 h 20000"/>
                  <a:gd name="T32" fmla="*/ 1263 w 20000"/>
                  <a:gd name="T33" fmla="*/ 100 h 20000"/>
                  <a:gd name="T34" fmla="*/ 1019 w 20000"/>
                  <a:gd name="T35" fmla="*/ 8 h 20000"/>
                  <a:gd name="T36" fmla="*/ 765 w 20000"/>
                  <a:gd name="T37" fmla="*/ 0 h 20000"/>
                  <a:gd name="T38" fmla="*/ 554 w 20000"/>
                  <a:gd name="T39" fmla="*/ 42 h 20000"/>
                  <a:gd name="T40" fmla="*/ 321 w 20000"/>
                  <a:gd name="T41" fmla="*/ 158 h 20000"/>
                  <a:gd name="T42" fmla="*/ 155 w 20000"/>
                  <a:gd name="T43" fmla="*/ 341 h 20000"/>
                  <a:gd name="T44" fmla="*/ 44 w 20000"/>
                  <a:gd name="T45" fmla="*/ 591 h 20000"/>
                  <a:gd name="T46" fmla="*/ 0 w 20000"/>
                  <a:gd name="T47" fmla="*/ 916 h 20000"/>
                  <a:gd name="T48" fmla="*/ 56 w 20000"/>
                  <a:gd name="T49" fmla="*/ 1307 h 20000"/>
                  <a:gd name="T50" fmla="*/ 67 w 20000"/>
                  <a:gd name="T51" fmla="*/ 1282 h 20000"/>
                  <a:gd name="T52" fmla="*/ 122 w 20000"/>
                  <a:gd name="T53" fmla="*/ 1225 h 20000"/>
                  <a:gd name="T54" fmla="*/ 189 w 20000"/>
                  <a:gd name="T55" fmla="*/ 1166 h 20000"/>
                  <a:gd name="T56" fmla="*/ 233 w 20000"/>
                  <a:gd name="T57" fmla="*/ 1124 h 20000"/>
                  <a:gd name="T58" fmla="*/ 288 w 20000"/>
                  <a:gd name="T59" fmla="*/ 1074 h 20000"/>
                  <a:gd name="T60" fmla="*/ 355 w 20000"/>
                  <a:gd name="T61" fmla="*/ 1041 h 20000"/>
                  <a:gd name="T62" fmla="*/ 443 w 20000"/>
                  <a:gd name="T63" fmla="*/ 999 h 20000"/>
                  <a:gd name="T64" fmla="*/ 565 w 20000"/>
                  <a:gd name="T65" fmla="*/ 975 h 20000"/>
                  <a:gd name="T66" fmla="*/ 654 w 20000"/>
                  <a:gd name="T67" fmla="*/ 958 h 20000"/>
                  <a:gd name="T68" fmla="*/ 765 w 20000"/>
                  <a:gd name="T69" fmla="*/ 958 h 20000"/>
                  <a:gd name="T70" fmla="*/ 887 w 20000"/>
                  <a:gd name="T71" fmla="*/ 975 h 20000"/>
                  <a:gd name="T72" fmla="*/ 997 w 20000"/>
                  <a:gd name="T73" fmla="*/ 1008 h 20000"/>
                  <a:gd name="T74" fmla="*/ 1119 w 20000"/>
                  <a:gd name="T75" fmla="*/ 1108 h 20000"/>
                  <a:gd name="T76" fmla="*/ 1197 w 20000"/>
                  <a:gd name="T77" fmla="*/ 1216 h 20000"/>
                  <a:gd name="T78" fmla="*/ 1241 w 20000"/>
                  <a:gd name="T79" fmla="*/ 1349 h 20000"/>
                  <a:gd name="T80" fmla="*/ 1241 w 20000"/>
                  <a:gd name="T81" fmla="*/ 1508 h 20000"/>
                  <a:gd name="T82" fmla="*/ 1208 w 20000"/>
                  <a:gd name="T83" fmla="*/ 1682 h 20000"/>
                  <a:gd name="T84" fmla="*/ 1164 w 20000"/>
                  <a:gd name="T85" fmla="*/ 1874 h 20000"/>
                  <a:gd name="T86" fmla="*/ 1097 w 20000"/>
                  <a:gd name="T87" fmla="*/ 2065 h 20000"/>
                  <a:gd name="T88" fmla="*/ 1008 w 20000"/>
                  <a:gd name="T89" fmla="*/ 2274 h 20000"/>
                  <a:gd name="T90" fmla="*/ 909 w 20000"/>
                  <a:gd name="T91" fmla="*/ 2473 h 20000"/>
                  <a:gd name="T92" fmla="*/ 820 w 20000"/>
                  <a:gd name="T93" fmla="*/ 2673 h 20000"/>
                  <a:gd name="T94" fmla="*/ 731 w 20000"/>
                  <a:gd name="T95" fmla="*/ 2865 h 20000"/>
                  <a:gd name="T96" fmla="*/ 643 w 20000"/>
                  <a:gd name="T97" fmla="*/ 3056 h 20000"/>
                  <a:gd name="T98" fmla="*/ 587 w 20000"/>
                  <a:gd name="T99" fmla="*/ 3240 h 20000"/>
                  <a:gd name="T100" fmla="*/ 554 w 20000"/>
                  <a:gd name="T101" fmla="*/ 3406 h 20000"/>
                  <a:gd name="T102" fmla="*/ 521 w 20000"/>
                  <a:gd name="T103" fmla="*/ 3556 h 20000"/>
                  <a:gd name="T104" fmla="*/ 532 w 20000"/>
                  <a:gd name="T105" fmla="*/ 3681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5714" y="19955"/>
                    </a:moveTo>
                    <a:lnTo>
                      <a:pt x="6310" y="19413"/>
                    </a:lnTo>
                    <a:lnTo>
                      <a:pt x="6667" y="18916"/>
                    </a:lnTo>
                    <a:lnTo>
                      <a:pt x="7381" y="18420"/>
                    </a:lnTo>
                    <a:lnTo>
                      <a:pt x="7857" y="17968"/>
                    </a:lnTo>
                    <a:lnTo>
                      <a:pt x="8571" y="17381"/>
                    </a:lnTo>
                    <a:lnTo>
                      <a:pt x="9167" y="16795"/>
                    </a:lnTo>
                    <a:lnTo>
                      <a:pt x="10238" y="16298"/>
                    </a:lnTo>
                    <a:lnTo>
                      <a:pt x="11310" y="15621"/>
                    </a:lnTo>
                    <a:lnTo>
                      <a:pt x="15595" y="12686"/>
                    </a:lnTo>
                    <a:lnTo>
                      <a:pt x="18214" y="9977"/>
                    </a:lnTo>
                    <a:lnTo>
                      <a:pt x="19643" y="7630"/>
                    </a:lnTo>
                    <a:lnTo>
                      <a:pt x="19881" y="5553"/>
                    </a:lnTo>
                    <a:lnTo>
                      <a:pt x="19286" y="3792"/>
                    </a:lnTo>
                    <a:lnTo>
                      <a:pt x="17857" y="2438"/>
                    </a:lnTo>
                    <a:lnTo>
                      <a:pt x="16071" y="1264"/>
                    </a:lnTo>
                    <a:lnTo>
                      <a:pt x="13571" y="542"/>
                    </a:lnTo>
                    <a:lnTo>
                      <a:pt x="10952" y="45"/>
                    </a:lnTo>
                    <a:lnTo>
                      <a:pt x="8214" y="0"/>
                    </a:lnTo>
                    <a:lnTo>
                      <a:pt x="5952" y="226"/>
                    </a:lnTo>
                    <a:lnTo>
                      <a:pt x="3452" y="858"/>
                    </a:lnTo>
                    <a:lnTo>
                      <a:pt x="1667" y="1851"/>
                    </a:lnTo>
                    <a:lnTo>
                      <a:pt x="476" y="3205"/>
                    </a:lnTo>
                    <a:lnTo>
                      <a:pt x="0" y="4966"/>
                    </a:lnTo>
                    <a:lnTo>
                      <a:pt x="595" y="7088"/>
                    </a:lnTo>
                    <a:lnTo>
                      <a:pt x="714" y="6953"/>
                    </a:lnTo>
                    <a:lnTo>
                      <a:pt x="1310" y="6637"/>
                    </a:lnTo>
                    <a:lnTo>
                      <a:pt x="2024" y="6321"/>
                    </a:lnTo>
                    <a:lnTo>
                      <a:pt x="2500" y="6095"/>
                    </a:lnTo>
                    <a:lnTo>
                      <a:pt x="3095" y="5824"/>
                    </a:lnTo>
                    <a:lnTo>
                      <a:pt x="3810" y="5643"/>
                    </a:lnTo>
                    <a:lnTo>
                      <a:pt x="4762" y="5418"/>
                    </a:lnTo>
                    <a:lnTo>
                      <a:pt x="6071" y="5282"/>
                    </a:lnTo>
                    <a:lnTo>
                      <a:pt x="7024" y="5192"/>
                    </a:lnTo>
                    <a:lnTo>
                      <a:pt x="8214" y="5192"/>
                    </a:lnTo>
                    <a:lnTo>
                      <a:pt x="9524" y="5282"/>
                    </a:lnTo>
                    <a:lnTo>
                      <a:pt x="10714" y="5463"/>
                    </a:lnTo>
                    <a:lnTo>
                      <a:pt x="12024" y="6005"/>
                    </a:lnTo>
                    <a:lnTo>
                      <a:pt x="12857" y="6591"/>
                    </a:lnTo>
                    <a:lnTo>
                      <a:pt x="13333" y="7314"/>
                    </a:lnTo>
                    <a:lnTo>
                      <a:pt x="13333" y="8172"/>
                    </a:lnTo>
                    <a:lnTo>
                      <a:pt x="12976" y="9120"/>
                    </a:lnTo>
                    <a:lnTo>
                      <a:pt x="12500" y="10158"/>
                    </a:lnTo>
                    <a:lnTo>
                      <a:pt x="11786" y="11196"/>
                    </a:lnTo>
                    <a:lnTo>
                      <a:pt x="10833" y="12325"/>
                    </a:lnTo>
                    <a:lnTo>
                      <a:pt x="9762" y="13409"/>
                    </a:lnTo>
                    <a:lnTo>
                      <a:pt x="8810" y="14492"/>
                    </a:lnTo>
                    <a:lnTo>
                      <a:pt x="7857" y="15530"/>
                    </a:lnTo>
                    <a:lnTo>
                      <a:pt x="6905" y="16569"/>
                    </a:lnTo>
                    <a:lnTo>
                      <a:pt x="6310" y="17562"/>
                    </a:lnTo>
                    <a:lnTo>
                      <a:pt x="5952" y="18465"/>
                    </a:lnTo>
                    <a:lnTo>
                      <a:pt x="5595" y="19278"/>
                    </a:lnTo>
                    <a:lnTo>
                      <a:pt x="5714" y="1995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0" y="16"/>
              <a:ext cx="1196" cy="1415"/>
              <a:chOff x="2" y="2"/>
              <a:chExt cx="19997" cy="19997"/>
            </a:xfrm>
            <a:grpFill/>
          </p:grpSpPr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10201" y="15590"/>
                <a:ext cx="3812" cy="2233"/>
              </a:xfrm>
              <a:custGeom>
                <a:avLst/>
                <a:gdLst>
                  <a:gd name="T0" fmla="*/ 263 w 20000"/>
                  <a:gd name="T1" fmla="*/ 50 h 20000"/>
                  <a:gd name="T2" fmla="*/ 263 w 20000"/>
                  <a:gd name="T3" fmla="*/ 20 h 20000"/>
                  <a:gd name="T4" fmla="*/ 332 w 20000"/>
                  <a:gd name="T5" fmla="*/ 15 h 20000"/>
                  <a:gd name="T6" fmla="*/ 360 w 20000"/>
                  <a:gd name="T7" fmla="*/ 48 h 20000"/>
                  <a:gd name="T8" fmla="*/ 415 w 20000"/>
                  <a:gd name="T9" fmla="*/ 0 h 20000"/>
                  <a:gd name="T10" fmla="*/ 491 w 20000"/>
                  <a:gd name="T11" fmla="*/ 6 h 20000"/>
                  <a:gd name="T12" fmla="*/ 450 w 20000"/>
                  <a:gd name="T13" fmla="*/ 59 h 20000"/>
                  <a:gd name="T14" fmla="*/ 526 w 20000"/>
                  <a:gd name="T15" fmla="*/ 39 h 20000"/>
                  <a:gd name="T16" fmla="*/ 574 w 20000"/>
                  <a:gd name="T17" fmla="*/ 59 h 20000"/>
                  <a:gd name="T18" fmla="*/ 533 w 20000"/>
                  <a:gd name="T19" fmla="*/ 82 h 20000"/>
                  <a:gd name="T20" fmla="*/ 609 w 20000"/>
                  <a:gd name="T21" fmla="*/ 76 h 20000"/>
                  <a:gd name="T22" fmla="*/ 637 w 20000"/>
                  <a:gd name="T23" fmla="*/ 91 h 20000"/>
                  <a:gd name="T24" fmla="*/ 567 w 20000"/>
                  <a:gd name="T25" fmla="*/ 102 h 20000"/>
                  <a:gd name="T26" fmla="*/ 720 w 20000"/>
                  <a:gd name="T27" fmla="*/ 102 h 20000"/>
                  <a:gd name="T28" fmla="*/ 720 w 20000"/>
                  <a:gd name="T29" fmla="*/ 132 h 20000"/>
                  <a:gd name="T30" fmla="*/ 567 w 20000"/>
                  <a:gd name="T31" fmla="*/ 137 h 20000"/>
                  <a:gd name="T32" fmla="*/ 637 w 20000"/>
                  <a:gd name="T33" fmla="*/ 152 h 20000"/>
                  <a:gd name="T34" fmla="*/ 609 w 20000"/>
                  <a:gd name="T35" fmla="*/ 171 h 20000"/>
                  <a:gd name="T36" fmla="*/ 526 w 20000"/>
                  <a:gd name="T37" fmla="*/ 167 h 20000"/>
                  <a:gd name="T38" fmla="*/ 574 w 20000"/>
                  <a:gd name="T39" fmla="*/ 191 h 20000"/>
                  <a:gd name="T40" fmla="*/ 512 w 20000"/>
                  <a:gd name="T41" fmla="*/ 208 h 20000"/>
                  <a:gd name="T42" fmla="*/ 443 w 20000"/>
                  <a:gd name="T43" fmla="*/ 189 h 20000"/>
                  <a:gd name="T44" fmla="*/ 491 w 20000"/>
                  <a:gd name="T45" fmla="*/ 241 h 20000"/>
                  <a:gd name="T46" fmla="*/ 436 w 20000"/>
                  <a:gd name="T47" fmla="*/ 247 h 20000"/>
                  <a:gd name="T48" fmla="*/ 374 w 20000"/>
                  <a:gd name="T49" fmla="*/ 197 h 20000"/>
                  <a:gd name="T50" fmla="*/ 360 w 20000"/>
                  <a:gd name="T51" fmla="*/ 230 h 20000"/>
                  <a:gd name="T52" fmla="*/ 291 w 20000"/>
                  <a:gd name="T53" fmla="*/ 223 h 20000"/>
                  <a:gd name="T54" fmla="*/ 284 w 20000"/>
                  <a:gd name="T55" fmla="*/ 193 h 20000"/>
                  <a:gd name="T56" fmla="*/ 221 w 20000"/>
                  <a:gd name="T57" fmla="*/ 219 h 20000"/>
                  <a:gd name="T58" fmla="*/ 152 w 20000"/>
                  <a:gd name="T59" fmla="*/ 202 h 20000"/>
                  <a:gd name="T60" fmla="*/ 187 w 20000"/>
                  <a:gd name="T61" fmla="*/ 173 h 20000"/>
                  <a:gd name="T62" fmla="*/ 42 w 20000"/>
                  <a:gd name="T63" fmla="*/ 202 h 20000"/>
                  <a:gd name="T64" fmla="*/ 0 w 20000"/>
                  <a:gd name="T65" fmla="*/ 180 h 20000"/>
                  <a:gd name="T66" fmla="*/ 111 w 20000"/>
                  <a:gd name="T67" fmla="*/ 154 h 20000"/>
                  <a:gd name="T68" fmla="*/ 34 w 20000"/>
                  <a:gd name="T69" fmla="*/ 158 h 20000"/>
                  <a:gd name="T70" fmla="*/ 28 w 20000"/>
                  <a:gd name="T71" fmla="*/ 139 h 20000"/>
                  <a:gd name="T72" fmla="*/ 97 w 20000"/>
                  <a:gd name="T73" fmla="*/ 130 h 20000"/>
                  <a:gd name="T74" fmla="*/ 28 w 20000"/>
                  <a:gd name="T75" fmla="*/ 121 h 20000"/>
                  <a:gd name="T76" fmla="*/ 34 w 20000"/>
                  <a:gd name="T77" fmla="*/ 91 h 20000"/>
                  <a:gd name="T78" fmla="*/ 111 w 20000"/>
                  <a:gd name="T79" fmla="*/ 91 h 20000"/>
                  <a:gd name="T80" fmla="*/ 7 w 20000"/>
                  <a:gd name="T81" fmla="*/ 61 h 20000"/>
                  <a:gd name="T82" fmla="*/ 42 w 20000"/>
                  <a:gd name="T83" fmla="*/ 39 h 20000"/>
                  <a:gd name="T84" fmla="*/ 201 w 20000"/>
                  <a:gd name="T85" fmla="*/ 67 h 20000"/>
                  <a:gd name="T86" fmla="*/ 159 w 20000"/>
                  <a:gd name="T87" fmla="*/ 37 h 20000"/>
                  <a:gd name="T88" fmla="*/ 208 w 20000"/>
                  <a:gd name="T89" fmla="*/ 26 h 20000"/>
                  <a:gd name="T90" fmla="*/ 263 w 20000"/>
                  <a:gd name="T91" fmla="*/ 50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7238" y="4000"/>
                    </a:moveTo>
                    <a:lnTo>
                      <a:pt x="7238" y="1565"/>
                    </a:lnTo>
                    <a:lnTo>
                      <a:pt x="9143" y="1217"/>
                    </a:lnTo>
                    <a:lnTo>
                      <a:pt x="9905" y="3826"/>
                    </a:lnTo>
                    <a:lnTo>
                      <a:pt x="11429" y="0"/>
                    </a:lnTo>
                    <a:lnTo>
                      <a:pt x="13524" y="522"/>
                    </a:lnTo>
                    <a:lnTo>
                      <a:pt x="12381" y="4696"/>
                    </a:lnTo>
                    <a:lnTo>
                      <a:pt x="14476" y="3130"/>
                    </a:lnTo>
                    <a:lnTo>
                      <a:pt x="15810" y="4696"/>
                    </a:lnTo>
                    <a:lnTo>
                      <a:pt x="14667" y="6609"/>
                    </a:lnTo>
                    <a:lnTo>
                      <a:pt x="16762" y="6087"/>
                    </a:lnTo>
                    <a:lnTo>
                      <a:pt x="17524" y="7304"/>
                    </a:lnTo>
                    <a:lnTo>
                      <a:pt x="15619" y="8174"/>
                    </a:lnTo>
                    <a:lnTo>
                      <a:pt x="19810" y="8174"/>
                    </a:lnTo>
                    <a:lnTo>
                      <a:pt x="19810" y="10609"/>
                    </a:lnTo>
                    <a:lnTo>
                      <a:pt x="15619" y="10957"/>
                    </a:lnTo>
                    <a:lnTo>
                      <a:pt x="17524" y="12174"/>
                    </a:lnTo>
                    <a:lnTo>
                      <a:pt x="16762" y="13739"/>
                    </a:lnTo>
                    <a:lnTo>
                      <a:pt x="14476" y="13391"/>
                    </a:lnTo>
                    <a:lnTo>
                      <a:pt x="15810" y="15304"/>
                    </a:lnTo>
                    <a:lnTo>
                      <a:pt x="14095" y="16696"/>
                    </a:lnTo>
                    <a:lnTo>
                      <a:pt x="12190" y="15130"/>
                    </a:lnTo>
                    <a:lnTo>
                      <a:pt x="13524" y="19304"/>
                    </a:lnTo>
                    <a:lnTo>
                      <a:pt x="12000" y="19826"/>
                    </a:lnTo>
                    <a:lnTo>
                      <a:pt x="10286" y="15826"/>
                    </a:lnTo>
                    <a:lnTo>
                      <a:pt x="9905" y="18435"/>
                    </a:lnTo>
                    <a:lnTo>
                      <a:pt x="8000" y="17913"/>
                    </a:lnTo>
                    <a:lnTo>
                      <a:pt x="7810" y="15478"/>
                    </a:lnTo>
                    <a:lnTo>
                      <a:pt x="6095" y="17565"/>
                    </a:lnTo>
                    <a:lnTo>
                      <a:pt x="4190" y="16174"/>
                    </a:lnTo>
                    <a:lnTo>
                      <a:pt x="5143" y="13913"/>
                    </a:lnTo>
                    <a:lnTo>
                      <a:pt x="1143" y="16174"/>
                    </a:lnTo>
                    <a:lnTo>
                      <a:pt x="0" y="14435"/>
                    </a:lnTo>
                    <a:lnTo>
                      <a:pt x="3048" y="12348"/>
                    </a:lnTo>
                    <a:lnTo>
                      <a:pt x="952" y="12696"/>
                    </a:lnTo>
                    <a:lnTo>
                      <a:pt x="762" y="11130"/>
                    </a:lnTo>
                    <a:lnTo>
                      <a:pt x="2667" y="10435"/>
                    </a:lnTo>
                    <a:lnTo>
                      <a:pt x="762" y="9739"/>
                    </a:lnTo>
                    <a:lnTo>
                      <a:pt x="952" y="7304"/>
                    </a:lnTo>
                    <a:lnTo>
                      <a:pt x="3048" y="7304"/>
                    </a:lnTo>
                    <a:lnTo>
                      <a:pt x="190" y="4870"/>
                    </a:lnTo>
                    <a:lnTo>
                      <a:pt x="1143" y="3130"/>
                    </a:lnTo>
                    <a:lnTo>
                      <a:pt x="5524" y="5391"/>
                    </a:lnTo>
                    <a:lnTo>
                      <a:pt x="4381" y="2957"/>
                    </a:lnTo>
                    <a:lnTo>
                      <a:pt x="5714" y="2087"/>
                    </a:lnTo>
                    <a:lnTo>
                      <a:pt x="7238" y="400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36"/>
              <p:cNvSpPr>
                <a:spLocks/>
              </p:cNvSpPr>
              <p:nvPr/>
            </p:nvSpPr>
            <p:spPr bwMode="auto">
              <a:xfrm>
                <a:off x="10820" y="16056"/>
                <a:ext cx="2390" cy="1258"/>
              </a:xfrm>
              <a:custGeom>
                <a:avLst/>
                <a:gdLst>
                  <a:gd name="T0" fmla="*/ 104 w 20000"/>
                  <a:gd name="T1" fmla="*/ 2 h 20000"/>
                  <a:gd name="T2" fmla="*/ 74 w 20000"/>
                  <a:gd name="T3" fmla="*/ 5 h 20000"/>
                  <a:gd name="T4" fmla="*/ 48 w 20000"/>
                  <a:gd name="T5" fmla="*/ 8 h 20000"/>
                  <a:gd name="T6" fmla="*/ 30 w 20000"/>
                  <a:gd name="T7" fmla="*/ 16 h 20000"/>
                  <a:gd name="T8" fmla="*/ 13 w 20000"/>
                  <a:gd name="T9" fmla="*/ 22 h 20000"/>
                  <a:gd name="T10" fmla="*/ 0 w 20000"/>
                  <a:gd name="T11" fmla="*/ 28 h 20000"/>
                  <a:gd name="T12" fmla="*/ 0 w 20000"/>
                  <a:gd name="T13" fmla="*/ 37 h 20000"/>
                  <a:gd name="T14" fmla="*/ 0 w 20000"/>
                  <a:gd name="T15" fmla="*/ 44 h 20000"/>
                  <a:gd name="T16" fmla="*/ 9 w 20000"/>
                  <a:gd name="T17" fmla="*/ 52 h 20000"/>
                  <a:gd name="T18" fmla="*/ 17 w 20000"/>
                  <a:gd name="T19" fmla="*/ 58 h 20000"/>
                  <a:gd name="T20" fmla="*/ 35 w 20000"/>
                  <a:gd name="T21" fmla="*/ 65 h 20000"/>
                  <a:gd name="T22" fmla="*/ 48 w 20000"/>
                  <a:gd name="T23" fmla="*/ 71 h 20000"/>
                  <a:gd name="T24" fmla="*/ 74 w 20000"/>
                  <a:gd name="T25" fmla="*/ 75 h 20000"/>
                  <a:gd name="T26" fmla="*/ 104 w 20000"/>
                  <a:gd name="T27" fmla="*/ 77 h 20000"/>
                  <a:gd name="T28" fmla="*/ 130 w 20000"/>
                  <a:gd name="T29" fmla="*/ 78 h 20000"/>
                  <a:gd name="T30" fmla="*/ 156 w 20000"/>
                  <a:gd name="T31" fmla="*/ 78 h 20000"/>
                  <a:gd name="T32" fmla="*/ 186 w 20000"/>
                  <a:gd name="T33" fmla="*/ 77 h 20000"/>
                  <a:gd name="T34" fmla="*/ 208 w 20000"/>
                  <a:gd name="T35" fmla="*/ 73 h 20000"/>
                  <a:gd name="T36" fmla="*/ 234 w 20000"/>
                  <a:gd name="T37" fmla="*/ 68 h 20000"/>
                  <a:gd name="T38" fmla="*/ 247 w 20000"/>
                  <a:gd name="T39" fmla="*/ 63 h 20000"/>
                  <a:gd name="T40" fmla="*/ 264 w 20000"/>
                  <a:gd name="T41" fmla="*/ 56 h 20000"/>
                  <a:gd name="T42" fmla="*/ 277 w 20000"/>
                  <a:gd name="T43" fmla="*/ 50 h 20000"/>
                  <a:gd name="T44" fmla="*/ 281 w 20000"/>
                  <a:gd name="T45" fmla="*/ 43 h 20000"/>
                  <a:gd name="T46" fmla="*/ 281 w 20000"/>
                  <a:gd name="T47" fmla="*/ 35 h 20000"/>
                  <a:gd name="T48" fmla="*/ 268 w 20000"/>
                  <a:gd name="T49" fmla="*/ 27 h 20000"/>
                  <a:gd name="T50" fmla="*/ 260 w 20000"/>
                  <a:gd name="T51" fmla="*/ 21 h 20000"/>
                  <a:gd name="T52" fmla="*/ 247 w 20000"/>
                  <a:gd name="T53" fmla="*/ 15 h 20000"/>
                  <a:gd name="T54" fmla="*/ 229 w 20000"/>
                  <a:gd name="T55" fmla="*/ 8 h 20000"/>
                  <a:gd name="T56" fmla="*/ 203 w 20000"/>
                  <a:gd name="T57" fmla="*/ 5 h 20000"/>
                  <a:gd name="T58" fmla="*/ 182 w 20000"/>
                  <a:gd name="T59" fmla="*/ 2 h 20000"/>
                  <a:gd name="T60" fmla="*/ 156 w 20000"/>
                  <a:gd name="T61" fmla="*/ 0 h 20000"/>
                  <a:gd name="T62" fmla="*/ 125 w 20000"/>
                  <a:gd name="T63" fmla="*/ 0 h 20000"/>
                  <a:gd name="T64" fmla="*/ 104 w 20000"/>
                  <a:gd name="T65" fmla="*/ 2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7273" y="615"/>
                    </a:moveTo>
                    <a:lnTo>
                      <a:pt x="5152" y="1231"/>
                    </a:lnTo>
                    <a:lnTo>
                      <a:pt x="3333" y="2154"/>
                    </a:lnTo>
                    <a:lnTo>
                      <a:pt x="2121" y="4000"/>
                    </a:lnTo>
                    <a:lnTo>
                      <a:pt x="909" y="5538"/>
                    </a:lnTo>
                    <a:lnTo>
                      <a:pt x="0" y="7077"/>
                    </a:lnTo>
                    <a:lnTo>
                      <a:pt x="0" y="9231"/>
                    </a:lnTo>
                    <a:lnTo>
                      <a:pt x="0" y="11077"/>
                    </a:lnTo>
                    <a:lnTo>
                      <a:pt x="606" y="13231"/>
                    </a:lnTo>
                    <a:lnTo>
                      <a:pt x="1212" y="14769"/>
                    </a:lnTo>
                    <a:lnTo>
                      <a:pt x="2424" y="16308"/>
                    </a:lnTo>
                    <a:lnTo>
                      <a:pt x="3333" y="17846"/>
                    </a:lnTo>
                    <a:lnTo>
                      <a:pt x="5152" y="19077"/>
                    </a:lnTo>
                    <a:lnTo>
                      <a:pt x="7273" y="19385"/>
                    </a:lnTo>
                    <a:lnTo>
                      <a:pt x="9091" y="19692"/>
                    </a:lnTo>
                    <a:lnTo>
                      <a:pt x="10909" y="19692"/>
                    </a:lnTo>
                    <a:lnTo>
                      <a:pt x="13030" y="19385"/>
                    </a:lnTo>
                    <a:lnTo>
                      <a:pt x="14545" y="18462"/>
                    </a:lnTo>
                    <a:lnTo>
                      <a:pt x="16364" y="17231"/>
                    </a:lnTo>
                    <a:lnTo>
                      <a:pt x="17273" y="16000"/>
                    </a:lnTo>
                    <a:lnTo>
                      <a:pt x="18485" y="14154"/>
                    </a:lnTo>
                    <a:lnTo>
                      <a:pt x="19394" y="12615"/>
                    </a:lnTo>
                    <a:lnTo>
                      <a:pt x="19697" y="10769"/>
                    </a:lnTo>
                    <a:lnTo>
                      <a:pt x="19697" y="8923"/>
                    </a:lnTo>
                    <a:lnTo>
                      <a:pt x="18788" y="6769"/>
                    </a:lnTo>
                    <a:lnTo>
                      <a:pt x="18182" y="5231"/>
                    </a:lnTo>
                    <a:lnTo>
                      <a:pt x="17273" y="3692"/>
                    </a:lnTo>
                    <a:lnTo>
                      <a:pt x="16061" y="2154"/>
                    </a:lnTo>
                    <a:lnTo>
                      <a:pt x="14242" y="1231"/>
                    </a:lnTo>
                    <a:lnTo>
                      <a:pt x="12727" y="615"/>
                    </a:lnTo>
                    <a:lnTo>
                      <a:pt x="10909" y="0"/>
                    </a:lnTo>
                    <a:lnTo>
                      <a:pt x="8788" y="0"/>
                    </a:lnTo>
                    <a:lnTo>
                      <a:pt x="7273" y="61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11656" y="16466"/>
                <a:ext cx="802" cy="467"/>
              </a:xfrm>
              <a:custGeom>
                <a:avLst/>
                <a:gdLst>
                  <a:gd name="T0" fmla="*/ 10 w 20000"/>
                  <a:gd name="T1" fmla="*/ 0 h 20000"/>
                  <a:gd name="T2" fmla="*/ 13 w 20000"/>
                  <a:gd name="T3" fmla="*/ 0 h 20000"/>
                  <a:gd name="T4" fmla="*/ 18 w 20000"/>
                  <a:gd name="T5" fmla="*/ 0 h 20000"/>
                  <a:gd name="T6" fmla="*/ 19 w 20000"/>
                  <a:gd name="T7" fmla="*/ 0 h 20000"/>
                  <a:gd name="T8" fmla="*/ 22 w 20000"/>
                  <a:gd name="T9" fmla="*/ 0 h 20000"/>
                  <a:gd name="T10" fmla="*/ 23 w 20000"/>
                  <a:gd name="T11" fmla="*/ 1 h 20000"/>
                  <a:gd name="T12" fmla="*/ 25 w 20000"/>
                  <a:gd name="T13" fmla="*/ 2 h 20000"/>
                  <a:gd name="T14" fmla="*/ 28 w 20000"/>
                  <a:gd name="T15" fmla="*/ 2 h 20000"/>
                  <a:gd name="T16" fmla="*/ 29 w 20000"/>
                  <a:gd name="T17" fmla="*/ 3 h 20000"/>
                  <a:gd name="T18" fmla="*/ 31 w 20000"/>
                  <a:gd name="T19" fmla="*/ 5 h 20000"/>
                  <a:gd name="T20" fmla="*/ 31 w 20000"/>
                  <a:gd name="T21" fmla="*/ 6 h 20000"/>
                  <a:gd name="T22" fmla="*/ 31 w 20000"/>
                  <a:gd name="T23" fmla="*/ 7 h 20000"/>
                  <a:gd name="T24" fmla="*/ 29 w 20000"/>
                  <a:gd name="T25" fmla="*/ 8 h 20000"/>
                  <a:gd name="T26" fmla="*/ 28 w 20000"/>
                  <a:gd name="T27" fmla="*/ 9 h 20000"/>
                  <a:gd name="T28" fmla="*/ 25 w 20000"/>
                  <a:gd name="T29" fmla="*/ 9 h 20000"/>
                  <a:gd name="T30" fmla="*/ 23 w 20000"/>
                  <a:gd name="T31" fmla="*/ 9 h 20000"/>
                  <a:gd name="T32" fmla="*/ 19 w 20000"/>
                  <a:gd name="T33" fmla="*/ 10 h 20000"/>
                  <a:gd name="T34" fmla="*/ 16 w 20000"/>
                  <a:gd name="T35" fmla="*/ 10 h 20000"/>
                  <a:gd name="T36" fmla="*/ 13 w 20000"/>
                  <a:gd name="T37" fmla="*/ 10 h 20000"/>
                  <a:gd name="T38" fmla="*/ 10 w 20000"/>
                  <a:gd name="T39" fmla="*/ 10 h 20000"/>
                  <a:gd name="T40" fmla="*/ 9 w 20000"/>
                  <a:gd name="T41" fmla="*/ 10 h 20000"/>
                  <a:gd name="T42" fmla="*/ 6 w 20000"/>
                  <a:gd name="T43" fmla="*/ 10 h 20000"/>
                  <a:gd name="T44" fmla="*/ 4 w 20000"/>
                  <a:gd name="T45" fmla="*/ 9 h 20000"/>
                  <a:gd name="T46" fmla="*/ 3 w 20000"/>
                  <a:gd name="T47" fmla="*/ 8 h 20000"/>
                  <a:gd name="T48" fmla="*/ 3 w 20000"/>
                  <a:gd name="T49" fmla="*/ 7 h 20000"/>
                  <a:gd name="T50" fmla="*/ 0 w 20000"/>
                  <a:gd name="T51" fmla="*/ 6 h 20000"/>
                  <a:gd name="T52" fmla="*/ 0 w 20000"/>
                  <a:gd name="T53" fmla="*/ 5 h 20000"/>
                  <a:gd name="T54" fmla="*/ 0 w 20000"/>
                  <a:gd name="T55" fmla="*/ 4 h 20000"/>
                  <a:gd name="T56" fmla="*/ 3 w 20000"/>
                  <a:gd name="T57" fmla="*/ 2 h 20000"/>
                  <a:gd name="T58" fmla="*/ 3 w 20000"/>
                  <a:gd name="T59" fmla="*/ 2 h 20000"/>
                  <a:gd name="T60" fmla="*/ 4 w 20000"/>
                  <a:gd name="T61" fmla="*/ 1 h 20000"/>
                  <a:gd name="T62" fmla="*/ 9 w 20000"/>
                  <a:gd name="T63" fmla="*/ 1 h 20000"/>
                  <a:gd name="T64" fmla="*/ 10 w 20000"/>
                  <a:gd name="T65" fmla="*/ 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6364" y="833"/>
                    </a:moveTo>
                    <a:lnTo>
                      <a:pt x="8182" y="0"/>
                    </a:lnTo>
                    <a:lnTo>
                      <a:pt x="10909" y="0"/>
                    </a:lnTo>
                    <a:lnTo>
                      <a:pt x="11818" y="0"/>
                    </a:lnTo>
                    <a:lnTo>
                      <a:pt x="13636" y="833"/>
                    </a:lnTo>
                    <a:lnTo>
                      <a:pt x="14545" y="1667"/>
                    </a:lnTo>
                    <a:lnTo>
                      <a:pt x="15455" y="3333"/>
                    </a:lnTo>
                    <a:lnTo>
                      <a:pt x="17273" y="4167"/>
                    </a:lnTo>
                    <a:lnTo>
                      <a:pt x="18182" y="5000"/>
                    </a:lnTo>
                    <a:lnTo>
                      <a:pt x="19091" y="8333"/>
                    </a:lnTo>
                    <a:lnTo>
                      <a:pt x="19091" y="11667"/>
                    </a:lnTo>
                    <a:lnTo>
                      <a:pt x="19091" y="12500"/>
                    </a:lnTo>
                    <a:lnTo>
                      <a:pt x="18182" y="15000"/>
                    </a:lnTo>
                    <a:lnTo>
                      <a:pt x="17273" y="15833"/>
                    </a:lnTo>
                    <a:lnTo>
                      <a:pt x="15455" y="15833"/>
                    </a:lnTo>
                    <a:lnTo>
                      <a:pt x="14545" y="16667"/>
                    </a:lnTo>
                    <a:lnTo>
                      <a:pt x="11818" y="18333"/>
                    </a:lnTo>
                    <a:lnTo>
                      <a:pt x="10000" y="19167"/>
                    </a:lnTo>
                    <a:lnTo>
                      <a:pt x="8182" y="19167"/>
                    </a:lnTo>
                    <a:lnTo>
                      <a:pt x="6364" y="19167"/>
                    </a:lnTo>
                    <a:lnTo>
                      <a:pt x="5455" y="18333"/>
                    </a:lnTo>
                    <a:lnTo>
                      <a:pt x="3636" y="18333"/>
                    </a:lnTo>
                    <a:lnTo>
                      <a:pt x="2727" y="16667"/>
                    </a:lnTo>
                    <a:lnTo>
                      <a:pt x="1818" y="15000"/>
                    </a:lnTo>
                    <a:lnTo>
                      <a:pt x="1818" y="12500"/>
                    </a:lnTo>
                    <a:lnTo>
                      <a:pt x="0" y="10833"/>
                    </a:lnTo>
                    <a:lnTo>
                      <a:pt x="0" y="8333"/>
                    </a:lnTo>
                    <a:lnTo>
                      <a:pt x="0" y="6667"/>
                    </a:lnTo>
                    <a:lnTo>
                      <a:pt x="1818" y="4167"/>
                    </a:lnTo>
                    <a:lnTo>
                      <a:pt x="1818" y="3333"/>
                    </a:lnTo>
                    <a:lnTo>
                      <a:pt x="2727" y="1667"/>
                    </a:lnTo>
                    <a:lnTo>
                      <a:pt x="5455" y="1667"/>
                    </a:lnTo>
                    <a:lnTo>
                      <a:pt x="6364" y="8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38"/>
              <p:cNvSpPr>
                <a:spLocks/>
              </p:cNvSpPr>
              <p:nvPr/>
            </p:nvSpPr>
            <p:spPr bwMode="auto">
              <a:xfrm>
                <a:off x="6389" y="13597"/>
                <a:ext cx="11286" cy="6402"/>
              </a:xfrm>
              <a:custGeom>
                <a:avLst/>
                <a:gdLst>
                  <a:gd name="T0" fmla="*/ 2171 w 20000"/>
                  <a:gd name="T1" fmla="*/ 236 h 20000"/>
                  <a:gd name="T2" fmla="*/ 1536 w 20000"/>
                  <a:gd name="T3" fmla="*/ 155 h 20000"/>
                  <a:gd name="T4" fmla="*/ 942 w 20000"/>
                  <a:gd name="T5" fmla="*/ 292 h 20000"/>
                  <a:gd name="T6" fmla="*/ 737 w 20000"/>
                  <a:gd name="T7" fmla="*/ 484 h 20000"/>
                  <a:gd name="T8" fmla="*/ 287 w 20000"/>
                  <a:gd name="T9" fmla="*/ 590 h 20000"/>
                  <a:gd name="T10" fmla="*/ 0 w 20000"/>
                  <a:gd name="T11" fmla="*/ 720 h 20000"/>
                  <a:gd name="T12" fmla="*/ 82 w 20000"/>
                  <a:gd name="T13" fmla="*/ 875 h 20000"/>
                  <a:gd name="T14" fmla="*/ 594 w 20000"/>
                  <a:gd name="T15" fmla="*/ 1000 h 20000"/>
                  <a:gd name="T16" fmla="*/ 1065 w 20000"/>
                  <a:gd name="T17" fmla="*/ 1037 h 20000"/>
                  <a:gd name="T18" fmla="*/ 471 w 20000"/>
                  <a:gd name="T19" fmla="*/ 1093 h 20000"/>
                  <a:gd name="T20" fmla="*/ 82 w 20000"/>
                  <a:gd name="T21" fmla="*/ 1223 h 20000"/>
                  <a:gd name="T22" fmla="*/ 143 w 20000"/>
                  <a:gd name="T23" fmla="*/ 1403 h 20000"/>
                  <a:gd name="T24" fmla="*/ 553 w 20000"/>
                  <a:gd name="T25" fmla="*/ 1509 h 20000"/>
                  <a:gd name="T26" fmla="*/ 901 w 20000"/>
                  <a:gd name="T27" fmla="*/ 1609 h 20000"/>
                  <a:gd name="T28" fmla="*/ 942 w 20000"/>
                  <a:gd name="T29" fmla="*/ 1664 h 20000"/>
                  <a:gd name="T30" fmla="*/ 1126 w 20000"/>
                  <a:gd name="T31" fmla="*/ 1807 h 20000"/>
                  <a:gd name="T32" fmla="*/ 1577 w 20000"/>
                  <a:gd name="T33" fmla="*/ 1882 h 20000"/>
                  <a:gd name="T34" fmla="*/ 2109 w 20000"/>
                  <a:gd name="T35" fmla="*/ 1832 h 20000"/>
                  <a:gd name="T36" fmla="*/ 2478 w 20000"/>
                  <a:gd name="T37" fmla="*/ 1702 h 20000"/>
                  <a:gd name="T38" fmla="*/ 2560 w 20000"/>
                  <a:gd name="T39" fmla="*/ 1689 h 20000"/>
                  <a:gd name="T40" fmla="*/ 2560 w 20000"/>
                  <a:gd name="T41" fmla="*/ 1832 h 20000"/>
                  <a:gd name="T42" fmla="*/ 2765 w 20000"/>
                  <a:gd name="T43" fmla="*/ 1963 h 20000"/>
                  <a:gd name="T44" fmla="*/ 3236 w 20000"/>
                  <a:gd name="T45" fmla="*/ 2043 h 20000"/>
                  <a:gd name="T46" fmla="*/ 3604 w 20000"/>
                  <a:gd name="T47" fmla="*/ 2012 h 20000"/>
                  <a:gd name="T48" fmla="*/ 3931 w 20000"/>
                  <a:gd name="T49" fmla="*/ 1925 h 20000"/>
                  <a:gd name="T50" fmla="*/ 4178 w 20000"/>
                  <a:gd name="T51" fmla="*/ 1882 h 20000"/>
                  <a:gd name="T52" fmla="*/ 4587 w 20000"/>
                  <a:gd name="T53" fmla="*/ 1882 h 20000"/>
                  <a:gd name="T54" fmla="*/ 4956 w 20000"/>
                  <a:gd name="T55" fmla="*/ 1875 h 20000"/>
                  <a:gd name="T56" fmla="*/ 5345 w 20000"/>
                  <a:gd name="T57" fmla="*/ 1764 h 20000"/>
                  <a:gd name="T58" fmla="*/ 5365 w 20000"/>
                  <a:gd name="T59" fmla="*/ 1565 h 20000"/>
                  <a:gd name="T60" fmla="*/ 4792 w 20000"/>
                  <a:gd name="T61" fmla="*/ 1366 h 20000"/>
                  <a:gd name="T62" fmla="*/ 5365 w 20000"/>
                  <a:gd name="T63" fmla="*/ 1441 h 20000"/>
                  <a:gd name="T64" fmla="*/ 5897 w 20000"/>
                  <a:gd name="T65" fmla="*/ 1441 h 20000"/>
                  <a:gd name="T66" fmla="*/ 6307 w 20000"/>
                  <a:gd name="T67" fmla="*/ 1329 h 20000"/>
                  <a:gd name="T68" fmla="*/ 6327 w 20000"/>
                  <a:gd name="T69" fmla="*/ 1155 h 20000"/>
                  <a:gd name="T70" fmla="*/ 6246 w 20000"/>
                  <a:gd name="T71" fmla="*/ 1124 h 20000"/>
                  <a:gd name="T72" fmla="*/ 6164 w 20000"/>
                  <a:gd name="T73" fmla="*/ 1068 h 20000"/>
                  <a:gd name="T74" fmla="*/ 6164 w 20000"/>
                  <a:gd name="T75" fmla="*/ 950 h 20000"/>
                  <a:gd name="T76" fmla="*/ 6307 w 20000"/>
                  <a:gd name="T77" fmla="*/ 789 h 20000"/>
                  <a:gd name="T78" fmla="*/ 6164 w 20000"/>
                  <a:gd name="T79" fmla="*/ 633 h 20000"/>
                  <a:gd name="T80" fmla="*/ 5591 w 20000"/>
                  <a:gd name="T81" fmla="*/ 565 h 20000"/>
                  <a:gd name="T82" fmla="*/ 5038 w 20000"/>
                  <a:gd name="T83" fmla="*/ 602 h 20000"/>
                  <a:gd name="T84" fmla="*/ 5038 w 20000"/>
                  <a:gd name="T85" fmla="*/ 540 h 20000"/>
                  <a:gd name="T86" fmla="*/ 5304 w 20000"/>
                  <a:gd name="T87" fmla="*/ 367 h 20000"/>
                  <a:gd name="T88" fmla="*/ 5017 w 20000"/>
                  <a:gd name="T89" fmla="*/ 149 h 20000"/>
                  <a:gd name="T90" fmla="*/ 4219 w 20000"/>
                  <a:gd name="T91" fmla="*/ 137 h 20000"/>
                  <a:gd name="T92" fmla="*/ 3727 w 20000"/>
                  <a:gd name="T93" fmla="*/ 56 h 20000"/>
                  <a:gd name="T94" fmla="*/ 3010 w 20000"/>
                  <a:gd name="T95" fmla="*/ 6 h 20000"/>
                  <a:gd name="T96" fmla="*/ 2539 w 20000"/>
                  <a:gd name="T97" fmla="*/ 149 h 20000"/>
                  <a:gd name="T98" fmla="*/ 2539 w 20000"/>
                  <a:gd name="T99" fmla="*/ 429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7974" y="4182"/>
                    </a:moveTo>
                    <a:lnTo>
                      <a:pt x="7653" y="3455"/>
                    </a:lnTo>
                    <a:lnTo>
                      <a:pt x="7203" y="2788"/>
                    </a:lnTo>
                    <a:lnTo>
                      <a:pt x="6817" y="2303"/>
                    </a:lnTo>
                    <a:lnTo>
                      <a:pt x="6238" y="2000"/>
                    </a:lnTo>
                    <a:lnTo>
                      <a:pt x="5788" y="1697"/>
                    </a:lnTo>
                    <a:lnTo>
                      <a:pt x="5338" y="1515"/>
                    </a:lnTo>
                    <a:lnTo>
                      <a:pt x="4823" y="1515"/>
                    </a:lnTo>
                    <a:lnTo>
                      <a:pt x="4309" y="1697"/>
                    </a:lnTo>
                    <a:lnTo>
                      <a:pt x="3730" y="2000"/>
                    </a:lnTo>
                    <a:lnTo>
                      <a:pt x="3344" y="2364"/>
                    </a:lnTo>
                    <a:lnTo>
                      <a:pt x="2958" y="2848"/>
                    </a:lnTo>
                    <a:lnTo>
                      <a:pt x="2830" y="3455"/>
                    </a:lnTo>
                    <a:lnTo>
                      <a:pt x="2830" y="3879"/>
                    </a:lnTo>
                    <a:lnTo>
                      <a:pt x="2572" y="4242"/>
                    </a:lnTo>
                    <a:lnTo>
                      <a:pt x="2315" y="4727"/>
                    </a:lnTo>
                    <a:lnTo>
                      <a:pt x="1994" y="5030"/>
                    </a:lnTo>
                    <a:lnTo>
                      <a:pt x="1672" y="5333"/>
                    </a:lnTo>
                    <a:lnTo>
                      <a:pt x="1286" y="5515"/>
                    </a:lnTo>
                    <a:lnTo>
                      <a:pt x="900" y="5758"/>
                    </a:lnTo>
                    <a:lnTo>
                      <a:pt x="579" y="6121"/>
                    </a:lnTo>
                    <a:lnTo>
                      <a:pt x="322" y="6303"/>
                    </a:lnTo>
                    <a:lnTo>
                      <a:pt x="193" y="6667"/>
                    </a:lnTo>
                    <a:lnTo>
                      <a:pt x="0" y="7030"/>
                    </a:lnTo>
                    <a:lnTo>
                      <a:pt x="0" y="7394"/>
                    </a:lnTo>
                    <a:lnTo>
                      <a:pt x="0" y="7697"/>
                    </a:lnTo>
                    <a:lnTo>
                      <a:pt x="64" y="8182"/>
                    </a:lnTo>
                    <a:lnTo>
                      <a:pt x="257" y="8545"/>
                    </a:lnTo>
                    <a:lnTo>
                      <a:pt x="579" y="8909"/>
                    </a:lnTo>
                    <a:lnTo>
                      <a:pt x="900" y="9212"/>
                    </a:lnTo>
                    <a:lnTo>
                      <a:pt x="1350" y="9515"/>
                    </a:lnTo>
                    <a:lnTo>
                      <a:pt x="1865" y="9758"/>
                    </a:lnTo>
                    <a:lnTo>
                      <a:pt x="2444" y="9879"/>
                    </a:lnTo>
                    <a:lnTo>
                      <a:pt x="3151" y="9939"/>
                    </a:lnTo>
                    <a:lnTo>
                      <a:pt x="3794" y="10061"/>
                    </a:lnTo>
                    <a:lnTo>
                      <a:pt x="3344" y="10121"/>
                    </a:lnTo>
                    <a:lnTo>
                      <a:pt x="2894" y="10182"/>
                    </a:lnTo>
                    <a:lnTo>
                      <a:pt x="2444" y="10303"/>
                    </a:lnTo>
                    <a:lnTo>
                      <a:pt x="2058" y="10364"/>
                    </a:lnTo>
                    <a:lnTo>
                      <a:pt x="1479" y="10667"/>
                    </a:lnTo>
                    <a:lnTo>
                      <a:pt x="1093" y="10909"/>
                    </a:lnTo>
                    <a:lnTo>
                      <a:pt x="643" y="11212"/>
                    </a:lnTo>
                    <a:lnTo>
                      <a:pt x="450" y="11515"/>
                    </a:lnTo>
                    <a:lnTo>
                      <a:pt x="257" y="11939"/>
                    </a:lnTo>
                    <a:lnTo>
                      <a:pt x="64" y="12424"/>
                    </a:lnTo>
                    <a:lnTo>
                      <a:pt x="64" y="12909"/>
                    </a:lnTo>
                    <a:lnTo>
                      <a:pt x="257" y="13333"/>
                    </a:lnTo>
                    <a:lnTo>
                      <a:pt x="450" y="13697"/>
                    </a:lnTo>
                    <a:lnTo>
                      <a:pt x="643" y="13879"/>
                    </a:lnTo>
                    <a:lnTo>
                      <a:pt x="900" y="14242"/>
                    </a:lnTo>
                    <a:lnTo>
                      <a:pt x="1286" y="14606"/>
                    </a:lnTo>
                    <a:lnTo>
                      <a:pt x="1736" y="14727"/>
                    </a:lnTo>
                    <a:lnTo>
                      <a:pt x="2058" y="14970"/>
                    </a:lnTo>
                    <a:lnTo>
                      <a:pt x="2315" y="15152"/>
                    </a:lnTo>
                    <a:lnTo>
                      <a:pt x="2572" y="15394"/>
                    </a:lnTo>
                    <a:lnTo>
                      <a:pt x="2830" y="15697"/>
                    </a:lnTo>
                    <a:lnTo>
                      <a:pt x="2830" y="15758"/>
                    </a:lnTo>
                    <a:lnTo>
                      <a:pt x="2894" y="15818"/>
                    </a:lnTo>
                    <a:lnTo>
                      <a:pt x="2894" y="16000"/>
                    </a:lnTo>
                    <a:lnTo>
                      <a:pt x="2958" y="16242"/>
                    </a:lnTo>
                    <a:lnTo>
                      <a:pt x="3023" y="16485"/>
                    </a:lnTo>
                    <a:lnTo>
                      <a:pt x="3151" y="16667"/>
                    </a:lnTo>
                    <a:lnTo>
                      <a:pt x="3344" y="17212"/>
                    </a:lnTo>
                    <a:lnTo>
                      <a:pt x="3537" y="17636"/>
                    </a:lnTo>
                    <a:lnTo>
                      <a:pt x="3794" y="17939"/>
                    </a:lnTo>
                    <a:lnTo>
                      <a:pt x="4180" y="18242"/>
                    </a:lnTo>
                    <a:lnTo>
                      <a:pt x="4630" y="18364"/>
                    </a:lnTo>
                    <a:lnTo>
                      <a:pt x="4952" y="18364"/>
                    </a:lnTo>
                    <a:lnTo>
                      <a:pt x="5402" y="18364"/>
                    </a:lnTo>
                    <a:lnTo>
                      <a:pt x="5916" y="18242"/>
                    </a:lnTo>
                    <a:lnTo>
                      <a:pt x="6238" y="18061"/>
                    </a:lnTo>
                    <a:lnTo>
                      <a:pt x="6624" y="17879"/>
                    </a:lnTo>
                    <a:lnTo>
                      <a:pt x="6945" y="17636"/>
                    </a:lnTo>
                    <a:lnTo>
                      <a:pt x="7203" y="17394"/>
                    </a:lnTo>
                    <a:lnTo>
                      <a:pt x="7524" y="16970"/>
                    </a:lnTo>
                    <a:lnTo>
                      <a:pt x="7781" y="16606"/>
                    </a:lnTo>
                    <a:lnTo>
                      <a:pt x="8039" y="16121"/>
                    </a:lnTo>
                    <a:lnTo>
                      <a:pt x="8360" y="15697"/>
                    </a:lnTo>
                    <a:lnTo>
                      <a:pt x="8103" y="16061"/>
                    </a:lnTo>
                    <a:lnTo>
                      <a:pt x="8039" y="16485"/>
                    </a:lnTo>
                    <a:lnTo>
                      <a:pt x="7974" y="16788"/>
                    </a:lnTo>
                    <a:lnTo>
                      <a:pt x="7974" y="17152"/>
                    </a:lnTo>
                    <a:lnTo>
                      <a:pt x="7974" y="17515"/>
                    </a:lnTo>
                    <a:lnTo>
                      <a:pt x="8039" y="17879"/>
                    </a:lnTo>
                    <a:lnTo>
                      <a:pt x="8103" y="18061"/>
                    </a:lnTo>
                    <a:lnTo>
                      <a:pt x="8296" y="18485"/>
                    </a:lnTo>
                    <a:lnTo>
                      <a:pt x="8424" y="18788"/>
                    </a:lnTo>
                    <a:lnTo>
                      <a:pt x="8682" y="19152"/>
                    </a:lnTo>
                    <a:lnTo>
                      <a:pt x="8939" y="19455"/>
                    </a:lnTo>
                    <a:lnTo>
                      <a:pt x="9389" y="19697"/>
                    </a:lnTo>
                    <a:lnTo>
                      <a:pt x="9711" y="19879"/>
                    </a:lnTo>
                    <a:lnTo>
                      <a:pt x="10161" y="19939"/>
                    </a:lnTo>
                    <a:lnTo>
                      <a:pt x="10547" y="19939"/>
                    </a:lnTo>
                    <a:lnTo>
                      <a:pt x="10932" y="19879"/>
                    </a:lnTo>
                    <a:lnTo>
                      <a:pt x="11125" y="19697"/>
                    </a:lnTo>
                    <a:lnTo>
                      <a:pt x="11318" y="19636"/>
                    </a:lnTo>
                    <a:lnTo>
                      <a:pt x="11511" y="19455"/>
                    </a:lnTo>
                    <a:lnTo>
                      <a:pt x="11704" y="19333"/>
                    </a:lnTo>
                    <a:lnTo>
                      <a:pt x="12090" y="19030"/>
                    </a:lnTo>
                    <a:lnTo>
                      <a:pt x="12347" y="18788"/>
                    </a:lnTo>
                    <a:lnTo>
                      <a:pt x="12669" y="18606"/>
                    </a:lnTo>
                    <a:lnTo>
                      <a:pt x="12733" y="18545"/>
                    </a:lnTo>
                    <a:lnTo>
                      <a:pt x="12926" y="18485"/>
                    </a:lnTo>
                    <a:lnTo>
                      <a:pt x="13119" y="18364"/>
                    </a:lnTo>
                    <a:lnTo>
                      <a:pt x="13376" y="18364"/>
                    </a:lnTo>
                    <a:lnTo>
                      <a:pt x="13569" y="18364"/>
                    </a:lnTo>
                    <a:lnTo>
                      <a:pt x="13891" y="18364"/>
                    </a:lnTo>
                    <a:lnTo>
                      <a:pt x="14405" y="18364"/>
                    </a:lnTo>
                    <a:lnTo>
                      <a:pt x="14727" y="18364"/>
                    </a:lnTo>
                    <a:lnTo>
                      <a:pt x="15048" y="18364"/>
                    </a:lnTo>
                    <a:lnTo>
                      <a:pt x="15305" y="18364"/>
                    </a:lnTo>
                    <a:lnTo>
                      <a:pt x="15563" y="18303"/>
                    </a:lnTo>
                    <a:lnTo>
                      <a:pt x="15884" y="18061"/>
                    </a:lnTo>
                    <a:lnTo>
                      <a:pt x="16270" y="17879"/>
                    </a:lnTo>
                    <a:lnTo>
                      <a:pt x="16592" y="17515"/>
                    </a:lnTo>
                    <a:lnTo>
                      <a:pt x="16785" y="17212"/>
                    </a:lnTo>
                    <a:lnTo>
                      <a:pt x="16913" y="16667"/>
                    </a:lnTo>
                    <a:lnTo>
                      <a:pt x="16913" y="16242"/>
                    </a:lnTo>
                    <a:lnTo>
                      <a:pt x="16913" y="15758"/>
                    </a:lnTo>
                    <a:lnTo>
                      <a:pt x="16849" y="15273"/>
                    </a:lnTo>
                    <a:lnTo>
                      <a:pt x="16656" y="14848"/>
                    </a:lnTo>
                    <a:lnTo>
                      <a:pt x="16270" y="14303"/>
                    </a:lnTo>
                    <a:lnTo>
                      <a:pt x="15756" y="13818"/>
                    </a:lnTo>
                    <a:lnTo>
                      <a:pt x="15048" y="13333"/>
                    </a:lnTo>
                    <a:lnTo>
                      <a:pt x="15563" y="13576"/>
                    </a:lnTo>
                    <a:lnTo>
                      <a:pt x="16077" y="13818"/>
                    </a:lnTo>
                    <a:lnTo>
                      <a:pt x="16463" y="14000"/>
                    </a:lnTo>
                    <a:lnTo>
                      <a:pt x="16849" y="14061"/>
                    </a:lnTo>
                    <a:lnTo>
                      <a:pt x="17299" y="14121"/>
                    </a:lnTo>
                    <a:lnTo>
                      <a:pt x="17814" y="14121"/>
                    </a:lnTo>
                    <a:lnTo>
                      <a:pt x="18199" y="14121"/>
                    </a:lnTo>
                    <a:lnTo>
                      <a:pt x="18521" y="14061"/>
                    </a:lnTo>
                    <a:lnTo>
                      <a:pt x="18907" y="13879"/>
                    </a:lnTo>
                    <a:lnTo>
                      <a:pt x="19357" y="13697"/>
                    </a:lnTo>
                    <a:lnTo>
                      <a:pt x="19550" y="13333"/>
                    </a:lnTo>
                    <a:lnTo>
                      <a:pt x="19807" y="12970"/>
                    </a:lnTo>
                    <a:lnTo>
                      <a:pt x="19936" y="12667"/>
                    </a:lnTo>
                    <a:lnTo>
                      <a:pt x="19936" y="12182"/>
                    </a:lnTo>
                    <a:lnTo>
                      <a:pt x="19936" y="11758"/>
                    </a:lnTo>
                    <a:lnTo>
                      <a:pt x="19871" y="11273"/>
                    </a:lnTo>
                    <a:lnTo>
                      <a:pt x="19807" y="11212"/>
                    </a:lnTo>
                    <a:lnTo>
                      <a:pt x="19807" y="11091"/>
                    </a:lnTo>
                    <a:lnTo>
                      <a:pt x="19743" y="11030"/>
                    </a:lnTo>
                    <a:lnTo>
                      <a:pt x="19614" y="10970"/>
                    </a:lnTo>
                    <a:lnTo>
                      <a:pt x="19486" y="10727"/>
                    </a:lnTo>
                    <a:lnTo>
                      <a:pt x="19486" y="10667"/>
                    </a:lnTo>
                    <a:lnTo>
                      <a:pt x="19357" y="10485"/>
                    </a:lnTo>
                    <a:lnTo>
                      <a:pt x="19357" y="10424"/>
                    </a:lnTo>
                    <a:lnTo>
                      <a:pt x="19357" y="10364"/>
                    </a:lnTo>
                    <a:lnTo>
                      <a:pt x="19293" y="10061"/>
                    </a:lnTo>
                    <a:lnTo>
                      <a:pt x="19293" y="9636"/>
                    </a:lnTo>
                    <a:lnTo>
                      <a:pt x="19357" y="9273"/>
                    </a:lnTo>
                    <a:lnTo>
                      <a:pt x="19486" y="8909"/>
                    </a:lnTo>
                    <a:lnTo>
                      <a:pt x="19550" y="8545"/>
                    </a:lnTo>
                    <a:lnTo>
                      <a:pt x="19743" y="8182"/>
                    </a:lnTo>
                    <a:lnTo>
                      <a:pt x="19807" y="7697"/>
                    </a:lnTo>
                    <a:lnTo>
                      <a:pt x="19871" y="7333"/>
                    </a:lnTo>
                    <a:lnTo>
                      <a:pt x="19807" y="6970"/>
                    </a:lnTo>
                    <a:lnTo>
                      <a:pt x="19614" y="6485"/>
                    </a:lnTo>
                    <a:lnTo>
                      <a:pt x="19357" y="6182"/>
                    </a:lnTo>
                    <a:lnTo>
                      <a:pt x="18971" y="5879"/>
                    </a:lnTo>
                    <a:lnTo>
                      <a:pt x="18521" y="5697"/>
                    </a:lnTo>
                    <a:lnTo>
                      <a:pt x="18071" y="5515"/>
                    </a:lnTo>
                    <a:lnTo>
                      <a:pt x="17556" y="5515"/>
                    </a:lnTo>
                    <a:lnTo>
                      <a:pt x="16913" y="5515"/>
                    </a:lnTo>
                    <a:lnTo>
                      <a:pt x="16463" y="5576"/>
                    </a:lnTo>
                    <a:lnTo>
                      <a:pt x="16141" y="5758"/>
                    </a:lnTo>
                    <a:lnTo>
                      <a:pt x="15820" y="5879"/>
                    </a:lnTo>
                    <a:lnTo>
                      <a:pt x="15370" y="6000"/>
                    </a:lnTo>
                    <a:lnTo>
                      <a:pt x="14920" y="6182"/>
                    </a:lnTo>
                    <a:lnTo>
                      <a:pt x="15370" y="5697"/>
                    </a:lnTo>
                    <a:lnTo>
                      <a:pt x="15820" y="5273"/>
                    </a:lnTo>
                    <a:lnTo>
                      <a:pt x="16141" y="4848"/>
                    </a:lnTo>
                    <a:lnTo>
                      <a:pt x="16399" y="4303"/>
                    </a:lnTo>
                    <a:lnTo>
                      <a:pt x="16592" y="3939"/>
                    </a:lnTo>
                    <a:lnTo>
                      <a:pt x="16656" y="3576"/>
                    </a:lnTo>
                    <a:lnTo>
                      <a:pt x="16592" y="3091"/>
                    </a:lnTo>
                    <a:lnTo>
                      <a:pt x="16463" y="2727"/>
                    </a:lnTo>
                    <a:lnTo>
                      <a:pt x="16141" y="2000"/>
                    </a:lnTo>
                    <a:lnTo>
                      <a:pt x="15756" y="1455"/>
                    </a:lnTo>
                    <a:lnTo>
                      <a:pt x="15048" y="1212"/>
                    </a:lnTo>
                    <a:lnTo>
                      <a:pt x="14405" y="1212"/>
                    </a:lnTo>
                    <a:lnTo>
                      <a:pt x="13891" y="1212"/>
                    </a:lnTo>
                    <a:lnTo>
                      <a:pt x="13248" y="1333"/>
                    </a:lnTo>
                    <a:lnTo>
                      <a:pt x="12733" y="1212"/>
                    </a:lnTo>
                    <a:lnTo>
                      <a:pt x="12347" y="1091"/>
                    </a:lnTo>
                    <a:lnTo>
                      <a:pt x="12026" y="848"/>
                    </a:lnTo>
                    <a:lnTo>
                      <a:pt x="11704" y="545"/>
                    </a:lnTo>
                    <a:lnTo>
                      <a:pt x="11190" y="242"/>
                    </a:lnTo>
                    <a:lnTo>
                      <a:pt x="10675" y="0"/>
                    </a:lnTo>
                    <a:lnTo>
                      <a:pt x="10096" y="0"/>
                    </a:lnTo>
                    <a:lnTo>
                      <a:pt x="9453" y="61"/>
                    </a:lnTo>
                    <a:lnTo>
                      <a:pt x="8939" y="303"/>
                    </a:lnTo>
                    <a:lnTo>
                      <a:pt x="8553" y="545"/>
                    </a:lnTo>
                    <a:lnTo>
                      <a:pt x="8103" y="970"/>
                    </a:lnTo>
                    <a:lnTo>
                      <a:pt x="7974" y="1455"/>
                    </a:lnTo>
                    <a:lnTo>
                      <a:pt x="7781" y="2000"/>
                    </a:lnTo>
                    <a:lnTo>
                      <a:pt x="7781" y="2606"/>
                    </a:lnTo>
                    <a:lnTo>
                      <a:pt x="7781" y="3394"/>
                    </a:lnTo>
                    <a:lnTo>
                      <a:pt x="7974" y="418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988" y="2"/>
                <a:ext cx="19011" cy="14598"/>
              </a:xfrm>
              <a:custGeom>
                <a:avLst/>
                <a:gdLst>
                  <a:gd name="T0" fmla="*/ 7829 w 20000"/>
                  <a:gd name="T1" fmla="*/ 9438 h 20000"/>
                  <a:gd name="T2" fmla="*/ 5518 w 20000"/>
                  <a:gd name="T3" fmla="*/ 7768 h 20000"/>
                  <a:gd name="T4" fmla="*/ 3104 w 20000"/>
                  <a:gd name="T5" fmla="*/ 6226 h 20000"/>
                  <a:gd name="T6" fmla="*/ 1069 w 20000"/>
                  <a:gd name="T7" fmla="*/ 4670 h 20000"/>
                  <a:gd name="T8" fmla="*/ 34 w 20000"/>
                  <a:gd name="T9" fmla="*/ 3014 h 20000"/>
                  <a:gd name="T10" fmla="*/ 379 w 20000"/>
                  <a:gd name="T11" fmla="*/ 1372 h 20000"/>
                  <a:gd name="T12" fmla="*/ 2622 w 20000"/>
                  <a:gd name="T13" fmla="*/ 396 h 20000"/>
                  <a:gd name="T14" fmla="*/ 6035 w 20000"/>
                  <a:gd name="T15" fmla="*/ 0 h 20000"/>
                  <a:gd name="T16" fmla="*/ 9587 w 20000"/>
                  <a:gd name="T17" fmla="*/ 184 h 20000"/>
                  <a:gd name="T18" fmla="*/ 12346 w 20000"/>
                  <a:gd name="T19" fmla="*/ 877 h 20000"/>
                  <a:gd name="T20" fmla="*/ 13242 w 20000"/>
                  <a:gd name="T21" fmla="*/ 2151 h 20000"/>
                  <a:gd name="T22" fmla="*/ 12380 w 20000"/>
                  <a:gd name="T23" fmla="*/ 2901 h 20000"/>
                  <a:gd name="T24" fmla="*/ 10242 w 20000"/>
                  <a:gd name="T25" fmla="*/ 3071 h 20000"/>
                  <a:gd name="T26" fmla="*/ 8897 w 20000"/>
                  <a:gd name="T27" fmla="*/ 2433 h 20000"/>
                  <a:gd name="T28" fmla="*/ 10242 w 20000"/>
                  <a:gd name="T29" fmla="*/ 2080 h 20000"/>
                  <a:gd name="T30" fmla="*/ 10070 w 20000"/>
                  <a:gd name="T31" fmla="*/ 1500 h 20000"/>
                  <a:gd name="T32" fmla="*/ 8449 w 20000"/>
                  <a:gd name="T33" fmla="*/ 920 h 20000"/>
                  <a:gd name="T34" fmla="*/ 6312 w 20000"/>
                  <a:gd name="T35" fmla="*/ 609 h 20000"/>
                  <a:gd name="T36" fmla="*/ 4242 w 20000"/>
                  <a:gd name="T37" fmla="*/ 665 h 20000"/>
                  <a:gd name="T38" fmla="*/ 2517 w 20000"/>
                  <a:gd name="T39" fmla="*/ 1047 h 20000"/>
                  <a:gd name="T40" fmla="*/ 1449 w 20000"/>
                  <a:gd name="T41" fmla="*/ 1698 h 20000"/>
                  <a:gd name="T42" fmla="*/ 1241 w 20000"/>
                  <a:gd name="T43" fmla="*/ 2604 h 20000"/>
                  <a:gd name="T44" fmla="*/ 1862 w 20000"/>
                  <a:gd name="T45" fmla="*/ 3552 h 20000"/>
                  <a:gd name="T46" fmla="*/ 2966 w 20000"/>
                  <a:gd name="T47" fmla="*/ 4443 h 20000"/>
                  <a:gd name="T48" fmla="*/ 4552 w 20000"/>
                  <a:gd name="T49" fmla="*/ 5207 h 20000"/>
                  <a:gd name="T50" fmla="*/ 6241 w 20000"/>
                  <a:gd name="T51" fmla="*/ 5830 h 20000"/>
                  <a:gd name="T52" fmla="*/ 8035 w 20000"/>
                  <a:gd name="T53" fmla="*/ 6283 h 20000"/>
                  <a:gd name="T54" fmla="*/ 10759 w 20000"/>
                  <a:gd name="T55" fmla="*/ 6650 h 20000"/>
                  <a:gd name="T56" fmla="*/ 12621 w 20000"/>
                  <a:gd name="T57" fmla="*/ 6552 h 20000"/>
                  <a:gd name="T58" fmla="*/ 14243 w 20000"/>
                  <a:gd name="T59" fmla="*/ 5985 h 20000"/>
                  <a:gd name="T60" fmla="*/ 13932 w 20000"/>
                  <a:gd name="T61" fmla="*/ 5136 h 20000"/>
                  <a:gd name="T62" fmla="*/ 13449 w 20000"/>
                  <a:gd name="T63" fmla="*/ 4514 h 20000"/>
                  <a:gd name="T64" fmla="*/ 15175 w 20000"/>
                  <a:gd name="T65" fmla="*/ 4486 h 20000"/>
                  <a:gd name="T66" fmla="*/ 16726 w 20000"/>
                  <a:gd name="T67" fmla="*/ 4967 h 20000"/>
                  <a:gd name="T68" fmla="*/ 17726 w 20000"/>
                  <a:gd name="T69" fmla="*/ 5759 h 20000"/>
                  <a:gd name="T70" fmla="*/ 18037 w 20000"/>
                  <a:gd name="T71" fmla="*/ 6622 h 20000"/>
                  <a:gd name="T72" fmla="*/ 17588 w 20000"/>
                  <a:gd name="T73" fmla="*/ 7372 h 20000"/>
                  <a:gd name="T74" fmla="*/ 15864 w 20000"/>
                  <a:gd name="T75" fmla="*/ 7896 h 20000"/>
                  <a:gd name="T76" fmla="*/ 13001 w 20000"/>
                  <a:gd name="T77" fmla="*/ 8122 h 20000"/>
                  <a:gd name="T78" fmla="*/ 10139 w 20000"/>
                  <a:gd name="T79" fmla="*/ 7811 h 20000"/>
                  <a:gd name="T80" fmla="*/ 7276 w 20000"/>
                  <a:gd name="T81" fmla="*/ 7019 h 20000"/>
                  <a:gd name="T82" fmla="*/ 4484 w 20000"/>
                  <a:gd name="T83" fmla="*/ 5830 h 20000"/>
                  <a:gd name="T84" fmla="*/ 1724 w 20000"/>
                  <a:gd name="T85" fmla="*/ 4274 h 20000"/>
                  <a:gd name="T86" fmla="*/ 2517 w 20000"/>
                  <a:gd name="T87" fmla="*/ 4981 h 20000"/>
                  <a:gd name="T88" fmla="*/ 4242 w 20000"/>
                  <a:gd name="T89" fmla="*/ 6113 h 20000"/>
                  <a:gd name="T90" fmla="*/ 6346 w 20000"/>
                  <a:gd name="T91" fmla="*/ 7500 h 20000"/>
                  <a:gd name="T92" fmla="*/ 8242 w 20000"/>
                  <a:gd name="T93" fmla="*/ 8929 h 20000"/>
                  <a:gd name="T94" fmla="*/ 9104 w 20000"/>
                  <a:gd name="T95" fmla="*/ 10259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10076" y="19973"/>
                    </a:moveTo>
                    <a:lnTo>
                      <a:pt x="9427" y="18831"/>
                    </a:lnTo>
                    <a:lnTo>
                      <a:pt x="8664" y="17716"/>
                    </a:lnTo>
                    <a:lnTo>
                      <a:pt x="7824" y="16653"/>
                    </a:lnTo>
                    <a:lnTo>
                      <a:pt x="7023" y="15618"/>
                    </a:lnTo>
                    <a:lnTo>
                      <a:pt x="6107" y="14582"/>
                    </a:lnTo>
                    <a:lnTo>
                      <a:pt x="5229" y="13599"/>
                    </a:lnTo>
                    <a:lnTo>
                      <a:pt x="4313" y="12643"/>
                    </a:lnTo>
                    <a:lnTo>
                      <a:pt x="3435" y="11687"/>
                    </a:lnTo>
                    <a:lnTo>
                      <a:pt x="2710" y="10730"/>
                    </a:lnTo>
                    <a:lnTo>
                      <a:pt x="1947" y="9748"/>
                    </a:lnTo>
                    <a:lnTo>
                      <a:pt x="1183" y="8765"/>
                    </a:lnTo>
                    <a:lnTo>
                      <a:pt x="725" y="7756"/>
                    </a:lnTo>
                    <a:lnTo>
                      <a:pt x="305" y="6773"/>
                    </a:lnTo>
                    <a:lnTo>
                      <a:pt x="38" y="5657"/>
                    </a:lnTo>
                    <a:lnTo>
                      <a:pt x="0" y="4568"/>
                    </a:lnTo>
                    <a:lnTo>
                      <a:pt x="115" y="3426"/>
                    </a:lnTo>
                    <a:lnTo>
                      <a:pt x="420" y="2576"/>
                    </a:lnTo>
                    <a:lnTo>
                      <a:pt x="1031" y="1833"/>
                    </a:lnTo>
                    <a:lnTo>
                      <a:pt x="1908" y="1222"/>
                    </a:lnTo>
                    <a:lnTo>
                      <a:pt x="2901" y="744"/>
                    </a:lnTo>
                    <a:lnTo>
                      <a:pt x="4084" y="398"/>
                    </a:lnTo>
                    <a:lnTo>
                      <a:pt x="5305" y="133"/>
                    </a:lnTo>
                    <a:lnTo>
                      <a:pt x="6679" y="0"/>
                    </a:lnTo>
                    <a:lnTo>
                      <a:pt x="8015" y="0"/>
                    </a:lnTo>
                    <a:lnTo>
                      <a:pt x="9389" y="106"/>
                    </a:lnTo>
                    <a:lnTo>
                      <a:pt x="10611" y="345"/>
                    </a:lnTo>
                    <a:lnTo>
                      <a:pt x="11832" y="637"/>
                    </a:lnTo>
                    <a:lnTo>
                      <a:pt x="12824" y="1089"/>
                    </a:lnTo>
                    <a:lnTo>
                      <a:pt x="13664" y="1647"/>
                    </a:lnTo>
                    <a:lnTo>
                      <a:pt x="14313" y="2337"/>
                    </a:lnTo>
                    <a:lnTo>
                      <a:pt x="14656" y="3134"/>
                    </a:lnTo>
                    <a:lnTo>
                      <a:pt x="14656" y="4037"/>
                    </a:lnTo>
                    <a:lnTo>
                      <a:pt x="14504" y="4542"/>
                    </a:lnTo>
                    <a:lnTo>
                      <a:pt x="14160" y="5046"/>
                    </a:lnTo>
                    <a:lnTo>
                      <a:pt x="13702" y="5445"/>
                    </a:lnTo>
                    <a:lnTo>
                      <a:pt x="13130" y="5764"/>
                    </a:lnTo>
                    <a:lnTo>
                      <a:pt x="12366" y="5843"/>
                    </a:lnTo>
                    <a:lnTo>
                      <a:pt x="11336" y="5764"/>
                    </a:lnTo>
                    <a:lnTo>
                      <a:pt x="10229" y="5312"/>
                    </a:lnTo>
                    <a:lnTo>
                      <a:pt x="8893" y="4568"/>
                    </a:lnTo>
                    <a:lnTo>
                      <a:pt x="9847" y="4568"/>
                    </a:lnTo>
                    <a:lnTo>
                      <a:pt x="10534" y="4436"/>
                    </a:lnTo>
                    <a:lnTo>
                      <a:pt x="10992" y="4197"/>
                    </a:lnTo>
                    <a:lnTo>
                      <a:pt x="11336" y="3904"/>
                    </a:lnTo>
                    <a:lnTo>
                      <a:pt x="11450" y="3586"/>
                    </a:lnTo>
                    <a:lnTo>
                      <a:pt x="11412" y="3187"/>
                    </a:lnTo>
                    <a:lnTo>
                      <a:pt x="11145" y="2815"/>
                    </a:lnTo>
                    <a:lnTo>
                      <a:pt x="10763" y="2497"/>
                    </a:lnTo>
                    <a:lnTo>
                      <a:pt x="10076" y="2072"/>
                    </a:lnTo>
                    <a:lnTo>
                      <a:pt x="9351" y="1726"/>
                    </a:lnTo>
                    <a:lnTo>
                      <a:pt x="8550" y="1461"/>
                    </a:lnTo>
                    <a:lnTo>
                      <a:pt x="7710" y="1248"/>
                    </a:lnTo>
                    <a:lnTo>
                      <a:pt x="6985" y="1142"/>
                    </a:lnTo>
                    <a:lnTo>
                      <a:pt x="6145" y="1116"/>
                    </a:lnTo>
                    <a:lnTo>
                      <a:pt x="5420" y="1142"/>
                    </a:lnTo>
                    <a:lnTo>
                      <a:pt x="4695" y="1248"/>
                    </a:lnTo>
                    <a:lnTo>
                      <a:pt x="4008" y="1461"/>
                    </a:lnTo>
                    <a:lnTo>
                      <a:pt x="3359" y="1647"/>
                    </a:lnTo>
                    <a:lnTo>
                      <a:pt x="2786" y="1965"/>
                    </a:lnTo>
                    <a:lnTo>
                      <a:pt x="2290" y="2311"/>
                    </a:lnTo>
                    <a:lnTo>
                      <a:pt x="1947" y="2709"/>
                    </a:lnTo>
                    <a:lnTo>
                      <a:pt x="1603" y="3187"/>
                    </a:lnTo>
                    <a:lnTo>
                      <a:pt x="1374" y="3692"/>
                    </a:lnTo>
                    <a:lnTo>
                      <a:pt x="1336" y="4276"/>
                    </a:lnTo>
                    <a:lnTo>
                      <a:pt x="1374" y="4887"/>
                    </a:lnTo>
                    <a:lnTo>
                      <a:pt x="1527" y="5498"/>
                    </a:lnTo>
                    <a:lnTo>
                      <a:pt x="1794" y="6109"/>
                    </a:lnTo>
                    <a:lnTo>
                      <a:pt x="2061" y="6667"/>
                    </a:lnTo>
                    <a:lnTo>
                      <a:pt x="2405" y="7251"/>
                    </a:lnTo>
                    <a:lnTo>
                      <a:pt x="2863" y="7782"/>
                    </a:lnTo>
                    <a:lnTo>
                      <a:pt x="3282" y="8340"/>
                    </a:lnTo>
                    <a:lnTo>
                      <a:pt x="3893" y="8845"/>
                    </a:lnTo>
                    <a:lnTo>
                      <a:pt x="4389" y="9323"/>
                    </a:lnTo>
                    <a:lnTo>
                      <a:pt x="5038" y="9774"/>
                    </a:lnTo>
                    <a:lnTo>
                      <a:pt x="5649" y="10199"/>
                    </a:lnTo>
                    <a:lnTo>
                      <a:pt x="6298" y="10598"/>
                    </a:lnTo>
                    <a:lnTo>
                      <a:pt x="6908" y="10943"/>
                    </a:lnTo>
                    <a:lnTo>
                      <a:pt x="7557" y="11262"/>
                    </a:lnTo>
                    <a:lnTo>
                      <a:pt x="8206" y="11501"/>
                    </a:lnTo>
                    <a:lnTo>
                      <a:pt x="8893" y="11793"/>
                    </a:lnTo>
                    <a:lnTo>
                      <a:pt x="10038" y="12112"/>
                    </a:lnTo>
                    <a:lnTo>
                      <a:pt x="10992" y="12404"/>
                    </a:lnTo>
                    <a:lnTo>
                      <a:pt x="11908" y="12483"/>
                    </a:lnTo>
                    <a:lnTo>
                      <a:pt x="12634" y="12537"/>
                    </a:lnTo>
                    <a:lnTo>
                      <a:pt x="13282" y="12457"/>
                    </a:lnTo>
                    <a:lnTo>
                      <a:pt x="13969" y="12297"/>
                    </a:lnTo>
                    <a:lnTo>
                      <a:pt x="14580" y="12032"/>
                    </a:lnTo>
                    <a:lnTo>
                      <a:pt x="15344" y="11687"/>
                    </a:lnTo>
                    <a:lnTo>
                      <a:pt x="15763" y="11235"/>
                    </a:lnTo>
                    <a:lnTo>
                      <a:pt x="15840" y="10730"/>
                    </a:lnTo>
                    <a:lnTo>
                      <a:pt x="15687" y="10199"/>
                    </a:lnTo>
                    <a:lnTo>
                      <a:pt x="15420" y="9641"/>
                    </a:lnTo>
                    <a:lnTo>
                      <a:pt x="15076" y="9163"/>
                    </a:lnTo>
                    <a:lnTo>
                      <a:pt x="14847" y="8765"/>
                    </a:lnTo>
                    <a:lnTo>
                      <a:pt x="14885" y="8473"/>
                    </a:lnTo>
                    <a:lnTo>
                      <a:pt x="15420" y="8287"/>
                    </a:lnTo>
                    <a:lnTo>
                      <a:pt x="16107" y="8287"/>
                    </a:lnTo>
                    <a:lnTo>
                      <a:pt x="16794" y="8420"/>
                    </a:lnTo>
                    <a:lnTo>
                      <a:pt x="17443" y="8632"/>
                    </a:lnTo>
                    <a:lnTo>
                      <a:pt x="17977" y="8977"/>
                    </a:lnTo>
                    <a:lnTo>
                      <a:pt x="18511" y="9323"/>
                    </a:lnTo>
                    <a:lnTo>
                      <a:pt x="18969" y="9748"/>
                    </a:lnTo>
                    <a:lnTo>
                      <a:pt x="19313" y="10252"/>
                    </a:lnTo>
                    <a:lnTo>
                      <a:pt x="19618" y="10810"/>
                    </a:lnTo>
                    <a:lnTo>
                      <a:pt x="19809" y="11341"/>
                    </a:lnTo>
                    <a:lnTo>
                      <a:pt x="19962" y="11873"/>
                    </a:lnTo>
                    <a:lnTo>
                      <a:pt x="19962" y="12430"/>
                    </a:lnTo>
                    <a:lnTo>
                      <a:pt x="19924" y="12935"/>
                    </a:lnTo>
                    <a:lnTo>
                      <a:pt x="19771" y="13413"/>
                    </a:lnTo>
                    <a:lnTo>
                      <a:pt x="19466" y="13838"/>
                    </a:lnTo>
                    <a:lnTo>
                      <a:pt x="19122" y="14183"/>
                    </a:lnTo>
                    <a:lnTo>
                      <a:pt x="18626" y="14502"/>
                    </a:lnTo>
                    <a:lnTo>
                      <a:pt x="17557" y="14821"/>
                    </a:lnTo>
                    <a:lnTo>
                      <a:pt x="16527" y="15113"/>
                    </a:lnTo>
                    <a:lnTo>
                      <a:pt x="15458" y="15246"/>
                    </a:lnTo>
                    <a:lnTo>
                      <a:pt x="14389" y="15246"/>
                    </a:lnTo>
                    <a:lnTo>
                      <a:pt x="13321" y="15166"/>
                    </a:lnTo>
                    <a:lnTo>
                      <a:pt x="12328" y="14954"/>
                    </a:lnTo>
                    <a:lnTo>
                      <a:pt x="11221" y="14661"/>
                    </a:lnTo>
                    <a:lnTo>
                      <a:pt x="10191" y="14263"/>
                    </a:lnTo>
                    <a:lnTo>
                      <a:pt x="9160" y="13811"/>
                    </a:lnTo>
                    <a:lnTo>
                      <a:pt x="8053" y="13174"/>
                    </a:lnTo>
                    <a:lnTo>
                      <a:pt x="7061" y="12537"/>
                    </a:lnTo>
                    <a:lnTo>
                      <a:pt x="5992" y="11793"/>
                    </a:lnTo>
                    <a:lnTo>
                      <a:pt x="4962" y="10943"/>
                    </a:lnTo>
                    <a:lnTo>
                      <a:pt x="3931" y="10040"/>
                    </a:lnTo>
                    <a:lnTo>
                      <a:pt x="2901" y="9084"/>
                    </a:lnTo>
                    <a:lnTo>
                      <a:pt x="1908" y="8021"/>
                    </a:lnTo>
                    <a:lnTo>
                      <a:pt x="2023" y="8393"/>
                    </a:lnTo>
                    <a:lnTo>
                      <a:pt x="2290" y="8818"/>
                    </a:lnTo>
                    <a:lnTo>
                      <a:pt x="2786" y="9349"/>
                    </a:lnTo>
                    <a:lnTo>
                      <a:pt x="3282" y="10013"/>
                    </a:lnTo>
                    <a:lnTo>
                      <a:pt x="3969" y="10730"/>
                    </a:lnTo>
                    <a:lnTo>
                      <a:pt x="4695" y="11474"/>
                    </a:lnTo>
                    <a:lnTo>
                      <a:pt x="5458" y="12324"/>
                    </a:lnTo>
                    <a:lnTo>
                      <a:pt x="6298" y="13174"/>
                    </a:lnTo>
                    <a:lnTo>
                      <a:pt x="7023" y="14077"/>
                    </a:lnTo>
                    <a:lnTo>
                      <a:pt x="7710" y="15007"/>
                    </a:lnTo>
                    <a:lnTo>
                      <a:pt x="8473" y="15857"/>
                    </a:lnTo>
                    <a:lnTo>
                      <a:pt x="9122" y="16760"/>
                    </a:lnTo>
                    <a:lnTo>
                      <a:pt x="9542" y="17636"/>
                    </a:lnTo>
                    <a:lnTo>
                      <a:pt x="9885" y="18459"/>
                    </a:lnTo>
                    <a:lnTo>
                      <a:pt x="10076" y="19256"/>
                    </a:lnTo>
                    <a:lnTo>
                      <a:pt x="10076" y="1997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40"/>
              <p:cNvSpPr>
                <a:spLocks/>
              </p:cNvSpPr>
              <p:nvPr/>
            </p:nvSpPr>
            <p:spPr bwMode="auto">
              <a:xfrm>
                <a:off x="3379" y="3224"/>
                <a:ext cx="9330" cy="4325"/>
              </a:xfrm>
              <a:custGeom>
                <a:avLst/>
                <a:gdLst>
                  <a:gd name="T0" fmla="*/ 0 w 20000"/>
                  <a:gd name="T1" fmla="*/ 21 h 20000"/>
                  <a:gd name="T2" fmla="*/ 203 w 20000"/>
                  <a:gd name="T3" fmla="*/ 193 h 20000"/>
                  <a:gd name="T4" fmla="*/ 491 w 20000"/>
                  <a:gd name="T5" fmla="*/ 348 h 20000"/>
                  <a:gd name="T6" fmla="*/ 881 w 20000"/>
                  <a:gd name="T7" fmla="*/ 487 h 20000"/>
                  <a:gd name="T8" fmla="*/ 1270 w 20000"/>
                  <a:gd name="T9" fmla="*/ 608 h 20000"/>
                  <a:gd name="T10" fmla="*/ 1711 w 20000"/>
                  <a:gd name="T11" fmla="*/ 709 h 20000"/>
                  <a:gd name="T12" fmla="*/ 2134 w 20000"/>
                  <a:gd name="T13" fmla="*/ 797 h 20000"/>
                  <a:gd name="T14" fmla="*/ 2608 w 20000"/>
                  <a:gd name="T15" fmla="*/ 860 h 20000"/>
                  <a:gd name="T16" fmla="*/ 3049 w 20000"/>
                  <a:gd name="T17" fmla="*/ 906 h 20000"/>
                  <a:gd name="T18" fmla="*/ 3438 w 20000"/>
                  <a:gd name="T19" fmla="*/ 931 h 20000"/>
                  <a:gd name="T20" fmla="*/ 3794 w 20000"/>
                  <a:gd name="T21" fmla="*/ 931 h 20000"/>
                  <a:gd name="T22" fmla="*/ 4065 w 20000"/>
                  <a:gd name="T23" fmla="*/ 906 h 20000"/>
                  <a:gd name="T24" fmla="*/ 4251 w 20000"/>
                  <a:gd name="T25" fmla="*/ 856 h 20000"/>
                  <a:gd name="T26" fmla="*/ 4336 w 20000"/>
                  <a:gd name="T27" fmla="*/ 780 h 20000"/>
                  <a:gd name="T28" fmla="*/ 4318 w 20000"/>
                  <a:gd name="T29" fmla="*/ 679 h 20000"/>
                  <a:gd name="T30" fmla="*/ 4149 w 20000"/>
                  <a:gd name="T31" fmla="*/ 549 h 20000"/>
                  <a:gd name="T32" fmla="*/ 3828 w 20000"/>
                  <a:gd name="T33" fmla="*/ 394 h 20000"/>
                  <a:gd name="T34" fmla="*/ 3844 w 20000"/>
                  <a:gd name="T35" fmla="*/ 398 h 20000"/>
                  <a:gd name="T36" fmla="*/ 3844 w 20000"/>
                  <a:gd name="T37" fmla="*/ 415 h 20000"/>
                  <a:gd name="T38" fmla="*/ 3878 w 20000"/>
                  <a:gd name="T39" fmla="*/ 445 h 20000"/>
                  <a:gd name="T40" fmla="*/ 3844 w 20000"/>
                  <a:gd name="T41" fmla="*/ 474 h 20000"/>
                  <a:gd name="T42" fmla="*/ 3794 w 20000"/>
                  <a:gd name="T43" fmla="*/ 512 h 20000"/>
                  <a:gd name="T44" fmla="*/ 3658 w 20000"/>
                  <a:gd name="T45" fmla="*/ 549 h 20000"/>
                  <a:gd name="T46" fmla="*/ 3421 w 20000"/>
                  <a:gd name="T47" fmla="*/ 600 h 20000"/>
                  <a:gd name="T48" fmla="*/ 3082 w 20000"/>
                  <a:gd name="T49" fmla="*/ 642 h 20000"/>
                  <a:gd name="T50" fmla="*/ 2896 w 20000"/>
                  <a:gd name="T51" fmla="*/ 650 h 20000"/>
                  <a:gd name="T52" fmla="*/ 2676 w 20000"/>
                  <a:gd name="T53" fmla="*/ 642 h 20000"/>
                  <a:gd name="T54" fmla="*/ 2422 w 20000"/>
                  <a:gd name="T55" fmla="*/ 608 h 20000"/>
                  <a:gd name="T56" fmla="*/ 2134 w 20000"/>
                  <a:gd name="T57" fmla="*/ 566 h 20000"/>
                  <a:gd name="T58" fmla="*/ 1897 w 20000"/>
                  <a:gd name="T59" fmla="*/ 508 h 20000"/>
                  <a:gd name="T60" fmla="*/ 1609 w 20000"/>
                  <a:gd name="T61" fmla="*/ 445 h 20000"/>
                  <a:gd name="T62" fmla="*/ 1372 w 20000"/>
                  <a:gd name="T63" fmla="*/ 369 h 20000"/>
                  <a:gd name="T64" fmla="*/ 1101 w 20000"/>
                  <a:gd name="T65" fmla="*/ 302 h 20000"/>
                  <a:gd name="T66" fmla="*/ 881 w 20000"/>
                  <a:gd name="T67" fmla="*/ 226 h 20000"/>
                  <a:gd name="T68" fmla="*/ 627 w 20000"/>
                  <a:gd name="T69" fmla="*/ 163 h 20000"/>
                  <a:gd name="T70" fmla="*/ 440 w 20000"/>
                  <a:gd name="T71" fmla="*/ 101 h 20000"/>
                  <a:gd name="T72" fmla="*/ 254 w 20000"/>
                  <a:gd name="T73" fmla="*/ 50 h 20000"/>
                  <a:gd name="T74" fmla="*/ 118 w 20000"/>
                  <a:gd name="T75" fmla="*/ 17 h 20000"/>
                  <a:gd name="T76" fmla="*/ 34 w 20000"/>
                  <a:gd name="T77" fmla="*/ 0 h 20000"/>
                  <a:gd name="T78" fmla="*/ 0 w 20000"/>
                  <a:gd name="T79" fmla="*/ 0 h 20000"/>
                  <a:gd name="T80" fmla="*/ 0 w 20000"/>
                  <a:gd name="T81" fmla="*/ 21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0" y="448"/>
                    </a:moveTo>
                    <a:lnTo>
                      <a:pt x="934" y="4126"/>
                    </a:lnTo>
                    <a:lnTo>
                      <a:pt x="2257" y="7444"/>
                    </a:lnTo>
                    <a:lnTo>
                      <a:pt x="4047" y="10404"/>
                    </a:lnTo>
                    <a:lnTo>
                      <a:pt x="5837" y="13004"/>
                    </a:lnTo>
                    <a:lnTo>
                      <a:pt x="7860" y="15157"/>
                    </a:lnTo>
                    <a:lnTo>
                      <a:pt x="9805" y="17040"/>
                    </a:lnTo>
                    <a:lnTo>
                      <a:pt x="11984" y="18386"/>
                    </a:lnTo>
                    <a:lnTo>
                      <a:pt x="14008" y="19372"/>
                    </a:lnTo>
                    <a:lnTo>
                      <a:pt x="15798" y="19910"/>
                    </a:lnTo>
                    <a:lnTo>
                      <a:pt x="17432" y="19910"/>
                    </a:lnTo>
                    <a:lnTo>
                      <a:pt x="18677" y="19372"/>
                    </a:lnTo>
                    <a:lnTo>
                      <a:pt x="19533" y="18296"/>
                    </a:lnTo>
                    <a:lnTo>
                      <a:pt x="19922" y="16682"/>
                    </a:lnTo>
                    <a:lnTo>
                      <a:pt x="19844" y="14529"/>
                    </a:lnTo>
                    <a:lnTo>
                      <a:pt x="19066" y="11749"/>
                    </a:lnTo>
                    <a:lnTo>
                      <a:pt x="17588" y="8430"/>
                    </a:lnTo>
                    <a:lnTo>
                      <a:pt x="17665" y="8520"/>
                    </a:lnTo>
                    <a:lnTo>
                      <a:pt x="17665" y="8879"/>
                    </a:lnTo>
                    <a:lnTo>
                      <a:pt x="17821" y="9507"/>
                    </a:lnTo>
                    <a:lnTo>
                      <a:pt x="17665" y="10135"/>
                    </a:lnTo>
                    <a:lnTo>
                      <a:pt x="17432" y="10942"/>
                    </a:lnTo>
                    <a:lnTo>
                      <a:pt x="16809" y="11749"/>
                    </a:lnTo>
                    <a:lnTo>
                      <a:pt x="15720" y="12825"/>
                    </a:lnTo>
                    <a:lnTo>
                      <a:pt x="14163" y="13722"/>
                    </a:lnTo>
                    <a:lnTo>
                      <a:pt x="13307" y="13901"/>
                    </a:lnTo>
                    <a:lnTo>
                      <a:pt x="12296" y="13722"/>
                    </a:lnTo>
                    <a:lnTo>
                      <a:pt x="11128" y="13004"/>
                    </a:lnTo>
                    <a:lnTo>
                      <a:pt x="9805" y="12108"/>
                    </a:lnTo>
                    <a:lnTo>
                      <a:pt x="8716" y="10852"/>
                    </a:lnTo>
                    <a:lnTo>
                      <a:pt x="7393" y="9507"/>
                    </a:lnTo>
                    <a:lnTo>
                      <a:pt x="6304" y="7892"/>
                    </a:lnTo>
                    <a:lnTo>
                      <a:pt x="5058" y="6457"/>
                    </a:lnTo>
                    <a:lnTo>
                      <a:pt x="4047" y="4843"/>
                    </a:lnTo>
                    <a:lnTo>
                      <a:pt x="2879" y="3498"/>
                    </a:lnTo>
                    <a:lnTo>
                      <a:pt x="2023" y="2152"/>
                    </a:lnTo>
                    <a:lnTo>
                      <a:pt x="1167" y="1076"/>
                    </a:lnTo>
                    <a:lnTo>
                      <a:pt x="545" y="359"/>
                    </a:lnTo>
                    <a:lnTo>
                      <a:pt x="156" y="0"/>
                    </a:lnTo>
                    <a:lnTo>
                      <a:pt x="0" y="0"/>
                    </a:lnTo>
                    <a:lnTo>
                      <a:pt x="0" y="44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2" y="6192"/>
                <a:ext cx="6102" cy="8592"/>
              </a:xfrm>
              <a:custGeom>
                <a:avLst/>
                <a:gdLst>
                  <a:gd name="T0" fmla="*/ 532 w 20000"/>
                  <a:gd name="T1" fmla="*/ 0 h 20000"/>
                  <a:gd name="T2" fmla="*/ 587 w 20000"/>
                  <a:gd name="T3" fmla="*/ 100 h 20000"/>
                  <a:gd name="T4" fmla="*/ 621 w 20000"/>
                  <a:gd name="T5" fmla="*/ 192 h 20000"/>
                  <a:gd name="T6" fmla="*/ 687 w 20000"/>
                  <a:gd name="T7" fmla="*/ 283 h 20000"/>
                  <a:gd name="T8" fmla="*/ 731 w 20000"/>
                  <a:gd name="T9" fmla="*/ 366 h 20000"/>
                  <a:gd name="T10" fmla="*/ 798 w 20000"/>
                  <a:gd name="T11" fmla="*/ 475 h 20000"/>
                  <a:gd name="T12" fmla="*/ 853 w 20000"/>
                  <a:gd name="T13" fmla="*/ 575 h 20000"/>
                  <a:gd name="T14" fmla="*/ 953 w 20000"/>
                  <a:gd name="T15" fmla="*/ 675 h 20000"/>
                  <a:gd name="T16" fmla="*/ 1053 w 20000"/>
                  <a:gd name="T17" fmla="*/ 800 h 20000"/>
                  <a:gd name="T18" fmla="*/ 1452 w 20000"/>
                  <a:gd name="T19" fmla="*/ 1342 h 20000"/>
                  <a:gd name="T20" fmla="*/ 1695 w 20000"/>
                  <a:gd name="T21" fmla="*/ 1841 h 20000"/>
                  <a:gd name="T22" fmla="*/ 1828 w 20000"/>
                  <a:gd name="T23" fmla="*/ 2275 h 20000"/>
                  <a:gd name="T24" fmla="*/ 1851 w 20000"/>
                  <a:gd name="T25" fmla="*/ 2658 h 20000"/>
                  <a:gd name="T26" fmla="*/ 1795 w 20000"/>
                  <a:gd name="T27" fmla="*/ 2983 h 20000"/>
                  <a:gd name="T28" fmla="*/ 1662 w 20000"/>
                  <a:gd name="T29" fmla="*/ 3233 h 20000"/>
                  <a:gd name="T30" fmla="*/ 1496 w 20000"/>
                  <a:gd name="T31" fmla="*/ 3450 h 20000"/>
                  <a:gd name="T32" fmla="*/ 1263 w 20000"/>
                  <a:gd name="T33" fmla="*/ 3583 h 20000"/>
                  <a:gd name="T34" fmla="*/ 1019 w 20000"/>
                  <a:gd name="T35" fmla="*/ 3674 h 20000"/>
                  <a:gd name="T36" fmla="*/ 765 w 20000"/>
                  <a:gd name="T37" fmla="*/ 3683 h 20000"/>
                  <a:gd name="T38" fmla="*/ 554 w 20000"/>
                  <a:gd name="T39" fmla="*/ 3641 h 20000"/>
                  <a:gd name="T40" fmla="*/ 321 w 20000"/>
                  <a:gd name="T41" fmla="*/ 3524 h 20000"/>
                  <a:gd name="T42" fmla="*/ 155 w 20000"/>
                  <a:gd name="T43" fmla="*/ 3341 h 20000"/>
                  <a:gd name="T44" fmla="*/ 44 w 20000"/>
                  <a:gd name="T45" fmla="*/ 3091 h 20000"/>
                  <a:gd name="T46" fmla="*/ 0 w 20000"/>
                  <a:gd name="T47" fmla="*/ 2758 h 20000"/>
                  <a:gd name="T48" fmla="*/ 56 w 20000"/>
                  <a:gd name="T49" fmla="*/ 2375 h 20000"/>
                  <a:gd name="T50" fmla="*/ 67 w 20000"/>
                  <a:gd name="T51" fmla="*/ 2400 h 20000"/>
                  <a:gd name="T52" fmla="*/ 122 w 20000"/>
                  <a:gd name="T53" fmla="*/ 2450 h 20000"/>
                  <a:gd name="T54" fmla="*/ 189 w 20000"/>
                  <a:gd name="T55" fmla="*/ 2516 h 20000"/>
                  <a:gd name="T56" fmla="*/ 233 w 20000"/>
                  <a:gd name="T57" fmla="*/ 2558 h 20000"/>
                  <a:gd name="T58" fmla="*/ 288 w 20000"/>
                  <a:gd name="T59" fmla="*/ 2608 h 20000"/>
                  <a:gd name="T60" fmla="*/ 355 w 20000"/>
                  <a:gd name="T61" fmla="*/ 2641 h 20000"/>
                  <a:gd name="T62" fmla="*/ 443 w 20000"/>
                  <a:gd name="T63" fmla="*/ 2683 h 20000"/>
                  <a:gd name="T64" fmla="*/ 565 w 20000"/>
                  <a:gd name="T65" fmla="*/ 2708 h 20000"/>
                  <a:gd name="T66" fmla="*/ 654 w 20000"/>
                  <a:gd name="T67" fmla="*/ 2725 h 20000"/>
                  <a:gd name="T68" fmla="*/ 765 w 20000"/>
                  <a:gd name="T69" fmla="*/ 2725 h 20000"/>
                  <a:gd name="T70" fmla="*/ 887 w 20000"/>
                  <a:gd name="T71" fmla="*/ 2708 h 20000"/>
                  <a:gd name="T72" fmla="*/ 997 w 20000"/>
                  <a:gd name="T73" fmla="*/ 2675 h 20000"/>
                  <a:gd name="T74" fmla="*/ 1119 w 20000"/>
                  <a:gd name="T75" fmla="*/ 2575 h 20000"/>
                  <a:gd name="T76" fmla="*/ 1197 w 20000"/>
                  <a:gd name="T77" fmla="*/ 2466 h 20000"/>
                  <a:gd name="T78" fmla="*/ 1241 w 20000"/>
                  <a:gd name="T79" fmla="*/ 2333 h 20000"/>
                  <a:gd name="T80" fmla="*/ 1241 w 20000"/>
                  <a:gd name="T81" fmla="*/ 2175 h 20000"/>
                  <a:gd name="T82" fmla="*/ 1208 w 20000"/>
                  <a:gd name="T83" fmla="*/ 2000 h 20000"/>
                  <a:gd name="T84" fmla="*/ 1164 w 20000"/>
                  <a:gd name="T85" fmla="*/ 1808 h 20000"/>
                  <a:gd name="T86" fmla="*/ 1097 w 20000"/>
                  <a:gd name="T87" fmla="*/ 1616 h 20000"/>
                  <a:gd name="T88" fmla="*/ 1008 w 20000"/>
                  <a:gd name="T89" fmla="*/ 1408 h 20000"/>
                  <a:gd name="T90" fmla="*/ 909 w 20000"/>
                  <a:gd name="T91" fmla="*/ 1208 h 20000"/>
                  <a:gd name="T92" fmla="*/ 820 w 20000"/>
                  <a:gd name="T93" fmla="*/ 1008 h 20000"/>
                  <a:gd name="T94" fmla="*/ 731 w 20000"/>
                  <a:gd name="T95" fmla="*/ 817 h 20000"/>
                  <a:gd name="T96" fmla="*/ 643 w 20000"/>
                  <a:gd name="T97" fmla="*/ 625 h 20000"/>
                  <a:gd name="T98" fmla="*/ 587 w 20000"/>
                  <a:gd name="T99" fmla="*/ 442 h 20000"/>
                  <a:gd name="T100" fmla="*/ 554 w 20000"/>
                  <a:gd name="T101" fmla="*/ 275 h 20000"/>
                  <a:gd name="T102" fmla="*/ 521 w 20000"/>
                  <a:gd name="T103" fmla="*/ 125 h 20000"/>
                  <a:gd name="T104" fmla="*/ 532 w 20000"/>
                  <a:gd name="T105" fmla="*/ 0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5714" y="0"/>
                    </a:moveTo>
                    <a:lnTo>
                      <a:pt x="6310" y="542"/>
                    </a:lnTo>
                    <a:lnTo>
                      <a:pt x="6667" y="1038"/>
                    </a:lnTo>
                    <a:lnTo>
                      <a:pt x="7381" y="1535"/>
                    </a:lnTo>
                    <a:lnTo>
                      <a:pt x="7857" y="1986"/>
                    </a:lnTo>
                    <a:lnTo>
                      <a:pt x="8571" y="2573"/>
                    </a:lnTo>
                    <a:lnTo>
                      <a:pt x="9167" y="3115"/>
                    </a:lnTo>
                    <a:lnTo>
                      <a:pt x="10238" y="3657"/>
                    </a:lnTo>
                    <a:lnTo>
                      <a:pt x="11310" y="4334"/>
                    </a:lnTo>
                    <a:lnTo>
                      <a:pt x="15595" y="7269"/>
                    </a:lnTo>
                    <a:lnTo>
                      <a:pt x="18214" y="9977"/>
                    </a:lnTo>
                    <a:lnTo>
                      <a:pt x="19643" y="12325"/>
                    </a:lnTo>
                    <a:lnTo>
                      <a:pt x="19881" y="14402"/>
                    </a:lnTo>
                    <a:lnTo>
                      <a:pt x="19286" y="16163"/>
                    </a:lnTo>
                    <a:lnTo>
                      <a:pt x="17857" y="17517"/>
                    </a:lnTo>
                    <a:lnTo>
                      <a:pt x="16071" y="18691"/>
                    </a:lnTo>
                    <a:lnTo>
                      <a:pt x="13571" y="19413"/>
                    </a:lnTo>
                    <a:lnTo>
                      <a:pt x="10952" y="19910"/>
                    </a:lnTo>
                    <a:lnTo>
                      <a:pt x="8214" y="19955"/>
                    </a:lnTo>
                    <a:lnTo>
                      <a:pt x="5952" y="19729"/>
                    </a:lnTo>
                    <a:lnTo>
                      <a:pt x="3452" y="19097"/>
                    </a:lnTo>
                    <a:lnTo>
                      <a:pt x="1667" y="18104"/>
                    </a:lnTo>
                    <a:lnTo>
                      <a:pt x="476" y="16749"/>
                    </a:lnTo>
                    <a:lnTo>
                      <a:pt x="0" y="14944"/>
                    </a:lnTo>
                    <a:lnTo>
                      <a:pt x="595" y="12867"/>
                    </a:lnTo>
                    <a:lnTo>
                      <a:pt x="714" y="13002"/>
                    </a:lnTo>
                    <a:lnTo>
                      <a:pt x="1310" y="13273"/>
                    </a:lnTo>
                    <a:lnTo>
                      <a:pt x="2024" y="13634"/>
                    </a:lnTo>
                    <a:lnTo>
                      <a:pt x="2500" y="13860"/>
                    </a:lnTo>
                    <a:lnTo>
                      <a:pt x="3095" y="14131"/>
                    </a:lnTo>
                    <a:lnTo>
                      <a:pt x="3810" y="14312"/>
                    </a:lnTo>
                    <a:lnTo>
                      <a:pt x="4762" y="14537"/>
                    </a:lnTo>
                    <a:lnTo>
                      <a:pt x="6071" y="14673"/>
                    </a:lnTo>
                    <a:lnTo>
                      <a:pt x="7024" y="14763"/>
                    </a:lnTo>
                    <a:lnTo>
                      <a:pt x="8214" y="14763"/>
                    </a:lnTo>
                    <a:lnTo>
                      <a:pt x="9524" y="14673"/>
                    </a:lnTo>
                    <a:lnTo>
                      <a:pt x="10714" y="14492"/>
                    </a:lnTo>
                    <a:lnTo>
                      <a:pt x="12024" y="13950"/>
                    </a:lnTo>
                    <a:lnTo>
                      <a:pt x="12857" y="13363"/>
                    </a:lnTo>
                    <a:lnTo>
                      <a:pt x="13333" y="12641"/>
                    </a:lnTo>
                    <a:lnTo>
                      <a:pt x="13333" y="11783"/>
                    </a:lnTo>
                    <a:lnTo>
                      <a:pt x="12976" y="10835"/>
                    </a:lnTo>
                    <a:lnTo>
                      <a:pt x="12500" y="9797"/>
                    </a:lnTo>
                    <a:lnTo>
                      <a:pt x="11786" y="8758"/>
                    </a:lnTo>
                    <a:lnTo>
                      <a:pt x="10833" y="7630"/>
                    </a:lnTo>
                    <a:lnTo>
                      <a:pt x="9762" y="6546"/>
                    </a:lnTo>
                    <a:lnTo>
                      <a:pt x="8810" y="5463"/>
                    </a:lnTo>
                    <a:lnTo>
                      <a:pt x="7857" y="4424"/>
                    </a:lnTo>
                    <a:lnTo>
                      <a:pt x="6905" y="3386"/>
                    </a:lnTo>
                    <a:lnTo>
                      <a:pt x="6310" y="2393"/>
                    </a:lnTo>
                    <a:lnTo>
                      <a:pt x="5952" y="1490"/>
                    </a:lnTo>
                    <a:lnTo>
                      <a:pt x="5595" y="677"/>
                    </a:lnTo>
                    <a:lnTo>
                      <a:pt x="5714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18810" y="18584"/>
              <a:ext cx="1197" cy="1415"/>
              <a:chOff x="2" y="0"/>
              <a:chExt cx="20012" cy="20001"/>
            </a:xfrm>
            <a:grpFill/>
          </p:grpSpPr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5987" y="2191"/>
                <a:ext cx="3812" cy="2233"/>
              </a:xfrm>
              <a:custGeom>
                <a:avLst/>
                <a:gdLst>
                  <a:gd name="T0" fmla="*/ 443 w 20000"/>
                  <a:gd name="T1" fmla="*/ 197 h 20000"/>
                  <a:gd name="T2" fmla="*/ 443 w 20000"/>
                  <a:gd name="T3" fmla="*/ 225 h 20000"/>
                  <a:gd name="T4" fmla="*/ 381 w 20000"/>
                  <a:gd name="T5" fmla="*/ 232 h 20000"/>
                  <a:gd name="T6" fmla="*/ 353 w 20000"/>
                  <a:gd name="T7" fmla="*/ 199 h 20000"/>
                  <a:gd name="T8" fmla="*/ 298 w 20000"/>
                  <a:gd name="T9" fmla="*/ 247 h 20000"/>
                  <a:gd name="T10" fmla="*/ 221 w 20000"/>
                  <a:gd name="T11" fmla="*/ 241 h 20000"/>
                  <a:gd name="T12" fmla="*/ 256 w 20000"/>
                  <a:gd name="T13" fmla="*/ 189 h 20000"/>
                  <a:gd name="T14" fmla="*/ 201 w 20000"/>
                  <a:gd name="T15" fmla="*/ 208 h 20000"/>
                  <a:gd name="T16" fmla="*/ 138 w 20000"/>
                  <a:gd name="T17" fmla="*/ 189 h 20000"/>
                  <a:gd name="T18" fmla="*/ 194 w 20000"/>
                  <a:gd name="T19" fmla="*/ 165 h 20000"/>
                  <a:gd name="T20" fmla="*/ 104 w 20000"/>
                  <a:gd name="T21" fmla="*/ 171 h 20000"/>
                  <a:gd name="T22" fmla="*/ 76 w 20000"/>
                  <a:gd name="T23" fmla="*/ 156 h 20000"/>
                  <a:gd name="T24" fmla="*/ 152 w 20000"/>
                  <a:gd name="T25" fmla="*/ 143 h 20000"/>
                  <a:gd name="T26" fmla="*/ 0 w 20000"/>
                  <a:gd name="T27" fmla="*/ 143 h 20000"/>
                  <a:gd name="T28" fmla="*/ 0 w 20000"/>
                  <a:gd name="T29" fmla="*/ 115 h 20000"/>
                  <a:gd name="T30" fmla="*/ 152 w 20000"/>
                  <a:gd name="T31" fmla="*/ 111 h 20000"/>
                  <a:gd name="T32" fmla="*/ 76 w 20000"/>
                  <a:gd name="T33" fmla="*/ 95 h 20000"/>
                  <a:gd name="T34" fmla="*/ 104 w 20000"/>
                  <a:gd name="T35" fmla="*/ 76 h 20000"/>
                  <a:gd name="T36" fmla="*/ 201 w 20000"/>
                  <a:gd name="T37" fmla="*/ 80 h 20000"/>
                  <a:gd name="T38" fmla="*/ 138 w 20000"/>
                  <a:gd name="T39" fmla="*/ 56 h 20000"/>
                  <a:gd name="T40" fmla="*/ 208 w 20000"/>
                  <a:gd name="T41" fmla="*/ 39 h 20000"/>
                  <a:gd name="T42" fmla="*/ 263 w 20000"/>
                  <a:gd name="T43" fmla="*/ 59 h 20000"/>
                  <a:gd name="T44" fmla="*/ 221 w 20000"/>
                  <a:gd name="T45" fmla="*/ 6 h 20000"/>
                  <a:gd name="T46" fmla="*/ 284 w 20000"/>
                  <a:gd name="T47" fmla="*/ 0 h 20000"/>
                  <a:gd name="T48" fmla="*/ 346 w 20000"/>
                  <a:gd name="T49" fmla="*/ 50 h 20000"/>
                  <a:gd name="T50" fmla="*/ 353 w 20000"/>
                  <a:gd name="T51" fmla="*/ 17 h 20000"/>
                  <a:gd name="T52" fmla="*/ 422 w 20000"/>
                  <a:gd name="T53" fmla="*/ 24 h 20000"/>
                  <a:gd name="T54" fmla="*/ 436 w 20000"/>
                  <a:gd name="T55" fmla="*/ 54 h 20000"/>
                  <a:gd name="T56" fmla="*/ 491 w 20000"/>
                  <a:gd name="T57" fmla="*/ 28 h 20000"/>
                  <a:gd name="T58" fmla="*/ 574 w 20000"/>
                  <a:gd name="T59" fmla="*/ 46 h 20000"/>
                  <a:gd name="T60" fmla="*/ 533 w 20000"/>
                  <a:gd name="T61" fmla="*/ 74 h 20000"/>
                  <a:gd name="T62" fmla="*/ 671 w 20000"/>
                  <a:gd name="T63" fmla="*/ 46 h 20000"/>
                  <a:gd name="T64" fmla="*/ 720 w 20000"/>
                  <a:gd name="T65" fmla="*/ 67 h 20000"/>
                  <a:gd name="T66" fmla="*/ 602 w 20000"/>
                  <a:gd name="T67" fmla="*/ 93 h 20000"/>
                  <a:gd name="T68" fmla="*/ 685 w 20000"/>
                  <a:gd name="T69" fmla="*/ 89 h 20000"/>
                  <a:gd name="T70" fmla="*/ 692 w 20000"/>
                  <a:gd name="T71" fmla="*/ 108 h 20000"/>
                  <a:gd name="T72" fmla="*/ 623 w 20000"/>
                  <a:gd name="T73" fmla="*/ 117 h 20000"/>
                  <a:gd name="T74" fmla="*/ 692 w 20000"/>
                  <a:gd name="T75" fmla="*/ 126 h 20000"/>
                  <a:gd name="T76" fmla="*/ 685 w 20000"/>
                  <a:gd name="T77" fmla="*/ 156 h 20000"/>
                  <a:gd name="T78" fmla="*/ 602 w 20000"/>
                  <a:gd name="T79" fmla="*/ 156 h 20000"/>
                  <a:gd name="T80" fmla="*/ 706 w 20000"/>
                  <a:gd name="T81" fmla="*/ 184 h 20000"/>
                  <a:gd name="T82" fmla="*/ 671 w 20000"/>
                  <a:gd name="T83" fmla="*/ 208 h 20000"/>
                  <a:gd name="T84" fmla="*/ 512 w 20000"/>
                  <a:gd name="T85" fmla="*/ 180 h 20000"/>
                  <a:gd name="T86" fmla="*/ 567 w 20000"/>
                  <a:gd name="T87" fmla="*/ 210 h 20000"/>
                  <a:gd name="T88" fmla="*/ 512 w 20000"/>
                  <a:gd name="T89" fmla="*/ 221 h 20000"/>
                  <a:gd name="T90" fmla="*/ 443 w 20000"/>
                  <a:gd name="T91" fmla="*/ 197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12190" y="15826"/>
                    </a:moveTo>
                    <a:lnTo>
                      <a:pt x="12190" y="18087"/>
                    </a:lnTo>
                    <a:lnTo>
                      <a:pt x="10476" y="18609"/>
                    </a:lnTo>
                    <a:lnTo>
                      <a:pt x="9714" y="16000"/>
                    </a:lnTo>
                    <a:lnTo>
                      <a:pt x="8190" y="19826"/>
                    </a:lnTo>
                    <a:lnTo>
                      <a:pt x="6095" y="19304"/>
                    </a:lnTo>
                    <a:lnTo>
                      <a:pt x="7048" y="15130"/>
                    </a:lnTo>
                    <a:lnTo>
                      <a:pt x="5524" y="16696"/>
                    </a:lnTo>
                    <a:lnTo>
                      <a:pt x="3810" y="15130"/>
                    </a:lnTo>
                    <a:lnTo>
                      <a:pt x="5333" y="13217"/>
                    </a:lnTo>
                    <a:lnTo>
                      <a:pt x="2857" y="13739"/>
                    </a:lnTo>
                    <a:lnTo>
                      <a:pt x="2095" y="12522"/>
                    </a:lnTo>
                    <a:lnTo>
                      <a:pt x="4190" y="11478"/>
                    </a:lnTo>
                    <a:lnTo>
                      <a:pt x="0" y="11478"/>
                    </a:lnTo>
                    <a:lnTo>
                      <a:pt x="0" y="9217"/>
                    </a:lnTo>
                    <a:lnTo>
                      <a:pt x="4190" y="8870"/>
                    </a:lnTo>
                    <a:lnTo>
                      <a:pt x="2095" y="7652"/>
                    </a:lnTo>
                    <a:lnTo>
                      <a:pt x="2857" y="6087"/>
                    </a:lnTo>
                    <a:lnTo>
                      <a:pt x="5524" y="6435"/>
                    </a:lnTo>
                    <a:lnTo>
                      <a:pt x="3810" y="4522"/>
                    </a:lnTo>
                    <a:lnTo>
                      <a:pt x="5714" y="3130"/>
                    </a:lnTo>
                    <a:lnTo>
                      <a:pt x="7238" y="4696"/>
                    </a:lnTo>
                    <a:lnTo>
                      <a:pt x="6095" y="522"/>
                    </a:lnTo>
                    <a:lnTo>
                      <a:pt x="7810" y="0"/>
                    </a:lnTo>
                    <a:lnTo>
                      <a:pt x="9524" y="4000"/>
                    </a:lnTo>
                    <a:lnTo>
                      <a:pt x="9714" y="1391"/>
                    </a:lnTo>
                    <a:lnTo>
                      <a:pt x="11619" y="1913"/>
                    </a:lnTo>
                    <a:lnTo>
                      <a:pt x="12000" y="4348"/>
                    </a:lnTo>
                    <a:lnTo>
                      <a:pt x="13524" y="2261"/>
                    </a:lnTo>
                    <a:lnTo>
                      <a:pt x="15810" y="3652"/>
                    </a:lnTo>
                    <a:lnTo>
                      <a:pt x="14667" y="5913"/>
                    </a:lnTo>
                    <a:lnTo>
                      <a:pt x="18476" y="3652"/>
                    </a:lnTo>
                    <a:lnTo>
                      <a:pt x="19810" y="5391"/>
                    </a:lnTo>
                    <a:lnTo>
                      <a:pt x="16571" y="7478"/>
                    </a:lnTo>
                    <a:lnTo>
                      <a:pt x="18857" y="7130"/>
                    </a:lnTo>
                    <a:lnTo>
                      <a:pt x="19048" y="8696"/>
                    </a:lnTo>
                    <a:lnTo>
                      <a:pt x="17143" y="9391"/>
                    </a:lnTo>
                    <a:lnTo>
                      <a:pt x="19048" y="10087"/>
                    </a:lnTo>
                    <a:lnTo>
                      <a:pt x="18857" y="12522"/>
                    </a:lnTo>
                    <a:lnTo>
                      <a:pt x="16571" y="12522"/>
                    </a:lnTo>
                    <a:lnTo>
                      <a:pt x="19429" y="14783"/>
                    </a:lnTo>
                    <a:lnTo>
                      <a:pt x="18476" y="16696"/>
                    </a:lnTo>
                    <a:lnTo>
                      <a:pt x="14095" y="14435"/>
                    </a:lnTo>
                    <a:lnTo>
                      <a:pt x="15619" y="16870"/>
                    </a:lnTo>
                    <a:lnTo>
                      <a:pt x="14095" y="17739"/>
                    </a:lnTo>
                    <a:lnTo>
                      <a:pt x="12190" y="15826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44"/>
              <p:cNvSpPr>
                <a:spLocks/>
              </p:cNvSpPr>
              <p:nvPr/>
            </p:nvSpPr>
            <p:spPr bwMode="auto">
              <a:xfrm>
                <a:off x="6790" y="2672"/>
                <a:ext cx="2357" cy="1271"/>
              </a:xfrm>
              <a:custGeom>
                <a:avLst/>
                <a:gdLst>
                  <a:gd name="T0" fmla="*/ 175 w 20000"/>
                  <a:gd name="T1" fmla="*/ 77 h 20000"/>
                  <a:gd name="T2" fmla="*/ 201 w 20000"/>
                  <a:gd name="T3" fmla="*/ 75 h 20000"/>
                  <a:gd name="T4" fmla="*/ 231 w 20000"/>
                  <a:gd name="T5" fmla="*/ 70 h 20000"/>
                  <a:gd name="T6" fmla="*/ 244 w 20000"/>
                  <a:gd name="T7" fmla="*/ 63 h 20000"/>
                  <a:gd name="T8" fmla="*/ 261 w 20000"/>
                  <a:gd name="T9" fmla="*/ 57 h 20000"/>
                  <a:gd name="T10" fmla="*/ 274 w 20000"/>
                  <a:gd name="T11" fmla="*/ 51 h 20000"/>
                  <a:gd name="T12" fmla="*/ 274 w 20000"/>
                  <a:gd name="T13" fmla="*/ 42 h 20000"/>
                  <a:gd name="T14" fmla="*/ 274 w 20000"/>
                  <a:gd name="T15" fmla="*/ 35 h 20000"/>
                  <a:gd name="T16" fmla="*/ 269 w 20000"/>
                  <a:gd name="T17" fmla="*/ 26 h 20000"/>
                  <a:gd name="T18" fmla="*/ 256 w 20000"/>
                  <a:gd name="T19" fmla="*/ 20 h 20000"/>
                  <a:gd name="T20" fmla="*/ 239 w 20000"/>
                  <a:gd name="T21" fmla="*/ 12 h 20000"/>
                  <a:gd name="T22" fmla="*/ 227 w 20000"/>
                  <a:gd name="T23" fmla="*/ 7 h 20000"/>
                  <a:gd name="T24" fmla="*/ 201 w 20000"/>
                  <a:gd name="T25" fmla="*/ 2 h 20000"/>
                  <a:gd name="T26" fmla="*/ 175 w 20000"/>
                  <a:gd name="T27" fmla="*/ 1 h 20000"/>
                  <a:gd name="T28" fmla="*/ 145 w 20000"/>
                  <a:gd name="T29" fmla="*/ 0 h 20000"/>
                  <a:gd name="T30" fmla="*/ 120 w 20000"/>
                  <a:gd name="T31" fmla="*/ 0 h 20000"/>
                  <a:gd name="T32" fmla="*/ 94 w 20000"/>
                  <a:gd name="T33" fmla="*/ 1 h 20000"/>
                  <a:gd name="T34" fmla="*/ 68 w 20000"/>
                  <a:gd name="T35" fmla="*/ 5 h 20000"/>
                  <a:gd name="T36" fmla="*/ 47 w 20000"/>
                  <a:gd name="T37" fmla="*/ 10 h 20000"/>
                  <a:gd name="T38" fmla="*/ 30 w 20000"/>
                  <a:gd name="T39" fmla="*/ 15 h 20000"/>
                  <a:gd name="T40" fmla="*/ 21 w 20000"/>
                  <a:gd name="T41" fmla="*/ 22 h 20000"/>
                  <a:gd name="T42" fmla="*/ 8 w 20000"/>
                  <a:gd name="T43" fmla="*/ 29 h 20000"/>
                  <a:gd name="T44" fmla="*/ 0 w 20000"/>
                  <a:gd name="T45" fmla="*/ 36 h 20000"/>
                  <a:gd name="T46" fmla="*/ 0 w 20000"/>
                  <a:gd name="T47" fmla="*/ 43 h 20000"/>
                  <a:gd name="T48" fmla="*/ 8 w 20000"/>
                  <a:gd name="T49" fmla="*/ 52 h 20000"/>
                  <a:gd name="T50" fmla="*/ 21 w 20000"/>
                  <a:gd name="T51" fmla="*/ 58 h 20000"/>
                  <a:gd name="T52" fmla="*/ 38 w 20000"/>
                  <a:gd name="T53" fmla="*/ 65 h 20000"/>
                  <a:gd name="T54" fmla="*/ 51 w 20000"/>
                  <a:gd name="T55" fmla="*/ 71 h 20000"/>
                  <a:gd name="T56" fmla="*/ 77 w 20000"/>
                  <a:gd name="T57" fmla="*/ 75 h 20000"/>
                  <a:gd name="T58" fmla="*/ 98 w 20000"/>
                  <a:gd name="T59" fmla="*/ 77 h 20000"/>
                  <a:gd name="T60" fmla="*/ 124 w 20000"/>
                  <a:gd name="T61" fmla="*/ 80 h 20000"/>
                  <a:gd name="T62" fmla="*/ 154 w 20000"/>
                  <a:gd name="T63" fmla="*/ 80 h 20000"/>
                  <a:gd name="T64" fmla="*/ 175 w 20000"/>
                  <a:gd name="T65" fmla="*/ 77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2615" y="19077"/>
                    </a:moveTo>
                    <a:lnTo>
                      <a:pt x="14462" y="18462"/>
                    </a:lnTo>
                    <a:lnTo>
                      <a:pt x="16615" y="17231"/>
                    </a:lnTo>
                    <a:lnTo>
                      <a:pt x="17538" y="15692"/>
                    </a:lnTo>
                    <a:lnTo>
                      <a:pt x="18769" y="14154"/>
                    </a:lnTo>
                    <a:lnTo>
                      <a:pt x="19692" y="12615"/>
                    </a:lnTo>
                    <a:lnTo>
                      <a:pt x="19692" y="10462"/>
                    </a:lnTo>
                    <a:lnTo>
                      <a:pt x="19692" y="8615"/>
                    </a:lnTo>
                    <a:lnTo>
                      <a:pt x="19385" y="6462"/>
                    </a:lnTo>
                    <a:lnTo>
                      <a:pt x="18462" y="4923"/>
                    </a:lnTo>
                    <a:lnTo>
                      <a:pt x="17231" y="3077"/>
                    </a:lnTo>
                    <a:lnTo>
                      <a:pt x="16308" y="1846"/>
                    </a:lnTo>
                    <a:lnTo>
                      <a:pt x="14462" y="615"/>
                    </a:lnTo>
                    <a:lnTo>
                      <a:pt x="12615" y="308"/>
                    </a:lnTo>
                    <a:lnTo>
                      <a:pt x="10462" y="0"/>
                    </a:lnTo>
                    <a:lnTo>
                      <a:pt x="8615" y="0"/>
                    </a:lnTo>
                    <a:lnTo>
                      <a:pt x="6769" y="308"/>
                    </a:lnTo>
                    <a:lnTo>
                      <a:pt x="4923" y="1231"/>
                    </a:lnTo>
                    <a:lnTo>
                      <a:pt x="3385" y="2462"/>
                    </a:lnTo>
                    <a:lnTo>
                      <a:pt x="2154" y="3692"/>
                    </a:lnTo>
                    <a:lnTo>
                      <a:pt x="1538" y="5538"/>
                    </a:lnTo>
                    <a:lnTo>
                      <a:pt x="615" y="7077"/>
                    </a:lnTo>
                    <a:lnTo>
                      <a:pt x="0" y="8923"/>
                    </a:lnTo>
                    <a:lnTo>
                      <a:pt x="0" y="10769"/>
                    </a:lnTo>
                    <a:lnTo>
                      <a:pt x="615" y="12923"/>
                    </a:lnTo>
                    <a:lnTo>
                      <a:pt x="1538" y="14462"/>
                    </a:lnTo>
                    <a:lnTo>
                      <a:pt x="2769" y="16000"/>
                    </a:lnTo>
                    <a:lnTo>
                      <a:pt x="3692" y="17538"/>
                    </a:lnTo>
                    <a:lnTo>
                      <a:pt x="5538" y="18462"/>
                    </a:lnTo>
                    <a:lnTo>
                      <a:pt x="7077" y="19077"/>
                    </a:lnTo>
                    <a:lnTo>
                      <a:pt x="8923" y="19692"/>
                    </a:lnTo>
                    <a:lnTo>
                      <a:pt x="11077" y="19692"/>
                    </a:lnTo>
                    <a:lnTo>
                      <a:pt x="12615" y="19077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45"/>
              <p:cNvSpPr>
                <a:spLocks/>
              </p:cNvSpPr>
              <p:nvPr/>
            </p:nvSpPr>
            <p:spPr bwMode="auto">
              <a:xfrm>
                <a:off x="7542" y="3067"/>
                <a:ext cx="802" cy="467"/>
              </a:xfrm>
              <a:custGeom>
                <a:avLst/>
                <a:gdLst>
                  <a:gd name="T0" fmla="*/ 22 w 20000"/>
                  <a:gd name="T1" fmla="*/ 10 h 20000"/>
                  <a:gd name="T2" fmla="*/ 18 w 20000"/>
                  <a:gd name="T3" fmla="*/ 10 h 20000"/>
                  <a:gd name="T4" fmla="*/ 13 w 20000"/>
                  <a:gd name="T5" fmla="*/ 10 h 20000"/>
                  <a:gd name="T6" fmla="*/ 12 w 20000"/>
                  <a:gd name="T7" fmla="*/ 10 h 20000"/>
                  <a:gd name="T8" fmla="*/ 10 w 20000"/>
                  <a:gd name="T9" fmla="*/ 10 h 20000"/>
                  <a:gd name="T10" fmla="*/ 7 w 20000"/>
                  <a:gd name="T11" fmla="*/ 10 h 20000"/>
                  <a:gd name="T12" fmla="*/ 6 w 20000"/>
                  <a:gd name="T13" fmla="*/ 9 h 20000"/>
                  <a:gd name="T14" fmla="*/ 4 w 20000"/>
                  <a:gd name="T15" fmla="*/ 8 h 20000"/>
                  <a:gd name="T16" fmla="*/ 3 w 20000"/>
                  <a:gd name="T17" fmla="*/ 8 h 20000"/>
                  <a:gd name="T18" fmla="*/ 0 w 20000"/>
                  <a:gd name="T19" fmla="*/ 6 h 20000"/>
                  <a:gd name="T20" fmla="*/ 0 w 20000"/>
                  <a:gd name="T21" fmla="*/ 4 h 20000"/>
                  <a:gd name="T22" fmla="*/ 0 w 20000"/>
                  <a:gd name="T23" fmla="*/ 4 h 20000"/>
                  <a:gd name="T24" fmla="*/ 3 w 20000"/>
                  <a:gd name="T25" fmla="*/ 2 h 20000"/>
                  <a:gd name="T26" fmla="*/ 4 w 20000"/>
                  <a:gd name="T27" fmla="*/ 2 h 20000"/>
                  <a:gd name="T28" fmla="*/ 6 w 20000"/>
                  <a:gd name="T29" fmla="*/ 1 h 20000"/>
                  <a:gd name="T30" fmla="*/ 7 w 20000"/>
                  <a:gd name="T31" fmla="*/ 1 h 20000"/>
                  <a:gd name="T32" fmla="*/ 12 w 20000"/>
                  <a:gd name="T33" fmla="*/ 0 h 20000"/>
                  <a:gd name="T34" fmla="*/ 16 w 20000"/>
                  <a:gd name="T35" fmla="*/ 0 h 20000"/>
                  <a:gd name="T36" fmla="*/ 18 w 20000"/>
                  <a:gd name="T37" fmla="*/ 0 h 20000"/>
                  <a:gd name="T38" fmla="*/ 22 w 20000"/>
                  <a:gd name="T39" fmla="*/ 0 h 20000"/>
                  <a:gd name="T40" fmla="*/ 23 w 20000"/>
                  <a:gd name="T41" fmla="*/ 0 h 20000"/>
                  <a:gd name="T42" fmla="*/ 25 w 20000"/>
                  <a:gd name="T43" fmla="*/ 0 h 20000"/>
                  <a:gd name="T44" fmla="*/ 26 w 20000"/>
                  <a:gd name="T45" fmla="*/ 1 h 20000"/>
                  <a:gd name="T46" fmla="*/ 29 w 20000"/>
                  <a:gd name="T47" fmla="*/ 2 h 20000"/>
                  <a:gd name="T48" fmla="*/ 29 w 20000"/>
                  <a:gd name="T49" fmla="*/ 4 h 20000"/>
                  <a:gd name="T50" fmla="*/ 31 w 20000"/>
                  <a:gd name="T51" fmla="*/ 5 h 20000"/>
                  <a:gd name="T52" fmla="*/ 31 w 20000"/>
                  <a:gd name="T53" fmla="*/ 6 h 20000"/>
                  <a:gd name="T54" fmla="*/ 31 w 20000"/>
                  <a:gd name="T55" fmla="*/ 7 h 20000"/>
                  <a:gd name="T56" fmla="*/ 29 w 20000"/>
                  <a:gd name="T57" fmla="*/ 8 h 20000"/>
                  <a:gd name="T58" fmla="*/ 29 w 20000"/>
                  <a:gd name="T59" fmla="*/ 9 h 20000"/>
                  <a:gd name="T60" fmla="*/ 26 w 20000"/>
                  <a:gd name="T61" fmla="*/ 9 h 20000"/>
                  <a:gd name="T62" fmla="*/ 23 w 20000"/>
                  <a:gd name="T63" fmla="*/ 10 h 20000"/>
                  <a:gd name="T64" fmla="*/ 22 w 20000"/>
                  <a:gd name="T65" fmla="*/ 1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3636" y="18333"/>
                    </a:moveTo>
                    <a:lnTo>
                      <a:pt x="10909" y="19167"/>
                    </a:lnTo>
                    <a:lnTo>
                      <a:pt x="8182" y="19167"/>
                    </a:lnTo>
                    <a:lnTo>
                      <a:pt x="7273" y="19167"/>
                    </a:lnTo>
                    <a:lnTo>
                      <a:pt x="6364" y="18333"/>
                    </a:lnTo>
                    <a:lnTo>
                      <a:pt x="4545" y="17500"/>
                    </a:lnTo>
                    <a:lnTo>
                      <a:pt x="3636" y="15833"/>
                    </a:lnTo>
                    <a:lnTo>
                      <a:pt x="2727" y="15000"/>
                    </a:lnTo>
                    <a:lnTo>
                      <a:pt x="1818" y="14167"/>
                    </a:lnTo>
                    <a:lnTo>
                      <a:pt x="0" y="10833"/>
                    </a:lnTo>
                    <a:lnTo>
                      <a:pt x="0" y="7500"/>
                    </a:lnTo>
                    <a:lnTo>
                      <a:pt x="0" y="6667"/>
                    </a:lnTo>
                    <a:lnTo>
                      <a:pt x="1818" y="4167"/>
                    </a:lnTo>
                    <a:lnTo>
                      <a:pt x="2727" y="3333"/>
                    </a:lnTo>
                    <a:lnTo>
                      <a:pt x="3636" y="2500"/>
                    </a:lnTo>
                    <a:lnTo>
                      <a:pt x="4545" y="2500"/>
                    </a:lnTo>
                    <a:lnTo>
                      <a:pt x="7273" y="833"/>
                    </a:lnTo>
                    <a:lnTo>
                      <a:pt x="10000" y="0"/>
                    </a:lnTo>
                    <a:lnTo>
                      <a:pt x="10909" y="0"/>
                    </a:lnTo>
                    <a:lnTo>
                      <a:pt x="13636" y="0"/>
                    </a:lnTo>
                    <a:lnTo>
                      <a:pt x="14545" y="833"/>
                    </a:lnTo>
                    <a:lnTo>
                      <a:pt x="15455" y="833"/>
                    </a:lnTo>
                    <a:lnTo>
                      <a:pt x="16364" y="2500"/>
                    </a:lnTo>
                    <a:lnTo>
                      <a:pt x="18182" y="4167"/>
                    </a:lnTo>
                    <a:lnTo>
                      <a:pt x="18182" y="6667"/>
                    </a:lnTo>
                    <a:lnTo>
                      <a:pt x="19091" y="8333"/>
                    </a:lnTo>
                    <a:lnTo>
                      <a:pt x="19091" y="10833"/>
                    </a:lnTo>
                    <a:lnTo>
                      <a:pt x="19091" y="12500"/>
                    </a:lnTo>
                    <a:lnTo>
                      <a:pt x="18182" y="15000"/>
                    </a:lnTo>
                    <a:lnTo>
                      <a:pt x="18182" y="15833"/>
                    </a:lnTo>
                    <a:lnTo>
                      <a:pt x="16364" y="15833"/>
                    </a:lnTo>
                    <a:lnTo>
                      <a:pt x="14545" y="17500"/>
                    </a:lnTo>
                    <a:lnTo>
                      <a:pt x="13636" y="183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46"/>
              <p:cNvSpPr>
                <a:spLocks/>
              </p:cNvSpPr>
              <p:nvPr/>
            </p:nvSpPr>
            <p:spPr bwMode="auto">
              <a:xfrm>
                <a:off x="2259" y="0"/>
                <a:ext cx="11285" cy="6403"/>
              </a:xfrm>
              <a:custGeom>
                <a:avLst/>
                <a:gdLst>
                  <a:gd name="T0" fmla="*/ 4197 w 20000"/>
                  <a:gd name="T1" fmla="*/ 1801 h 20000"/>
                  <a:gd name="T2" fmla="*/ 4832 w 20000"/>
                  <a:gd name="T3" fmla="*/ 1876 h 20000"/>
                  <a:gd name="T4" fmla="*/ 5405 w 20000"/>
                  <a:gd name="T5" fmla="*/ 1752 h 20000"/>
                  <a:gd name="T6" fmla="*/ 5631 w 20000"/>
                  <a:gd name="T7" fmla="*/ 1559 h 20000"/>
                  <a:gd name="T8" fmla="*/ 6060 w 20000"/>
                  <a:gd name="T9" fmla="*/ 1453 h 20000"/>
                  <a:gd name="T10" fmla="*/ 6347 w 20000"/>
                  <a:gd name="T11" fmla="*/ 1323 h 20000"/>
                  <a:gd name="T12" fmla="*/ 6265 w 20000"/>
                  <a:gd name="T13" fmla="*/ 1168 h 20000"/>
                  <a:gd name="T14" fmla="*/ 5774 w 20000"/>
                  <a:gd name="T15" fmla="*/ 1044 h 20000"/>
                  <a:gd name="T16" fmla="*/ 5303 w 20000"/>
                  <a:gd name="T17" fmla="*/ 1006 h 20000"/>
                  <a:gd name="T18" fmla="*/ 5876 w 20000"/>
                  <a:gd name="T19" fmla="*/ 951 h 20000"/>
                  <a:gd name="T20" fmla="*/ 6265 w 20000"/>
                  <a:gd name="T21" fmla="*/ 820 h 20000"/>
                  <a:gd name="T22" fmla="*/ 6224 w 20000"/>
                  <a:gd name="T23" fmla="*/ 640 h 20000"/>
                  <a:gd name="T24" fmla="*/ 5794 w 20000"/>
                  <a:gd name="T25" fmla="*/ 534 h 20000"/>
                  <a:gd name="T26" fmla="*/ 5466 w 20000"/>
                  <a:gd name="T27" fmla="*/ 435 h 20000"/>
                  <a:gd name="T28" fmla="*/ 5405 w 20000"/>
                  <a:gd name="T29" fmla="*/ 379 h 20000"/>
                  <a:gd name="T30" fmla="*/ 5221 w 20000"/>
                  <a:gd name="T31" fmla="*/ 236 h 20000"/>
                  <a:gd name="T32" fmla="*/ 4771 w 20000"/>
                  <a:gd name="T33" fmla="*/ 162 h 20000"/>
                  <a:gd name="T34" fmla="*/ 4238 w 20000"/>
                  <a:gd name="T35" fmla="*/ 211 h 20000"/>
                  <a:gd name="T36" fmla="*/ 3911 w 20000"/>
                  <a:gd name="T37" fmla="*/ 342 h 20000"/>
                  <a:gd name="T38" fmla="*/ 3788 w 20000"/>
                  <a:gd name="T39" fmla="*/ 354 h 20000"/>
                  <a:gd name="T40" fmla="*/ 3829 w 20000"/>
                  <a:gd name="T41" fmla="*/ 211 h 20000"/>
                  <a:gd name="T42" fmla="*/ 3603 w 20000"/>
                  <a:gd name="T43" fmla="*/ 81 h 20000"/>
                  <a:gd name="T44" fmla="*/ 3112 w 20000"/>
                  <a:gd name="T45" fmla="*/ 0 h 20000"/>
                  <a:gd name="T46" fmla="*/ 2764 w 20000"/>
                  <a:gd name="T47" fmla="*/ 31 h 20000"/>
                  <a:gd name="T48" fmla="*/ 2416 w 20000"/>
                  <a:gd name="T49" fmla="*/ 118 h 20000"/>
                  <a:gd name="T50" fmla="*/ 2191 w 20000"/>
                  <a:gd name="T51" fmla="*/ 162 h 20000"/>
                  <a:gd name="T52" fmla="*/ 1761 w 20000"/>
                  <a:gd name="T53" fmla="*/ 162 h 20000"/>
                  <a:gd name="T54" fmla="*/ 1392 w 20000"/>
                  <a:gd name="T55" fmla="*/ 168 h 20000"/>
                  <a:gd name="T56" fmla="*/ 1024 w 20000"/>
                  <a:gd name="T57" fmla="*/ 279 h 20000"/>
                  <a:gd name="T58" fmla="*/ 1003 w 20000"/>
                  <a:gd name="T59" fmla="*/ 478 h 20000"/>
                  <a:gd name="T60" fmla="*/ 1556 w 20000"/>
                  <a:gd name="T61" fmla="*/ 677 h 20000"/>
                  <a:gd name="T62" fmla="*/ 1003 w 20000"/>
                  <a:gd name="T63" fmla="*/ 603 h 20000"/>
                  <a:gd name="T64" fmla="*/ 450 w 20000"/>
                  <a:gd name="T65" fmla="*/ 603 h 20000"/>
                  <a:gd name="T66" fmla="*/ 62 w 20000"/>
                  <a:gd name="T67" fmla="*/ 714 h 20000"/>
                  <a:gd name="T68" fmla="*/ 20 w 20000"/>
                  <a:gd name="T69" fmla="*/ 888 h 20000"/>
                  <a:gd name="T70" fmla="*/ 103 w 20000"/>
                  <a:gd name="T71" fmla="*/ 919 h 20000"/>
                  <a:gd name="T72" fmla="*/ 205 w 20000"/>
                  <a:gd name="T73" fmla="*/ 975 h 20000"/>
                  <a:gd name="T74" fmla="*/ 205 w 20000"/>
                  <a:gd name="T75" fmla="*/ 1093 h 20000"/>
                  <a:gd name="T76" fmla="*/ 62 w 20000"/>
                  <a:gd name="T77" fmla="*/ 1255 h 20000"/>
                  <a:gd name="T78" fmla="*/ 205 w 20000"/>
                  <a:gd name="T79" fmla="*/ 1410 h 20000"/>
                  <a:gd name="T80" fmla="*/ 778 w 20000"/>
                  <a:gd name="T81" fmla="*/ 1478 h 20000"/>
                  <a:gd name="T82" fmla="*/ 1310 w 20000"/>
                  <a:gd name="T83" fmla="*/ 1441 h 20000"/>
                  <a:gd name="T84" fmla="*/ 1310 w 20000"/>
                  <a:gd name="T85" fmla="*/ 1503 h 20000"/>
                  <a:gd name="T86" fmla="*/ 1065 w 20000"/>
                  <a:gd name="T87" fmla="*/ 1677 h 20000"/>
                  <a:gd name="T88" fmla="*/ 1372 w 20000"/>
                  <a:gd name="T89" fmla="*/ 1895 h 20000"/>
                  <a:gd name="T90" fmla="*/ 2129 w 20000"/>
                  <a:gd name="T91" fmla="*/ 1907 h 20000"/>
                  <a:gd name="T92" fmla="*/ 2662 w 20000"/>
                  <a:gd name="T93" fmla="*/ 1981 h 20000"/>
                  <a:gd name="T94" fmla="*/ 3337 w 20000"/>
                  <a:gd name="T95" fmla="*/ 2037 h 20000"/>
                  <a:gd name="T96" fmla="*/ 3829 w 20000"/>
                  <a:gd name="T97" fmla="*/ 1895 h 20000"/>
                  <a:gd name="T98" fmla="*/ 3829 w 20000"/>
                  <a:gd name="T99" fmla="*/ 1615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12026" y="15758"/>
                    </a:moveTo>
                    <a:lnTo>
                      <a:pt x="12347" y="16485"/>
                    </a:lnTo>
                    <a:lnTo>
                      <a:pt x="12733" y="17091"/>
                    </a:lnTo>
                    <a:lnTo>
                      <a:pt x="13183" y="17576"/>
                    </a:lnTo>
                    <a:lnTo>
                      <a:pt x="13762" y="17939"/>
                    </a:lnTo>
                    <a:lnTo>
                      <a:pt x="14148" y="18242"/>
                    </a:lnTo>
                    <a:lnTo>
                      <a:pt x="14662" y="18303"/>
                    </a:lnTo>
                    <a:lnTo>
                      <a:pt x="15177" y="18303"/>
                    </a:lnTo>
                    <a:lnTo>
                      <a:pt x="15627" y="18242"/>
                    </a:lnTo>
                    <a:lnTo>
                      <a:pt x="16206" y="17939"/>
                    </a:lnTo>
                    <a:lnTo>
                      <a:pt x="16656" y="17576"/>
                    </a:lnTo>
                    <a:lnTo>
                      <a:pt x="16977" y="17091"/>
                    </a:lnTo>
                    <a:lnTo>
                      <a:pt x="17170" y="16485"/>
                    </a:lnTo>
                    <a:lnTo>
                      <a:pt x="17170" y="16061"/>
                    </a:lnTo>
                    <a:lnTo>
                      <a:pt x="17363" y="15697"/>
                    </a:lnTo>
                    <a:lnTo>
                      <a:pt x="17685" y="15212"/>
                    </a:lnTo>
                    <a:lnTo>
                      <a:pt x="17942" y="14909"/>
                    </a:lnTo>
                    <a:lnTo>
                      <a:pt x="18392" y="14606"/>
                    </a:lnTo>
                    <a:lnTo>
                      <a:pt x="18714" y="14424"/>
                    </a:lnTo>
                    <a:lnTo>
                      <a:pt x="19035" y="14182"/>
                    </a:lnTo>
                    <a:lnTo>
                      <a:pt x="19357" y="13818"/>
                    </a:lnTo>
                    <a:lnTo>
                      <a:pt x="19614" y="13636"/>
                    </a:lnTo>
                    <a:lnTo>
                      <a:pt x="19807" y="13273"/>
                    </a:lnTo>
                    <a:lnTo>
                      <a:pt x="19936" y="12909"/>
                    </a:lnTo>
                    <a:lnTo>
                      <a:pt x="19936" y="12545"/>
                    </a:lnTo>
                    <a:lnTo>
                      <a:pt x="19936" y="12242"/>
                    </a:lnTo>
                    <a:lnTo>
                      <a:pt x="19871" y="11758"/>
                    </a:lnTo>
                    <a:lnTo>
                      <a:pt x="19678" y="11394"/>
                    </a:lnTo>
                    <a:lnTo>
                      <a:pt x="19357" y="11030"/>
                    </a:lnTo>
                    <a:lnTo>
                      <a:pt x="19035" y="10727"/>
                    </a:lnTo>
                    <a:lnTo>
                      <a:pt x="18650" y="10424"/>
                    </a:lnTo>
                    <a:lnTo>
                      <a:pt x="18135" y="10182"/>
                    </a:lnTo>
                    <a:lnTo>
                      <a:pt x="17556" y="10061"/>
                    </a:lnTo>
                    <a:lnTo>
                      <a:pt x="16849" y="10000"/>
                    </a:lnTo>
                    <a:lnTo>
                      <a:pt x="16141" y="9879"/>
                    </a:lnTo>
                    <a:lnTo>
                      <a:pt x="16656" y="9818"/>
                    </a:lnTo>
                    <a:lnTo>
                      <a:pt x="17106" y="9758"/>
                    </a:lnTo>
                    <a:lnTo>
                      <a:pt x="17556" y="9636"/>
                    </a:lnTo>
                    <a:lnTo>
                      <a:pt x="17878" y="9576"/>
                    </a:lnTo>
                    <a:lnTo>
                      <a:pt x="18457" y="9273"/>
                    </a:lnTo>
                    <a:lnTo>
                      <a:pt x="18842" y="9030"/>
                    </a:lnTo>
                    <a:lnTo>
                      <a:pt x="19357" y="8727"/>
                    </a:lnTo>
                    <a:lnTo>
                      <a:pt x="19550" y="8424"/>
                    </a:lnTo>
                    <a:lnTo>
                      <a:pt x="19678" y="8000"/>
                    </a:lnTo>
                    <a:lnTo>
                      <a:pt x="19871" y="7515"/>
                    </a:lnTo>
                    <a:lnTo>
                      <a:pt x="19871" y="7030"/>
                    </a:lnTo>
                    <a:lnTo>
                      <a:pt x="19678" y="6606"/>
                    </a:lnTo>
                    <a:lnTo>
                      <a:pt x="19550" y="6242"/>
                    </a:lnTo>
                    <a:lnTo>
                      <a:pt x="19357" y="5939"/>
                    </a:lnTo>
                    <a:lnTo>
                      <a:pt x="19035" y="5697"/>
                    </a:lnTo>
                    <a:lnTo>
                      <a:pt x="18714" y="5333"/>
                    </a:lnTo>
                    <a:lnTo>
                      <a:pt x="18199" y="5212"/>
                    </a:lnTo>
                    <a:lnTo>
                      <a:pt x="17878" y="4970"/>
                    </a:lnTo>
                    <a:lnTo>
                      <a:pt x="17621" y="4727"/>
                    </a:lnTo>
                    <a:lnTo>
                      <a:pt x="17363" y="4545"/>
                    </a:lnTo>
                    <a:lnTo>
                      <a:pt x="17170" y="4242"/>
                    </a:lnTo>
                    <a:lnTo>
                      <a:pt x="17170" y="4182"/>
                    </a:lnTo>
                    <a:lnTo>
                      <a:pt x="17106" y="4121"/>
                    </a:lnTo>
                    <a:lnTo>
                      <a:pt x="17106" y="3939"/>
                    </a:lnTo>
                    <a:lnTo>
                      <a:pt x="16977" y="3697"/>
                    </a:lnTo>
                    <a:lnTo>
                      <a:pt x="16913" y="3455"/>
                    </a:lnTo>
                    <a:lnTo>
                      <a:pt x="16849" y="3273"/>
                    </a:lnTo>
                    <a:lnTo>
                      <a:pt x="16656" y="2727"/>
                    </a:lnTo>
                    <a:lnTo>
                      <a:pt x="16399" y="2303"/>
                    </a:lnTo>
                    <a:lnTo>
                      <a:pt x="16141" y="2000"/>
                    </a:lnTo>
                    <a:lnTo>
                      <a:pt x="15820" y="1697"/>
                    </a:lnTo>
                    <a:lnTo>
                      <a:pt x="15305" y="1576"/>
                    </a:lnTo>
                    <a:lnTo>
                      <a:pt x="14984" y="1576"/>
                    </a:lnTo>
                    <a:lnTo>
                      <a:pt x="14534" y="1576"/>
                    </a:lnTo>
                    <a:lnTo>
                      <a:pt x="14084" y="1697"/>
                    </a:lnTo>
                    <a:lnTo>
                      <a:pt x="13762" y="1818"/>
                    </a:lnTo>
                    <a:lnTo>
                      <a:pt x="13312" y="2061"/>
                    </a:lnTo>
                    <a:lnTo>
                      <a:pt x="12990" y="2303"/>
                    </a:lnTo>
                    <a:lnTo>
                      <a:pt x="12733" y="2545"/>
                    </a:lnTo>
                    <a:lnTo>
                      <a:pt x="12476" y="2970"/>
                    </a:lnTo>
                    <a:lnTo>
                      <a:pt x="12283" y="3333"/>
                    </a:lnTo>
                    <a:lnTo>
                      <a:pt x="12026" y="3818"/>
                    </a:lnTo>
                    <a:lnTo>
                      <a:pt x="11704" y="4242"/>
                    </a:lnTo>
                    <a:lnTo>
                      <a:pt x="11833" y="3879"/>
                    </a:lnTo>
                    <a:lnTo>
                      <a:pt x="11897" y="3455"/>
                    </a:lnTo>
                    <a:lnTo>
                      <a:pt x="12026" y="3091"/>
                    </a:lnTo>
                    <a:lnTo>
                      <a:pt x="12026" y="2727"/>
                    </a:lnTo>
                    <a:lnTo>
                      <a:pt x="12026" y="2424"/>
                    </a:lnTo>
                    <a:lnTo>
                      <a:pt x="12026" y="2061"/>
                    </a:lnTo>
                    <a:lnTo>
                      <a:pt x="11897" y="1818"/>
                    </a:lnTo>
                    <a:lnTo>
                      <a:pt x="11833" y="1455"/>
                    </a:lnTo>
                    <a:lnTo>
                      <a:pt x="11511" y="1152"/>
                    </a:lnTo>
                    <a:lnTo>
                      <a:pt x="11318" y="788"/>
                    </a:lnTo>
                    <a:lnTo>
                      <a:pt x="10997" y="485"/>
                    </a:lnTo>
                    <a:lnTo>
                      <a:pt x="10611" y="242"/>
                    </a:lnTo>
                    <a:lnTo>
                      <a:pt x="10289" y="61"/>
                    </a:lnTo>
                    <a:lnTo>
                      <a:pt x="9775" y="0"/>
                    </a:lnTo>
                    <a:lnTo>
                      <a:pt x="9453" y="0"/>
                    </a:lnTo>
                    <a:lnTo>
                      <a:pt x="9003" y="61"/>
                    </a:lnTo>
                    <a:lnTo>
                      <a:pt x="8875" y="182"/>
                    </a:lnTo>
                    <a:lnTo>
                      <a:pt x="8682" y="303"/>
                    </a:lnTo>
                    <a:lnTo>
                      <a:pt x="8489" y="424"/>
                    </a:lnTo>
                    <a:lnTo>
                      <a:pt x="8360" y="545"/>
                    </a:lnTo>
                    <a:lnTo>
                      <a:pt x="7846" y="909"/>
                    </a:lnTo>
                    <a:lnTo>
                      <a:pt x="7588" y="1152"/>
                    </a:lnTo>
                    <a:lnTo>
                      <a:pt x="7331" y="1333"/>
                    </a:lnTo>
                    <a:lnTo>
                      <a:pt x="7203" y="1394"/>
                    </a:lnTo>
                    <a:lnTo>
                      <a:pt x="7010" y="1455"/>
                    </a:lnTo>
                    <a:lnTo>
                      <a:pt x="6881" y="1576"/>
                    </a:lnTo>
                    <a:lnTo>
                      <a:pt x="6624" y="1576"/>
                    </a:lnTo>
                    <a:lnTo>
                      <a:pt x="6302" y="1576"/>
                    </a:lnTo>
                    <a:lnTo>
                      <a:pt x="6045" y="1576"/>
                    </a:lnTo>
                    <a:lnTo>
                      <a:pt x="5531" y="1576"/>
                    </a:lnTo>
                    <a:lnTo>
                      <a:pt x="5209" y="1576"/>
                    </a:lnTo>
                    <a:lnTo>
                      <a:pt x="4887" y="1576"/>
                    </a:lnTo>
                    <a:lnTo>
                      <a:pt x="4695" y="1576"/>
                    </a:lnTo>
                    <a:lnTo>
                      <a:pt x="4373" y="1636"/>
                    </a:lnTo>
                    <a:lnTo>
                      <a:pt x="4051" y="1818"/>
                    </a:lnTo>
                    <a:lnTo>
                      <a:pt x="3730" y="2061"/>
                    </a:lnTo>
                    <a:lnTo>
                      <a:pt x="3408" y="2424"/>
                    </a:lnTo>
                    <a:lnTo>
                      <a:pt x="3215" y="2727"/>
                    </a:lnTo>
                    <a:lnTo>
                      <a:pt x="3023" y="3273"/>
                    </a:lnTo>
                    <a:lnTo>
                      <a:pt x="3023" y="3697"/>
                    </a:lnTo>
                    <a:lnTo>
                      <a:pt x="3023" y="4182"/>
                    </a:lnTo>
                    <a:lnTo>
                      <a:pt x="3151" y="4667"/>
                    </a:lnTo>
                    <a:lnTo>
                      <a:pt x="3408" y="5091"/>
                    </a:lnTo>
                    <a:lnTo>
                      <a:pt x="3730" y="5576"/>
                    </a:lnTo>
                    <a:lnTo>
                      <a:pt x="4244" y="6121"/>
                    </a:lnTo>
                    <a:lnTo>
                      <a:pt x="4887" y="6606"/>
                    </a:lnTo>
                    <a:lnTo>
                      <a:pt x="4373" y="6364"/>
                    </a:lnTo>
                    <a:lnTo>
                      <a:pt x="3859" y="6121"/>
                    </a:lnTo>
                    <a:lnTo>
                      <a:pt x="3473" y="5939"/>
                    </a:lnTo>
                    <a:lnTo>
                      <a:pt x="3151" y="5879"/>
                    </a:lnTo>
                    <a:lnTo>
                      <a:pt x="2637" y="5818"/>
                    </a:lnTo>
                    <a:lnTo>
                      <a:pt x="2186" y="5818"/>
                    </a:lnTo>
                    <a:lnTo>
                      <a:pt x="1736" y="5818"/>
                    </a:lnTo>
                    <a:lnTo>
                      <a:pt x="1415" y="5879"/>
                    </a:lnTo>
                    <a:lnTo>
                      <a:pt x="1093" y="6061"/>
                    </a:lnTo>
                    <a:lnTo>
                      <a:pt x="643" y="6242"/>
                    </a:lnTo>
                    <a:lnTo>
                      <a:pt x="386" y="6606"/>
                    </a:lnTo>
                    <a:lnTo>
                      <a:pt x="193" y="6970"/>
                    </a:lnTo>
                    <a:lnTo>
                      <a:pt x="0" y="7273"/>
                    </a:lnTo>
                    <a:lnTo>
                      <a:pt x="0" y="7758"/>
                    </a:lnTo>
                    <a:lnTo>
                      <a:pt x="0" y="8182"/>
                    </a:lnTo>
                    <a:lnTo>
                      <a:pt x="64" y="8667"/>
                    </a:lnTo>
                    <a:lnTo>
                      <a:pt x="193" y="8727"/>
                    </a:lnTo>
                    <a:lnTo>
                      <a:pt x="257" y="8848"/>
                    </a:lnTo>
                    <a:lnTo>
                      <a:pt x="257" y="8909"/>
                    </a:lnTo>
                    <a:lnTo>
                      <a:pt x="322" y="8970"/>
                    </a:lnTo>
                    <a:lnTo>
                      <a:pt x="514" y="9212"/>
                    </a:lnTo>
                    <a:lnTo>
                      <a:pt x="514" y="9273"/>
                    </a:lnTo>
                    <a:lnTo>
                      <a:pt x="579" y="9455"/>
                    </a:lnTo>
                    <a:lnTo>
                      <a:pt x="643" y="9515"/>
                    </a:lnTo>
                    <a:lnTo>
                      <a:pt x="707" y="9576"/>
                    </a:lnTo>
                    <a:lnTo>
                      <a:pt x="772" y="9879"/>
                    </a:lnTo>
                    <a:lnTo>
                      <a:pt x="772" y="10303"/>
                    </a:lnTo>
                    <a:lnTo>
                      <a:pt x="643" y="10667"/>
                    </a:lnTo>
                    <a:lnTo>
                      <a:pt x="514" y="11030"/>
                    </a:lnTo>
                    <a:lnTo>
                      <a:pt x="386" y="11394"/>
                    </a:lnTo>
                    <a:lnTo>
                      <a:pt x="257" y="11758"/>
                    </a:lnTo>
                    <a:lnTo>
                      <a:pt x="193" y="12242"/>
                    </a:lnTo>
                    <a:lnTo>
                      <a:pt x="64" y="12606"/>
                    </a:lnTo>
                    <a:lnTo>
                      <a:pt x="193" y="12970"/>
                    </a:lnTo>
                    <a:lnTo>
                      <a:pt x="386" y="13455"/>
                    </a:lnTo>
                    <a:lnTo>
                      <a:pt x="643" y="13758"/>
                    </a:lnTo>
                    <a:lnTo>
                      <a:pt x="1029" y="14061"/>
                    </a:lnTo>
                    <a:lnTo>
                      <a:pt x="1415" y="14242"/>
                    </a:lnTo>
                    <a:lnTo>
                      <a:pt x="1929" y="14424"/>
                    </a:lnTo>
                    <a:lnTo>
                      <a:pt x="2444" y="14424"/>
                    </a:lnTo>
                    <a:lnTo>
                      <a:pt x="3023" y="14424"/>
                    </a:lnTo>
                    <a:lnTo>
                      <a:pt x="3473" y="14303"/>
                    </a:lnTo>
                    <a:lnTo>
                      <a:pt x="3794" y="14182"/>
                    </a:lnTo>
                    <a:lnTo>
                      <a:pt x="4116" y="14061"/>
                    </a:lnTo>
                    <a:lnTo>
                      <a:pt x="4630" y="13939"/>
                    </a:lnTo>
                    <a:lnTo>
                      <a:pt x="5080" y="13758"/>
                    </a:lnTo>
                    <a:lnTo>
                      <a:pt x="4630" y="14242"/>
                    </a:lnTo>
                    <a:lnTo>
                      <a:pt x="4116" y="14667"/>
                    </a:lnTo>
                    <a:lnTo>
                      <a:pt x="3794" y="15091"/>
                    </a:lnTo>
                    <a:lnTo>
                      <a:pt x="3537" y="15576"/>
                    </a:lnTo>
                    <a:lnTo>
                      <a:pt x="3408" y="16000"/>
                    </a:lnTo>
                    <a:lnTo>
                      <a:pt x="3344" y="16364"/>
                    </a:lnTo>
                    <a:lnTo>
                      <a:pt x="3408" y="16788"/>
                    </a:lnTo>
                    <a:lnTo>
                      <a:pt x="3473" y="17212"/>
                    </a:lnTo>
                    <a:lnTo>
                      <a:pt x="3794" y="17939"/>
                    </a:lnTo>
                    <a:lnTo>
                      <a:pt x="4309" y="18485"/>
                    </a:lnTo>
                    <a:lnTo>
                      <a:pt x="4887" y="18727"/>
                    </a:lnTo>
                    <a:lnTo>
                      <a:pt x="5531" y="18727"/>
                    </a:lnTo>
                    <a:lnTo>
                      <a:pt x="6045" y="18727"/>
                    </a:lnTo>
                    <a:lnTo>
                      <a:pt x="6688" y="18606"/>
                    </a:lnTo>
                    <a:lnTo>
                      <a:pt x="7203" y="18727"/>
                    </a:lnTo>
                    <a:lnTo>
                      <a:pt x="7588" y="18848"/>
                    </a:lnTo>
                    <a:lnTo>
                      <a:pt x="7974" y="19091"/>
                    </a:lnTo>
                    <a:lnTo>
                      <a:pt x="8360" y="19333"/>
                    </a:lnTo>
                    <a:lnTo>
                      <a:pt x="8810" y="19697"/>
                    </a:lnTo>
                    <a:lnTo>
                      <a:pt x="9389" y="19939"/>
                    </a:lnTo>
                    <a:lnTo>
                      <a:pt x="9839" y="19939"/>
                    </a:lnTo>
                    <a:lnTo>
                      <a:pt x="10482" y="19879"/>
                    </a:lnTo>
                    <a:lnTo>
                      <a:pt x="10997" y="19636"/>
                    </a:lnTo>
                    <a:lnTo>
                      <a:pt x="11447" y="19333"/>
                    </a:lnTo>
                    <a:lnTo>
                      <a:pt x="11833" y="18970"/>
                    </a:lnTo>
                    <a:lnTo>
                      <a:pt x="12026" y="18485"/>
                    </a:lnTo>
                    <a:lnTo>
                      <a:pt x="12154" y="17939"/>
                    </a:lnTo>
                    <a:lnTo>
                      <a:pt x="12154" y="17333"/>
                    </a:lnTo>
                    <a:lnTo>
                      <a:pt x="12154" y="16545"/>
                    </a:lnTo>
                    <a:lnTo>
                      <a:pt x="12026" y="1575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47"/>
              <p:cNvSpPr>
                <a:spLocks/>
              </p:cNvSpPr>
              <p:nvPr/>
            </p:nvSpPr>
            <p:spPr bwMode="auto">
              <a:xfrm>
                <a:off x="2" y="5399"/>
                <a:ext cx="18992" cy="14602"/>
              </a:xfrm>
              <a:custGeom>
                <a:avLst/>
                <a:gdLst>
                  <a:gd name="T0" fmla="*/ 10172 w 20000"/>
                  <a:gd name="T1" fmla="*/ 1204 h 20000"/>
                  <a:gd name="T2" fmla="*/ 12482 w 20000"/>
                  <a:gd name="T3" fmla="*/ 2874 h 20000"/>
                  <a:gd name="T4" fmla="*/ 14896 w 20000"/>
                  <a:gd name="T5" fmla="*/ 4417 h 20000"/>
                  <a:gd name="T6" fmla="*/ 16897 w 20000"/>
                  <a:gd name="T7" fmla="*/ 5974 h 20000"/>
                  <a:gd name="T8" fmla="*/ 17966 w 20000"/>
                  <a:gd name="T9" fmla="*/ 7617 h 20000"/>
                  <a:gd name="T10" fmla="*/ 17655 w 20000"/>
                  <a:gd name="T11" fmla="*/ 9274 h 20000"/>
                  <a:gd name="T12" fmla="*/ 15379 w 20000"/>
                  <a:gd name="T13" fmla="*/ 10251 h 20000"/>
                  <a:gd name="T14" fmla="*/ 11966 w 20000"/>
                  <a:gd name="T15" fmla="*/ 10646 h 20000"/>
                  <a:gd name="T16" fmla="*/ 8414 w 20000"/>
                  <a:gd name="T17" fmla="*/ 10462 h 20000"/>
                  <a:gd name="T18" fmla="*/ 5621 w 20000"/>
                  <a:gd name="T19" fmla="*/ 9769 h 20000"/>
                  <a:gd name="T20" fmla="*/ 4793 w 20000"/>
                  <a:gd name="T21" fmla="*/ 8481 h 20000"/>
                  <a:gd name="T22" fmla="*/ 5586 w 20000"/>
                  <a:gd name="T23" fmla="*/ 7745 h 20000"/>
                  <a:gd name="T24" fmla="*/ 7758 w 20000"/>
                  <a:gd name="T25" fmla="*/ 7575 h 20000"/>
                  <a:gd name="T26" fmla="*/ 9138 w 20000"/>
                  <a:gd name="T27" fmla="*/ 8197 h 20000"/>
                  <a:gd name="T28" fmla="*/ 7758 w 20000"/>
                  <a:gd name="T29" fmla="*/ 8566 h 20000"/>
                  <a:gd name="T30" fmla="*/ 7897 w 20000"/>
                  <a:gd name="T31" fmla="*/ 9146 h 20000"/>
                  <a:gd name="T32" fmla="*/ 9552 w 20000"/>
                  <a:gd name="T33" fmla="*/ 9726 h 20000"/>
                  <a:gd name="T34" fmla="*/ 11691 w 20000"/>
                  <a:gd name="T35" fmla="*/ 10038 h 20000"/>
                  <a:gd name="T36" fmla="*/ 13759 w 20000"/>
                  <a:gd name="T37" fmla="*/ 9981 h 20000"/>
                  <a:gd name="T38" fmla="*/ 15449 w 20000"/>
                  <a:gd name="T39" fmla="*/ 9599 h 20000"/>
                  <a:gd name="T40" fmla="*/ 16552 w 20000"/>
                  <a:gd name="T41" fmla="*/ 8947 h 20000"/>
                  <a:gd name="T42" fmla="*/ 16759 w 20000"/>
                  <a:gd name="T43" fmla="*/ 8041 h 20000"/>
                  <a:gd name="T44" fmla="*/ 16138 w 20000"/>
                  <a:gd name="T45" fmla="*/ 7093 h 20000"/>
                  <a:gd name="T46" fmla="*/ 15035 w 20000"/>
                  <a:gd name="T47" fmla="*/ 6187 h 20000"/>
                  <a:gd name="T48" fmla="*/ 13448 w 20000"/>
                  <a:gd name="T49" fmla="*/ 5436 h 20000"/>
                  <a:gd name="T50" fmla="*/ 11725 w 20000"/>
                  <a:gd name="T51" fmla="*/ 4814 h 20000"/>
                  <a:gd name="T52" fmla="*/ 9931 w 20000"/>
                  <a:gd name="T53" fmla="*/ 4361 h 20000"/>
                  <a:gd name="T54" fmla="*/ 7242 w 20000"/>
                  <a:gd name="T55" fmla="*/ 3992 h 20000"/>
                  <a:gd name="T56" fmla="*/ 5414 w 20000"/>
                  <a:gd name="T57" fmla="*/ 4091 h 20000"/>
                  <a:gd name="T58" fmla="*/ 3724 w 20000"/>
                  <a:gd name="T59" fmla="*/ 4658 h 20000"/>
                  <a:gd name="T60" fmla="*/ 4069 w 20000"/>
                  <a:gd name="T61" fmla="*/ 5479 h 20000"/>
                  <a:gd name="T62" fmla="*/ 4482 w 20000"/>
                  <a:gd name="T63" fmla="*/ 6131 h 20000"/>
                  <a:gd name="T64" fmla="*/ 2794 w 20000"/>
                  <a:gd name="T65" fmla="*/ 6159 h 20000"/>
                  <a:gd name="T66" fmla="*/ 1242 w 20000"/>
                  <a:gd name="T67" fmla="*/ 5677 h 20000"/>
                  <a:gd name="T68" fmla="*/ 311 w 20000"/>
                  <a:gd name="T69" fmla="*/ 4884 h 20000"/>
                  <a:gd name="T70" fmla="*/ 0 w 20000"/>
                  <a:gd name="T71" fmla="*/ 4021 h 20000"/>
                  <a:gd name="T72" fmla="*/ 414 w 20000"/>
                  <a:gd name="T73" fmla="*/ 3270 h 20000"/>
                  <a:gd name="T74" fmla="*/ 2173 w 20000"/>
                  <a:gd name="T75" fmla="*/ 2747 h 20000"/>
                  <a:gd name="T76" fmla="*/ 4965 w 20000"/>
                  <a:gd name="T77" fmla="*/ 2520 h 20000"/>
                  <a:gd name="T78" fmla="*/ 7863 w 20000"/>
                  <a:gd name="T79" fmla="*/ 2831 h 20000"/>
                  <a:gd name="T80" fmla="*/ 10725 w 20000"/>
                  <a:gd name="T81" fmla="*/ 3624 h 20000"/>
                  <a:gd name="T82" fmla="*/ 13482 w 20000"/>
                  <a:gd name="T83" fmla="*/ 4814 h 20000"/>
                  <a:gd name="T84" fmla="*/ 16310 w 20000"/>
                  <a:gd name="T85" fmla="*/ 6371 h 20000"/>
                  <a:gd name="T86" fmla="*/ 15483 w 20000"/>
                  <a:gd name="T87" fmla="*/ 5663 h 20000"/>
                  <a:gd name="T88" fmla="*/ 13759 w 20000"/>
                  <a:gd name="T89" fmla="*/ 4530 h 20000"/>
                  <a:gd name="T90" fmla="*/ 11655 w 20000"/>
                  <a:gd name="T91" fmla="*/ 3143 h 20000"/>
                  <a:gd name="T92" fmla="*/ 9759 w 20000"/>
                  <a:gd name="T93" fmla="*/ 1714 h 20000"/>
                  <a:gd name="T94" fmla="*/ 8863 w 20000"/>
                  <a:gd name="T95" fmla="*/ 382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9828" y="0"/>
                    </a:moveTo>
                    <a:lnTo>
                      <a:pt x="10478" y="1142"/>
                    </a:lnTo>
                    <a:lnTo>
                      <a:pt x="11281" y="2258"/>
                    </a:lnTo>
                    <a:lnTo>
                      <a:pt x="12084" y="3320"/>
                    </a:lnTo>
                    <a:lnTo>
                      <a:pt x="12925" y="4356"/>
                    </a:lnTo>
                    <a:lnTo>
                      <a:pt x="13843" y="5392"/>
                    </a:lnTo>
                    <a:lnTo>
                      <a:pt x="14723" y="6375"/>
                    </a:lnTo>
                    <a:lnTo>
                      <a:pt x="15641" y="7331"/>
                    </a:lnTo>
                    <a:lnTo>
                      <a:pt x="16520" y="8287"/>
                    </a:lnTo>
                    <a:lnTo>
                      <a:pt x="17285" y="9243"/>
                    </a:lnTo>
                    <a:lnTo>
                      <a:pt x="18011" y="10226"/>
                    </a:lnTo>
                    <a:lnTo>
                      <a:pt x="18738" y="11208"/>
                    </a:lnTo>
                    <a:lnTo>
                      <a:pt x="19235" y="12218"/>
                    </a:lnTo>
                    <a:lnTo>
                      <a:pt x="19694" y="13201"/>
                    </a:lnTo>
                    <a:lnTo>
                      <a:pt x="19924" y="14290"/>
                    </a:lnTo>
                    <a:lnTo>
                      <a:pt x="19962" y="15378"/>
                    </a:lnTo>
                    <a:lnTo>
                      <a:pt x="19885" y="16547"/>
                    </a:lnTo>
                    <a:lnTo>
                      <a:pt x="19579" y="17397"/>
                    </a:lnTo>
                    <a:lnTo>
                      <a:pt x="18929" y="18141"/>
                    </a:lnTo>
                    <a:lnTo>
                      <a:pt x="18088" y="18752"/>
                    </a:lnTo>
                    <a:lnTo>
                      <a:pt x="17055" y="19230"/>
                    </a:lnTo>
                    <a:lnTo>
                      <a:pt x="15908" y="19575"/>
                    </a:lnTo>
                    <a:lnTo>
                      <a:pt x="14608" y="19841"/>
                    </a:lnTo>
                    <a:lnTo>
                      <a:pt x="13270" y="19973"/>
                    </a:lnTo>
                    <a:lnTo>
                      <a:pt x="11931" y="19973"/>
                    </a:lnTo>
                    <a:lnTo>
                      <a:pt x="10554" y="19867"/>
                    </a:lnTo>
                    <a:lnTo>
                      <a:pt x="9331" y="19628"/>
                    </a:lnTo>
                    <a:lnTo>
                      <a:pt x="8069" y="19336"/>
                    </a:lnTo>
                    <a:lnTo>
                      <a:pt x="7075" y="18884"/>
                    </a:lnTo>
                    <a:lnTo>
                      <a:pt x="6233" y="18327"/>
                    </a:lnTo>
                    <a:lnTo>
                      <a:pt x="5621" y="17636"/>
                    </a:lnTo>
                    <a:lnTo>
                      <a:pt x="5315" y="16839"/>
                    </a:lnTo>
                    <a:lnTo>
                      <a:pt x="5315" y="15910"/>
                    </a:lnTo>
                    <a:lnTo>
                      <a:pt x="5430" y="15432"/>
                    </a:lnTo>
                    <a:lnTo>
                      <a:pt x="5698" y="14927"/>
                    </a:lnTo>
                    <a:lnTo>
                      <a:pt x="6195" y="14529"/>
                    </a:lnTo>
                    <a:lnTo>
                      <a:pt x="6883" y="14210"/>
                    </a:lnTo>
                    <a:lnTo>
                      <a:pt x="7572" y="14130"/>
                    </a:lnTo>
                    <a:lnTo>
                      <a:pt x="8604" y="14210"/>
                    </a:lnTo>
                    <a:lnTo>
                      <a:pt x="9713" y="14661"/>
                    </a:lnTo>
                    <a:lnTo>
                      <a:pt x="11013" y="15378"/>
                    </a:lnTo>
                    <a:lnTo>
                      <a:pt x="10134" y="15378"/>
                    </a:lnTo>
                    <a:lnTo>
                      <a:pt x="9446" y="15538"/>
                    </a:lnTo>
                    <a:lnTo>
                      <a:pt x="8910" y="15777"/>
                    </a:lnTo>
                    <a:lnTo>
                      <a:pt x="8604" y="16069"/>
                    </a:lnTo>
                    <a:lnTo>
                      <a:pt x="8528" y="16388"/>
                    </a:lnTo>
                    <a:lnTo>
                      <a:pt x="8566" y="16786"/>
                    </a:lnTo>
                    <a:lnTo>
                      <a:pt x="8757" y="17158"/>
                    </a:lnTo>
                    <a:lnTo>
                      <a:pt x="9178" y="17477"/>
                    </a:lnTo>
                    <a:lnTo>
                      <a:pt x="9828" y="17902"/>
                    </a:lnTo>
                    <a:lnTo>
                      <a:pt x="10593" y="18247"/>
                    </a:lnTo>
                    <a:lnTo>
                      <a:pt x="11358" y="18513"/>
                    </a:lnTo>
                    <a:lnTo>
                      <a:pt x="12199" y="18725"/>
                    </a:lnTo>
                    <a:lnTo>
                      <a:pt x="12964" y="18831"/>
                    </a:lnTo>
                    <a:lnTo>
                      <a:pt x="13767" y="18858"/>
                    </a:lnTo>
                    <a:lnTo>
                      <a:pt x="14570" y="18831"/>
                    </a:lnTo>
                    <a:lnTo>
                      <a:pt x="15258" y="18725"/>
                    </a:lnTo>
                    <a:lnTo>
                      <a:pt x="15946" y="18513"/>
                    </a:lnTo>
                    <a:lnTo>
                      <a:pt x="16635" y="18327"/>
                    </a:lnTo>
                    <a:lnTo>
                      <a:pt x="17132" y="18008"/>
                    </a:lnTo>
                    <a:lnTo>
                      <a:pt x="17667" y="17663"/>
                    </a:lnTo>
                    <a:lnTo>
                      <a:pt x="18011" y="17264"/>
                    </a:lnTo>
                    <a:lnTo>
                      <a:pt x="18356" y="16786"/>
                    </a:lnTo>
                    <a:lnTo>
                      <a:pt x="18585" y="16282"/>
                    </a:lnTo>
                    <a:lnTo>
                      <a:pt x="18623" y="15697"/>
                    </a:lnTo>
                    <a:lnTo>
                      <a:pt x="18585" y="15086"/>
                    </a:lnTo>
                    <a:lnTo>
                      <a:pt x="18394" y="14475"/>
                    </a:lnTo>
                    <a:lnTo>
                      <a:pt x="18164" y="13865"/>
                    </a:lnTo>
                    <a:lnTo>
                      <a:pt x="17897" y="13307"/>
                    </a:lnTo>
                    <a:lnTo>
                      <a:pt x="17553" y="12722"/>
                    </a:lnTo>
                    <a:lnTo>
                      <a:pt x="17094" y="12191"/>
                    </a:lnTo>
                    <a:lnTo>
                      <a:pt x="16673" y="11607"/>
                    </a:lnTo>
                    <a:lnTo>
                      <a:pt x="16099" y="11129"/>
                    </a:lnTo>
                    <a:lnTo>
                      <a:pt x="15564" y="10651"/>
                    </a:lnTo>
                    <a:lnTo>
                      <a:pt x="14914" y="10199"/>
                    </a:lnTo>
                    <a:lnTo>
                      <a:pt x="14302" y="9774"/>
                    </a:lnTo>
                    <a:lnTo>
                      <a:pt x="13690" y="9376"/>
                    </a:lnTo>
                    <a:lnTo>
                      <a:pt x="13002" y="9031"/>
                    </a:lnTo>
                    <a:lnTo>
                      <a:pt x="12390" y="8712"/>
                    </a:lnTo>
                    <a:lnTo>
                      <a:pt x="11740" y="8473"/>
                    </a:lnTo>
                    <a:lnTo>
                      <a:pt x="11013" y="8181"/>
                    </a:lnTo>
                    <a:lnTo>
                      <a:pt x="9904" y="7862"/>
                    </a:lnTo>
                    <a:lnTo>
                      <a:pt x="8910" y="7570"/>
                    </a:lnTo>
                    <a:lnTo>
                      <a:pt x="8031" y="7490"/>
                    </a:lnTo>
                    <a:lnTo>
                      <a:pt x="7266" y="7437"/>
                    </a:lnTo>
                    <a:lnTo>
                      <a:pt x="6654" y="7517"/>
                    </a:lnTo>
                    <a:lnTo>
                      <a:pt x="6004" y="7676"/>
                    </a:lnTo>
                    <a:lnTo>
                      <a:pt x="5354" y="7942"/>
                    </a:lnTo>
                    <a:lnTo>
                      <a:pt x="4589" y="8287"/>
                    </a:lnTo>
                    <a:lnTo>
                      <a:pt x="4130" y="8738"/>
                    </a:lnTo>
                    <a:lnTo>
                      <a:pt x="4092" y="9243"/>
                    </a:lnTo>
                    <a:lnTo>
                      <a:pt x="4245" y="9774"/>
                    </a:lnTo>
                    <a:lnTo>
                      <a:pt x="4512" y="10279"/>
                    </a:lnTo>
                    <a:lnTo>
                      <a:pt x="4818" y="10810"/>
                    </a:lnTo>
                    <a:lnTo>
                      <a:pt x="5048" y="11208"/>
                    </a:lnTo>
                    <a:lnTo>
                      <a:pt x="4971" y="11501"/>
                    </a:lnTo>
                    <a:lnTo>
                      <a:pt x="4512" y="11687"/>
                    </a:lnTo>
                    <a:lnTo>
                      <a:pt x="3824" y="11687"/>
                    </a:lnTo>
                    <a:lnTo>
                      <a:pt x="3098" y="11554"/>
                    </a:lnTo>
                    <a:lnTo>
                      <a:pt x="2524" y="11341"/>
                    </a:lnTo>
                    <a:lnTo>
                      <a:pt x="1989" y="10996"/>
                    </a:lnTo>
                    <a:lnTo>
                      <a:pt x="1377" y="10651"/>
                    </a:lnTo>
                    <a:lnTo>
                      <a:pt x="994" y="10226"/>
                    </a:lnTo>
                    <a:lnTo>
                      <a:pt x="650" y="9721"/>
                    </a:lnTo>
                    <a:lnTo>
                      <a:pt x="344" y="9163"/>
                    </a:lnTo>
                    <a:lnTo>
                      <a:pt x="153" y="8632"/>
                    </a:lnTo>
                    <a:lnTo>
                      <a:pt x="0" y="8101"/>
                    </a:lnTo>
                    <a:lnTo>
                      <a:pt x="0" y="7543"/>
                    </a:lnTo>
                    <a:lnTo>
                      <a:pt x="38" y="7039"/>
                    </a:lnTo>
                    <a:lnTo>
                      <a:pt x="191" y="6560"/>
                    </a:lnTo>
                    <a:lnTo>
                      <a:pt x="459" y="6135"/>
                    </a:lnTo>
                    <a:lnTo>
                      <a:pt x="841" y="5790"/>
                    </a:lnTo>
                    <a:lnTo>
                      <a:pt x="1338" y="5471"/>
                    </a:lnTo>
                    <a:lnTo>
                      <a:pt x="2409" y="5153"/>
                    </a:lnTo>
                    <a:lnTo>
                      <a:pt x="3442" y="4861"/>
                    </a:lnTo>
                    <a:lnTo>
                      <a:pt x="4512" y="4728"/>
                    </a:lnTo>
                    <a:lnTo>
                      <a:pt x="5507" y="4728"/>
                    </a:lnTo>
                    <a:lnTo>
                      <a:pt x="6577" y="4807"/>
                    </a:lnTo>
                    <a:lnTo>
                      <a:pt x="7648" y="5020"/>
                    </a:lnTo>
                    <a:lnTo>
                      <a:pt x="8719" y="5312"/>
                    </a:lnTo>
                    <a:lnTo>
                      <a:pt x="9751" y="5710"/>
                    </a:lnTo>
                    <a:lnTo>
                      <a:pt x="10784" y="6162"/>
                    </a:lnTo>
                    <a:lnTo>
                      <a:pt x="11893" y="6799"/>
                    </a:lnTo>
                    <a:lnTo>
                      <a:pt x="12887" y="7437"/>
                    </a:lnTo>
                    <a:lnTo>
                      <a:pt x="13920" y="8181"/>
                    </a:lnTo>
                    <a:lnTo>
                      <a:pt x="14952" y="9031"/>
                    </a:lnTo>
                    <a:lnTo>
                      <a:pt x="16061" y="9934"/>
                    </a:lnTo>
                    <a:lnTo>
                      <a:pt x="17055" y="10890"/>
                    </a:lnTo>
                    <a:lnTo>
                      <a:pt x="18088" y="11952"/>
                    </a:lnTo>
                    <a:lnTo>
                      <a:pt x="17935" y="11580"/>
                    </a:lnTo>
                    <a:lnTo>
                      <a:pt x="17667" y="11155"/>
                    </a:lnTo>
                    <a:lnTo>
                      <a:pt x="17170" y="10624"/>
                    </a:lnTo>
                    <a:lnTo>
                      <a:pt x="16673" y="9960"/>
                    </a:lnTo>
                    <a:lnTo>
                      <a:pt x="15985" y="9243"/>
                    </a:lnTo>
                    <a:lnTo>
                      <a:pt x="15258" y="8499"/>
                    </a:lnTo>
                    <a:lnTo>
                      <a:pt x="14493" y="7649"/>
                    </a:lnTo>
                    <a:lnTo>
                      <a:pt x="13690" y="6799"/>
                    </a:lnTo>
                    <a:lnTo>
                      <a:pt x="12925" y="5896"/>
                    </a:lnTo>
                    <a:lnTo>
                      <a:pt x="12199" y="4967"/>
                    </a:lnTo>
                    <a:lnTo>
                      <a:pt x="11472" y="4117"/>
                    </a:lnTo>
                    <a:lnTo>
                      <a:pt x="10822" y="3214"/>
                    </a:lnTo>
                    <a:lnTo>
                      <a:pt x="10402" y="2337"/>
                    </a:lnTo>
                    <a:lnTo>
                      <a:pt x="10096" y="1514"/>
                    </a:lnTo>
                    <a:lnTo>
                      <a:pt x="9828" y="717"/>
                    </a:lnTo>
                    <a:lnTo>
                      <a:pt x="9828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48"/>
              <p:cNvSpPr>
                <a:spLocks/>
              </p:cNvSpPr>
              <p:nvPr/>
            </p:nvSpPr>
            <p:spPr bwMode="auto">
              <a:xfrm>
                <a:off x="7274" y="12453"/>
                <a:ext cx="9329" cy="4325"/>
              </a:xfrm>
              <a:custGeom>
                <a:avLst/>
                <a:gdLst>
                  <a:gd name="T0" fmla="*/ 4335 w 20000"/>
                  <a:gd name="T1" fmla="*/ 910 h 20000"/>
                  <a:gd name="T2" fmla="*/ 4131 w 20000"/>
                  <a:gd name="T3" fmla="*/ 738 h 20000"/>
                  <a:gd name="T4" fmla="*/ 3827 w 20000"/>
                  <a:gd name="T5" fmla="*/ 583 h 20000"/>
                  <a:gd name="T6" fmla="*/ 3437 w 20000"/>
                  <a:gd name="T7" fmla="*/ 445 h 20000"/>
                  <a:gd name="T8" fmla="*/ 3065 w 20000"/>
                  <a:gd name="T9" fmla="*/ 323 h 20000"/>
                  <a:gd name="T10" fmla="*/ 2607 w 20000"/>
                  <a:gd name="T11" fmla="*/ 222 h 20000"/>
                  <a:gd name="T12" fmla="*/ 2150 w 20000"/>
                  <a:gd name="T13" fmla="*/ 134 h 20000"/>
                  <a:gd name="T14" fmla="*/ 1727 w 20000"/>
                  <a:gd name="T15" fmla="*/ 71 h 20000"/>
                  <a:gd name="T16" fmla="*/ 1287 w 20000"/>
                  <a:gd name="T17" fmla="*/ 25 h 20000"/>
                  <a:gd name="T18" fmla="*/ 897 w 20000"/>
                  <a:gd name="T19" fmla="*/ 0 h 20000"/>
                  <a:gd name="T20" fmla="*/ 542 w 20000"/>
                  <a:gd name="T21" fmla="*/ 0 h 20000"/>
                  <a:gd name="T22" fmla="*/ 271 w 20000"/>
                  <a:gd name="T23" fmla="*/ 25 h 20000"/>
                  <a:gd name="T24" fmla="*/ 84 w 20000"/>
                  <a:gd name="T25" fmla="*/ 75 h 20000"/>
                  <a:gd name="T26" fmla="*/ 0 w 20000"/>
                  <a:gd name="T27" fmla="*/ 151 h 20000"/>
                  <a:gd name="T28" fmla="*/ 34 w 20000"/>
                  <a:gd name="T29" fmla="*/ 252 h 20000"/>
                  <a:gd name="T30" fmla="*/ 186 w 20000"/>
                  <a:gd name="T31" fmla="*/ 378 h 20000"/>
                  <a:gd name="T32" fmla="*/ 525 w 20000"/>
                  <a:gd name="T33" fmla="*/ 537 h 20000"/>
                  <a:gd name="T34" fmla="*/ 491 w 20000"/>
                  <a:gd name="T35" fmla="*/ 533 h 20000"/>
                  <a:gd name="T36" fmla="*/ 474 w 20000"/>
                  <a:gd name="T37" fmla="*/ 516 h 20000"/>
                  <a:gd name="T38" fmla="*/ 474 w 20000"/>
                  <a:gd name="T39" fmla="*/ 487 h 20000"/>
                  <a:gd name="T40" fmla="*/ 474 w 20000"/>
                  <a:gd name="T41" fmla="*/ 457 h 20000"/>
                  <a:gd name="T42" fmla="*/ 542 w 20000"/>
                  <a:gd name="T43" fmla="*/ 420 h 20000"/>
                  <a:gd name="T44" fmla="*/ 677 w 20000"/>
                  <a:gd name="T45" fmla="*/ 378 h 20000"/>
                  <a:gd name="T46" fmla="*/ 914 w 20000"/>
                  <a:gd name="T47" fmla="*/ 331 h 20000"/>
                  <a:gd name="T48" fmla="*/ 1253 w 20000"/>
                  <a:gd name="T49" fmla="*/ 289 h 20000"/>
                  <a:gd name="T50" fmla="*/ 1439 w 20000"/>
                  <a:gd name="T51" fmla="*/ 281 h 20000"/>
                  <a:gd name="T52" fmla="*/ 1659 w 20000"/>
                  <a:gd name="T53" fmla="*/ 289 h 20000"/>
                  <a:gd name="T54" fmla="*/ 1913 w 20000"/>
                  <a:gd name="T55" fmla="*/ 323 h 20000"/>
                  <a:gd name="T56" fmla="*/ 2150 w 20000"/>
                  <a:gd name="T57" fmla="*/ 365 h 20000"/>
                  <a:gd name="T58" fmla="*/ 2438 w 20000"/>
                  <a:gd name="T59" fmla="*/ 424 h 20000"/>
                  <a:gd name="T60" fmla="*/ 2709 w 20000"/>
                  <a:gd name="T61" fmla="*/ 487 h 20000"/>
                  <a:gd name="T62" fmla="*/ 2980 w 20000"/>
                  <a:gd name="T63" fmla="*/ 562 h 20000"/>
                  <a:gd name="T64" fmla="*/ 3217 w 20000"/>
                  <a:gd name="T65" fmla="*/ 629 h 20000"/>
                  <a:gd name="T66" fmla="*/ 3437 w 20000"/>
                  <a:gd name="T67" fmla="*/ 705 h 20000"/>
                  <a:gd name="T68" fmla="*/ 3691 w 20000"/>
                  <a:gd name="T69" fmla="*/ 767 h 20000"/>
                  <a:gd name="T70" fmla="*/ 3894 w 20000"/>
                  <a:gd name="T71" fmla="*/ 830 h 20000"/>
                  <a:gd name="T72" fmla="*/ 4064 w 20000"/>
                  <a:gd name="T73" fmla="*/ 881 h 20000"/>
                  <a:gd name="T74" fmla="*/ 4199 w 20000"/>
                  <a:gd name="T75" fmla="*/ 914 h 20000"/>
                  <a:gd name="T76" fmla="*/ 4284 w 20000"/>
                  <a:gd name="T77" fmla="*/ 931 h 20000"/>
                  <a:gd name="T78" fmla="*/ 4335 w 20000"/>
                  <a:gd name="T79" fmla="*/ 931 h 20000"/>
                  <a:gd name="T80" fmla="*/ 4335 w 20000"/>
                  <a:gd name="T81" fmla="*/ 910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19922" y="19462"/>
                    </a:moveTo>
                    <a:lnTo>
                      <a:pt x="18988" y="15785"/>
                    </a:lnTo>
                    <a:lnTo>
                      <a:pt x="17588" y="12466"/>
                    </a:lnTo>
                    <a:lnTo>
                      <a:pt x="15798" y="9507"/>
                    </a:lnTo>
                    <a:lnTo>
                      <a:pt x="14086" y="6906"/>
                    </a:lnTo>
                    <a:lnTo>
                      <a:pt x="11984" y="4753"/>
                    </a:lnTo>
                    <a:lnTo>
                      <a:pt x="9883" y="2870"/>
                    </a:lnTo>
                    <a:lnTo>
                      <a:pt x="7938" y="1525"/>
                    </a:lnTo>
                    <a:lnTo>
                      <a:pt x="5914" y="538"/>
                    </a:lnTo>
                    <a:lnTo>
                      <a:pt x="4125" y="0"/>
                    </a:lnTo>
                    <a:lnTo>
                      <a:pt x="2490" y="0"/>
                    </a:lnTo>
                    <a:lnTo>
                      <a:pt x="1245" y="538"/>
                    </a:lnTo>
                    <a:lnTo>
                      <a:pt x="389" y="1614"/>
                    </a:lnTo>
                    <a:lnTo>
                      <a:pt x="0" y="3229"/>
                    </a:lnTo>
                    <a:lnTo>
                      <a:pt x="156" y="5381"/>
                    </a:lnTo>
                    <a:lnTo>
                      <a:pt x="856" y="8072"/>
                    </a:lnTo>
                    <a:lnTo>
                      <a:pt x="2412" y="11480"/>
                    </a:lnTo>
                    <a:lnTo>
                      <a:pt x="2257" y="11390"/>
                    </a:lnTo>
                    <a:lnTo>
                      <a:pt x="2179" y="11031"/>
                    </a:lnTo>
                    <a:lnTo>
                      <a:pt x="2179" y="10404"/>
                    </a:lnTo>
                    <a:lnTo>
                      <a:pt x="2179" y="9776"/>
                    </a:lnTo>
                    <a:lnTo>
                      <a:pt x="2490" y="8969"/>
                    </a:lnTo>
                    <a:lnTo>
                      <a:pt x="3113" y="8072"/>
                    </a:lnTo>
                    <a:lnTo>
                      <a:pt x="4202" y="7085"/>
                    </a:lnTo>
                    <a:lnTo>
                      <a:pt x="5759" y="6188"/>
                    </a:lnTo>
                    <a:lnTo>
                      <a:pt x="6615" y="6009"/>
                    </a:lnTo>
                    <a:lnTo>
                      <a:pt x="7626" y="6188"/>
                    </a:lnTo>
                    <a:lnTo>
                      <a:pt x="8794" y="6906"/>
                    </a:lnTo>
                    <a:lnTo>
                      <a:pt x="9883" y="7803"/>
                    </a:lnTo>
                    <a:lnTo>
                      <a:pt x="11206" y="9058"/>
                    </a:lnTo>
                    <a:lnTo>
                      <a:pt x="12451" y="10404"/>
                    </a:lnTo>
                    <a:lnTo>
                      <a:pt x="13696" y="12018"/>
                    </a:lnTo>
                    <a:lnTo>
                      <a:pt x="14786" y="13453"/>
                    </a:lnTo>
                    <a:lnTo>
                      <a:pt x="15798" y="15067"/>
                    </a:lnTo>
                    <a:lnTo>
                      <a:pt x="16965" y="16413"/>
                    </a:lnTo>
                    <a:lnTo>
                      <a:pt x="17899" y="17758"/>
                    </a:lnTo>
                    <a:lnTo>
                      <a:pt x="18677" y="18834"/>
                    </a:lnTo>
                    <a:lnTo>
                      <a:pt x="19300" y="19552"/>
                    </a:lnTo>
                    <a:lnTo>
                      <a:pt x="19689" y="19910"/>
                    </a:lnTo>
                    <a:lnTo>
                      <a:pt x="19922" y="19910"/>
                    </a:lnTo>
                    <a:lnTo>
                      <a:pt x="19922" y="1946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49"/>
              <p:cNvSpPr>
                <a:spLocks/>
              </p:cNvSpPr>
              <p:nvPr/>
            </p:nvSpPr>
            <p:spPr bwMode="auto">
              <a:xfrm>
                <a:off x="13878" y="5216"/>
                <a:ext cx="6136" cy="8594"/>
              </a:xfrm>
              <a:custGeom>
                <a:avLst/>
                <a:gdLst>
                  <a:gd name="T0" fmla="*/ 1326 w 20000"/>
                  <a:gd name="T1" fmla="*/ 3685 h 20000"/>
                  <a:gd name="T2" fmla="*/ 1281 w 20000"/>
                  <a:gd name="T3" fmla="*/ 3585 h 20000"/>
                  <a:gd name="T4" fmla="*/ 1236 w 20000"/>
                  <a:gd name="T5" fmla="*/ 3493 h 20000"/>
                  <a:gd name="T6" fmla="*/ 1181 w 20000"/>
                  <a:gd name="T7" fmla="*/ 3401 h 20000"/>
                  <a:gd name="T8" fmla="*/ 1136 w 20000"/>
                  <a:gd name="T9" fmla="*/ 3318 h 20000"/>
                  <a:gd name="T10" fmla="*/ 1070 w 20000"/>
                  <a:gd name="T11" fmla="*/ 3209 h 20000"/>
                  <a:gd name="T12" fmla="*/ 1003 w 20000"/>
                  <a:gd name="T13" fmla="*/ 3101 h 20000"/>
                  <a:gd name="T14" fmla="*/ 913 w 20000"/>
                  <a:gd name="T15" fmla="*/ 3009 h 20000"/>
                  <a:gd name="T16" fmla="*/ 813 w 20000"/>
                  <a:gd name="T17" fmla="*/ 2884 h 20000"/>
                  <a:gd name="T18" fmla="*/ 412 w 20000"/>
                  <a:gd name="T19" fmla="*/ 2342 h 20000"/>
                  <a:gd name="T20" fmla="*/ 167 w 20000"/>
                  <a:gd name="T21" fmla="*/ 1842 h 20000"/>
                  <a:gd name="T22" fmla="*/ 33 w 20000"/>
                  <a:gd name="T23" fmla="*/ 1409 h 20000"/>
                  <a:gd name="T24" fmla="*/ 0 w 20000"/>
                  <a:gd name="T25" fmla="*/ 1025 h 20000"/>
                  <a:gd name="T26" fmla="*/ 56 w 20000"/>
                  <a:gd name="T27" fmla="*/ 700 h 20000"/>
                  <a:gd name="T28" fmla="*/ 189 w 20000"/>
                  <a:gd name="T29" fmla="*/ 450 h 20000"/>
                  <a:gd name="T30" fmla="*/ 368 w 20000"/>
                  <a:gd name="T31" fmla="*/ 233 h 20000"/>
                  <a:gd name="T32" fmla="*/ 590 w 20000"/>
                  <a:gd name="T33" fmla="*/ 100 h 20000"/>
                  <a:gd name="T34" fmla="*/ 835 w 20000"/>
                  <a:gd name="T35" fmla="*/ 8 h 20000"/>
                  <a:gd name="T36" fmla="*/ 1081 w 20000"/>
                  <a:gd name="T37" fmla="*/ 0 h 20000"/>
                  <a:gd name="T38" fmla="*/ 1326 w 20000"/>
                  <a:gd name="T39" fmla="*/ 42 h 20000"/>
                  <a:gd name="T40" fmla="*/ 1537 w 20000"/>
                  <a:gd name="T41" fmla="*/ 159 h 20000"/>
                  <a:gd name="T42" fmla="*/ 1727 w 20000"/>
                  <a:gd name="T43" fmla="*/ 342 h 20000"/>
                  <a:gd name="T44" fmla="*/ 1838 w 20000"/>
                  <a:gd name="T45" fmla="*/ 592 h 20000"/>
                  <a:gd name="T46" fmla="*/ 1871 w 20000"/>
                  <a:gd name="T47" fmla="*/ 917 h 20000"/>
                  <a:gd name="T48" fmla="*/ 1827 w 20000"/>
                  <a:gd name="T49" fmla="*/ 1309 h 20000"/>
                  <a:gd name="T50" fmla="*/ 1793 w 20000"/>
                  <a:gd name="T51" fmla="*/ 1284 h 20000"/>
                  <a:gd name="T52" fmla="*/ 1760 w 20000"/>
                  <a:gd name="T53" fmla="*/ 1226 h 20000"/>
                  <a:gd name="T54" fmla="*/ 1682 w 20000"/>
                  <a:gd name="T55" fmla="*/ 1167 h 20000"/>
                  <a:gd name="T56" fmla="*/ 1637 w 20000"/>
                  <a:gd name="T57" fmla="*/ 1125 h 20000"/>
                  <a:gd name="T58" fmla="*/ 1582 w 20000"/>
                  <a:gd name="T59" fmla="*/ 1076 h 20000"/>
                  <a:gd name="T60" fmla="*/ 1504 w 20000"/>
                  <a:gd name="T61" fmla="*/ 1042 h 20000"/>
                  <a:gd name="T62" fmla="*/ 1392 w 20000"/>
                  <a:gd name="T63" fmla="*/ 1000 h 20000"/>
                  <a:gd name="T64" fmla="*/ 1292 w 20000"/>
                  <a:gd name="T65" fmla="*/ 975 h 20000"/>
                  <a:gd name="T66" fmla="*/ 1203 w 20000"/>
                  <a:gd name="T67" fmla="*/ 959 h 20000"/>
                  <a:gd name="T68" fmla="*/ 1081 w 20000"/>
                  <a:gd name="T69" fmla="*/ 959 h 20000"/>
                  <a:gd name="T70" fmla="*/ 980 w 20000"/>
                  <a:gd name="T71" fmla="*/ 975 h 20000"/>
                  <a:gd name="T72" fmla="*/ 869 w 20000"/>
                  <a:gd name="T73" fmla="*/ 1009 h 20000"/>
                  <a:gd name="T74" fmla="*/ 735 w 20000"/>
                  <a:gd name="T75" fmla="*/ 1109 h 20000"/>
                  <a:gd name="T76" fmla="*/ 669 w 20000"/>
                  <a:gd name="T77" fmla="*/ 1217 h 20000"/>
                  <a:gd name="T78" fmla="*/ 624 w 20000"/>
                  <a:gd name="T79" fmla="*/ 1351 h 20000"/>
                  <a:gd name="T80" fmla="*/ 624 w 20000"/>
                  <a:gd name="T81" fmla="*/ 1509 h 20000"/>
                  <a:gd name="T82" fmla="*/ 646 w 20000"/>
                  <a:gd name="T83" fmla="*/ 1684 h 20000"/>
                  <a:gd name="T84" fmla="*/ 702 w 20000"/>
                  <a:gd name="T85" fmla="*/ 1876 h 20000"/>
                  <a:gd name="T86" fmla="*/ 780 w 20000"/>
                  <a:gd name="T87" fmla="*/ 2067 h 20000"/>
                  <a:gd name="T88" fmla="*/ 869 w 20000"/>
                  <a:gd name="T89" fmla="*/ 2276 h 20000"/>
                  <a:gd name="T90" fmla="*/ 958 w 20000"/>
                  <a:gd name="T91" fmla="*/ 2476 h 20000"/>
                  <a:gd name="T92" fmla="*/ 1047 w 20000"/>
                  <a:gd name="T93" fmla="*/ 2676 h 20000"/>
                  <a:gd name="T94" fmla="*/ 1136 w 20000"/>
                  <a:gd name="T95" fmla="*/ 2867 h 20000"/>
                  <a:gd name="T96" fmla="*/ 1225 w 20000"/>
                  <a:gd name="T97" fmla="*/ 3059 h 20000"/>
                  <a:gd name="T98" fmla="*/ 1281 w 20000"/>
                  <a:gd name="T99" fmla="*/ 3243 h 20000"/>
                  <a:gd name="T100" fmla="*/ 1326 w 20000"/>
                  <a:gd name="T101" fmla="*/ 3409 h 20000"/>
                  <a:gd name="T102" fmla="*/ 1337 w 20000"/>
                  <a:gd name="T103" fmla="*/ 3560 h 20000"/>
                  <a:gd name="T104" fmla="*/ 1326 w 20000"/>
                  <a:gd name="T105" fmla="*/ 3685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14083" y="19955"/>
                    </a:moveTo>
                    <a:lnTo>
                      <a:pt x="13609" y="19413"/>
                    </a:lnTo>
                    <a:lnTo>
                      <a:pt x="13136" y="18916"/>
                    </a:lnTo>
                    <a:lnTo>
                      <a:pt x="12544" y="18420"/>
                    </a:lnTo>
                    <a:lnTo>
                      <a:pt x="12071" y="17968"/>
                    </a:lnTo>
                    <a:lnTo>
                      <a:pt x="11361" y="17381"/>
                    </a:lnTo>
                    <a:lnTo>
                      <a:pt x="10651" y="16795"/>
                    </a:lnTo>
                    <a:lnTo>
                      <a:pt x="9704" y="16298"/>
                    </a:lnTo>
                    <a:lnTo>
                      <a:pt x="8639" y="15621"/>
                    </a:lnTo>
                    <a:lnTo>
                      <a:pt x="4379" y="12686"/>
                    </a:lnTo>
                    <a:lnTo>
                      <a:pt x="1775" y="9977"/>
                    </a:lnTo>
                    <a:lnTo>
                      <a:pt x="355" y="7630"/>
                    </a:lnTo>
                    <a:lnTo>
                      <a:pt x="0" y="5553"/>
                    </a:lnTo>
                    <a:lnTo>
                      <a:pt x="592" y="3792"/>
                    </a:lnTo>
                    <a:lnTo>
                      <a:pt x="2012" y="2438"/>
                    </a:lnTo>
                    <a:lnTo>
                      <a:pt x="3905" y="1264"/>
                    </a:lnTo>
                    <a:lnTo>
                      <a:pt x="6272" y="542"/>
                    </a:lnTo>
                    <a:lnTo>
                      <a:pt x="8876" y="45"/>
                    </a:lnTo>
                    <a:lnTo>
                      <a:pt x="11479" y="0"/>
                    </a:lnTo>
                    <a:lnTo>
                      <a:pt x="14083" y="226"/>
                    </a:lnTo>
                    <a:lnTo>
                      <a:pt x="16331" y="858"/>
                    </a:lnTo>
                    <a:lnTo>
                      <a:pt x="18343" y="1851"/>
                    </a:lnTo>
                    <a:lnTo>
                      <a:pt x="19527" y="3205"/>
                    </a:lnTo>
                    <a:lnTo>
                      <a:pt x="19882" y="4966"/>
                    </a:lnTo>
                    <a:lnTo>
                      <a:pt x="19408" y="7088"/>
                    </a:lnTo>
                    <a:lnTo>
                      <a:pt x="19053" y="6953"/>
                    </a:lnTo>
                    <a:lnTo>
                      <a:pt x="18698" y="6637"/>
                    </a:lnTo>
                    <a:lnTo>
                      <a:pt x="17870" y="6321"/>
                    </a:lnTo>
                    <a:lnTo>
                      <a:pt x="17396" y="6095"/>
                    </a:lnTo>
                    <a:lnTo>
                      <a:pt x="16805" y="5824"/>
                    </a:lnTo>
                    <a:lnTo>
                      <a:pt x="15976" y="5643"/>
                    </a:lnTo>
                    <a:lnTo>
                      <a:pt x="14793" y="5418"/>
                    </a:lnTo>
                    <a:lnTo>
                      <a:pt x="13728" y="5282"/>
                    </a:lnTo>
                    <a:lnTo>
                      <a:pt x="12781" y="5192"/>
                    </a:lnTo>
                    <a:lnTo>
                      <a:pt x="11479" y="5192"/>
                    </a:lnTo>
                    <a:lnTo>
                      <a:pt x="10414" y="5282"/>
                    </a:lnTo>
                    <a:lnTo>
                      <a:pt x="9231" y="5463"/>
                    </a:lnTo>
                    <a:lnTo>
                      <a:pt x="7811" y="6005"/>
                    </a:lnTo>
                    <a:lnTo>
                      <a:pt x="7101" y="6591"/>
                    </a:lnTo>
                    <a:lnTo>
                      <a:pt x="6627" y="7314"/>
                    </a:lnTo>
                    <a:lnTo>
                      <a:pt x="6627" y="8172"/>
                    </a:lnTo>
                    <a:lnTo>
                      <a:pt x="6864" y="9120"/>
                    </a:lnTo>
                    <a:lnTo>
                      <a:pt x="7456" y="10158"/>
                    </a:lnTo>
                    <a:lnTo>
                      <a:pt x="8284" y="11196"/>
                    </a:lnTo>
                    <a:lnTo>
                      <a:pt x="9231" y="12325"/>
                    </a:lnTo>
                    <a:lnTo>
                      <a:pt x="10178" y="13409"/>
                    </a:lnTo>
                    <a:lnTo>
                      <a:pt x="11124" y="14492"/>
                    </a:lnTo>
                    <a:lnTo>
                      <a:pt x="12071" y="15530"/>
                    </a:lnTo>
                    <a:lnTo>
                      <a:pt x="13018" y="16569"/>
                    </a:lnTo>
                    <a:lnTo>
                      <a:pt x="13609" y="17562"/>
                    </a:lnTo>
                    <a:lnTo>
                      <a:pt x="14083" y="18465"/>
                    </a:lnTo>
                    <a:lnTo>
                      <a:pt x="14201" y="19278"/>
                    </a:lnTo>
                    <a:lnTo>
                      <a:pt x="14083" y="1995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18811" y="16"/>
              <a:ext cx="1196" cy="1415"/>
              <a:chOff x="2" y="2"/>
              <a:chExt cx="19996" cy="19997"/>
            </a:xfrm>
            <a:grpFill/>
          </p:grpSpPr>
          <p:sp>
            <p:nvSpPr>
              <p:cNvPr id="21" name="Freeform 51"/>
              <p:cNvSpPr>
                <a:spLocks/>
              </p:cNvSpPr>
              <p:nvPr/>
            </p:nvSpPr>
            <p:spPr bwMode="auto">
              <a:xfrm>
                <a:off x="5987" y="15590"/>
                <a:ext cx="3812" cy="2233"/>
              </a:xfrm>
              <a:custGeom>
                <a:avLst/>
                <a:gdLst>
                  <a:gd name="T0" fmla="*/ 443 w 20000"/>
                  <a:gd name="T1" fmla="*/ 50 h 20000"/>
                  <a:gd name="T2" fmla="*/ 443 w 20000"/>
                  <a:gd name="T3" fmla="*/ 20 h 20000"/>
                  <a:gd name="T4" fmla="*/ 381 w 20000"/>
                  <a:gd name="T5" fmla="*/ 15 h 20000"/>
                  <a:gd name="T6" fmla="*/ 353 w 20000"/>
                  <a:gd name="T7" fmla="*/ 48 h 20000"/>
                  <a:gd name="T8" fmla="*/ 298 w 20000"/>
                  <a:gd name="T9" fmla="*/ 0 h 20000"/>
                  <a:gd name="T10" fmla="*/ 221 w 20000"/>
                  <a:gd name="T11" fmla="*/ 6 h 20000"/>
                  <a:gd name="T12" fmla="*/ 256 w 20000"/>
                  <a:gd name="T13" fmla="*/ 59 h 20000"/>
                  <a:gd name="T14" fmla="*/ 201 w 20000"/>
                  <a:gd name="T15" fmla="*/ 39 h 20000"/>
                  <a:gd name="T16" fmla="*/ 138 w 20000"/>
                  <a:gd name="T17" fmla="*/ 59 h 20000"/>
                  <a:gd name="T18" fmla="*/ 194 w 20000"/>
                  <a:gd name="T19" fmla="*/ 82 h 20000"/>
                  <a:gd name="T20" fmla="*/ 104 w 20000"/>
                  <a:gd name="T21" fmla="*/ 76 h 20000"/>
                  <a:gd name="T22" fmla="*/ 76 w 20000"/>
                  <a:gd name="T23" fmla="*/ 91 h 20000"/>
                  <a:gd name="T24" fmla="*/ 152 w 20000"/>
                  <a:gd name="T25" fmla="*/ 102 h 20000"/>
                  <a:gd name="T26" fmla="*/ 0 w 20000"/>
                  <a:gd name="T27" fmla="*/ 102 h 20000"/>
                  <a:gd name="T28" fmla="*/ 0 w 20000"/>
                  <a:gd name="T29" fmla="*/ 132 h 20000"/>
                  <a:gd name="T30" fmla="*/ 152 w 20000"/>
                  <a:gd name="T31" fmla="*/ 137 h 20000"/>
                  <a:gd name="T32" fmla="*/ 76 w 20000"/>
                  <a:gd name="T33" fmla="*/ 152 h 20000"/>
                  <a:gd name="T34" fmla="*/ 104 w 20000"/>
                  <a:gd name="T35" fmla="*/ 171 h 20000"/>
                  <a:gd name="T36" fmla="*/ 201 w 20000"/>
                  <a:gd name="T37" fmla="*/ 167 h 20000"/>
                  <a:gd name="T38" fmla="*/ 138 w 20000"/>
                  <a:gd name="T39" fmla="*/ 191 h 20000"/>
                  <a:gd name="T40" fmla="*/ 208 w 20000"/>
                  <a:gd name="T41" fmla="*/ 208 h 20000"/>
                  <a:gd name="T42" fmla="*/ 263 w 20000"/>
                  <a:gd name="T43" fmla="*/ 189 h 20000"/>
                  <a:gd name="T44" fmla="*/ 221 w 20000"/>
                  <a:gd name="T45" fmla="*/ 241 h 20000"/>
                  <a:gd name="T46" fmla="*/ 284 w 20000"/>
                  <a:gd name="T47" fmla="*/ 247 h 20000"/>
                  <a:gd name="T48" fmla="*/ 346 w 20000"/>
                  <a:gd name="T49" fmla="*/ 197 h 20000"/>
                  <a:gd name="T50" fmla="*/ 353 w 20000"/>
                  <a:gd name="T51" fmla="*/ 230 h 20000"/>
                  <a:gd name="T52" fmla="*/ 422 w 20000"/>
                  <a:gd name="T53" fmla="*/ 223 h 20000"/>
                  <a:gd name="T54" fmla="*/ 436 w 20000"/>
                  <a:gd name="T55" fmla="*/ 193 h 20000"/>
                  <a:gd name="T56" fmla="*/ 491 w 20000"/>
                  <a:gd name="T57" fmla="*/ 219 h 20000"/>
                  <a:gd name="T58" fmla="*/ 574 w 20000"/>
                  <a:gd name="T59" fmla="*/ 202 h 20000"/>
                  <a:gd name="T60" fmla="*/ 533 w 20000"/>
                  <a:gd name="T61" fmla="*/ 173 h 20000"/>
                  <a:gd name="T62" fmla="*/ 671 w 20000"/>
                  <a:gd name="T63" fmla="*/ 202 h 20000"/>
                  <a:gd name="T64" fmla="*/ 720 w 20000"/>
                  <a:gd name="T65" fmla="*/ 180 h 20000"/>
                  <a:gd name="T66" fmla="*/ 602 w 20000"/>
                  <a:gd name="T67" fmla="*/ 154 h 20000"/>
                  <a:gd name="T68" fmla="*/ 685 w 20000"/>
                  <a:gd name="T69" fmla="*/ 158 h 20000"/>
                  <a:gd name="T70" fmla="*/ 692 w 20000"/>
                  <a:gd name="T71" fmla="*/ 139 h 20000"/>
                  <a:gd name="T72" fmla="*/ 623 w 20000"/>
                  <a:gd name="T73" fmla="*/ 130 h 20000"/>
                  <a:gd name="T74" fmla="*/ 692 w 20000"/>
                  <a:gd name="T75" fmla="*/ 121 h 20000"/>
                  <a:gd name="T76" fmla="*/ 685 w 20000"/>
                  <a:gd name="T77" fmla="*/ 91 h 20000"/>
                  <a:gd name="T78" fmla="*/ 602 w 20000"/>
                  <a:gd name="T79" fmla="*/ 91 h 20000"/>
                  <a:gd name="T80" fmla="*/ 706 w 20000"/>
                  <a:gd name="T81" fmla="*/ 61 h 20000"/>
                  <a:gd name="T82" fmla="*/ 671 w 20000"/>
                  <a:gd name="T83" fmla="*/ 39 h 20000"/>
                  <a:gd name="T84" fmla="*/ 512 w 20000"/>
                  <a:gd name="T85" fmla="*/ 67 h 20000"/>
                  <a:gd name="T86" fmla="*/ 567 w 20000"/>
                  <a:gd name="T87" fmla="*/ 37 h 20000"/>
                  <a:gd name="T88" fmla="*/ 512 w 20000"/>
                  <a:gd name="T89" fmla="*/ 26 h 20000"/>
                  <a:gd name="T90" fmla="*/ 443 w 20000"/>
                  <a:gd name="T91" fmla="*/ 50 h 200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00"/>
                  <a:gd name="T139" fmla="*/ 0 h 20000"/>
                  <a:gd name="T140" fmla="*/ 20000 w 20000"/>
                  <a:gd name="T141" fmla="*/ 20000 h 200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00" h="20000">
                    <a:moveTo>
                      <a:pt x="12190" y="4000"/>
                    </a:moveTo>
                    <a:lnTo>
                      <a:pt x="12190" y="1565"/>
                    </a:lnTo>
                    <a:lnTo>
                      <a:pt x="10476" y="1217"/>
                    </a:lnTo>
                    <a:lnTo>
                      <a:pt x="9714" y="3826"/>
                    </a:lnTo>
                    <a:lnTo>
                      <a:pt x="8190" y="0"/>
                    </a:lnTo>
                    <a:lnTo>
                      <a:pt x="6095" y="522"/>
                    </a:lnTo>
                    <a:lnTo>
                      <a:pt x="7048" y="4696"/>
                    </a:lnTo>
                    <a:lnTo>
                      <a:pt x="5524" y="3130"/>
                    </a:lnTo>
                    <a:lnTo>
                      <a:pt x="3810" y="4696"/>
                    </a:lnTo>
                    <a:lnTo>
                      <a:pt x="5333" y="6609"/>
                    </a:lnTo>
                    <a:lnTo>
                      <a:pt x="2857" y="6087"/>
                    </a:lnTo>
                    <a:lnTo>
                      <a:pt x="2095" y="7304"/>
                    </a:lnTo>
                    <a:lnTo>
                      <a:pt x="4190" y="8174"/>
                    </a:lnTo>
                    <a:lnTo>
                      <a:pt x="0" y="8174"/>
                    </a:lnTo>
                    <a:lnTo>
                      <a:pt x="0" y="10609"/>
                    </a:lnTo>
                    <a:lnTo>
                      <a:pt x="4190" y="10957"/>
                    </a:lnTo>
                    <a:lnTo>
                      <a:pt x="2095" y="12174"/>
                    </a:lnTo>
                    <a:lnTo>
                      <a:pt x="2857" y="13739"/>
                    </a:lnTo>
                    <a:lnTo>
                      <a:pt x="5524" y="13391"/>
                    </a:lnTo>
                    <a:lnTo>
                      <a:pt x="3810" y="15304"/>
                    </a:lnTo>
                    <a:lnTo>
                      <a:pt x="5714" y="16696"/>
                    </a:lnTo>
                    <a:lnTo>
                      <a:pt x="7238" y="15130"/>
                    </a:lnTo>
                    <a:lnTo>
                      <a:pt x="6095" y="19304"/>
                    </a:lnTo>
                    <a:lnTo>
                      <a:pt x="7810" y="19826"/>
                    </a:lnTo>
                    <a:lnTo>
                      <a:pt x="9524" y="15826"/>
                    </a:lnTo>
                    <a:lnTo>
                      <a:pt x="9714" y="18435"/>
                    </a:lnTo>
                    <a:lnTo>
                      <a:pt x="11619" y="17913"/>
                    </a:lnTo>
                    <a:lnTo>
                      <a:pt x="12000" y="15478"/>
                    </a:lnTo>
                    <a:lnTo>
                      <a:pt x="13524" y="17565"/>
                    </a:lnTo>
                    <a:lnTo>
                      <a:pt x="15810" y="16174"/>
                    </a:lnTo>
                    <a:lnTo>
                      <a:pt x="14667" y="13913"/>
                    </a:lnTo>
                    <a:lnTo>
                      <a:pt x="18476" y="16174"/>
                    </a:lnTo>
                    <a:lnTo>
                      <a:pt x="19810" y="14435"/>
                    </a:lnTo>
                    <a:lnTo>
                      <a:pt x="16571" y="12348"/>
                    </a:lnTo>
                    <a:lnTo>
                      <a:pt x="18857" y="12696"/>
                    </a:lnTo>
                    <a:lnTo>
                      <a:pt x="19048" y="11130"/>
                    </a:lnTo>
                    <a:lnTo>
                      <a:pt x="17143" y="10435"/>
                    </a:lnTo>
                    <a:lnTo>
                      <a:pt x="19048" y="9739"/>
                    </a:lnTo>
                    <a:lnTo>
                      <a:pt x="18857" y="7304"/>
                    </a:lnTo>
                    <a:lnTo>
                      <a:pt x="16571" y="7304"/>
                    </a:lnTo>
                    <a:lnTo>
                      <a:pt x="19429" y="4870"/>
                    </a:lnTo>
                    <a:lnTo>
                      <a:pt x="18476" y="3130"/>
                    </a:lnTo>
                    <a:lnTo>
                      <a:pt x="14095" y="5391"/>
                    </a:lnTo>
                    <a:lnTo>
                      <a:pt x="15619" y="2957"/>
                    </a:lnTo>
                    <a:lnTo>
                      <a:pt x="14095" y="2087"/>
                    </a:lnTo>
                    <a:lnTo>
                      <a:pt x="12190" y="400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52"/>
              <p:cNvSpPr>
                <a:spLocks/>
              </p:cNvSpPr>
              <p:nvPr/>
            </p:nvSpPr>
            <p:spPr bwMode="auto">
              <a:xfrm>
                <a:off x="6790" y="16056"/>
                <a:ext cx="2357" cy="1272"/>
              </a:xfrm>
              <a:custGeom>
                <a:avLst/>
                <a:gdLst>
                  <a:gd name="T0" fmla="*/ 175 w 20000"/>
                  <a:gd name="T1" fmla="*/ 2 h 20000"/>
                  <a:gd name="T2" fmla="*/ 201 w 20000"/>
                  <a:gd name="T3" fmla="*/ 5 h 20000"/>
                  <a:gd name="T4" fmla="*/ 231 w 20000"/>
                  <a:gd name="T5" fmla="*/ 9 h 20000"/>
                  <a:gd name="T6" fmla="*/ 244 w 20000"/>
                  <a:gd name="T7" fmla="*/ 16 h 20000"/>
                  <a:gd name="T8" fmla="*/ 261 w 20000"/>
                  <a:gd name="T9" fmla="*/ 22 h 20000"/>
                  <a:gd name="T10" fmla="*/ 274 w 20000"/>
                  <a:gd name="T11" fmla="*/ 29 h 20000"/>
                  <a:gd name="T12" fmla="*/ 274 w 20000"/>
                  <a:gd name="T13" fmla="*/ 37 h 20000"/>
                  <a:gd name="T14" fmla="*/ 274 w 20000"/>
                  <a:gd name="T15" fmla="*/ 45 h 20000"/>
                  <a:gd name="T16" fmla="*/ 269 w 20000"/>
                  <a:gd name="T17" fmla="*/ 53 h 20000"/>
                  <a:gd name="T18" fmla="*/ 256 w 20000"/>
                  <a:gd name="T19" fmla="*/ 60 h 20000"/>
                  <a:gd name="T20" fmla="*/ 239 w 20000"/>
                  <a:gd name="T21" fmla="*/ 66 h 20000"/>
                  <a:gd name="T22" fmla="*/ 227 w 20000"/>
                  <a:gd name="T23" fmla="*/ 72 h 20000"/>
                  <a:gd name="T24" fmla="*/ 201 w 20000"/>
                  <a:gd name="T25" fmla="*/ 77 h 20000"/>
                  <a:gd name="T26" fmla="*/ 175 w 20000"/>
                  <a:gd name="T27" fmla="*/ 78 h 20000"/>
                  <a:gd name="T28" fmla="*/ 145 w 20000"/>
                  <a:gd name="T29" fmla="*/ 80 h 20000"/>
                  <a:gd name="T30" fmla="*/ 120 w 20000"/>
                  <a:gd name="T31" fmla="*/ 80 h 20000"/>
                  <a:gd name="T32" fmla="*/ 94 w 20000"/>
                  <a:gd name="T33" fmla="*/ 78 h 20000"/>
                  <a:gd name="T34" fmla="*/ 68 w 20000"/>
                  <a:gd name="T35" fmla="*/ 75 h 20000"/>
                  <a:gd name="T36" fmla="*/ 47 w 20000"/>
                  <a:gd name="T37" fmla="*/ 70 h 20000"/>
                  <a:gd name="T38" fmla="*/ 30 w 20000"/>
                  <a:gd name="T39" fmla="*/ 65 h 20000"/>
                  <a:gd name="T40" fmla="*/ 21 w 20000"/>
                  <a:gd name="T41" fmla="*/ 57 h 20000"/>
                  <a:gd name="T42" fmla="*/ 8 w 20000"/>
                  <a:gd name="T43" fmla="*/ 51 h 20000"/>
                  <a:gd name="T44" fmla="*/ 0 w 20000"/>
                  <a:gd name="T45" fmla="*/ 44 h 20000"/>
                  <a:gd name="T46" fmla="*/ 0 w 20000"/>
                  <a:gd name="T47" fmla="*/ 36 h 20000"/>
                  <a:gd name="T48" fmla="*/ 8 w 20000"/>
                  <a:gd name="T49" fmla="*/ 27 h 20000"/>
                  <a:gd name="T50" fmla="*/ 21 w 20000"/>
                  <a:gd name="T51" fmla="*/ 21 h 20000"/>
                  <a:gd name="T52" fmla="*/ 38 w 20000"/>
                  <a:gd name="T53" fmla="*/ 15 h 20000"/>
                  <a:gd name="T54" fmla="*/ 51 w 20000"/>
                  <a:gd name="T55" fmla="*/ 9 h 20000"/>
                  <a:gd name="T56" fmla="*/ 77 w 20000"/>
                  <a:gd name="T57" fmla="*/ 5 h 20000"/>
                  <a:gd name="T58" fmla="*/ 98 w 20000"/>
                  <a:gd name="T59" fmla="*/ 2 h 20000"/>
                  <a:gd name="T60" fmla="*/ 124 w 20000"/>
                  <a:gd name="T61" fmla="*/ 0 h 20000"/>
                  <a:gd name="T62" fmla="*/ 154 w 20000"/>
                  <a:gd name="T63" fmla="*/ 0 h 20000"/>
                  <a:gd name="T64" fmla="*/ 175 w 20000"/>
                  <a:gd name="T65" fmla="*/ 2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2615" y="615"/>
                    </a:moveTo>
                    <a:lnTo>
                      <a:pt x="14462" y="1231"/>
                    </a:lnTo>
                    <a:lnTo>
                      <a:pt x="16615" y="2154"/>
                    </a:lnTo>
                    <a:lnTo>
                      <a:pt x="17538" y="4000"/>
                    </a:lnTo>
                    <a:lnTo>
                      <a:pt x="18769" y="5538"/>
                    </a:lnTo>
                    <a:lnTo>
                      <a:pt x="19692" y="7077"/>
                    </a:lnTo>
                    <a:lnTo>
                      <a:pt x="19692" y="9231"/>
                    </a:lnTo>
                    <a:lnTo>
                      <a:pt x="19692" y="11077"/>
                    </a:lnTo>
                    <a:lnTo>
                      <a:pt x="19385" y="13231"/>
                    </a:lnTo>
                    <a:lnTo>
                      <a:pt x="18462" y="14769"/>
                    </a:lnTo>
                    <a:lnTo>
                      <a:pt x="17231" y="16308"/>
                    </a:lnTo>
                    <a:lnTo>
                      <a:pt x="16308" y="17846"/>
                    </a:lnTo>
                    <a:lnTo>
                      <a:pt x="14462" y="19077"/>
                    </a:lnTo>
                    <a:lnTo>
                      <a:pt x="12615" y="19385"/>
                    </a:lnTo>
                    <a:lnTo>
                      <a:pt x="10462" y="19692"/>
                    </a:lnTo>
                    <a:lnTo>
                      <a:pt x="8615" y="19692"/>
                    </a:lnTo>
                    <a:lnTo>
                      <a:pt x="6769" y="19385"/>
                    </a:lnTo>
                    <a:lnTo>
                      <a:pt x="4923" y="18462"/>
                    </a:lnTo>
                    <a:lnTo>
                      <a:pt x="3385" y="17231"/>
                    </a:lnTo>
                    <a:lnTo>
                      <a:pt x="2154" y="16000"/>
                    </a:lnTo>
                    <a:lnTo>
                      <a:pt x="1538" y="14154"/>
                    </a:lnTo>
                    <a:lnTo>
                      <a:pt x="615" y="12615"/>
                    </a:lnTo>
                    <a:lnTo>
                      <a:pt x="0" y="10769"/>
                    </a:lnTo>
                    <a:lnTo>
                      <a:pt x="0" y="8923"/>
                    </a:lnTo>
                    <a:lnTo>
                      <a:pt x="615" y="6769"/>
                    </a:lnTo>
                    <a:lnTo>
                      <a:pt x="1538" y="5231"/>
                    </a:lnTo>
                    <a:lnTo>
                      <a:pt x="2769" y="3692"/>
                    </a:lnTo>
                    <a:lnTo>
                      <a:pt x="3692" y="2154"/>
                    </a:lnTo>
                    <a:lnTo>
                      <a:pt x="5538" y="1231"/>
                    </a:lnTo>
                    <a:lnTo>
                      <a:pt x="7077" y="615"/>
                    </a:lnTo>
                    <a:lnTo>
                      <a:pt x="8923" y="0"/>
                    </a:lnTo>
                    <a:lnTo>
                      <a:pt x="11077" y="0"/>
                    </a:lnTo>
                    <a:lnTo>
                      <a:pt x="12615" y="615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53"/>
              <p:cNvSpPr>
                <a:spLocks/>
              </p:cNvSpPr>
              <p:nvPr/>
            </p:nvSpPr>
            <p:spPr bwMode="auto">
              <a:xfrm>
                <a:off x="7542" y="16466"/>
                <a:ext cx="802" cy="467"/>
              </a:xfrm>
              <a:custGeom>
                <a:avLst/>
                <a:gdLst>
                  <a:gd name="T0" fmla="*/ 22 w 20000"/>
                  <a:gd name="T1" fmla="*/ 0 h 20000"/>
                  <a:gd name="T2" fmla="*/ 18 w 20000"/>
                  <a:gd name="T3" fmla="*/ 0 h 20000"/>
                  <a:gd name="T4" fmla="*/ 13 w 20000"/>
                  <a:gd name="T5" fmla="*/ 0 h 20000"/>
                  <a:gd name="T6" fmla="*/ 12 w 20000"/>
                  <a:gd name="T7" fmla="*/ 0 h 20000"/>
                  <a:gd name="T8" fmla="*/ 10 w 20000"/>
                  <a:gd name="T9" fmla="*/ 0 h 20000"/>
                  <a:gd name="T10" fmla="*/ 7 w 20000"/>
                  <a:gd name="T11" fmla="*/ 1 h 20000"/>
                  <a:gd name="T12" fmla="*/ 6 w 20000"/>
                  <a:gd name="T13" fmla="*/ 2 h 20000"/>
                  <a:gd name="T14" fmla="*/ 4 w 20000"/>
                  <a:gd name="T15" fmla="*/ 2 h 20000"/>
                  <a:gd name="T16" fmla="*/ 3 w 20000"/>
                  <a:gd name="T17" fmla="*/ 3 h 20000"/>
                  <a:gd name="T18" fmla="*/ 0 w 20000"/>
                  <a:gd name="T19" fmla="*/ 5 h 20000"/>
                  <a:gd name="T20" fmla="*/ 0 w 20000"/>
                  <a:gd name="T21" fmla="*/ 6 h 20000"/>
                  <a:gd name="T22" fmla="*/ 0 w 20000"/>
                  <a:gd name="T23" fmla="*/ 7 h 20000"/>
                  <a:gd name="T24" fmla="*/ 3 w 20000"/>
                  <a:gd name="T25" fmla="*/ 8 h 20000"/>
                  <a:gd name="T26" fmla="*/ 4 w 20000"/>
                  <a:gd name="T27" fmla="*/ 9 h 20000"/>
                  <a:gd name="T28" fmla="*/ 6 w 20000"/>
                  <a:gd name="T29" fmla="*/ 9 h 20000"/>
                  <a:gd name="T30" fmla="*/ 7 w 20000"/>
                  <a:gd name="T31" fmla="*/ 9 h 20000"/>
                  <a:gd name="T32" fmla="*/ 12 w 20000"/>
                  <a:gd name="T33" fmla="*/ 10 h 20000"/>
                  <a:gd name="T34" fmla="*/ 16 w 20000"/>
                  <a:gd name="T35" fmla="*/ 10 h 20000"/>
                  <a:gd name="T36" fmla="*/ 18 w 20000"/>
                  <a:gd name="T37" fmla="*/ 10 h 20000"/>
                  <a:gd name="T38" fmla="*/ 22 w 20000"/>
                  <a:gd name="T39" fmla="*/ 10 h 20000"/>
                  <a:gd name="T40" fmla="*/ 23 w 20000"/>
                  <a:gd name="T41" fmla="*/ 10 h 20000"/>
                  <a:gd name="T42" fmla="*/ 25 w 20000"/>
                  <a:gd name="T43" fmla="*/ 10 h 20000"/>
                  <a:gd name="T44" fmla="*/ 26 w 20000"/>
                  <a:gd name="T45" fmla="*/ 9 h 20000"/>
                  <a:gd name="T46" fmla="*/ 29 w 20000"/>
                  <a:gd name="T47" fmla="*/ 8 h 20000"/>
                  <a:gd name="T48" fmla="*/ 29 w 20000"/>
                  <a:gd name="T49" fmla="*/ 7 h 20000"/>
                  <a:gd name="T50" fmla="*/ 31 w 20000"/>
                  <a:gd name="T51" fmla="*/ 6 h 20000"/>
                  <a:gd name="T52" fmla="*/ 31 w 20000"/>
                  <a:gd name="T53" fmla="*/ 5 h 20000"/>
                  <a:gd name="T54" fmla="*/ 31 w 20000"/>
                  <a:gd name="T55" fmla="*/ 4 h 20000"/>
                  <a:gd name="T56" fmla="*/ 29 w 20000"/>
                  <a:gd name="T57" fmla="*/ 2 h 20000"/>
                  <a:gd name="T58" fmla="*/ 29 w 20000"/>
                  <a:gd name="T59" fmla="*/ 2 h 20000"/>
                  <a:gd name="T60" fmla="*/ 26 w 20000"/>
                  <a:gd name="T61" fmla="*/ 1 h 20000"/>
                  <a:gd name="T62" fmla="*/ 23 w 20000"/>
                  <a:gd name="T63" fmla="*/ 1 h 20000"/>
                  <a:gd name="T64" fmla="*/ 22 w 20000"/>
                  <a:gd name="T65" fmla="*/ 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3636" y="833"/>
                    </a:moveTo>
                    <a:lnTo>
                      <a:pt x="10909" y="0"/>
                    </a:lnTo>
                    <a:lnTo>
                      <a:pt x="8182" y="0"/>
                    </a:lnTo>
                    <a:lnTo>
                      <a:pt x="7273" y="0"/>
                    </a:lnTo>
                    <a:lnTo>
                      <a:pt x="6364" y="833"/>
                    </a:lnTo>
                    <a:lnTo>
                      <a:pt x="4545" y="1667"/>
                    </a:lnTo>
                    <a:lnTo>
                      <a:pt x="3636" y="3333"/>
                    </a:lnTo>
                    <a:lnTo>
                      <a:pt x="2727" y="4167"/>
                    </a:lnTo>
                    <a:lnTo>
                      <a:pt x="1818" y="5000"/>
                    </a:lnTo>
                    <a:lnTo>
                      <a:pt x="0" y="8333"/>
                    </a:lnTo>
                    <a:lnTo>
                      <a:pt x="0" y="11667"/>
                    </a:lnTo>
                    <a:lnTo>
                      <a:pt x="0" y="12500"/>
                    </a:lnTo>
                    <a:lnTo>
                      <a:pt x="1818" y="15000"/>
                    </a:lnTo>
                    <a:lnTo>
                      <a:pt x="2727" y="15833"/>
                    </a:lnTo>
                    <a:lnTo>
                      <a:pt x="3636" y="15833"/>
                    </a:lnTo>
                    <a:lnTo>
                      <a:pt x="4545" y="16667"/>
                    </a:lnTo>
                    <a:lnTo>
                      <a:pt x="7273" y="18333"/>
                    </a:lnTo>
                    <a:lnTo>
                      <a:pt x="10000" y="19167"/>
                    </a:lnTo>
                    <a:lnTo>
                      <a:pt x="10909" y="19167"/>
                    </a:lnTo>
                    <a:lnTo>
                      <a:pt x="13636" y="19167"/>
                    </a:lnTo>
                    <a:lnTo>
                      <a:pt x="14545" y="18333"/>
                    </a:lnTo>
                    <a:lnTo>
                      <a:pt x="15455" y="18333"/>
                    </a:lnTo>
                    <a:lnTo>
                      <a:pt x="16364" y="16667"/>
                    </a:lnTo>
                    <a:lnTo>
                      <a:pt x="18182" y="15000"/>
                    </a:lnTo>
                    <a:lnTo>
                      <a:pt x="18182" y="12500"/>
                    </a:lnTo>
                    <a:lnTo>
                      <a:pt x="19091" y="10833"/>
                    </a:lnTo>
                    <a:lnTo>
                      <a:pt x="19091" y="8333"/>
                    </a:lnTo>
                    <a:lnTo>
                      <a:pt x="19091" y="6667"/>
                    </a:lnTo>
                    <a:lnTo>
                      <a:pt x="18182" y="4167"/>
                    </a:lnTo>
                    <a:lnTo>
                      <a:pt x="18182" y="3333"/>
                    </a:lnTo>
                    <a:lnTo>
                      <a:pt x="16364" y="1667"/>
                    </a:lnTo>
                    <a:lnTo>
                      <a:pt x="14545" y="1667"/>
                    </a:lnTo>
                    <a:lnTo>
                      <a:pt x="13636" y="83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54"/>
              <p:cNvSpPr>
                <a:spLocks/>
              </p:cNvSpPr>
              <p:nvPr/>
            </p:nvSpPr>
            <p:spPr bwMode="auto">
              <a:xfrm>
                <a:off x="2259" y="13597"/>
                <a:ext cx="11285" cy="6402"/>
              </a:xfrm>
              <a:custGeom>
                <a:avLst/>
                <a:gdLst>
                  <a:gd name="T0" fmla="*/ 4197 w 20000"/>
                  <a:gd name="T1" fmla="*/ 236 h 20000"/>
                  <a:gd name="T2" fmla="*/ 4832 w 20000"/>
                  <a:gd name="T3" fmla="*/ 155 h 20000"/>
                  <a:gd name="T4" fmla="*/ 5405 w 20000"/>
                  <a:gd name="T5" fmla="*/ 292 h 20000"/>
                  <a:gd name="T6" fmla="*/ 5631 w 20000"/>
                  <a:gd name="T7" fmla="*/ 484 h 20000"/>
                  <a:gd name="T8" fmla="*/ 6060 w 20000"/>
                  <a:gd name="T9" fmla="*/ 590 h 20000"/>
                  <a:gd name="T10" fmla="*/ 6347 w 20000"/>
                  <a:gd name="T11" fmla="*/ 720 h 20000"/>
                  <a:gd name="T12" fmla="*/ 6265 w 20000"/>
                  <a:gd name="T13" fmla="*/ 875 h 20000"/>
                  <a:gd name="T14" fmla="*/ 5774 w 20000"/>
                  <a:gd name="T15" fmla="*/ 1000 h 20000"/>
                  <a:gd name="T16" fmla="*/ 5303 w 20000"/>
                  <a:gd name="T17" fmla="*/ 1037 h 20000"/>
                  <a:gd name="T18" fmla="*/ 5876 w 20000"/>
                  <a:gd name="T19" fmla="*/ 1093 h 20000"/>
                  <a:gd name="T20" fmla="*/ 6265 w 20000"/>
                  <a:gd name="T21" fmla="*/ 1223 h 20000"/>
                  <a:gd name="T22" fmla="*/ 6224 w 20000"/>
                  <a:gd name="T23" fmla="*/ 1403 h 20000"/>
                  <a:gd name="T24" fmla="*/ 5794 w 20000"/>
                  <a:gd name="T25" fmla="*/ 1509 h 20000"/>
                  <a:gd name="T26" fmla="*/ 5466 w 20000"/>
                  <a:gd name="T27" fmla="*/ 1609 h 20000"/>
                  <a:gd name="T28" fmla="*/ 5405 w 20000"/>
                  <a:gd name="T29" fmla="*/ 1664 h 20000"/>
                  <a:gd name="T30" fmla="*/ 5221 w 20000"/>
                  <a:gd name="T31" fmla="*/ 1807 h 20000"/>
                  <a:gd name="T32" fmla="*/ 4771 w 20000"/>
                  <a:gd name="T33" fmla="*/ 1882 h 20000"/>
                  <a:gd name="T34" fmla="*/ 4238 w 20000"/>
                  <a:gd name="T35" fmla="*/ 1832 h 20000"/>
                  <a:gd name="T36" fmla="*/ 3911 w 20000"/>
                  <a:gd name="T37" fmla="*/ 1702 h 20000"/>
                  <a:gd name="T38" fmla="*/ 3788 w 20000"/>
                  <a:gd name="T39" fmla="*/ 1689 h 20000"/>
                  <a:gd name="T40" fmla="*/ 3829 w 20000"/>
                  <a:gd name="T41" fmla="*/ 1832 h 20000"/>
                  <a:gd name="T42" fmla="*/ 3603 w 20000"/>
                  <a:gd name="T43" fmla="*/ 1963 h 20000"/>
                  <a:gd name="T44" fmla="*/ 3112 w 20000"/>
                  <a:gd name="T45" fmla="*/ 2043 h 20000"/>
                  <a:gd name="T46" fmla="*/ 2764 w 20000"/>
                  <a:gd name="T47" fmla="*/ 2012 h 20000"/>
                  <a:gd name="T48" fmla="*/ 2416 w 20000"/>
                  <a:gd name="T49" fmla="*/ 1925 h 20000"/>
                  <a:gd name="T50" fmla="*/ 2191 w 20000"/>
                  <a:gd name="T51" fmla="*/ 1882 h 20000"/>
                  <a:gd name="T52" fmla="*/ 1761 w 20000"/>
                  <a:gd name="T53" fmla="*/ 1882 h 20000"/>
                  <a:gd name="T54" fmla="*/ 1392 w 20000"/>
                  <a:gd name="T55" fmla="*/ 1875 h 20000"/>
                  <a:gd name="T56" fmla="*/ 1024 w 20000"/>
                  <a:gd name="T57" fmla="*/ 1764 h 20000"/>
                  <a:gd name="T58" fmla="*/ 1003 w 20000"/>
                  <a:gd name="T59" fmla="*/ 1565 h 20000"/>
                  <a:gd name="T60" fmla="*/ 1556 w 20000"/>
                  <a:gd name="T61" fmla="*/ 1366 h 20000"/>
                  <a:gd name="T62" fmla="*/ 1003 w 20000"/>
                  <a:gd name="T63" fmla="*/ 1441 h 20000"/>
                  <a:gd name="T64" fmla="*/ 450 w 20000"/>
                  <a:gd name="T65" fmla="*/ 1441 h 20000"/>
                  <a:gd name="T66" fmla="*/ 62 w 20000"/>
                  <a:gd name="T67" fmla="*/ 1329 h 20000"/>
                  <a:gd name="T68" fmla="*/ 20 w 20000"/>
                  <a:gd name="T69" fmla="*/ 1155 h 20000"/>
                  <a:gd name="T70" fmla="*/ 103 w 20000"/>
                  <a:gd name="T71" fmla="*/ 1124 h 20000"/>
                  <a:gd name="T72" fmla="*/ 205 w 20000"/>
                  <a:gd name="T73" fmla="*/ 1068 h 20000"/>
                  <a:gd name="T74" fmla="*/ 205 w 20000"/>
                  <a:gd name="T75" fmla="*/ 950 h 20000"/>
                  <a:gd name="T76" fmla="*/ 62 w 20000"/>
                  <a:gd name="T77" fmla="*/ 789 h 20000"/>
                  <a:gd name="T78" fmla="*/ 205 w 20000"/>
                  <a:gd name="T79" fmla="*/ 633 h 20000"/>
                  <a:gd name="T80" fmla="*/ 778 w 20000"/>
                  <a:gd name="T81" fmla="*/ 565 h 20000"/>
                  <a:gd name="T82" fmla="*/ 1310 w 20000"/>
                  <a:gd name="T83" fmla="*/ 602 h 20000"/>
                  <a:gd name="T84" fmla="*/ 1310 w 20000"/>
                  <a:gd name="T85" fmla="*/ 540 h 20000"/>
                  <a:gd name="T86" fmla="*/ 1065 w 20000"/>
                  <a:gd name="T87" fmla="*/ 367 h 20000"/>
                  <a:gd name="T88" fmla="*/ 1372 w 20000"/>
                  <a:gd name="T89" fmla="*/ 149 h 20000"/>
                  <a:gd name="T90" fmla="*/ 2129 w 20000"/>
                  <a:gd name="T91" fmla="*/ 137 h 20000"/>
                  <a:gd name="T92" fmla="*/ 2662 w 20000"/>
                  <a:gd name="T93" fmla="*/ 56 h 20000"/>
                  <a:gd name="T94" fmla="*/ 3337 w 20000"/>
                  <a:gd name="T95" fmla="*/ 6 h 20000"/>
                  <a:gd name="T96" fmla="*/ 3829 w 20000"/>
                  <a:gd name="T97" fmla="*/ 149 h 20000"/>
                  <a:gd name="T98" fmla="*/ 3829 w 20000"/>
                  <a:gd name="T99" fmla="*/ 429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12026" y="4182"/>
                    </a:moveTo>
                    <a:lnTo>
                      <a:pt x="12347" y="3455"/>
                    </a:lnTo>
                    <a:lnTo>
                      <a:pt x="12733" y="2788"/>
                    </a:lnTo>
                    <a:lnTo>
                      <a:pt x="13183" y="2303"/>
                    </a:lnTo>
                    <a:lnTo>
                      <a:pt x="13762" y="2000"/>
                    </a:lnTo>
                    <a:lnTo>
                      <a:pt x="14148" y="1697"/>
                    </a:lnTo>
                    <a:lnTo>
                      <a:pt x="14662" y="1515"/>
                    </a:lnTo>
                    <a:lnTo>
                      <a:pt x="15177" y="1515"/>
                    </a:lnTo>
                    <a:lnTo>
                      <a:pt x="15627" y="1697"/>
                    </a:lnTo>
                    <a:lnTo>
                      <a:pt x="16206" y="2000"/>
                    </a:lnTo>
                    <a:lnTo>
                      <a:pt x="16656" y="2364"/>
                    </a:lnTo>
                    <a:lnTo>
                      <a:pt x="16977" y="2848"/>
                    </a:lnTo>
                    <a:lnTo>
                      <a:pt x="17170" y="3455"/>
                    </a:lnTo>
                    <a:lnTo>
                      <a:pt x="17170" y="3879"/>
                    </a:lnTo>
                    <a:lnTo>
                      <a:pt x="17363" y="4242"/>
                    </a:lnTo>
                    <a:lnTo>
                      <a:pt x="17685" y="4727"/>
                    </a:lnTo>
                    <a:lnTo>
                      <a:pt x="17942" y="5030"/>
                    </a:lnTo>
                    <a:lnTo>
                      <a:pt x="18392" y="5333"/>
                    </a:lnTo>
                    <a:lnTo>
                      <a:pt x="18714" y="5515"/>
                    </a:lnTo>
                    <a:lnTo>
                      <a:pt x="19035" y="5758"/>
                    </a:lnTo>
                    <a:lnTo>
                      <a:pt x="19357" y="6121"/>
                    </a:lnTo>
                    <a:lnTo>
                      <a:pt x="19614" y="6303"/>
                    </a:lnTo>
                    <a:lnTo>
                      <a:pt x="19807" y="6667"/>
                    </a:lnTo>
                    <a:lnTo>
                      <a:pt x="19936" y="7030"/>
                    </a:lnTo>
                    <a:lnTo>
                      <a:pt x="19936" y="7394"/>
                    </a:lnTo>
                    <a:lnTo>
                      <a:pt x="19936" y="7697"/>
                    </a:lnTo>
                    <a:lnTo>
                      <a:pt x="19871" y="8182"/>
                    </a:lnTo>
                    <a:lnTo>
                      <a:pt x="19678" y="8545"/>
                    </a:lnTo>
                    <a:lnTo>
                      <a:pt x="19357" y="8909"/>
                    </a:lnTo>
                    <a:lnTo>
                      <a:pt x="19035" y="9212"/>
                    </a:lnTo>
                    <a:lnTo>
                      <a:pt x="18650" y="9515"/>
                    </a:lnTo>
                    <a:lnTo>
                      <a:pt x="18135" y="9758"/>
                    </a:lnTo>
                    <a:lnTo>
                      <a:pt x="17556" y="9879"/>
                    </a:lnTo>
                    <a:lnTo>
                      <a:pt x="16849" y="9939"/>
                    </a:lnTo>
                    <a:lnTo>
                      <a:pt x="16141" y="10061"/>
                    </a:lnTo>
                    <a:lnTo>
                      <a:pt x="16656" y="10121"/>
                    </a:lnTo>
                    <a:lnTo>
                      <a:pt x="17106" y="10182"/>
                    </a:lnTo>
                    <a:lnTo>
                      <a:pt x="17556" y="10303"/>
                    </a:lnTo>
                    <a:lnTo>
                      <a:pt x="17878" y="10364"/>
                    </a:lnTo>
                    <a:lnTo>
                      <a:pt x="18457" y="10667"/>
                    </a:lnTo>
                    <a:lnTo>
                      <a:pt x="18842" y="10909"/>
                    </a:lnTo>
                    <a:lnTo>
                      <a:pt x="19357" y="11212"/>
                    </a:lnTo>
                    <a:lnTo>
                      <a:pt x="19550" y="11515"/>
                    </a:lnTo>
                    <a:lnTo>
                      <a:pt x="19678" y="11939"/>
                    </a:lnTo>
                    <a:lnTo>
                      <a:pt x="19871" y="12424"/>
                    </a:lnTo>
                    <a:lnTo>
                      <a:pt x="19871" y="12909"/>
                    </a:lnTo>
                    <a:lnTo>
                      <a:pt x="19678" y="13333"/>
                    </a:lnTo>
                    <a:lnTo>
                      <a:pt x="19550" y="13697"/>
                    </a:lnTo>
                    <a:lnTo>
                      <a:pt x="19357" y="13879"/>
                    </a:lnTo>
                    <a:lnTo>
                      <a:pt x="19035" y="14242"/>
                    </a:lnTo>
                    <a:lnTo>
                      <a:pt x="18714" y="14606"/>
                    </a:lnTo>
                    <a:lnTo>
                      <a:pt x="18199" y="14727"/>
                    </a:lnTo>
                    <a:lnTo>
                      <a:pt x="17878" y="14970"/>
                    </a:lnTo>
                    <a:lnTo>
                      <a:pt x="17621" y="15152"/>
                    </a:lnTo>
                    <a:lnTo>
                      <a:pt x="17363" y="15394"/>
                    </a:lnTo>
                    <a:lnTo>
                      <a:pt x="17170" y="15697"/>
                    </a:lnTo>
                    <a:lnTo>
                      <a:pt x="17170" y="15758"/>
                    </a:lnTo>
                    <a:lnTo>
                      <a:pt x="17106" y="15818"/>
                    </a:lnTo>
                    <a:lnTo>
                      <a:pt x="17106" y="16000"/>
                    </a:lnTo>
                    <a:lnTo>
                      <a:pt x="16977" y="16242"/>
                    </a:lnTo>
                    <a:lnTo>
                      <a:pt x="16913" y="16485"/>
                    </a:lnTo>
                    <a:lnTo>
                      <a:pt x="16849" y="16667"/>
                    </a:lnTo>
                    <a:lnTo>
                      <a:pt x="16656" y="17212"/>
                    </a:lnTo>
                    <a:lnTo>
                      <a:pt x="16399" y="17636"/>
                    </a:lnTo>
                    <a:lnTo>
                      <a:pt x="16141" y="17939"/>
                    </a:lnTo>
                    <a:lnTo>
                      <a:pt x="15820" y="18242"/>
                    </a:lnTo>
                    <a:lnTo>
                      <a:pt x="15305" y="18364"/>
                    </a:lnTo>
                    <a:lnTo>
                      <a:pt x="14984" y="18364"/>
                    </a:lnTo>
                    <a:lnTo>
                      <a:pt x="14534" y="18364"/>
                    </a:lnTo>
                    <a:lnTo>
                      <a:pt x="14084" y="18242"/>
                    </a:lnTo>
                    <a:lnTo>
                      <a:pt x="13762" y="18061"/>
                    </a:lnTo>
                    <a:lnTo>
                      <a:pt x="13312" y="17879"/>
                    </a:lnTo>
                    <a:lnTo>
                      <a:pt x="12990" y="17636"/>
                    </a:lnTo>
                    <a:lnTo>
                      <a:pt x="12733" y="17394"/>
                    </a:lnTo>
                    <a:lnTo>
                      <a:pt x="12476" y="16970"/>
                    </a:lnTo>
                    <a:lnTo>
                      <a:pt x="12283" y="16606"/>
                    </a:lnTo>
                    <a:lnTo>
                      <a:pt x="12026" y="16121"/>
                    </a:lnTo>
                    <a:lnTo>
                      <a:pt x="11704" y="15697"/>
                    </a:lnTo>
                    <a:lnTo>
                      <a:pt x="11833" y="16061"/>
                    </a:lnTo>
                    <a:lnTo>
                      <a:pt x="11897" y="16485"/>
                    </a:lnTo>
                    <a:lnTo>
                      <a:pt x="12026" y="16788"/>
                    </a:lnTo>
                    <a:lnTo>
                      <a:pt x="12026" y="17152"/>
                    </a:lnTo>
                    <a:lnTo>
                      <a:pt x="12026" y="17515"/>
                    </a:lnTo>
                    <a:lnTo>
                      <a:pt x="12026" y="17879"/>
                    </a:lnTo>
                    <a:lnTo>
                      <a:pt x="11897" y="18061"/>
                    </a:lnTo>
                    <a:lnTo>
                      <a:pt x="11833" y="18485"/>
                    </a:lnTo>
                    <a:lnTo>
                      <a:pt x="11511" y="18788"/>
                    </a:lnTo>
                    <a:lnTo>
                      <a:pt x="11318" y="19152"/>
                    </a:lnTo>
                    <a:lnTo>
                      <a:pt x="10997" y="19455"/>
                    </a:lnTo>
                    <a:lnTo>
                      <a:pt x="10611" y="19697"/>
                    </a:lnTo>
                    <a:lnTo>
                      <a:pt x="10289" y="19879"/>
                    </a:lnTo>
                    <a:lnTo>
                      <a:pt x="9775" y="19939"/>
                    </a:lnTo>
                    <a:lnTo>
                      <a:pt x="9453" y="19939"/>
                    </a:lnTo>
                    <a:lnTo>
                      <a:pt x="9003" y="19879"/>
                    </a:lnTo>
                    <a:lnTo>
                      <a:pt x="8875" y="19697"/>
                    </a:lnTo>
                    <a:lnTo>
                      <a:pt x="8682" y="19636"/>
                    </a:lnTo>
                    <a:lnTo>
                      <a:pt x="8489" y="19455"/>
                    </a:lnTo>
                    <a:lnTo>
                      <a:pt x="8360" y="19333"/>
                    </a:lnTo>
                    <a:lnTo>
                      <a:pt x="7846" y="19030"/>
                    </a:lnTo>
                    <a:lnTo>
                      <a:pt x="7588" y="18788"/>
                    </a:lnTo>
                    <a:lnTo>
                      <a:pt x="7331" y="18606"/>
                    </a:lnTo>
                    <a:lnTo>
                      <a:pt x="7203" y="18545"/>
                    </a:lnTo>
                    <a:lnTo>
                      <a:pt x="7010" y="18485"/>
                    </a:lnTo>
                    <a:lnTo>
                      <a:pt x="6881" y="18364"/>
                    </a:lnTo>
                    <a:lnTo>
                      <a:pt x="6624" y="18364"/>
                    </a:lnTo>
                    <a:lnTo>
                      <a:pt x="6302" y="18364"/>
                    </a:lnTo>
                    <a:lnTo>
                      <a:pt x="6045" y="18364"/>
                    </a:lnTo>
                    <a:lnTo>
                      <a:pt x="5531" y="18364"/>
                    </a:lnTo>
                    <a:lnTo>
                      <a:pt x="5209" y="18364"/>
                    </a:lnTo>
                    <a:lnTo>
                      <a:pt x="4887" y="18364"/>
                    </a:lnTo>
                    <a:lnTo>
                      <a:pt x="4695" y="18364"/>
                    </a:lnTo>
                    <a:lnTo>
                      <a:pt x="4373" y="18303"/>
                    </a:lnTo>
                    <a:lnTo>
                      <a:pt x="4051" y="18061"/>
                    </a:lnTo>
                    <a:lnTo>
                      <a:pt x="3730" y="17879"/>
                    </a:lnTo>
                    <a:lnTo>
                      <a:pt x="3408" y="17515"/>
                    </a:lnTo>
                    <a:lnTo>
                      <a:pt x="3215" y="17212"/>
                    </a:lnTo>
                    <a:lnTo>
                      <a:pt x="3023" y="16667"/>
                    </a:lnTo>
                    <a:lnTo>
                      <a:pt x="3023" y="16242"/>
                    </a:lnTo>
                    <a:lnTo>
                      <a:pt x="3023" y="15758"/>
                    </a:lnTo>
                    <a:lnTo>
                      <a:pt x="3151" y="15273"/>
                    </a:lnTo>
                    <a:lnTo>
                      <a:pt x="3408" y="14848"/>
                    </a:lnTo>
                    <a:lnTo>
                      <a:pt x="3730" y="14303"/>
                    </a:lnTo>
                    <a:lnTo>
                      <a:pt x="4244" y="13818"/>
                    </a:lnTo>
                    <a:lnTo>
                      <a:pt x="4887" y="13333"/>
                    </a:lnTo>
                    <a:lnTo>
                      <a:pt x="4373" y="13576"/>
                    </a:lnTo>
                    <a:lnTo>
                      <a:pt x="3859" y="13818"/>
                    </a:lnTo>
                    <a:lnTo>
                      <a:pt x="3473" y="14000"/>
                    </a:lnTo>
                    <a:lnTo>
                      <a:pt x="3151" y="14061"/>
                    </a:lnTo>
                    <a:lnTo>
                      <a:pt x="2637" y="14121"/>
                    </a:lnTo>
                    <a:lnTo>
                      <a:pt x="2186" y="14121"/>
                    </a:lnTo>
                    <a:lnTo>
                      <a:pt x="1736" y="14121"/>
                    </a:lnTo>
                    <a:lnTo>
                      <a:pt x="1415" y="14061"/>
                    </a:lnTo>
                    <a:lnTo>
                      <a:pt x="1093" y="13879"/>
                    </a:lnTo>
                    <a:lnTo>
                      <a:pt x="643" y="13697"/>
                    </a:lnTo>
                    <a:lnTo>
                      <a:pt x="386" y="13333"/>
                    </a:lnTo>
                    <a:lnTo>
                      <a:pt x="193" y="12970"/>
                    </a:lnTo>
                    <a:lnTo>
                      <a:pt x="0" y="12667"/>
                    </a:lnTo>
                    <a:lnTo>
                      <a:pt x="0" y="12182"/>
                    </a:lnTo>
                    <a:lnTo>
                      <a:pt x="0" y="11758"/>
                    </a:lnTo>
                    <a:lnTo>
                      <a:pt x="64" y="11273"/>
                    </a:lnTo>
                    <a:lnTo>
                      <a:pt x="193" y="11212"/>
                    </a:lnTo>
                    <a:lnTo>
                      <a:pt x="257" y="11091"/>
                    </a:lnTo>
                    <a:lnTo>
                      <a:pt x="257" y="11030"/>
                    </a:lnTo>
                    <a:lnTo>
                      <a:pt x="322" y="10970"/>
                    </a:lnTo>
                    <a:lnTo>
                      <a:pt x="514" y="10727"/>
                    </a:lnTo>
                    <a:lnTo>
                      <a:pt x="514" y="10667"/>
                    </a:lnTo>
                    <a:lnTo>
                      <a:pt x="579" y="10485"/>
                    </a:lnTo>
                    <a:lnTo>
                      <a:pt x="643" y="10424"/>
                    </a:lnTo>
                    <a:lnTo>
                      <a:pt x="707" y="10364"/>
                    </a:lnTo>
                    <a:lnTo>
                      <a:pt x="772" y="10061"/>
                    </a:lnTo>
                    <a:lnTo>
                      <a:pt x="772" y="9636"/>
                    </a:lnTo>
                    <a:lnTo>
                      <a:pt x="643" y="9273"/>
                    </a:lnTo>
                    <a:lnTo>
                      <a:pt x="514" y="8909"/>
                    </a:lnTo>
                    <a:lnTo>
                      <a:pt x="386" y="8545"/>
                    </a:lnTo>
                    <a:lnTo>
                      <a:pt x="257" y="8182"/>
                    </a:lnTo>
                    <a:lnTo>
                      <a:pt x="193" y="7697"/>
                    </a:lnTo>
                    <a:lnTo>
                      <a:pt x="64" y="7333"/>
                    </a:lnTo>
                    <a:lnTo>
                      <a:pt x="193" y="6970"/>
                    </a:lnTo>
                    <a:lnTo>
                      <a:pt x="386" y="6485"/>
                    </a:lnTo>
                    <a:lnTo>
                      <a:pt x="643" y="6182"/>
                    </a:lnTo>
                    <a:lnTo>
                      <a:pt x="1029" y="5879"/>
                    </a:lnTo>
                    <a:lnTo>
                      <a:pt x="1415" y="5697"/>
                    </a:lnTo>
                    <a:lnTo>
                      <a:pt x="1929" y="5515"/>
                    </a:lnTo>
                    <a:lnTo>
                      <a:pt x="2444" y="5515"/>
                    </a:lnTo>
                    <a:lnTo>
                      <a:pt x="3023" y="5515"/>
                    </a:lnTo>
                    <a:lnTo>
                      <a:pt x="3473" y="5576"/>
                    </a:lnTo>
                    <a:lnTo>
                      <a:pt x="3794" y="5758"/>
                    </a:lnTo>
                    <a:lnTo>
                      <a:pt x="4116" y="5879"/>
                    </a:lnTo>
                    <a:lnTo>
                      <a:pt x="4630" y="6000"/>
                    </a:lnTo>
                    <a:lnTo>
                      <a:pt x="5080" y="6182"/>
                    </a:lnTo>
                    <a:lnTo>
                      <a:pt x="4630" y="5697"/>
                    </a:lnTo>
                    <a:lnTo>
                      <a:pt x="4116" y="5273"/>
                    </a:lnTo>
                    <a:lnTo>
                      <a:pt x="3794" y="4848"/>
                    </a:lnTo>
                    <a:lnTo>
                      <a:pt x="3537" y="4303"/>
                    </a:lnTo>
                    <a:lnTo>
                      <a:pt x="3408" y="3939"/>
                    </a:lnTo>
                    <a:lnTo>
                      <a:pt x="3344" y="3576"/>
                    </a:lnTo>
                    <a:lnTo>
                      <a:pt x="3408" y="3091"/>
                    </a:lnTo>
                    <a:lnTo>
                      <a:pt x="3473" y="2727"/>
                    </a:lnTo>
                    <a:lnTo>
                      <a:pt x="3794" y="2000"/>
                    </a:lnTo>
                    <a:lnTo>
                      <a:pt x="4309" y="1455"/>
                    </a:lnTo>
                    <a:lnTo>
                      <a:pt x="4887" y="1212"/>
                    </a:lnTo>
                    <a:lnTo>
                      <a:pt x="5531" y="1212"/>
                    </a:lnTo>
                    <a:lnTo>
                      <a:pt x="6045" y="1212"/>
                    </a:lnTo>
                    <a:lnTo>
                      <a:pt x="6688" y="1333"/>
                    </a:lnTo>
                    <a:lnTo>
                      <a:pt x="7203" y="1212"/>
                    </a:lnTo>
                    <a:lnTo>
                      <a:pt x="7588" y="1091"/>
                    </a:lnTo>
                    <a:lnTo>
                      <a:pt x="7974" y="848"/>
                    </a:lnTo>
                    <a:lnTo>
                      <a:pt x="8360" y="545"/>
                    </a:lnTo>
                    <a:lnTo>
                      <a:pt x="8810" y="242"/>
                    </a:lnTo>
                    <a:lnTo>
                      <a:pt x="9389" y="0"/>
                    </a:lnTo>
                    <a:lnTo>
                      <a:pt x="9839" y="0"/>
                    </a:lnTo>
                    <a:lnTo>
                      <a:pt x="10482" y="61"/>
                    </a:lnTo>
                    <a:lnTo>
                      <a:pt x="10997" y="303"/>
                    </a:lnTo>
                    <a:lnTo>
                      <a:pt x="11447" y="545"/>
                    </a:lnTo>
                    <a:lnTo>
                      <a:pt x="11833" y="970"/>
                    </a:lnTo>
                    <a:lnTo>
                      <a:pt x="12026" y="1455"/>
                    </a:lnTo>
                    <a:lnTo>
                      <a:pt x="12154" y="2000"/>
                    </a:lnTo>
                    <a:lnTo>
                      <a:pt x="12154" y="2606"/>
                    </a:lnTo>
                    <a:lnTo>
                      <a:pt x="12154" y="3394"/>
                    </a:lnTo>
                    <a:lnTo>
                      <a:pt x="12026" y="4182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55"/>
              <p:cNvSpPr>
                <a:spLocks/>
              </p:cNvSpPr>
              <p:nvPr/>
            </p:nvSpPr>
            <p:spPr bwMode="auto">
              <a:xfrm>
                <a:off x="2" y="2"/>
                <a:ext cx="18976" cy="14598"/>
              </a:xfrm>
              <a:custGeom>
                <a:avLst/>
                <a:gdLst>
                  <a:gd name="T0" fmla="*/ 10155 w 20000"/>
                  <a:gd name="T1" fmla="*/ 9438 h 20000"/>
                  <a:gd name="T2" fmla="*/ 12462 w 20000"/>
                  <a:gd name="T3" fmla="*/ 7768 h 20000"/>
                  <a:gd name="T4" fmla="*/ 14871 w 20000"/>
                  <a:gd name="T5" fmla="*/ 6226 h 20000"/>
                  <a:gd name="T6" fmla="*/ 16869 w 20000"/>
                  <a:gd name="T7" fmla="*/ 4670 h 20000"/>
                  <a:gd name="T8" fmla="*/ 17936 w 20000"/>
                  <a:gd name="T9" fmla="*/ 3014 h 20000"/>
                  <a:gd name="T10" fmla="*/ 17626 w 20000"/>
                  <a:gd name="T11" fmla="*/ 1372 h 20000"/>
                  <a:gd name="T12" fmla="*/ 15353 w 20000"/>
                  <a:gd name="T13" fmla="*/ 396 h 20000"/>
                  <a:gd name="T14" fmla="*/ 11946 w 20000"/>
                  <a:gd name="T15" fmla="*/ 0 h 20000"/>
                  <a:gd name="T16" fmla="*/ 8400 w 20000"/>
                  <a:gd name="T17" fmla="*/ 184 h 20000"/>
                  <a:gd name="T18" fmla="*/ 5611 w 20000"/>
                  <a:gd name="T19" fmla="*/ 877 h 20000"/>
                  <a:gd name="T20" fmla="*/ 4785 w 20000"/>
                  <a:gd name="T21" fmla="*/ 2151 h 20000"/>
                  <a:gd name="T22" fmla="*/ 5577 w 20000"/>
                  <a:gd name="T23" fmla="*/ 2901 h 20000"/>
                  <a:gd name="T24" fmla="*/ 7745 w 20000"/>
                  <a:gd name="T25" fmla="*/ 3071 h 20000"/>
                  <a:gd name="T26" fmla="*/ 9123 w 20000"/>
                  <a:gd name="T27" fmla="*/ 2433 h 20000"/>
                  <a:gd name="T28" fmla="*/ 7745 w 20000"/>
                  <a:gd name="T29" fmla="*/ 2080 h 20000"/>
                  <a:gd name="T30" fmla="*/ 7884 w 20000"/>
                  <a:gd name="T31" fmla="*/ 1500 h 20000"/>
                  <a:gd name="T32" fmla="*/ 9536 w 20000"/>
                  <a:gd name="T33" fmla="*/ 920 h 20000"/>
                  <a:gd name="T34" fmla="*/ 11670 w 20000"/>
                  <a:gd name="T35" fmla="*/ 609 h 20000"/>
                  <a:gd name="T36" fmla="*/ 13736 w 20000"/>
                  <a:gd name="T37" fmla="*/ 665 h 20000"/>
                  <a:gd name="T38" fmla="*/ 15423 w 20000"/>
                  <a:gd name="T39" fmla="*/ 1047 h 20000"/>
                  <a:gd name="T40" fmla="*/ 16524 w 20000"/>
                  <a:gd name="T41" fmla="*/ 1698 h 20000"/>
                  <a:gd name="T42" fmla="*/ 16730 w 20000"/>
                  <a:gd name="T43" fmla="*/ 2604 h 20000"/>
                  <a:gd name="T44" fmla="*/ 16112 w 20000"/>
                  <a:gd name="T45" fmla="*/ 3552 h 20000"/>
                  <a:gd name="T46" fmla="*/ 15009 w 20000"/>
                  <a:gd name="T47" fmla="*/ 4443 h 20000"/>
                  <a:gd name="T48" fmla="*/ 13426 w 20000"/>
                  <a:gd name="T49" fmla="*/ 5207 h 20000"/>
                  <a:gd name="T50" fmla="*/ 11704 w 20000"/>
                  <a:gd name="T51" fmla="*/ 5830 h 20000"/>
                  <a:gd name="T52" fmla="*/ 9914 w 20000"/>
                  <a:gd name="T53" fmla="*/ 6283 h 20000"/>
                  <a:gd name="T54" fmla="*/ 7230 w 20000"/>
                  <a:gd name="T55" fmla="*/ 6650 h 20000"/>
                  <a:gd name="T56" fmla="*/ 5405 w 20000"/>
                  <a:gd name="T57" fmla="*/ 6552 h 20000"/>
                  <a:gd name="T58" fmla="*/ 3718 w 20000"/>
                  <a:gd name="T59" fmla="*/ 5985 h 20000"/>
                  <a:gd name="T60" fmla="*/ 4062 w 20000"/>
                  <a:gd name="T61" fmla="*/ 5136 h 20000"/>
                  <a:gd name="T62" fmla="*/ 4475 w 20000"/>
                  <a:gd name="T63" fmla="*/ 4514 h 20000"/>
                  <a:gd name="T64" fmla="*/ 2789 w 20000"/>
                  <a:gd name="T65" fmla="*/ 4486 h 20000"/>
                  <a:gd name="T66" fmla="*/ 1239 w 20000"/>
                  <a:gd name="T67" fmla="*/ 4967 h 20000"/>
                  <a:gd name="T68" fmla="*/ 309 w 20000"/>
                  <a:gd name="T69" fmla="*/ 5759 h 20000"/>
                  <a:gd name="T70" fmla="*/ 0 w 20000"/>
                  <a:gd name="T71" fmla="*/ 6622 h 20000"/>
                  <a:gd name="T72" fmla="*/ 413 w 20000"/>
                  <a:gd name="T73" fmla="*/ 7372 h 20000"/>
                  <a:gd name="T74" fmla="*/ 2169 w 20000"/>
                  <a:gd name="T75" fmla="*/ 7896 h 20000"/>
                  <a:gd name="T76" fmla="*/ 4957 w 20000"/>
                  <a:gd name="T77" fmla="*/ 8122 h 20000"/>
                  <a:gd name="T78" fmla="*/ 7849 w 20000"/>
                  <a:gd name="T79" fmla="*/ 7811 h 20000"/>
                  <a:gd name="T80" fmla="*/ 10706 w 20000"/>
                  <a:gd name="T81" fmla="*/ 7019 h 20000"/>
                  <a:gd name="T82" fmla="*/ 13460 w 20000"/>
                  <a:gd name="T83" fmla="*/ 5830 h 20000"/>
                  <a:gd name="T84" fmla="*/ 16283 w 20000"/>
                  <a:gd name="T85" fmla="*/ 4274 h 20000"/>
                  <a:gd name="T86" fmla="*/ 15457 w 20000"/>
                  <a:gd name="T87" fmla="*/ 4981 h 20000"/>
                  <a:gd name="T88" fmla="*/ 13736 w 20000"/>
                  <a:gd name="T89" fmla="*/ 6113 h 20000"/>
                  <a:gd name="T90" fmla="*/ 11635 w 20000"/>
                  <a:gd name="T91" fmla="*/ 7500 h 20000"/>
                  <a:gd name="T92" fmla="*/ 9742 w 20000"/>
                  <a:gd name="T93" fmla="*/ 8929 h 20000"/>
                  <a:gd name="T94" fmla="*/ 8848 w 20000"/>
                  <a:gd name="T95" fmla="*/ 10259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9828" y="19973"/>
                    </a:moveTo>
                    <a:lnTo>
                      <a:pt x="10478" y="18831"/>
                    </a:lnTo>
                    <a:lnTo>
                      <a:pt x="11281" y="17716"/>
                    </a:lnTo>
                    <a:lnTo>
                      <a:pt x="12084" y="16653"/>
                    </a:lnTo>
                    <a:lnTo>
                      <a:pt x="12925" y="15618"/>
                    </a:lnTo>
                    <a:lnTo>
                      <a:pt x="13843" y="14582"/>
                    </a:lnTo>
                    <a:lnTo>
                      <a:pt x="14723" y="13599"/>
                    </a:lnTo>
                    <a:lnTo>
                      <a:pt x="15641" y="12643"/>
                    </a:lnTo>
                    <a:lnTo>
                      <a:pt x="16520" y="11687"/>
                    </a:lnTo>
                    <a:lnTo>
                      <a:pt x="17285" y="10730"/>
                    </a:lnTo>
                    <a:lnTo>
                      <a:pt x="18011" y="9748"/>
                    </a:lnTo>
                    <a:lnTo>
                      <a:pt x="18738" y="8765"/>
                    </a:lnTo>
                    <a:lnTo>
                      <a:pt x="19235" y="7756"/>
                    </a:lnTo>
                    <a:lnTo>
                      <a:pt x="19694" y="6773"/>
                    </a:lnTo>
                    <a:lnTo>
                      <a:pt x="19924" y="5657"/>
                    </a:lnTo>
                    <a:lnTo>
                      <a:pt x="19962" y="4568"/>
                    </a:lnTo>
                    <a:lnTo>
                      <a:pt x="19885" y="3426"/>
                    </a:lnTo>
                    <a:lnTo>
                      <a:pt x="19579" y="2576"/>
                    </a:lnTo>
                    <a:lnTo>
                      <a:pt x="18929" y="1833"/>
                    </a:lnTo>
                    <a:lnTo>
                      <a:pt x="18088" y="1222"/>
                    </a:lnTo>
                    <a:lnTo>
                      <a:pt x="17055" y="744"/>
                    </a:lnTo>
                    <a:lnTo>
                      <a:pt x="15908" y="398"/>
                    </a:lnTo>
                    <a:lnTo>
                      <a:pt x="14608" y="133"/>
                    </a:lnTo>
                    <a:lnTo>
                      <a:pt x="13270" y="0"/>
                    </a:lnTo>
                    <a:lnTo>
                      <a:pt x="11931" y="0"/>
                    </a:lnTo>
                    <a:lnTo>
                      <a:pt x="10554" y="106"/>
                    </a:lnTo>
                    <a:lnTo>
                      <a:pt x="9331" y="345"/>
                    </a:lnTo>
                    <a:lnTo>
                      <a:pt x="8069" y="637"/>
                    </a:lnTo>
                    <a:lnTo>
                      <a:pt x="7075" y="1089"/>
                    </a:lnTo>
                    <a:lnTo>
                      <a:pt x="6233" y="1647"/>
                    </a:lnTo>
                    <a:lnTo>
                      <a:pt x="5621" y="2337"/>
                    </a:lnTo>
                    <a:lnTo>
                      <a:pt x="5315" y="3134"/>
                    </a:lnTo>
                    <a:lnTo>
                      <a:pt x="5315" y="4037"/>
                    </a:lnTo>
                    <a:lnTo>
                      <a:pt x="5430" y="4542"/>
                    </a:lnTo>
                    <a:lnTo>
                      <a:pt x="5698" y="5046"/>
                    </a:lnTo>
                    <a:lnTo>
                      <a:pt x="6195" y="5445"/>
                    </a:lnTo>
                    <a:lnTo>
                      <a:pt x="6883" y="5764"/>
                    </a:lnTo>
                    <a:lnTo>
                      <a:pt x="7572" y="5843"/>
                    </a:lnTo>
                    <a:lnTo>
                      <a:pt x="8604" y="5764"/>
                    </a:lnTo>
                    <a:lnTo>
                      <a:pt x="9713" y="5312"/>
                    </a:lnTo>
                    <a:lnTo>
                      <a:pt x="11013" y="4568"/>
                    </a:lnTo>
                    <a:lnTo>
                      <a:pt x="10134" y="4568"/>
                    </a:lnTo>
                    <a:lnTo>
                      <a:pt x="9446" y="4436"/>
                    </a:lnTo>
                    <a:lnTo>
                      <a:pt x="8910" y="4197"/>
                    </a:lnTo>
                    <a:lnTo>
                      <a:pt x="8604" y="3904"/>
                    </a:lnTo>
                    <a:lnTo>
                      <a:pt x="8528" y="3586"/>
                    </a:lnTo>
                    <a:lnTo>
                      <a:pt x="8566" y="3187"/>
                    </a:lnTo>
                    <a:lnTo>
                      <a:pt x="8757" y="2815"/>
                    </a:lnTo>
                    <a:lnTo>
                      <a:pt x="9178" y="2497"/>
                    </a:lnTo>
                    <a:lnTo>
                      <a:pt x="9828" y="2072"/>
                    </a:lnTo>
                    <a:lnTo>
                      <a:pt x="10593" y="1726"/>
                    </a:lnTo>
                    <a:lnTo>
                      <a:pt x="11358" y="1461"/>
                    </a:lnTo>
                    <a:lnTo>
                      <a:pt x="12199" y="1248"/>
                    </a:lnTo>
                    <a:lnTo>
                      <a:pt x="12964" y="1142"/>
                    </a:lnTo>
                    <a:lnTo>
                      <a:pt x="13767" y="1116"/>
                    </a:lnTo>
                    <a:lnTo>
                      <a:pt x="14570" y="1142"/>
                    </a:lnTo>
                    <a:lnTo>
                      <a:pt x="15258" y="1248"/>
                    </a:lnTo>
                    <a:lnTo>
                      <a:pt x="15946" y="1461"/>
                    </a:lnTo>
                    <a:lnTo>
                      <a:pt x="16635" y="1647"/>
                    </a:lnTo>
                    <a:lnTo>
                      <a:pt x="17132" y="1965"/>
                    </a:lnTo>
                    <a:lnTo>
                      <a:pt x="17667" y="2311"/>
                    </a:lnTo>
                    <a:lnTo>
                      <a:pt x="18011" y="2709"/>
                    </a:lnTo>
                    <a:lnTo>
                      <a:pt x="18356" y="3187"/>
                    </a:lnTo>
                    <a:lnTo>
                      <a:pt x="18585" y="3692"/>
                    </a:lnTo>
                    <a:lnTo>
                      <a:pt x="18623" y="4276"/>
                    </a:lnTo>
                    <a:lnTo>
                      <a:pt x="18585" y="4887"/>
                    </a:lnTo>
                    <a:lnTo>
                      <a:pt x="18394" y="5498"/>
                    </a:lnTo>
                    <a:lnTo>
                      <a:pt x="18164" y="6109"/>
                    </a:lnTo>
                    <a:lnTo>
                      <a:pt x="17897" y="6667"/>
                    </a:lnTo>
                    <a:lnTo>
                      <a:pt x="17553" y="7251"/>
                    </a:lnTo>
                    <a:lnTo>
                      <a:pt x="17094" y="7782"/>
                    </a:lnTo>
                    <a:lnTo>
                      <a:pt x="16673" y="8340"/>
                    </a:lnTo>
                    <a:lnTo>
                      <a:pt x="16099" y="8845"/>
                    </a:lnTo>
                    <a:lnTo>
                      <a:pt x="15564" y="9323"/>
                    </a:lnTo>
                    <a:lnTo>
                      <a:pt x="14914" y="9774"/>
                    </a:lnTo>
                    <a:lnTo>
                      <a:pt x="14302" y="10199"/>
                    </a:lnTo>
                    <a:lnTo>
                      <a:pt x="13690" y="10598"/>
                    </a:lnTo>
                    <a:lnTo>
                      <a:pt x="13002" y="10943"/>
                    </a:lnTo>
                    <a:lnTo>
                      <a:pt x="12390" y="11262"/>
                    </a:lnTo>
                    <a:lnTo>
                      <a:pt x="11740" y="11501"/>
                    </a:lnTo>
                    <a:lnTo>
                      <a:pt x="11013" y="11793"/>
                    </a:lnTo>
                    <a:lnTo>
                      <a:pt x="9904" y="12112"/>
                    </a:lnTo>
                    <a:lnTo>
                      <a:pt x="8910" y="12404"/>
                    </a:lnTo>
                    <a:lnTo>
                      <a:pt x="8031" y="12483"/>
                    </a:lnTo>
                    <a:lnTo>
                      <a:pt x="7266" y="12537"/>
                    </a:lnTo>
                    <a:lnTo>
                      <a:pt x="6654" y="12457"/>
                    </a:lnTo>
                    <a:lnTo>
                      <a:pt x="6004" y="12297"/>
                    </a:lnTo>
                    <a:lnTo>
                      <a:pt x="5354" y="12032"/>
                    </a:lnTo>
                    <a:lnTo>
                      <a:pt x="4589" y="11687"/>
                    </a:lnTo>
                    <a:lnTo>
                      <a:pt x="4130" y="11235"/>
                    </a:lnTo>
                    <a:lnTo>
                      <a:pt x="4092" y="10730"/>
                    </a:lnTo>
                    <a:lnTo>
                      <a:pt x="4245" y="10199"/>
                    </a:lnTo>
                    <a:lnTo>
                      <a:pt x="4512" y="9641"/>
                    </a:lnTo>
                    <a:lnTo>
                      <a:pt x="4818" y="9163"/>
                    </a:lnTo>
                    <a:lnTo>
                      <a:pt x="5048" y="8765"/>
                    </a:lnTo>
                    <a:lnTo>
                      <a:pt x="4971" y="8473"/>
                    </a:lnTo>
                    <a:lnTo>
                      <a:pt x="4512" y="8287"/>
                    </a:lnTo>
                    <a:lnTo>
                      <a:pt x="3824" y="8287"/>
                    </a:lnTo>
                    <a:lnTo>
                      <a:pt x="3098" y="8420"/>
                    </a:lnTo>
                    <a:lnTo>
                      <a:pt x="2524" y="8632"/>
                    </a:lnTo>
                    <a:lnTo>
                      <a:pt x="1989" y="8977"/>
                    </a:lnTo>
                    <a:lnTo>
                      <a:pt x="1377" y="9323"/>
                    </a:lnTo>
                    <a:lnTo>
                      <a:pt x="994" y="9748"/>
                    </a:lnTo>
                    <a:lnTo>
                      <a:pt x="650" y="10252"/>
                    </a:lnTo>
                    <a:lnTo>
                      <a:pt x="344" y="10810"/>
                    </a:lnTo>
                    <a:lnTo>
                      <a:pt x="153" y="11341"/>
                    </a:lnTo>
                    <a:lnTo>
                      <a:pt x="0" y="11873"/>
                    </a:lnTo>
                    <a:lnTo>
                      <a:pt x="0" y="12430"/>
                    </a:lnTo>
                    <a:lnTo>
                      <a:pt x="38" y="12935"/>
                    </a:lnTo>
                    <a:lnTo>
                      <a:pt x="191" y="13413"/>
                    </a:lnTo>
                    <a:lnTo>
                      <a:pt x="459" y="13838"/>
                    </a:lnTo>
                    <a:lnTo>
                      <a:pt x="841" y="14183"/>
                    </a:lnTo>
                    <a:lnTo>
                      <a:pt x="1338" y="14502"/>
                    </a:lnTo>
                    <a:lnTo>
                      <a:pt x="2409" y="14821"/>
                    </a:lnTo>
                    <a:lnTo>
                      <a:pt x="3442" y="15113"/>
                    </a:lnTo>
                    <a:lnTo>
                      <a:pt x="4512" y="15246"/>
                    </a:lnTo>
                    <a:lnTo>
                      <a:pt x="5507" y="15246"/>
                    </a:lnTo>
                    <a:lnTo>
                      <a:pt x="6577" y="15166"/>
                    </a:lnTo>
                    <a:lnTo>
                      <a:pt x="7648" y="14954"/>
                    </a:lnTo>
                    <a:lnTo>
                      <a:pt x="8719" y="14661"/>
                    </a:lnTo>
                    <a:lnTo>
                      <a:pt x="9751" y="14263"/>
                    </a:lnTo>
                    <a:lnTo>
                      <a:pt x="10784" y="13811"/>
                    </a:lnTo>
                    <a:lnTo>
                      <a:pt x="11893" y="13174"/>
                    </a:lnTo>
                    <a:lnTo>
                      <a:pt x="12887" y="12537"/>
                    </a:lnTo>
                    <a:lnTo>
                      <a:pt x="13920" y="11793"/>
                    </a:lnTo>
                    <a:lnTo>
                      <a:pt x="14952" y="10943"/>
                    </a:lnTo>
                    <a:lnTo>
                      <a:pt x="16061" y="10040"/>
                    </a:lnTo>
                    <a:lnTo>
                      <a:pt x="17055" y="9084"/>
                    </a:lnTo>
                    <a:lnTo>
                      <a:pt x="18088" y="8021"/>
                    </a:lnTo>
                    <a:lnTo>
                      <a:pt x="17935" y="8393"/>
                    </a:lnTo>
                    <a:lnTo>
                      <a:pt x="17667" y="8818"/>
                    </a:lnTo>
                    <a:lnTo>
                      <a:pt x="17170" y="9349"/>
                    </a:lnTo>
                    <a:lnTo>
                      <a:pt x="16673" y="10013"/>
                    </a:lnTo>
                    <a:lnTo>
                      <a:pt x="15985" y="10730"/>
                    </a:lnTo>
                    <a:lnTo>
                      <a:pt x="15258" y="11474"/>
                    </a:lnTo>
                    <a:lnTo>
                      <a:pt x="14493" y="12324"/>
                    </a:lnTo>
                    <a:lnTo>
                      <a:pt x="13690" y="13174"/>
                    </a:lnTo>
                    <a:lnTo>
                      <a:pt x="12925" y="14077"/>
                    </a:lnTo>
                    <a:lnTo>
                      <a:pt x="12199" y="15007"/>
                    </a:lnTo>
                    <a:lnTo>
                      <a:pt x="11472" y="15857"/>
                    </a:lnTo>
                    <a:lnTo>
                      <a:pt x="10822" y="16760"/>
                    </a:lnTo>
                    <a:lnTo>
                      <a:pt x="10402" y="17636"/>
                    </a:lnTo>
                    <a:lnTo>
                      <a:pt x="10096" y="18459"/>
                    </a:lnTo>
                    <a:lnTo>
                      <a:pt x="9828" y="19256"/>
                    </a:lnTo>
                    <a:lnTo>
                      <a:pt x="9828" y="19973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56"/>
              <p:cNvSpPr>
                <a:spLocks/>
              </p:cNvSpPr>
              <p:nvPr/>
            </p:nvSpPr>
            <p:spPr bwMode="auto">
              <a:xfrm>
                <a:off x="7258" y="3224"/>
                <a:ext cx="9329" cy="4325"/>
              </a:xfrm>
              <a:custGeom>
                <a:avLst/>
                <a:gdLst>
                  <a:gd name="T0" fmla="*/ 4335 w 20000"/>
                  <a:gd name="T1" fmla="*/ 21 h 20000"/>
                  <a:gd name="T2" fmla="*/ 4131 w 20000"/>
                  <a:gd name="T3" fmla="*/ 193 h 20000"/>
                  <a:gd name="T4" fmla="*/ 3827 w 20000"/>
                  <a:gd name="T5" fmla="*/ 348 h 20000"/>
                  <a:gd name="T6" fmla="*/ 3437 w 20000"/>
                  <a:gd name="T7" fmla="*/ 487 h 20000"/>
                  <a:gd name="T8" fmla="*/ 3065 w 20000"/>
                  <a:gd name="T9" fmla="*/ 608 h 20000"/>
                  <a:gd name="T10" fmla="*/ 2607 w 20000"/>
                  <a:gd name="T11" fmla="*/ 709 h 20000"/>
                  <a:gd name="T12" fmla="*/ 2150 w 20000"/>
                  <a:gd name="T13" fmla="*/ 797 h 20000"/>
                  <a:gd name="T14" fmla="*/ 1727 w 20000"/>
                  <a:gd name="T15" fmla="*/ 860 h 20000"/>
                  <a:gd name="T16" fmla="*/ 1287 w 20000"/>
                  <a:gd name="T17" fmla="*/ 906 h 20000"/>
                  <a:gd name="T18" fmla="*/ 897 w 20000"/>
                  <a:gd name="T19" fmla="*/ 931 h 20000"/>
                  <a:gd name="T20" fmla="*/ 542 w 20000"/>
                  <a:gd name="T21" fmla="*/ 931 h 20000"/>
                  <a:gd name="T22" fmla="*/ 271 w 20000"/>
                  <a:gd name="T23" fmla="*/ 906 h 20000"/>
                  <a:gd name="T24" fmla="*/ 84 w 20000"/>
                  <a:gd name="T25" fmla="*/ 856 h 20000"/>
                  <a:gd name="T26" fmla="*/ 0 w 20000"/>
                  <a:gd name="T27" fmla="*/ 780 h 20000"/>
                  <a:gd name="T28" fmla="*/ 34 w 20000"/>
                  <a:gd name="T29" fmla="*/ 679 h 20000"/>
                  <a:gd name="T30" fmla="*/ 186 w 20000"/>
                  <a:gd name="T31" fmla="*/ 549 h 20000"/>
                  <a:gd name="T32" fmla="*/ 525 w 20000"/>
                  <a:gd name="T33" fmla="*/ 394 h 20000"/>
                  <a:gd name="T34" fmla="*/ 491 w 20000"/>
                  <a:gd name="T35" fmla="*/ 398 h 20000"/>
                  <a:gd name="T36" fmla="*/ 474 w 20000"/>
                  <a:gd name="T37" fmla="*/ 415 h 20000"/>
                  <a:gd name="T38" fmla="*/ 474 w 20000"/>
                  <a:gd name="T39" fmla="*/ 445 h 20000"/>
                  <a:gd name="T40" fmla="*/ 474 w 20000"/>
                  <a:gd name="T41" fmla="*/ 474 h 20000"/>
                  <a:gd name="T42" fmla="*/ 542 w 20000"/>
                  <a:gd name="T43" fmla="*/ 512 h 20000"/>
                  <a:gd name="T44" fmla="*/ 677 w 20000"/>
                  <a:gd name="T45" fmla="*/ 549 h 20000"/>
                  <a:gd name="T46" fmla="*/ 914 w 20000"/>
                  <a:gd name="T47" fmla="*/ 600 h 20000"/>
                  <a:gd name="T48" fmla="*/ 1253 w 20000"/>
                  <a:gd name="T49" fmla="*/ 642 h 20000"/>
                  <a:gd name="T50" fmla="*/ 1439 w 20000"/>
                  <a:gd name="T51" fmla="*/ 650 h 20000"/>
                  <a:gd name="T52" fmla="*/ 1659 w 20000"/>
                  <a:gd name="T53" fmla="*/ 642 h 20000"/>
                  <a:gd name="T54" fmla="*/ 1913 w 20000"/>
                  <a:gd name="T55" fmla="*/ 608 h 20000"/>
                  <a:gd name="T56" fmla="*/ 2150 w 20000"/>
                  <a:gd name="T57" fmla="*/ 566 h 20000"/>
                  <a:gd name="T58" fmla="*/ 2438 w 20000"/>
                  <a:gd name="T59" fmla="*/ 508 h 20000"/>
                  <a:gd name="T60" fmla="*/ 2709 w 20000"/>
                  <a:gd name="T61" fmla="*/ 445 h 20000"/>
                  <a:gd name="T62" fmla="*/ 2980 w 20000"/>
                  <a:gd name="T63" fmla="*/ 369 h 20000"/>
                  <a:gd name="T64" fmla="*/ 3217 w 20000"/>
                  <a:gd name="T65" fmla="*/ 302 h 20000"/>
                  <a:gd name="T66" fmla="*/ 3437 w 20000"/>
                  <a:gd name="T67" fmla="*/ 226 h 20000"/>
                  <a:gd name="T68" fmla="*/ 3691 w 20000"/>
                  <a:gd name="T69" fmla="*/ 163 h 20000"/>
                  <a:gd name="T70" fmla="*/ 3894 w 20000"/>
                  <a:gd name="T71" fmla="*/ 101 h 20000"/>
                  <a:gd name="T72" fmla="*/ 4064 w 20000"/>
                  <a:gd name="T73" fmla="*/ 50 h 20000"/>
                  <a:gd name="T74" fmla="*/ 4199 w 20000"/>
                  <a:gd name="T75" fmla="*/ 17 h 20000"/>
                  <a:gd name="T76" fmla="*/ 4284 w 20000"/>
                  <a:gd name="T77" fmla="*/ 0 h 20000"/>
                  <a:gd name="T78" fmla="*/ 4335 w 20000"/>
                  <a:gd name="T79" fmla="*/ 0 h 20000"/>
                  <a:gd name="T80" fmla="*/ 4335 w 20000"/>
                  <a:gd name="T81" fmla="*/ 21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19922" y="448"/>
                    </a:moveTo>
                    <a:lnTo>
                      <a:pt x="18988" y="4126"/>
                    </a:lnTo>
                    <a:lnTo>
                      <a:pt x="17588" y="7444"/>
                    </a:lnTo>
                    <a:lnTo>
                      <a:pt x="15798" y="10404"/>
                    </a:lnTo>
                    <a:lnTo>
                      <a:pt x="14086" y="13004"/>
                    </a:lnTo>
                    <a:lnTo>
                      <a:pt x="11984" y="15157"/>
                    </a:lnTo>
                    <a:lnTo>
                      <a:pt x="9883" y="17040"/>
                    </a:lnTo>
                    <a:lnTo>
                      <a:pt x="7938" y="18386"/>
                    </a:lnTo>
                    <a:lnTo>
                      <a:pt x="5914" y="19372"/>
                    </a:lnTo>
                    <a:lnTo>
                      <a:pt x="4125" y="19910"/>
                    </a:lnTo>
                    <a:lnTo>
                      <a:pt x="2490" y="19910"/>
                    </a:lnTo>
                    <a:lnTo>
                      <a:pt x="1245" y="19372"/>
                    </a:lnTo>
                    <a:lnTo>
                      <a:pt x="389" y="18296"/>
                    </a:lnTo>
                    <a:lnTo>
                      <a:pt x="0" y="16682"/>
                    </a:lnTo>
                    <a:lnTo>
                      <a:pt x="156" y="14529"/>
                    </a:lnTo>
                    <a:lnTo>
                      <a:pt x="856" y="11749"/>
                    </a:lnTo>
                    <a:lnTo>
                      <a:pt x="2412" y="8430"/>
                    </a:lnTo>
                    <a:lnTo>
                      <a:pt x="2257" y="8520"/>
                    </a:lnTo>
                    <a:lnTo>
                      <a:pt x="2179" y="8879"/>
                    </a:lnTo>
                    <a:lnTo>
                      <a:pt x="2179" y="9507"/>
                    </a:lnTo>
                    <a:lnTo>
                      <a:pt x="2179" y="10135"/>
                    </a:lnTo>
                    <a:lnTo>
                      <a:pt x="2490" y="10942"/>
                    </a:lnTo>
                    <a:lnTo>
                      <a:pt x="3113" y="11749"/>
                    </a:lnTo>
                    <a:lnTo>
                      <a:pt x="4202" y="12825"/>
                    </a:lnTo>
                    <a:lnTo>
                      <a:pt x="5759" y="13722"/>
                    </a:lnTo>
                    <a:lnTo>
                      <a:pt x="6615" y="13901"/>
                    </a:lnTo>
                    <a:lnTo>
                      <a:pt x="7626" y="13722"/>
                    </a:lnTo>
                    <a:lnTo>
                      <a:pt x="8794" y="13004"/>
                    </a:lnTo>
                    <a:lnTo>
                      <a:pt x="9883" y="12108"/>
                    </a:lnTo>
                    <a:lnTo>
                      <a:pt x="11206" y="10852"/>
                    </a:lnTo>
                    <a:lnTo>
                      <a:pt x="12451" y="9507"/>
                    </a:lnTo>
                    <a:lnTo>
                      <a:pt x="13696" y="7892"/>
                    </a:lnTo>
                    <a:lnTo>
                      <a:pt x="14786" y="6457"/>
                    </a:lnTo>
                    <a:lnTo>
                      <a:pt x="15798" y="4843"/>
                    </a:lnTo>
                    <a:lnTo>
                      <a:pt x="16965" y="3498"/>
                    </a:lnTo>
                    <a:lnTo>
                      <a:pt x="17899" y="2152"/>
                    </a:lnTo>
                    <a:lnTo>
                      <a:pt x="18677" y="1076"/>
                    </a:lnTo>
                    <a:lnTo>
                      <a:pt x="19300" y="359"/>
                    </a:lnTo>
                    <a:lnTo>
                      <a:pt x="19689" y="0"/>
                    </a:lnTo>
                    <a:lnTo>
                      <a:pt x="19922" y="0"/>
                    </a:lnTo>
                    <a:lnTo>
                      <a:pt x="19922" y="448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57"/>
              <p:cNvSpPr>
                <a:spLocks/>
              </p:cNvSpPr>
              <p:nvPr/>
            </p:nvSpPr>
            <p:spPr bwMode="auto">
              <a:xfrm>
                <a:off x="13862" y="6192"/>
                <a:ext cx="6136" cy="8592"/>
              </a:xfrm>
              <a:custGeom>
                <a:avLst/>
                <a:gdLst>
                  <a:gd name="T0" fmla="*/ 1326 w 20000"/>
                  <a:gd name="T1" fmla="*/ 0 h 20000"/>
                  <a:gd name="T2" fmla="*/ 1281 w 20000"/>
                  <a:gd name="T3" fmla="*/ 100 h 20000"/>
                  <a:gd name="T4" fmla="*/ 1236 w 20000"/>
                  <a:gd name="T5" fmla="*/ 192 h 20000"/>
                  <a:gd name="T6" fmla="*/ 1181 w 20000"/>
                  <a:gd name="T7" fmla="*/ 283 h 20000"/>
                  <a:gd name="T8" fmla="*/ 1136 w 20000"/>
                  <a:gd name="T9" fmla="*/ 366 h 20000"/>
                  <a:gd name="T10" fmla="*/ 1070 w 20000"/>
                  <a:gd name="T11" fmla="*/ 475 h 20000"/>
                  <a:gd name="T12" fmla="*/ 1003 w 20000"/>
                  <a:gd name="T13" fmla="*/ 575 h 20000"/>
                  <a:gd name="T14" fmla="*/ 913 w 20000"/>
                  <a:gd name="T15" fmla="*/ 675 h 20000"/>
                  <a:gd name="T16" fmla="*/ 813 w 20000"/>
                  <a:gd name="T17" fmla="*/ 800 h 20000"/>
                  <a:gd name="T18" fmla="*/ 412 w 20000"/>
                  <a:gd name="T19" fmla="*/ 1342 h 20000"/>
                  <a:gd name="T20" fmla="*/ 167 w 20000"/>
                  <a:gd name="T21" fmla="*/ 1841 h 20000"/>
                  <a:gd name="T22" fmla="*/ 33 w 20000"/>
                  <a:gd name="T23" fmla="*/ 2275 h 20000"/>
                  <a:gd name="T24" fmla="*/ 0 w 20000"/>
                  <a:gd name="T25" fmla="*/ 2658 h 20000"/>
                  <a:gd name="T26" fmla="*/ 56 w 20000"/>
                  <a:gd name="T27" fmla="*/ 2983 h 20000"/>
                  <a:gd name="T28" fmla="*/ 189 w 20000"/>
                  <a:gd name="T29" fmla="*/ 3233 h 20000"/>
                  <a:gd name="T30" fmla="*/ 368 w 20000"/>
                  <a:gd name="T31" fmla="*/ 3450 h 20000"/>
                  <a:gd name="T32" fmla="*/ 590 w 20000"/>
                  <a:gd name="T33" fmla="*/ 3583 h 20000"/>
                  <a:gd name="T34" fmla="*/ 835 w 20000"/>
                  <a:gd name="T35" fmla="*/ 3674 h 20000"/>
                  <a:gd name="T36" fmla="*/ 1081 w 20000"/>
                  <a:gd name="T37" fmla="*/ 3683 h 20000"/>
                  <a:gd name="T38" fmla="*/ 1326 w 20000"/>
                  <a:gd name="T39" fmla="*/ 3641 h 20000"/>
                  <a:gd name="T40" fmla="*/ 1537 w 20000"/>
                  <a:gd name="T41" fmla="*/ 3524 h 20000"/>
                  <a:gd name="T42" fmla="*/ 1727 w 20000"/>
                  <a:gd name="T43" fmla="*/ 3341 h 20000"/>
                  <a:gd name="T44" fmla="*/ 1838 w 20000"/>
                  <a:gd name="T45" fmla="*/ 3091 h 20000"/>
                  <a:gd name="T46" fmla="*/ 1871 w 20000"/>
                  <a:gd name="T47" fmla="*/ 2758 h 20000"/>
                  <a:gd name="T48" fmla="*/ 1827 w 20000"/>
                  <a:gd name="T49" fmla="*/ 2375 h 20000"/>
                  <a:gd name="T50" fmla="*/ 1793 w 20000"/>
                  <a:gd name="T51" fmla="*/ 2400 h 20000"/>
                  <a:gd name="T52" fmla="*/ 1760 w 20000"/>
                  <a:gd name="T53" fmla="*/ 2450 h 20000"/>
                  <a:gd name="T54" fmla="*/ 1682 w 20000"/>
                  <a:gd name="T55" fmla="*/ 2516 h 20000"/>
                  <a:gd name="T56" fmla="*/ 1637 w 20000"/>
                  <a:gd name="T57" fmla="*/ 2558 h 20000"/>
                  <a:gd name="T58" fmla="*/ 1582 w 20000"/>
                  <a:gd name="T59" fmla="*/ 2608 h 20000"/>
                  <a:gd name="T60" fmla="*/ 1504 w 20000"/>
                  <a:gd name="T61" fmla="*/ 2641 h 20000"/>
                  <a:gd name="T62" fmla="*/ 1392 w 20000"/>
                  <a:gd name="T63" fmla="*/ 2683 h 20000"/>
                  <a:gd name="T64" fmla="*/ 1292 w 20000"/>
                  <a:gd name="T65" fmla="*/ 2708 h 20000"/>
                  <a:gd name="T66" fmla="*/ 1203 w 20000"/>
                  <a:gd name="T67" fmla="*/ 2725 h 20000"/>
                  <a:gd name="T68" fmla="*/ 1081 w 20000"/>
                  <a:gd name="T69" fmla="*/ 2725 h 20000"/>
                  <a:gd name="T70" fmla="*/ 980 w 20000"/>
                  <a:gd name="T71" fmla="*/ 2708 h 20000"/>
                  <a:gd name="T72" fmla="*/ 869 w 20000"/>
                  <a:gd name="T73" fmla="*/ 2675 h 20000"/>
                  <a:gd name="T74" fmla="*/ 735 w 20000"/>
                  <a:gd name="T75" fmla="*/ 2575 h 20000"/>
                  <a:gd name="T76" fmla="*/ 669 w 20000"/>
                  <a:gd name="T77" fmla="*/ 2466 h 20000"/>
                  <a:gd name="T78" fmla="*/ 624 w 20000"/>
                  <a:gd name="T79" fmla="*/ 2333 h 20000"/>
                  <a:gd name="T80" fmla="*/ 624 w 20000"/>
                  <a:gd name="T81" fmla="*/ 2175 h 20000"/>
                  <a:gd name="T82" fmla="*/ 646 w 20000"/>
                  <a:gd name="T83" fmla="*/ 2000 h 20000"/>
                  <a:gd name="T84" fmla="*/ 702 w 20000"/>
                  <a:gd name="T85" fmla="*/ 1808 h 20000"/>
                  <a:gd name="T86" fmla="*/ 780 w 20000"/>
                  <a:gd name="T87" fmla="*/ 1616 h 20000"/>
                  <a:gd name="T88" fmla="*/ 869 w 20000"/>
                  <a:gd name="T89" fmla="*/ 1408 h 20000"/>
                  <a:gd name="T90" fmla="*/ 958 w 20000"/>
                  <a:gd name="T91" fmla="*/ 1208 h 20000"/>
                  <a:gd name="T92" fmla="*/ 1047 w 20000"/>
                  <a:gd name="T93" fmla="*/ 1008 h 20000"/>
                  <a:gd name="T94" fmla="*/ 1136 w 20000"/>
                  <a:gd name="T95" fmla="*/ 817 h 20000"/>
                  <a:gd name="T96" fmla="*/ 1225 w 20000"/>
                  <a:gd name="T97" fmla="*/ 625 h 20000"/>
                  <a:gd name="T98" fmla="*/ 1281 w 20000"/>
                  <a:gd name="T99" fmla="*/ 442 h 20000"/>
                  <a:gd name="T100" fmla="*/ 1326 w 20000"/>
                  <a:gd name="T101" fmla="*/ 275 h 20000"/>
                  <a:gd name="T102" fmla="*/ 1337 w 20000"/>
                  <a:gd name="T103" fmla="*/ 125 h 20000"/>
                  <a:gd name="T104" fmla="*/ 1326 w 20000"/>
                  <a:gd name="T105" fmla="*/ 0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14083" y="0"/>
                    </a:moveTo>
                    <a:lnTo>
                      <a:pt x="13609" y="542"/>
                    </a:lnTo>
                    <a:lnTo>
                      <a:pt x="13136" y="1038"/>
                    </a:lnTo>
                    <a:lnTo>
                      <a:pt x="12544" y="1535"/>
                    </a:lnTo>
                    <a:lnTo>
                      <a:pt x="12071" y="1986"/>
                    </a:lnTo>
                    <a:lnTo>
                      <a:pt x="11361" y="2573"/>
                    </a:lnTo>
                    <a:lnTo>
                      <a:pt x="10651" y="3115"/>
                    </a:lnTo>
                    <a:lnTo>
                      <a:pt x="9704" y="3657"/>
                    </a:lnTo>
                    <a:lnTo>
                      <a:pt x="8639" y="4334"/>
                    </a:lnTo>
                    <a:lnTo>
                      <a:pt x="4379" y="7269"/>
                    </a:lnTo>
                    <a:lnTo>
                      <a:pt x="1775" y="9977"/>
                    </a:lnTo>
                    <a:lnTo>
                      <a:pt x="355" y="12325"/>
                    </a:lnTo>
                    <a:lnTo>
                      <a:pt x="0" y="14402"/>
                    </a:lnTo>
                    <a:lnTo>
                      <a:pt x="592" y="16163"/>
                    </a:lnTo>
                    <a:lnTo>
                      <a:pt x="2012" y="17517"/>
                    </a:lnTo>
                    <a:lnTo>
                      <a:pt x="3905" y="18691"/>
                    </a:lnTo>
                    <a:lnTo>
                      <a:pt x="6272" y="19413"/>
                    </a:lnTo>
                    <a:lnTo>
                      <a:pt x="8876" y="19910"/>
                    </a:lnTo>
                    <a:lnTo>
                      <a:pt x="11479" y="19955"/>
                    </a:lnTo>
                    <a:lnTo>
                      <a:pt x="14083" y="19729"/>
                    </a:lnTo>
                    <a:lnTo>
                      <a:pt x="16331" y="19097"/>
                    </a:lnTo>
                    <a:lnTo>
                      <a:pt x="18343" y="18104"/>
                    </a:lnTo>
                    <a:lnTo>
                      <a:pt x="19527" y="16749"/>
                    </a:lnTo>
                    <a:lnTo>
                      <a:pt x="19882" y="14944"/>
                    </a:lnTo>
                    <a:lnTo>
                      <a:pt x="19408" y="12867"/>
                    </a:lnTo>
                    <a:lnTo>
                      <a:pt x="19053" y="13002"/>
                    </a:lnTo>
                    <a:lnTo>
                      <a:pt x="18698" y="13273"/>
                    </a:lnTo>
                    <a:lnTo>
                      <a:pt x="17870" y="13634"/>
                    </a:lnTo>
                    <a:lnTo>
                      <a:pt x="17396" y="13860"/>
                    </a:lnTo>
                    <a:lnTo>
                      <a:pt x="16805" y="14131"/>
                    </a:lnTo>
                    <a:lnTo>
                      <a:pt x="15976" y="14312"/>
                    </a:lnTo>
                    <a:lnTo>
                      <a:pt x="14793" y="14537"/>
                    </a:lnTo>
                    <a:lnTo>
                      <a:pt x="13728" y="14673"/>
                    </a:lnTo>
                    <a:lnTo>
                      <a:pt x="12781" y="14763"/>
                    </a:lnTo>
                    <a:lnTo>
                      <a:pt x="11479" y="14763"/>
                    </a:lnTo>
                    <a:lnTo>
                      <a:pt x="10414" y="14673"/>
                    </a:lnTo>
                    <a:lnTo>
                      <a:pt x="9231" y="14492"/>
                    </a:lnTo>
                    <a:lnTo>
                      <a:pt x="7811" y="13950"/>
                    </a:lnTo>
                    <a:lnTo>
                      <a:pt x="7101" y="13363"/>
                    </a:lnTo>
                    <a:lnTo>
                      <a:pt x="6627" y="12641"/>
                    </a:lnTo>
                    <a:lnTo>
                      <a:pt x="6627" y="11783"/>
                    </a:lnTo>
                    <a:lnTo>
                      <a:pt x="6864" y="10835"/>
                    </a:lnTo>
                    <a:lnTo>
                      <a:pt x="7456" y="9797"/>
                    </a:lnTo>
                    <a:lnTo>
                      <a:pt x="8284" y="8758"/>
                    </a:lnTo>
                    <a:lnTo>
                      <a:pt x="9231" y="7630"/>
                    </a:lnTo>
                    <a:lnTo>
                      <a:pt x="10178" y="6546"/>
                    </a:lnTo>
                    <a:lnTo>
                      <a:pt x="11124" y="5463"/>
                    </a:lnTo>
                    <a:lnTo>
                      <a:pt x="12071" y="4424"/>
                    </a:lnTo>
                    <a:lnTo>
                      <a:pt x="13018" y="3386"/>
                    </a:lnTo>
                    <a:lnTo>
                      <a:pt x="13609" y="2393"/>
                    </a:lnTo>
                    <a:lnTo>
                      <a:pt x="14083" y="1490"/>
                    </a:lnTo>
                    <a:lnTo>
                      <a:pt x="14201" y="677"/>
                    </a:lnTo>
                    <a:lnTo>
                      <a:pt x="14083" y="0"/>
                    </a:ln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Freeform 58"/>
            <p:cNvSpPr>
              <a:spLocks/>
            </p:cNvSpPr>
            <p:nvPr/>
          </p:nvSpPr>
          <p:spPr bwMode="auto">
            <a:xfrm>
              <a:off x="985" y="175"/>
              <a:ext cx="18039" cy="21"/>
            </a:xfrm>
            <a:custGeom>
              <a:avLst/>
              <a:gdLst>
                <a:gd name="T0" fmla="*/ 16268 w 20000"/>
                <a:gd name="T1" fmla="*/ 0 h 20000"/>
                <a:gd name="T2" fmla="*/ 16268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268 w 20000"/>
                <a:gd name="T9" fmla="*/ 0 h 20000"/>
                <a:gd name="T10" fmla="*/ 16268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8000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8667"/>
                  </a:lnTo>
                  <a:lnTo>
                    <a:pt x="19998" y="18667"/>
                  </a:lnTo>
                  <a:lnTo>
                    <a:pt x="19998" y="800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" name="Freeform 59"/>
            <p:cNvSpPr>
              <a:spLocks/>
            </p:cNvSpPr>
            <p:nvPr/>
          </p:nvSpPr>
          <p:spPr bwMode="auto">
            <a:xfrm>
              <a:off x="949" y="68"/>
              <a:ext cx="18120" cy="77"/>
            </a:xfrm>
            <a:custGeom>
              <a:avLst/>
              <a:gdLst>
                <a:gd name="T0" fmla="*/ 16415 w 20000"/>
                <a:gd name="T1" fmla="*/ 0 h 20000"/>
                <a:gd name="T2" fmla="*/ 16415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415 w 20000"/>
                <a:gd name="T9" fmla="*/ 0 h 20000"/>
                <a:gd name="T10" fmla="*/ 16415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9643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9643"/>
                  </a:lnTo>
                  <a:lnTo>
                    <a:pt x="19998" y="19643"/>
                  </a:lnTo>
                  <a:lnTo>
                    <a:pt x="19998" y="9643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" name="Freeform 60"/>
            <p:cNvSpPr>
              <a:spLocks/>
            </p:cNvSpPr>
            <p:nvPr/>
          </p:nvSpPr>
          <p:spPr bwMode="auto">
            <a:xfrm>
              <a:off x="189" y="1176"/>
              <a:ext cx="30" cy="1767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610 h 20000"/>
                <a:gd name="T6" fmla="*/ 0 w 20000"/>
                <a:gd name="T7" fmla="*/ 15610 h 20000"/>
                <a:gd name="T8" fmla="*/ 0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000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8571" y="19998"/>
                  </a:lnTo>
                  <a:lnTo>
                    <a:pt x="18571" y="0"/>
                  </a:lnTo>
                  <a:lnTo>
                    <a:pt x="1000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" name="Freeform 61"/>
            <p:cNvSpPr>
              <a:spLocks/>
            </p:cNvSpPr>
            <p:nvPr/>
          </p:nvSpPr>
          <p:spPr bwMode="auto">
            <a:xfrm>
              <a:off x="26" y="1136"/>
              <a:ext cx="117" cy="1774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750 h 20000"/>
                <a:gd name="T6" fmla="*/ 1 w 20000"/>
                <a:gd name="T7" fmla="*/ 15750 h 20000"/>
                <a:gd name="T8" fmla="*/ 1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963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9630" y="19998"/>
                  </a:lnTo>
                  <a:lnTo>
                    <a:pt x="19630" y="0"/>
                  </a:lnTo>
                  <a:lnTo>
                    <a:pt x="963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" name="Freeform 62"/>
            <p:cNvSpPr>
              <a:spLocks/>
            </p:cNvSpPr>
            <p:nvPr/>
          </p:nvSpPr>
          <p:spPr bwMode="auto">
            <a:xfrm>
              <a:off x="19807" y="1176"/>
              <a:ext cx="31" cy="1767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610 h 20000"/>
                <a:gd name="T6" fmla="*/ 0 w 20000"/>
                <a:gd name="T7" fmla="*/ 15610 h 20000"/>
                <a:gd name="T8" fmla="*/ 0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000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8571" y="19998"/>
                  </a:lnTo>
                  <a:lnTo>
                    <a:pt x="18571" y="0"/>
                  </a:lnTo>
                  <a:lnTo>
                    <a:pt x="1000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" name="Freeform 63"/>
            <p:cNvSpPr>
              <a:spLocks/>
            </p:cNvSpPr>
            <p:nvPr/>
          </p:nvSpPr>
          <p:spPr bwMode="auto">
            <a:xfrm>
              <a:off x="19883" y="1136"/>
              <a:ext cx="117" cy="1774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5750 h 20000"/>
                <a:gd name="T6" fmla="*/ 1 w 20000"/>
                <a:gd name="T7" fmla="*/ 15750 h 20000"/>
                <a:gd name="T8" fmla="*/ 1 w 20000"/>
                <a:gd name="T9" fmla="*/ 0 h 20000"/>
                <a:gd name="T10" fmla="*/ 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9630" y="0"/>
                  </a:moveTo>
                  <a:lnTo>
                    <a:pt x="0" y="0"/>
                  </a:lnTo>
                  <a:lnTo>
                    <a:pt x="0" y="19998"/>
                  </a:lnTo>
                  <a:lnTo>
                    <a:pt x="19630" y="19998"/>
                  </a:lnTo>
                  <a:lnTo>
                    <a:pt x="19630" y="0"/>
                  </a:lnTo>
                  <a:lnTo>
                    <a:pt x="9630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" name="Freeform 64"/>
            <p:cNvSpPr>
              <a:spLocks/>
            </p:cNvSpPr>
            <p:nvPr/>
          </p:nvSpPr>
          <p:spPr bwMode="auto">
            <a:xfrm>
              <a:off x="985" y="19869"/>
              <a:ext cx="18039" cy="20"/>
            </a:xfrm>
            <a:custGeom>
              <a:avLst/>
              <a:gdLst>
                <a:gd name="T0" fmla="*/ 16268 w 20000"/>
                <a:gd name="T1" fmla="*/ 0 h 20000"/>
                <a:gd name="T2" fmla="*/ 16268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268 w 20000"/>
                <a:gd name="T9" fmla="*/ 0 h 20000"/>
                <a:gd name="T10" fmla="*/ 16268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8000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8667"/>
                  </a:lnTo>
                  <a:lnTo>
                    <a:pt x="19998" y="18667"/>
                  </a:lnTo>
                  <a:lnTo>
                    <a:pt x="19998" y="800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" name="Freeform 65"/>
            <p:cNvSpPr>
              <a:spLocks/>
            </p:cNvSpPr>
            <p:nvPr/>
          </p:nvSpPr>
          <p:spPr bwMode="auto">
            <a:xfrm>
              <a:off x="949" y="19919"/>
              <a:ext cx="18120" cy="76"/>
            </a:xfrm>
            <a:custGeom>
              <a:avLst/>
              <a:gdLst>
                <a:gd name="T0" fmla="*/ 16415 w 20000"/>
                <a:gd name="T1" fmla="*/ 0 h 20000"/>
                <a:gd name="T2" fmla="*/ 16415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16415 w 20000"/>
                <a:gd name="T9" fmla="*/ 0 h 20000"/>
                <a:gd name="T10" fmla="*/ 16415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998" y="10182"/>
                  </a:moveTo>
                  <a:lnTo>
                    <a:pt x="19998" y="0"/>
                  </a:lnTo>
                  <a:lnTo>
                    <a:pt x="0" y="0"/>
                  </a:lnTo>
                  <a:lnTo>
                    <a:pt x="0" y="19636"/>
                  </a:lnTo>
                  <a:lnTo>
                    <a:pt x="19998" y="19636"/>
                  </a:lnTo>
                  <a:lnTo>
                    <a:pt x="19998" y="10182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sp>
        <p:nvSpPr>
          <p:cNvPr id="53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05151" y="921183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chả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2857500" y="77873"/>
            <a:ext cx="6172200" cy="11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Sáu ngày 05 tháng 12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b="1" smtClean="0">
              <a:solidFill>
                <a:srgbClr val="006600"/>
              </a:solidFill>
            </a:endParaRPr>
          </a:p>
        </p:txBody>
      </p:sp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438150" y="964079"/>
            <a:ext cx="2209801" cy="645715"/>
          </a:xfrm>
          <a:prstGeom prst="rect">
            <a:avLst/>
          </a:prstGeom>
          <a:solidFill>
            <a:schemeClr val="bg1"/>
          </a:solidFill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u="sng" spc="50" smtClean="0">
                <a:ln w="1143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đọc 1</a:t>
            </a:r>
            <a:endParaRPr lang="en-US" sz="3600" b="1" spc="50" dirty="0">
              <a:ln w="1143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" name="Group 12"/>
          <p:cNvGrpSpPr>
            <a:grpSpLocks/>
          </p:cNvGrpSpPr>
          <p:nvPr/>
        </p:nvGrpSpPr>
        <p:grpSpPr bwMode="auto">
          <a:xfrm>
            <a:off x="-38098" y="-36513"/>
            <a:ext cx="12359217" cy="6973888"/>
            <a:chOff x="-18" y="-23"/>
            <a:chExt cx="5839" cy="4393"/>
          </a:xfrm>
        </p:grpSpPr>
        <p:pic>
          <p:nvPicPr>
            <p:cNvPr id="62" name="Picture 13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14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5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6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" name="Picture 6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772150"/>
            <a:ext cx="1543049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450" y="0"/>
            <a:ext cx="135255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9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1" y="-42862"/>
            <a:ext cx="1543049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7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56511">
            <a:off x="10902181" y="5540423"/>
            <a:ext cx="1083952" cy="146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WordArt 9"/>
          <p:cNvSpPr>
            <a:spLocks noChangeArrowheads="1" noChangeShapeType="1" noTextEdit="1"/>
          </p:cNvSpPr>
          <p:nvPr/>
        </p:nvSpPr>
        <p:spPr bwMode="auto">
          <a:xfrm>
            <a:off x="696834" y="2204866"/>
            <a:ext cx="2408316" cy="414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926305" y="2839364"/>
            <a:ext cx="47931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</a:t>
            </a:r>
            <a:r>
              <a:rPr lang="vi-VN" sz="32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đan</a:t>
            </a:r>
            <a:r>
              <a:rPr lang="en-US" sz="3200" b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tấm </a:t>
            </a:r>
            <a: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áo nhỏ</a:t>
            </a:r>
            <a:b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Bây </a:t>
            </a:r>
            <a:r>
              <a:rPr lang="vi-VN" sz="32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b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đang </a:t>
            </a:r>
            <a: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mùa xuân</a:t>
            </a:r>
            <a:b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thêu vào chiếc </a:t>
            </a:r>
            <a:r>
              <a:rPr lang="vi-VN" sz="32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3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Cái hoa và cái lá</a:t>
            </a:r>
            <a:r>
              <a:rPr lang="vi-VN" sz="32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7579177" y="2784736"/>
            <a:ext cx="137171" cy="48962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8361291" y="3323913"/>
            <a:ext cx="94511" cy="47057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8358260" y="3811361"/>
            <a:ext cx="91497" cy="45356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7130456" y="4315782"/>
            <a:ext cx="228600" cy="484121"/>
            <a:chOff x="10077764" y="4894539"/>
            <a:chExt cx="228600" cy="541271"/>
          </a:xfrm>
        </p:grpSpPr>
        <p:cxnSp>
          <p:nvCxnSpPr>
            <p:cNvPr id="72" name="Straight Arrow Connector 71"/>
            <p:cNvCxnSpPr/>
            <p:nvPr/>
          </p:nvCxnSpPr>
          <p:spPr>
            <a:xfrm flipH="1">
              <a:off x="10077764" y="4896154"/>
              <a:ext cx="152400" cy="5396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10153964" y="4894539"/>
              <a:ext cx="152400" cy="5396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13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CCFF99"/>
          </a:fgClr>
          <a:bgClr>
            <a:srgbClr val="CCFFC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448098" y="3029748"/>
            <a:ext cx="3638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chẳng, không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55570" y="3805023"/>
            <a:ext cx="3467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hỏi mãi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 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2719" y="3029748"/>
            <a:ext cx="1047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vi-VN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90949" y="3805024"/>
            <a:ext cx="28812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 hoài</a:t>
            </a:r>
            <a:r>
              <a:rPr lang="vi-VN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WordArt 9"/>
          <p:cNvSpPr>
            <a:spLocks noChangeArrowheads="1" noChangeShapeType="1" noTextEdit="1"/>
          </p:cNvSpPr>
          <p:nvPr/>
        </p:nvSpPr>
        <p:spPr bwMode="auto">
          <a:xfrm>
            <a:off x="696834" y="2204866"/>
            <a:ext cx="2408316" cy="414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-87084" y="-75519"/>
            <a:ext cx="12359217" cy="6980237"/>
            <a:chOff x="-38099" y="-42862"/>
            <a:chExt cx="12359217" cy="6980237"/>
          </a:xfrm>
        </p:grpSpPr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-38099" y="-36513"/>
              <a:ext cx="12359217" cy="6973888"/>
              <a:chOff x="-18" y="-23"/>
              <a:chExt cx="5839" cy="4393"/>
            </a:xfrm>
          </p:grpSpPr>
          <p:pic>
            <p:nvPicPr>
              <p:cNvPr id="33" name="Picture 13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274"/>
                <a:ext cx="5760" cy="96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4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-2125" y="2087"/>
                <a:ext cx="4330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5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-23"/>
                <a:ext cx="5810" cy="117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6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3592" y="2130"/>
                <a:ext cx="4344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6" descr="WhitecornerFlow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2150"/>
              <a:ext cx="1543049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839450" y="0"/>
              <a:ext cx="13525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9" descr="WhitecornerFlow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-42862"/>
              <a:ext cx="1543049" cy="115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7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256511">
              <a:off x="10902181" y="5540422"/>
              <a:ext cx="1083952" cy="1469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05151" y="921183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chả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2857500" y="77873"/>
            <a:ext cx="6172200" cy="11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Sáu ngày 05 tháng 12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b="1" smtClean="0">
              <a:solidFill>
                <a:srgbClr val="006600"/>
              </a:solidFill>
            </a:endParaRPr>
          </a:p>
        </p:txBody>
      </p:sp>
      <p:sp>
        <p:nvSpPr>
          <p:cNvPr id="39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438150" y="964079"/>
            <a:ext cx="2209801" cy="645715"/>
          </a:xfrm>
          <a:prstGeom prst="rect">
            <a:avLst/>
          </a:prstGeom>
          <a:solidFill>
            <a:schemeClr val="bg1"/>
          </a:solidFill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u="sng" spc="50" smtClean="0">
                <a:ln w="1143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đọc 1</a:t>
            </a:r>
            <a:endParaRPr lang="en-US" sz="3600" b="1" spc="50" dirty="0">
              <a:ln w="1143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600">
              <a:srgbClr val="FFCCFF"/>
            </a:gs>
            <a:gs pos="91000">
              <a:srgbClr val="AAF52F"/>
            </a:gs>
            <a:gs pos="0">
              <a:srgbClr val="AAF52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9"/>
          <p:cNvSpPr>
            <a:spLocks noChangeArrowheads="1" noChangeShapeType="1" noTextEdit="1"/>
          </p:cNvSpPr>
          <p:nvPr/>
        </p:nvSpPr>
        <p:spPr bwMode="auto">
          <a:xfrm>
            <a:off x="696834" y="2204866"/>
            <a:ext cx="2408316" cy="414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-87084" y="-75519"/>
            <a:ext cx="12359217" cy="6980237"/>
            <a:chOff x="-38099" y="-42862"/>
            <a:chExt cx="12359217" cy="6980237"/>
          </a:xfrm>
        </p:grpSpPr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-38099" y="-36513"/>
              <a:ext cx="12359217" cy="6973888"/>
              <a:chOff x="-18" y="-23"/>
              <a:chExt cx="5839" cy="4393"/>
            </a:xfrm>
          </p:grpSpPr>
          <p:pic>
            <p:nvPicPr>
              <p:cNvPr id="33" name="Picture 13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274"/>
                <a:ext cx="5760" cy="96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4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-2125" y="2087"/>
                <a:ext cx="4330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5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-23"/>
                <a:ext cx="5810" cy="117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6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3592" y="2130"/>
                <a:ext cx="4344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6" descr="WhitecornerFlow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2150"/>
              <a:ext cx="1543049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839450" y="0"/>
              <a:ext cx="13525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9" descr="WhitecornerFlow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-42862"/>
              <a:ext cx="1543049" cy="115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7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256511">
              <a:off x="10902181" y="5540422"/>
              <a:ext cx="1083952" cy="1469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AutoShape 28"/>
          <p:cNvSpPr>
            <a:spLocks noChangeArrowheads="1"/>
          </p:cNvSpPr>
          <p:nvPr/>
        </p:nvSpPr>
        <p:spPr bwMode="auto">
          <a:xfrm>
            <a:off x="3105151" y="2990056"/>
            <a:ext cx="4814207" cy="965200"/>
          </a:xfrm>
          <a:prstGeom prst="flowChartTerminator">
            <a:avLst/>
          </a:prstGeom>
          <a:solidFill>
            <a:srgbClr val="00FFFF">
              <a:alpha val="2705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Tiffany" pitchFamily="18" charset="-93"/>
                <a:ea typeface="Tiffany" pitchFamily="18" charset="-93"/>
                <a:cs typeface="Tiffany" pitchFamily="18" charset="-93"/>
              </a:rPr>
              <a:t>Đọc </a:t>
            </a:r>
            <a:r>
              <a:rPr lang="en-US" sz="3200" b="1" smtClean="0">
                <a:latin typeface="Tiffany" pitchFamily="18" charset="-93"/>
                <a:ea typeface="Tiffany" pitchFamily="18" charset="-93"/>
                <a:cs typeface="Tiffany" pitchFamily="18" charset="-93"/>
              </a:rPr>
              <a:t>nhóm đôi</a:t>
            </a:r>
            <a:endParaRPr lang="en-US" sz="3200" b="1">
              <a:latin typeface="Tiffany" pitchFamily="18" charset="-93"/>
              <a:ea typeface="Tiffany" pitchFamily="18" charset="-93"/>
              <a:cs typeface="Tiffany" pitchFamily="18" charset="-93"/>
            </a:endParaRPr>
          </a:p>
        </p:txBody>
      </p:sp>
      <p:pic>
        <p:nvPicPr>
          <p:cNvPr id="40" name="Picture 27" descr="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4248150"/>
            <a:ext cx="11831109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nhomd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1" y="4276725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05151" y="921183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chả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857500" y="77873"/>
            <a:ext cx="6172200" cy="11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Sáu ngày 05 tháng 12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b="1" smtClean="0">
              <a:solidFill>
                <a:srgbClr val="006600"/>
              </a:solidFill>
            </a:endParaRPr>
          </a:p>
        </p:txBody>
      </p:sp>
      <p:sp>
        <p:nvSpPr>
          <p:cNvPr id="37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438150" y="964079"/>
            <a:ext cx="2209801" cy="645715"/>
          </a:xfrm>
          <a:prstGeom prst="rect">
            <a:avLst/>
          </a:prstGeom>
          <a:solidFill>
            <a:schemeClr val="bg1"/>
          </a:solidFill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u="sng" spc="50" smtClean="0">
                <a:ln w="1143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đọc 1</a:t>
            </a:r>
            <a:endParaRPr lang="en-US" sz="3600" b="1" spc="50" dirty="0">
              <a:ln w="1143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87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CCEC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9"/>
          <p:cNvSpPr>
            <a:spLocks noChangeArrowheads="1" noChangeShapeType="1" noTextEdit="1"/>
          </p:cNvSpPr>
          <p:nvPr/>
        </p:nvSpPr>
        <p:spPr bwMode="auto">
          <a:xfrm>
            <a:off x="696834" y="2204866"/>
            <a:ext cx="2408316" cy="414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-38098" y="-42862"/>
            <a:ext cx="12359217" cy="6980237"/>
            <a:chOff x="-38099" y="-42862"/>
            <a:chExt cx="12359217" cy="6980237"/>
          </a:xfrm>
        </p:grpSpPr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-38099" y="-36513"/>
              <a:ext cx="12359217" cy="6973888"/>
              <a:chOff x="-18" y="-23"/>
              <a:chExt cx="5839" cy="4393"/>
            </a:xfrm>
          </p:grpSpPr>
          <p:pic>
            <p:nvPicPr>
              <p:cNvPr id="33" name="Picture 13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274"/>
                <a:ext cx="5760" cy="96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4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-2125" y="2087"/>
                <a:ext cx="4330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5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-23"/>
                <a:ext cx="5810" cy="117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6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3592" y="2130"/>
                <a:ext cx="4344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6" descr="WhitecornerFlow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2150"/>
              <a:ext cx="1543049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839450" y="0"/>
              <a:ext cx="13525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9" descr="WhitecornerFlow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-42862"/>
              <a:ext cx="1543049" cy="115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7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256511">
              <a:off x="10902181" y="5540422"/>
              <a:ext cx="1083952" cy="1469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" name="Picture 27" descr="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4248150"/>
            <a:ext cx="11831109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2724149" y="2800350"/>
            <a:ext cx="6705600" cy="1524000"/>
          </a:xfrm>
          <a:prstGeom prst="star8">
            <a:avLst>
              <a:gd name="adj" fmla="val 38250"/>
            </a:avLst>
          </a:prstGeom>
          <a:solidFill>
            <a:schemeClr val="bg1">
              <a:alpha val="38823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smtClean="0">
                <a:latin typeface="Tiffany" charset="-93"/>
                <a:ea typeface="Tiffany" charset="-93"/>
                <a:cs typeface="Tiffany" charset="-93"/>
              </a:rPr>
              <a:t>Thi đọc</a:t>
            </a:r>
            <a:endParaRPr lang="en-US" sz="5400" b="1">
              <a:latin typeface="Tiffany" charset="-93"/>
              <a:ea typeface="Tiffany" charset="-93"/>
              <a:cs typeface="Tiffany" charset="-93"/>
            </a:endParaRPr>
          </a:p>
        </p:txBody>
      </p:sp>
      <p:pic>
        <p:nvPicPr>
          <p:cNvPr id="37" name="Picture 8" descr="nhomd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72415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C:\Users\Admin\Desktop\9627.png_30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33" b="90000" l="3589" r="94498">
                        <a14:foregroundMark x1="48086" y1="21333" x2="48086" y2="21333"/>
                        <a14:foregroundMark x1="51914" y1="41333" x2="51914" y2="41333"/>
                        <a14:foregroundMark x1="42344" y1="50000" x2="42344" y2="50000"/>
                        <a14:foregroundMark x1="89713" y1="75667" x2="89713" y2="75667"/>
                        <a14:foregroundMark x1="13158" y1="80333" x2="12440" y2="78667"/>
                        <a14:backgroundMark x1="32297" y1="1333" x2="32297" y2="1333"/>
                        <a14:backgroundMark x1="69139" y1="2667" x2="69139" y2="2667"/>
                        <a14:backgroundMark x1="99282" y1="12000" x2="99282" y2="12000"/>
                        <a14:backgroundMark x1="96651" y1="77667" x2="96651" y2="77667"/>
                        <a14:backgroundMark x1="32775" y1="93333" x2="32775" y2="93333"/>
                        <a14:backgroundMark x1="14354" y1="94333" x2="14354" y2="94333"/>
                        <a14:backgroundMark x1="73445" y1="96333" x2="73445" y2="96333"/>
                        <a14:backgroundMark x1="55024" y1="97000" x2="55024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3" t="4133" r="4067" b="9067"/>
          <a:stretch/>
        </p:blipFill>
        <p:spPr bwMode="auto">
          <a:xfrm>
            <a:off x="9220201" y="2284097"/>
            <a:ext cx="2649008" cy="196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\Desktop\pngtree-book-books-read-library-png-image_381133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5" b="89947" l="50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4" t="1818" r="8622" b="12351"/>
          <a:stretch/>
        </p:blipFill>
        <p:spPr bwMode="auto">
          <a:xfrm>
            <a:off x="4019549" y="4636800"/>
            <a:ext cx="3752851" cy="18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05151" y="921183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chả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2857500" y="77873"/>
            <a:ext cx="6172200" cy="11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Sáu ngày 05 tháng 12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b="1" smtClean="0">
              <a:solidFill>
                <a:srgbClr val="006600"/>
              </a:solidFill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438150" y="964079"/>
            <a:ext cx="2209801" cy="645715"/>
          </a:xfrm>
          <a:prstGeom prst="rect">
            <a:avLst/>
          </a:prstGeom>
          <a:solidFill>
            <a:schemeClr val="bg1"/>
          </a:solidFill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u="sng" spc="50" smtClean="0">
                <a:ln w="1143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đọc 1</a:t>
            </a:r>
            <a:endParaRPr lang="en-US" sz="3600" b="1" spc="50" dirty="0">
              <a:ln w="1143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CCEC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9"/>
          <p:cNvSpPr>
            <a:spLocks noChangeArrowheads="1" noChangeShapeType="1" noTextEdit="1"/>
          </p:cNvSpPr>
          <p:nvPr/>
        </p:nvSpPr>
        <p:spPr bwMode="auto">
          <a:xfrm>
            <a:off x="696834" y="2204866"/>
            <a:ext cx="2408316" cy="414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-38098" y="-42862"/>
            <a:ext cx="12359217" cy="6980237"/>
            <a:chOff x="-38099" y="-42862"/>
            <a:chExt cx="12359217" cy="6980237"/>
          </a:xfrm>
        </p:grpSpPr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-38099" y="-36513"/>
              <a:ext cx="12359217" cy="6973888"/>
              <a:chOff x="-18" y="-23"/>
              <a:chExt cx="5839" cy="4393"/>
            </a:xfrm>
          </p:grpSpPr>
          <p:pic>
            <p:nvPicPr>
              <p:cNvPr id="33" name="Picture 13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274"/>
                <a:ext cx="5760" cy="96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4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-2125" y="2087"/>
                <a:ext cx="4330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5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-23"/>
                <a:ext cx="5810" cy="117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6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3592" y="2130"/>
                <a:ext cx="4344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6" descr="WhitecornerFlow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2150"/>
              <a:ext cx="1543049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839450" y="0"/>
              <a:ext cx="13525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9" descr="WhitecornerFlow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-42862"/>
              <a:ext cx="1543049" cy="115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7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256511">
              <a:off x="10902181" y="5540422"/>
              <a:ext cx="1083952" cy="1469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" name="Picture 27" descr="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4248150"/>
            <a:ext cx="11831109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nhomd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04" y="4729004"/>
            <a:ext cx="2743200" cy="156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19"/>
          <p:cNvSpPr>
            <a:spLocks noChangeArrowheads="1"/>
          </p:cNvSpPr>
          <p:nvPr/>
        </p:nvSpPr>
        <p:spPr bwMode="auto">
          <a:xfrm>
            <a:off x="1981201" y="2558256"/>
            <a:ext cx="8229600" cy="1828800"/>
          </a:xfrm>
          <a:prstGeom prst="star32">
            <a:avLst>
              <a:gd name="adj" fmla="val 37500"/>
            </a:avLst>
          </a:prstGeom>
          <a:solidFill>
            <a:srgbClr val="99CC00">
              <a:alpha val="32941"/>
            </a:srgbClr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>
                <a:latin typeface="Tiffany" charset="-93"/>
                <a:ea typeface="Tiffany" charset="-93"/>
                <a:cs typeface="Tiffany" charset="-93"/>
              </a:rPr>
              <a:t>Đọc đồng thanh cả lớp </a:t>
            </a:r>
          </a:p>
        </p:txBody>
      </p:sp>
      <p:pic>
        <p:nvPicPr>
          <p:cNvPr id="39" name="Picture 2" descr="C:\Users\Admin\Desktop\6571.png_30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507" y1="32000" x2="24470" y2="31333"/>
                        <a14:foregroundMark x1="26204" y1="28000" x2="26204" y2="28000"/>
                        <a14:foregroundMark x1="29865" y1="27667" x2="30829" y2="26667"/>
                        <a14:foregroundMark x1="28324" y1="29667" x2="28324" y2="29667"/>
                        <a14:foregroundMark x1="30829" y1="31333" x2="30829" y2="31333"/>
                        <a14:foregroundMark x1="33719" y1="34667" x2="33719" y2="34667"/>
                        <a14:foregroundMark x1="33911" y1="38333" x2="33911" y2="38333"/>
                        <a14:foregroundMark x1="34489" y1="42667" x2="34489" y2="42667"/>
                        <a14:foregroundMark x1="34489" y1="46667" x2="34489" y2="46667"/>
                        <a14:backgroundMark x1="5588" y1="5333" x2="5588" y2="5333"/>
                        <a14:backgroundMark x1="4432" y1="37333" x2="4432" y2="37333"/>
                        <a14:backgroundMark x1="5973" y1="61667" x2="5973" y2="61667"/>
                        <a14:backgroundMark x1="5010" y1="96000" x2="5010" y2="96000"/>
                        <a14:backgroundMark x1="19846" y1="96333" x2="19846" y2="96333"/>
                        <a14:backgroundMark x1="34489" y1="97333" x2="34489" y2="97333"/>
                        <a14:backgroundMark x1="49711" y1="98667" x2="49711" y2="98667"/>
                        <a14:backgroundMark x1="61464" y1="95333" x2="61464" y2="95333"/>
                        <a14:backgroundMark x1="74952" y1="95333" x2="74952" y2="95333"/>
                        <a14:backgroundMark x1="92293" y1="95333" x2="92293" y2="95333"/>
                        <a14:backgroundMark x1="97110" y1="82000" x2="97110" y2="80333"/>
                        <a14:backgroundMark x1="95954" y1="61667" x2="95954" y2="57333"/>
                        <a14:backgroundMark x1="94990" y1="37333" x2="94990" y2="35000"/>
                        <a14:backgroundMark x1="94027" y1="13333" x2="94027" y2="13333"/>
                        <a14:backgroundMark x1="97495" y1="4667" x2="97495" y2="4667"/>
                        <a14:backgroundMark x1="84778" y1="5333" x2="84778" y2="5333"/>
                        <a14:backgroundMark x1="68786" y1="5667" x2="67245" y2="4667"/>
                        <a14:backgroundMark x1="31214" y1="4000" x2="31214" y2="4000"/>
                        <a14:backgroundMark x1="21965" y1="17000" x2="21965" y2="17000"/>
                        <a14:backgroundMark x1="70713" y1="16333" x2="70713" y2="16333"/>
                        <a14:backgroundMark x1="64162" y1="16333" x2="64162" y2="16333"/>
                        <a14:backgroundMark x1="37380" y1="23333" x2="37380" y2="23333"/>
                        <a14:backgroundMark x1="31214" y1="85333" x2="31214" y2="85333"/>
                        <a14:backgroundMark x1="58574" y1="78333" x2="58574" y2="78333"/>
                        <a14:backgroundMark x1="78035" y1="78333" x2="78035" y2="78333"/>
                        <a14:backgroundMark x1="87861" y1="82667" x2="87861" y2="82667"/>
                        <a14:backgroundMark x1="86127" y1="16000" x2="86127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15907" r="11307" b="22226"/>
          <a:stretch/>
        </p:blipFill>
        <p:spPr bwMode="auto">
          <a:xfrm>
            <a:off x="1192531" y="4805204"/>
            <a:ext cx="3825240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Admin\Desktop\Lovepik_com-401570889-children-reading-together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867" b="80467" l="3667" r="95267">
                        <a14:backgroundMark x1="1733" y1="35533" x2="1733" y2="35533"/>
                        <a14:backgroundMark x1="20067" y1="4200" x2="20067" y2="4200"/>
                        <a14:backgroundMark x1="81067" y1="5200" x2="81067" y2="5200"/>
                        <a14:backgroundMark x1="98733" y1="17867" x2="98733" y2="17867"/>
                        <a14:backgroundMark x1="91733" y1="93200" x2="91733" y2="93200"/>
                        <a14:backgroundMark x1="43733" y1="96533" x2="43733" y2="96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6567" r="3917" b="17434"/>
          <a:stretch/>
        </p:blipFill>
        <p:spPr bwMode="auto">
          <a:xfrm>
            <a:off x="7477654" y="4805205"/>
            <a:ext cx="3518007" cy="16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05151" y="921183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chả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2857500" y="77873"/>
            <a:ext cx="6172200" cy="11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Sáu ngày 05 tháng 12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b="1" smtClean="0">
              <a:solidFill>
                <a:srgbClr val="006600"/>
              </a:solidFill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438150" y="964079"/>
            <a:ext cx="2209801" cy="645715"/>
          </a:xfrm>
          <a:prstGeom prst="rect">
            <a:avLst/>
          </a:prstGeom>
          <a:solidFill>
            <a:schemeClr val="bg1"/>
          </a:solidFill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u="sng" spc="50" smtClean="0">
                <a:ln w="1143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đọc 1</a:t>
            </a:r>
            <a:endParaRPr lang="en-US" sz="3600" b="1" spc="50" dirty="0">
              <a:ln w="1143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0828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-76198" y="-74613"/>
            <a:ext cx="12359217" cy="6973888"/>
            <a:chOff x="-18" y="-23"/>
            <a:chExt cx="5839" cy="4393"/>
          </a:xfrm>
        </p:grpSpPr>
        <p:pic>
          <p:nvPicPr>
            <p:cNvPr id="8" name="Picture 13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J00991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3743106" y="567421"/>
            <a:ext cx="4439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6145" y="1091109"/>
            <a:ext cx="55691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đan tấm áo nhỏ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Bây giờ đang mùa xuân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thêu vào chiếc khăn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Cái hoa và cái lá.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đi trên hè phố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Nghe tiếng con đạp thầm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 nghĩ đến bàn chân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Và con đường tít tắp.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Thường trong nhiều câu chuyện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Bố vẫn nhắc về con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Bố mới mua chiếc chăn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Dành riêng cho con đắp.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5315" y="1115320"/>
            <a:ext cx="44846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Áo con bố đã giặt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Thơ con bố viết rồi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 anh con hỏi hoài: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Bao giờ sinh em bé?</a:t>
            </a:r>
          </a:p>
          <a:p>
            <a:endParaRPr lang="vi-VN" sz="14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Cả nhà mong con thế</a:t>
            </a:r>
            <a:b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 chả biết được </a:t>
            </a:r>
            <a:r>
              <a:rPr lang="vi-VN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vi-VN" sz="280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i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vi-VN" sz="2800" i="1" smtClean="0">
                <a:latin typeface="Arial" pitchFamily="34" charset="0"/>
                <a:cs typeface="Arial" pitchFamily="34" charset="0"/>
              </a:rPr>
              <a:t>Xuân </a:t>
            </a:r>
            <a:r>
              <a:rPr lang="vi-VN" sz="2800" i="1">
                <a:latin typeface="Arial" pitchFamily="34" charset="0"/>
                <a:cs typeface="Arial" pitchFamily="34" charset="0"/>
              </a:rPr>
              <a:t>Quỳnh</a:t>
            </a:r>
            <a:endParaRPr lang="vi-VN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0" y="4572002"/>
            <a:ext cx="3791635" cy="2174875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77ACBA51-8289-4AF1-9669-3BA0C27B97DD}"/>
              </a:ext>
            </a:extLst>
          </p:cNvPr>
          <p:cNvSpPr/>
          <p:nvPr/>
        </p:nvSpPr>
        <p:spPr>
          <a:xfrm>
            <a:off x="3124200" y="66654"/>
            <a:ext cx="5791200" cy="645715"/>
          </a:xfrm>
          <a:prstGeom prst="rect">
            <a:avLst/>
          </a:prstGeom>
          <a:noFill/>
        </p:spPr>
        <p:txBody>
          <a:bodyPr wrap="square" lIns="90830" tIns="45415" rIns="90830" bIns="454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chả  biết được đâu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21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42304" y="2083529"/>
            <a:ext cx="12112277" cy="476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46401" y="2372172"/>
            <a:ext cx="6503091" cy="1742628"/>
          </a:xfrm>
          <a:prstGeom prst="rect">
            <a:avLst/>
          </a:prstGeom>
          <a:noFill/>
        </p:spPr>
        <p:txBody>
          <a:bodyPr spcFirstLastPara="1" wrap="square" lIns="76297" tIns="38149" rIns="76297" bIns="38149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Tạm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biệt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hẹn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gặp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E00D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lại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E00D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46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723370">
            <a:off x="345144" y="1351508"/>
            <a:ext cx="330074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r>
              <a:rPr lang="en-US" sz="88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r>
              <a:rPr lang="en-US" sz="88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88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  <a:r>
              <a:rPr lang="en-US" sz="88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</a:t>
            </a:r>
            <a:r>
              <a:rPr lang="en-US" sz="88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FF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</a:t>
            </a:r>
          </a:p>
          <a:p>
            <a:pPr algn="ctr"/>
            <a:r>
              <a:rPr lang="en-US" sz="8800" b="1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</a:t>
            </a:r>
            <a:r>
              <a:rPr lang="en-US" sz="8800" b="1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  <a:r>
              <a:rPr lang="en-US" sz="8800" b="1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á</a:t>
            </a:r>
            <a:r>
              <a:rPr lang="en-US" sz="8800" b="1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</a:t>
            </a:r>
            <a:endParaRPr lang="en-US" sz="8800" b="1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1" b="69315"/>
          <a:stretch/>
        </p:blipFill>
        <p:spPr>
          <a:xfrm>
            <a:off x="10234433" y="4668593"/>
            <a:ext cx="1521412" cy="1813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9798788" y="2384251"/>
            <a:ext cx="1784179" cy="2127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1" t="31659" r="24367" b="34368"/>
          <a:stretch/>
        </p:blipFill>
        <p:spPr>
          <a:xfrm>
            <a:off x="4717700" y="2565485"/>
            <a:ext cx="1394227" cy="2008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4648192" y="4758816"/>
            <a:ext cx="1443421" cy="205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2" r="75151" b="36743"/>
          <a:stretch/>
        </p:blipFill>
        <p:spPr>
          <a:xfrm>
            <a:off x="8581637" y="4948646"/>
            <a:ext cx="1521412" cy="1813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812" b="68503"/>
          <a:stretch/>
        </p:blipFill>
        <p:spPr>
          <a:xfrm>
            <a:off x="4648191" y="618550"/>
            <a:ext cx="1521412" cy="1813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6555217" y="4581014"/>
            <a:ext cx="1521412" cy="1989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-853" r="50000" b="65054"/>
          <a:stretch/>
        </p:blipFill>
        <p:spPr>
          <a:xfrm>
            <a:off x="7915319" y="2451189"/>
            <a:ext cx="1521412" cy="2116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62066" r="73368" b="1"/>
          <a:stretch/>
        </p:blipFill>
        <p:spPr>
          <a:xfrm>
            <a:off x="10326722" y="609048"/>
            <a:ext cx="1055871" cy="1556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6255035" y="519521"/>
            <a:ext cx="1381628" cy="18439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69315" r="50000"/>
          <a:stretch/>
        </p:blipFill>
        <p:spPr>
          <a:xfrm>
            <a:off x="8076629" y="549512"/>
            <a:ext cx="1521412" cy="1813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69315"/>
          <a:stretch/>
        </p:blipFill>
        <p:spPr>
          <a:xfrm>
            <a:off x="6185143" y="2662662"/>
            <a:ext cx="1521412" cy="1813939"/>
          </a:xfrm>
          <a:prstGeom prst="rect">
            <a:avLst/>
          </a:prstGeom>
        </p:spPr>
      </p:pic>
      <p:pic>
        <p:nvPicPr>
          <p:cNvPr id="17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83523" y="-571500"/>
            <a:ext cx="60967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56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1" b="69315"/>
          <a:stretch/>
        </p:blipFill>
        <p:spPr>
          <a:xfrm>
            <a:off x="1759883" y="3661647"/>
            <a:ext cx="1322500" cy="1576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2839860" y="5009919"/>
            <a:ext cx="1550912" cy="1849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1" t="31659" r="24367" b="34368"/>
          <a:stretch/>
        </p:blipFill>
        <p:spPr>
          <a:xfrm>
            <a:off x="168684" y="1380790"/>
            <a:ext cx="1211943" cy="1745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2" r="75151" b="36743"/>
          <a:stretch/>
        </p:blipFill>
        <p:spPr>
          <a:xfrm>
            <a:off x="437383" y="5282249"/>
            <a:ext cx="1322500" cy="1576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812" b="68503"/>
          <a:stretch/>
        </p:blipFill>
        <p:spPr>
          <a:xfrm>
            <a:off x="1043355" y="220416"/>
            <a:ext cx="1322500" cy="157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-853" r="50000" b="65054"/>
          <a:stretch/>
        </p:blipFill>
        <p:spPr>
          <a:xfrm>
            <a:off x="3345537" y="220416"/>
            <a:ext cx="1322500" cy="18395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62066" r="73368" b="1"/>
          <a:stretch/>
        </p:blipFill>
        <p:spPr>
          <a:xfrm>
            <a:off x="3345538" y="2253651"/>
            <a:ext cx="1322500" cy="18138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69315" r="50000"/>
          <a:stretch/>
        </p:blipFill>
        <p:spPr>
          <a:xfrm>
            <a:off x="181619" y="3433138"/>
            <a:ext cx="1322500" cy="15767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83592" y="1758156"/>
            <a:ext cx="5704518" cy="35894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3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ham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chơi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mất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nhà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bằng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trả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nhé</a:t>
            </a:r>
            <a:r>
              <a:rPr lang="en-US" sz="32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3200" b="1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1759883" y="1672553"/>
            <a:ext cx="1521412" cy="198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-223009" y="-216762"/>
            <a:ext cx="2234309" cy="2663906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10035128" y="1760224"/>
            <a:ext cx="1905248" cy="2542755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-223010" y="4462100"/>
            <a:ext cx="1807580" cy="2576559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177" y="6034452"/>
            <a:ext cx="804825" cy="7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8356 C 0.0095 -0.00556 0.01913 -0.13032 0.06781 -0.13588 C 0.13901 -0.14259 0.15658 0.27917 0.24222 0.27269 C 0.31849 0.26458 0.2663 -0.10208 0.33997 -0.10648 C 0.41702 -0.11435 0.3837 0.15787 0.46622 0.15023 C 0.53937 0.14375 0.4933 -0.03495 0.55916 -0.04051 C 0.62176 -0.04722 0.593 0.09514 0.65105 0.08796 C 0.68267 0.08681 0.68502 0.04907 0.68723 0.01921 " pathEditMode="relative" rAng="-191327" ptsTypes="AAAAAA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58" y="-3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3 -0.13334 C 0.02941 0.01851 0.05779 0.12546 0.07848 0.12083 C 0.09892 0.11666 0.10985 0.00138 0.10543 -0.1544 C 0.12521 -0.00232 0.15059 0.10555 0.17181 0.10046 C 0.19276 0.09629 0.20382 -0.01991 0.19849 -0.17431 C 0.21801 -0.02269 0.24404 0.08402 0.26487 0.08148 C 0.28647 0.07569 0.29949 -0.04005 0.29493 -0.19537 C 0.31172 -0.04237 0.33776 0.06504 0.36158 0.05949 C 0.37954 0.05532 0.39255 -0.05973 0.38852 -0.21574 C 0.40544 -0.06389 0.43407 0.04398 0.45464 0.03773 C 0.47546 0.03449 0.48627 -0.08125 0.48197 -0.23681 C 0.50149 -0.08403 0.52714 0.02361 0.54822 0.01828 C 0.56866 0.01319 0.58024 -0.10116 0.57816 -0.25764 C 0.59495 -0.10417 0.62046 0.00208 0.64141 -0.00162 C 0.66263 -0.00787 0.67617 -0.12223 0.67174 -0.27824 C 0.68853 -0.12477 0.71417 -0.01852 0.73825 -0.02269 C 0.7596 -0.02709 0.76949 -0.14237 0.7648 -0.29862 " pathEditMode="relative" rAng="21180000" ptsTypes="AAAAAAAAAAAAAAAAA">
                                      <p:cBhvr>
                                        <p:cTn id="8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0" y="5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551E-6 -4.81481E-6 L -0.78094 0.12408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47" y="6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368933" y="4404698"/>
            <a:ext cx="2057668" cy="245330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9109" y="-32841"/>
            <a:ext cx="12132892" cy="2209143"/>
          </a:xfrm>
          <a:prstGeom prst="cloudCallout">
            <a:avLst>
              <a:gd name="adj1" fmla="val -31561"/>
              <a:gd name="adj2" fmla="val 125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>
                <a:latin typeface="Arial" pitchFamily="34" charset="0"/>
                <a:cs typeface="Arial" pitchFamily="34" charset="0"/>
              </a:rPr>
              <a:t>     Đọc đoạn 1 </a:t>
            </a:r>
            <a:r>
              <a:rPr lang="vi-VN" sz="3200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3200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ầ</a:t>
            </a:r>
            <a:r>
              <a:rPr lang="vi-VN" sz="3200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 trăng của </a:t>
            </a:r>
            <a:r>
              <a:rPr lang="vi-VN" sz="3200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3200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 trả lời câu hỏi: </a:t>
            </a:r>
            <a:r>
              <a:rPr lang="vi-VN" sz="3200" i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Hằng ngày, ba ông cháu làm gì</a:t>
            </a:r>
            <a:r>
              <a:rPr lang="vi-VN" sz="3200" i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i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1" y="1745374"/>
            <a:ext cx="609679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10127" y="2323442"/>
            <a:ext cx="5684756" cy="876958"/>
          </a:xfrm>
          <a:prstGeom prst="round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Dậy sớm tập thể dục.</a:t>
            </a:r>
            <a:endParaRPr lang="vi-VN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10127" y="3405348"/>
            <a:ext cx="5691352" cy="1072055"/>
          </a:xfrm>
          <a:prstGeom prst="round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Quét lá rụng, vun gốc cây, tìm những trái cây chín vàng.</a:t>
            </a:r>
            <a:endParaRPr lang="vi-VN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03531" y="4688926"/>
            <a:ext cx="5691352" cy="942423"/>
          </a:xfrm>
          <a:prstGeom prst="round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Kê chõng tre ra sân, tìm các vì sao trên trời.</a:t>
            </a:r>
            <a:endParaRPr lang="vi-VN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87737" y="5818126"/>
            <a:ext cx="5684756" cy="866448"/>
          </a:xfrm>
          <a:prstGeom prst="round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 </a:t>
            </a:r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đều đúng.</a:t>
            </a:r>
            <a:endParaRPr lang="vi-VN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19" grpId="0" animBg="1"/>
      <p:bldP spid="20" grpId="0" animBg="1"/>
      <p:bldP spid="21" grpId="0" animBg="1"/>
      <p:bldP spid="2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151627" y="4540080"/>
            <a:ext cx="1752828" cy="233933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4298" y="139264"/>
            <a:ext cx="7111716" cy="3581398"/>
          </a:xfrm>
          <a:prstGeom prst="cloudCallout">
            <a:avLst>
              <a:gd name="adj1" fmla="val -24221"/>
              <a:gd name="adj2" fmla="val 108620"/>
            </a:avLst>
          </a:prstGeom>
          <a:solidFill>
            <a:srgbClr val="0000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Đọc đoạn 2 bài </a:t>
            </a:r>
            <a:r>
              <a:rPr lang="vi-VN" sz="3200" b="1" i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Vầng trăng của ngoại </a:t>
            </a:r>
            <a:r>
              <a:rPr lang="vi-VN" sz="3200" b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và trả lời câu hỏi: </a:t>
            </a:r>
            <a:r>
              <a:rPr lang="vi-VN" sz="3200" b="1" i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Quần</a:t>
            </a:r>
            <a:r>
              <a:rPr lang="en-US" sz="3200" b="1" i="1">
                <a:solidFill>
                  <a:srgbClr val="FFFF00"/>
                </a:solidFill>
                <a:latin typeface="+mj-lt"/>
                <a:cs typeface="Times New Roman" pitchFamily="18" charset="0"/>
              </a:rPr>
              <a:t>g</a:t>
            </a:r>
            <a:r>
              <a:rPr lang="vi-VN" sz="3200" b="1" i="1">
                <a:solidFill>
                  <a:srgbClr val="FFFF00"/>
                </a:solidFill>
                <a:latin typeface="+mj-lt"/>
                <a:cs typeface="Times New Roman" pitchFamily="18" charset="0"/>
              </a:rPr>
              <a:t> sáng My nhìn thấy khi tỉnh giấc là gì? </a:t>
            </a:r>
            <a:endParaRPr lang="vi-VN" sz="3200" b="1" i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7620198" y="139264"/>
            <a:ext cx="4343965" cy="1962150"/>
          </a:xfrm>
          <a:prstGeom prst="wedgeEllipseCallout">
            <a:avLst>
              <a:gd name="adj1" fmla="val -65644"/>
              <a:gd name="adj2" fmla="val 1571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+mj-lt"/>
                <a:cs typeface="Times New Roman" pitchFamily="18" charset="0"/>
              </a:rPr>
              <a:t>A. Vầng trăng lọt vào nhà</a:t>
            </a:r>
            <a:r>
              <a:rPr lang="en-US" sz="3200">
                <a:latin typeface="+mj-lt"/>
                <a:cs typeface="Times New Roman" pitchFamily="18" charset="0"/>
              </a:rPr>
              <a:t>.</a:t>
            </a:r>
            <a:endParaRPr lang="vi-VN" sz="3200">
              <a:latin typeface="+mj-lt"/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289608" y="2549596"/>
            <a:ext cx="4343965" cy="1752600"/>
          </a:xfrm>
          <a:prstGeom prst="wedgeEllipseCallout">
            <a:avLst>
              <a:gd name="adj1" fmla="val -75994"/>
              <a:gd name="adj2" fmla="val -445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+mj-lt"/>
                <a:cs typeface="Times New Roman" pitchFamily="18" charset="0"/>
              </a:rPr>
              <a:t>B. Ánh trăng chiếu vào nhà</a:t>
            </a:r>
            <a:r>
              <a:rPr lang="en-US" sz="3200">
                <a:latin typeface="+mj-lt"/>
                <a:cs typeface="Times New Roman" pitchFamily="18" charset="0"/>
              </a:rPr>
              <a:t>.</a:t>
            </a:r>
            <a:endParaRPr lang="vi-VN" sz="3200">
              <a:latin typeface="+mj-lt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996568" y="4540080"/>
            <a:ext cx="4115336" cy="1806879"/>
          </a:xfrm>
          <a:prstGeom prst="wedgeEllipseCallout">
            <a:avLst>
              <a:gd name="adj1" fmla="val -33559"/>
              <a:gd name="adj2" fmla="val -12689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+mj-lt"/>
                <a:cs typeface="Times New Roman" pitchFamily="18" charset="0"/>
              </a:rPr>
              <a:t>C. Ánh sáng từ chiếc đèn bàn của ông</a:t>
            </a:r>
            <a:r>
              <a:rPr lang="en-US" sz="3200">
                <a:latin typeface="+mj-lt"/>
                <a:cs typeface="Times New Roman" pitchFamily="18" charset="0"/>
              </a:rPr>
              <a:t>.</a:t>
            </a:r>
            <a:endParaRPr lang="vi-VN" sz="3200">
              <a:latin typeface="+mj-lt"/>
              <a:cs typeface="Times New Roman" pitchFamily="18" charset="0"/>
            </a:endParaRPr>
          </a:p>
        </p:txBody>
      </p:sp>
      <p:pic>
        <p:nvPicPr>
          <p:cNvPr id="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9004" y="1491814"/>
            <a:ext cx="60967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p Arrow Callout 5"/>
          <p:cNvSpPr/>
          <p:nvPr/>
        </p:nvSpPr>
        <p:spPr>
          <a:xfrm>
            <a:off x="4038650" y="4769661"/>
            <a:ext cx="2754820" cy="2003842"/>
          </a:xfrm>
          <a:prstGeom prst="upArrowCallout">
            <a:avLst>
              <a:gd name="adj1" fmla="val 29952"/>
              <a:gd name="adj2" fmla="val 25000"/>
              <a:gd name="adj3" fmla="val 25000"/>
              <a:gd name="adj4" fmla="val 68400"/>
            </a:avLst>
          </a:prstGeom>
          <a:solidFill>
            <a:srgbClr val="AAF52F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</a:rPr>
              <a:t>C. </a:t>
            </a:r>
            <a:r>
              <a:rPr lang="en-US" sz="3200" b="1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2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32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 than</a:t>
            </a:r>
            <a:endParaRPr lang="vi-VN" sz="3200" b="1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7598947" y="2694601"/>
            <a:ext cx="2554048" cy="202162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829"/>
            </a:avLst>
          </a:prstGeom>
          <a:solidFill>
            <a:srgbClr val="AAF52F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</a:rPr>
              <a:t>B. Dấu chấm</a:t>
            </a:r>
          </a:p>
        </p:txBody>
      </p:sp>
      <p:sp>
        <p:nvSpPr>
          <p:cNvPr id="9" name="Up Arrow Callout 8"/>
          <p:cNvSpPr/>
          <p:nvPr/>
        </p:nvSpPr>
        <p:spPr>
          <a:xfrm>
            <a:off x="7598946" y="4781666"/>
            <a:ext cx="2714491" cy="202547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8739"/>
            </a:avLst>
          </a:prstGeom>
          <a:solidFill>
            <a:srgbClr val="AAF52F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</a:rPr>
              <a:t>D. </a:t>
            </a:r>
            <a:r>
              <a:rPr lang="en-US" sz="3200" b="1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2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phẩy</a:t>
            </a:r>
            <a:endParaRPr lang="vi-VN" sz="3200" b="1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9004" y="1491814"/>
            <a:ext cx="609679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4949" y="145569"/>
            <a:ext cx="11626409" cy="2802590"/>
            <a:chOff x="-106554" y="37288"/>
            <a:chExt cx="9911350" cy="1921967"/>
          </a:xfrm>
        </p:grpSpPr>
        <p:sp>
          <p:nvSpPr>
            <p:cNvPr id="3" name="Cloud Callout 2"/>
            <p:cNvSpPr/>
            <p:nvPr/>
          </p:nvSpPr>
          <p:spPr>
            <a:xfrm>
              <a:off x="-106554" y="37288"/>
              <a:ext cx="9911350" cy="1921967"/>
            </a:xfrm>
            <a:prstGeom prst="cloudCallout">
              <a:avLst>
                <a:gd name="adj1" fmla="val -38453"/>
                <a:gd name="adj2" fmla="val 11488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i="1" smtClean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  <a:p>
              <a:r>
                <a:rPr lang="en-US" sz="3200" i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Trung </a:t>
              </a:r>
              <a:r>
                <a:rPr lang="en-US" sz="3200" i="1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mới</a:t>
              </a:r>
              <a:r>
                <a:rPr lang="en-US" sz="3200" i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200" i="1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vào</a:t>
              </a:r>
              <a:r>
                <a:rPr lang="en-US" sz="3200" i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200" i="1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lớp</a:t>
              </a:r>
              <a:r>
                <a:rPr lang="en-US" sz="3200" i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1 </a:t>
              </a:r>
              <a:r>
                <a:rPr lang="en-US" sz="3200" i="1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nên</a:t>
              </a:r>
              <a:r>
                <a:rPr lang="en-US" sz="3200" i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200" i="1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chưa</a:t>
              </a:r>
              <a:r>
                <a:rPr lang="en-US" sz="3200" i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200" i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biết viết</a:t>
              </a:r>
            </a:p>
            <a:p>
              <a:r>
                <a:rPr lang="en-US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   </a:t>
              </a:r>
            </a:p>
            <a:p>
              <a:r>
                <a:rPr lang="en-US" sz="3200" smtClean="0">
                  <a:latin typeface="+mj-lt"/>
                  <a:cs typeface="Times New Roman" pitchFamily="18" charset="0"/>
                </a:rPr>
                <a:t>D</a:t>
              </a:r>
              <a:r>
                <a:rPr lang="vi-VN" sz="3200" smtClean="0">
                  <a:latin typeface="+mj-lt"/>
                  <a:cs typeface="Times New Roman" pitchFamily="18" charset="0"/>
                </a:rPr>
                <a:t>ấu </a:t>
              </a:r>
              <a:r>
                <a:rPr lang="en-US" sz="3200">
                  <a:latin typeface="+mj-lt"/>
                  <a:cs typeface="Times New Roman" pitchFamily="18" charset="0"/>
                </a:rPr>
                <a:t>câu </a:t>
              </a:r>
              <a:r>
                <a:rPr lang="en-US" sz="3200" smtClean="0">
                  <a:latin typeface="+mj-lt"/>
                  <a:cs typeface="Times New Roman" pitchFamily="18" charset="0"/>
                </a:rPr>
                <a:t>thích </a:t>
              </a:r>
              <a:r>
                <a:rPr lang="vi-VN" sz="3200" smtClean="0">
                  <a:latin typeface="+mj-lt"/>
                  <a:cs typeface="Times New Roman" pitchFamily="18" charset="0"/>
                </a:rPr>
                <a:t>hợp </a:t>
              </a:r>
              <a:r>
                <a:rPr lang="en-US" sz="3200" smtClean="0">
                  <a:latin typeface="+mj-lt"/>
                  <a:cs typeface="Times New Roman" pitchFamily="18" charset="0"/>
                </a:rPr>
                <a:t>điền </a:t>
              </a:r>
              <a:r>
                <a:rPr lang="vi-VN" sz="3200" smtClean="0">
                  <a:latin typeface="+mj-lt"/>
                  <a:cs typeface="Times New Roman" pitchFamily="18" charset="0"/>
                </a:rPr>
                <a:t>vào </a:t>
              </a:r>
              <a:r>
                <a:rPr lang="vi-VN" sz="3200">
                  <a:latin typeface="+mj-lt"/>
                  <a:cs typeface="Times New Roman" pitchFamily="18" charset="0"/>
                </a:rPr>
                <a:t>ô </a:t>
              </a:r>
              <a:r>
                <a:rPr lang="vi-VN" sz="3200" smtClean="0">
                  <a:latin typeface="+mj-lt"/>
                  <a:cs typeface="Times New Roman" pitchFamily="18" charset="0"/>
                </a:rPr>
                <a:t>trống</a:t>
              </a:r>
              <a:r>
                <a:rPr lang="en-US" sz="3200" smtClean="0">
                  <a:latin typeface="+mj-lt"/>
                  <a:cs typeface="Times New Roman" pitchFamily="18" charset="0"/>
                </a:rPr>
                <a:t> trong câu trên là</a:t>
              </a:r>
              <a:r>
                <a:rPr lang="vi-VN" sz="3200" smtClean="0">
                  <a:latin typeface="+mj-lt"/>
                  <a:cs typeface="Times New Roman" pitchFamily="18" charset="0"/>
                </a:rPr>
                <a:t>: </a:t>
              </a:r>
              <a:endParaRPr lang="en-US" sz="3200">
                <a:latin typeface="+mj-lt"/>
                <a:cs typeface="Times New Roman" pitchFamily="18" charset="0"/>
              </a:endParaRPr>
            </a:p>
            <a:p>
              <a:pPr algn="ctr"/>
              <a:endParaRPr lang="vi-VN" sz="3200">
                <a:latin typeface="+mj-lt"/>
                <a:cs typeface="Times New Roman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44074" y="391552"/>
              <a:ext cx="344506" cy="25077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+mj-lt"/>
              </a:endParaRPr>
            </a:p>
          </p:txBody>
        </p:sp>
      </p:grp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0" y="4646300"/>
            <a:ext cx="1551615" cy="2211700"/>
          </a:xfrm>
          <a:prstGeom prst="rect">
            <a:avLst/>
          </a:prstGeom>
        </p:spPr>
      </p:pic>
      <p:sp>
        <p:nvSpPr>
          <p:cNvPr id="7" name="Up Arrow Callout 6"/>
          <p:cNvSpPr/>
          <p:nvPr/>
        </p:nvSpPr>
        <p:spPr>
          <a:xfrm>
            <a:off x="4038650" y="2694601"/>
            <a:ext cx="2754819" cy="201199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98"/>
            </a:avLst>
          </a:prstGeom>
          <a:solidFill>
            <a:srgbClr val="AAF52F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</a:rPr>
              <a:t>A. Dấu chấm</a:t>
            </a:r>
            <a:r>
              <a:rPr lang="en-US" sz="3200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hỏi</a:t>
            </a:r>
            <a:endParaRPr lang="vi-VN" sz="3200" b="1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9" grpId="0" animBg="1"/>
      <p:bldP spid="9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35295" r="20303" b="33823"/>
          <a:stretch/>
        </p:blipFill>
        <p:spPr bwMode="auto">
          <a:xfrm>
            <a:off x="78824" y="78826"/>
            <a:ext cx="12034345" cy="6731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8225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674</Words>
  <Application>Microsoft Office PowerPoint</Application>
  <PresentationFormat>Custom</PresentationFormat>
  <Paragraphs>152</Paragraphs>
  <Slides>28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UTM Avo</vt:lpstr>
      <vt:lpstr>Tiffany</vt:lpstr>
      <vt:lpstr>Times New Roman</vt:lpstr>
      <vt:lpstr>Calibri</vt:lpstr>
      <vt:lpstr>Office Theme</vt:lpstr>
      <vt:lpstr>8_Default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Tranh 1:   Mẹ nấu ăn, bố lau nhà.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141</cp:revision>
  <dcterms:created xsi:type="dcterms:W3CDTF">2021-11-01T08:16:43Z</dcterms:created>
  <dcterms:modified xsi:type="dcterms:W3CDTF">2022-12-04T20:55:41Z</dcterms:modified>
</cp:coreProperties>
</file>