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728" r:id="rId2"/>
    <p:sldMasterId id="2147483740" r:id="rId3"/>
    <p:sldMasterId id="2147483802" r:id="rId4"/>
    <p:sldMasterId id="2147483815" r:id="rId5"/>
    <p:sldMasterId id="2147483828" r:id="rId6"/>
  </p:sldMasterIdLst>
  <p:notesMasterIdLst>
    <p:notesMasterId r:id="rId25"/>
  </p:notesMasterIdLst>
  <p:sldIdLst>
    <p:sldId id="389" r:id="rId7"/>
    <p:sldId id="603" r:id="rId8"/>
    <p:sldId id="590" r:id="rId9"/>
    <p:sldId id="596" r:id="rId10"/>
    <p:sldId id="597" r:id="rId11"/>
    <p:sldId id="598" r:id="rId12"/>
    <p:sldId id="600" r:id="rId13"/>
    <p:sldId id="599" r:id="rId14"/>
    <p:sldId id="601" r:id="rId15"/>
    <p:sldId id="602" r:id="rId16"/>
    <p:sldId id="286" r:id="rId17"/>
    <p:sldId id="310" r:id="rId18"/>
    <p:sldId id="595" r:id="rId19"/>
    <p:sldId id="607" r:id="rId20"/>
    <p:sldId id="586" r:id="rId21"/>
    <p:sldId id="587" r:id="rId22"/>
    <p:sldId id="606" r:id="rId23"/>
    <p:sldId id="604" r:id="rId24"/>
  </p:sldIdLst>
  <p:sldSz cx="9144000" cy="5143500" type="screen16x9"/>
  <p:notesSz cx="6858000" cy="9144000"/>
  <p:embeddedFontLst>
    <p:embeddedFont>
      <p:font typeface="宋体" pitchFamily="2" charset="-122"/>
      <p:regular r:id="rId26"/>
    </p:embeddedFont>
    <p:embeddedFont>
      <p:font typeface="Helvetica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gDabPHg2u4C8VNQ9k9I/8vEv0l2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ường Tiểu học Phạm Trấn" initials="TThPT" lastIdx="1" clrIdx="0">
    <p:extLst>
      <p:ext uri="{19B8F6BF-5375-455C-9EA6-DF929625EA0E}">
        <p15:presenceInfo xmlns:p15="http://schemas.microsoft.com/office/powerpoint/2012/main" xmlns="" userId="Trường Tiểu học Phạm Trấ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0000CC"/>
    <a:srgbClr val="FFFFCC"/>
    <a:srgbClr val="99FF66"/>
    <a:srgbClr val="FF00FF"/>
    <a:srgbClr val="000066"/>
    <a:srgbClr val="800000"/>
    <a:srgbClr val="FFFFFF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45" autoAdjust="0"/>
    <p:restoredTop sz="94660"/>
  </p:normalViewPr>
  <p:slideViewPr>
    <p:cSldViewPr snapToGrid="0">
      <p:cViewPr>
        <p:scale>
          <a:sx n="102" d="100"/>
          <a:sy n="102" d="100"/>
        </p:scale>
        <p:origin x="-222" y="18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7061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17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370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09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8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8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8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7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66491-7B51-4230-9941-4D3B4B88E50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8223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906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9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8" y="782542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76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52" y="4636121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25" y="389425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672465" y="1202488"/>
            <a:ext cx="7400615" cy="3577874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51" y="3035730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84" y="2706219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87" y="481352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37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8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608" y="817599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309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64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42" y="118602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52" y="3778990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30" y="536155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77" y="2698343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40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107" y="4156141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24" y="2691072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93" y="1179138"/>
            <a:ext cx="2794086" cy="403956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vi-VN" sz="8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12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608" y="817599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309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64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21" y="2716743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42" y="118602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52" y="3778990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30" y="536155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77" y="2698343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40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107" y="4156141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52" y="1141793"/>
            <a:ext cx="3388523" cy="403956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vi-VN" sz="8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444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50"/>
            <a:ext cx="8709926" cy="4814222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2" y="73683"/>
            <a:ext cx="1552415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4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0" y="171483"/>
            <a:ext cx="1747912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4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95925"/>
            <a:ext cx="1744100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11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5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14283"/>
            <a:ext cx="1744100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0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7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5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67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608" y="817599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309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64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9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42" y="118602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52" y="3778990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30" y="536155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77" y="2698343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40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107" y="4156141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81" y="1197361"/>
            <a:ext cx="3564062" cy="2716126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vi-VN" sz="8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19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82" y="661634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3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84" y="7420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94" y="7106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4" y="68847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8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5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92" y="12024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803" y="11710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14888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94" y="158246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8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99" y="16629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910" y="16314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9" y="160928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603" y="20428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406" y="21233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1017" y="20918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1" y="20696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709" y="250328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252175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509" y="25837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19" y="25522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4" y="253010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1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4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19" y="304412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30" y="30126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5" y="299051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2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5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17" y="35045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37" y="34731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345092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30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29" y="39649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44" y="393352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50" y="39113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36" y="434490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7" y="436339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39" y="44253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44" y="439393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8" y="437174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42" y="118602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52" y="3778990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30" y="536155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77" y="2698343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40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107" y="4156141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608" y="817599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309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64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59" tIns="68559" rIns="68559" bIns="6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9"/>
            <a:ext cx="1480398" cy="1515065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32051" y="1127545"/>
            <a:ext cx="3546156" cy="2716126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en-US" sz="8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86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8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5939612" y="2742011"/>
            <a:ext cx="934204" cy="1864625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63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5" y="3305179"/>
            <a:ext cx="7772400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5" y="218004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2" y="1200162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62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4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700" b="1"/>
            </a:lvl4pPr>
            <a:lvl5pPr marL="1828484" indent="0">
              <a:buNone/>
              <a:defRPr sz="1700" b="1"/>
            </a:lvl5pPr>
            <a:lvl6pPr marL="2285601" indent="0">
              <a:buNone/>
              <a:defRPr sz="1700" b="1"/>
            </a:lvl6pPr>
            <a:lvl7pPr marL="2742719" indent="0">
              <a:buNone/>
              <a:defRPr sz="1700" b="1"/>
            </a:lvl7pPr>
            <a:lvl8pPr marL="3199840" indent="0">
              <a:buNone/>
              <a:defRPr sz="1700" b="1"/>
            </a:lvl8pPr>
            <a:lvl9pPr marL="365696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6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4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700" b="1"/>
            </a:lvl4pPr>
            <a:lvl5pPr marL="1828484" indent="0">
              <a:buNone/>
              <a:defRPr sz="1700" b="1"/>
            </a:lvl5pPr>
            <a:lvl6pPr marL="2285601" indent="0">
              <a:buNone/>
              <a:defRPr sz="1700" b="1"/>
            </a:lvl6pPr>
            <a:lvl7pPr marL="2742719" indent="0">
              <a:buNone/>
              <a:defRPr sz="1700" b="1"/>
            </a:lvl7pPr>
            <a:lvl8pPr marL="3199840" indent="0">
              <a:buNone/>
              <a:defRPr sz="1700" b="1"/>
            </a:lvl8pPr>
            <a:lvl9pPr marL="365696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6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9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0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400" kern="12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54" y="4838926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400" kern="12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65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1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9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9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1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5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53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81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4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83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20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24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9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87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83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81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74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72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975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47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72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52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67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135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91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55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53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32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811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080CB120-10CE-4297-939B-070F053C5646}" type="datetimeFigureOut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2023/3/13</a:t>
            </a:fld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zh-CN" altLang="en-US" sz="1400" kern="1200">
              <a:latin typeface="Helvetic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ACFB0B3A-4334-42D8-A089-6B7F4BDDE3C3}" type="slidenum">
              <a:rPr lang="zh-CN" altLang="en-US" sz="1400" kern="1200">
                <a:latin typeface="Helvetic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710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8044"/>
          </a:xfr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 lIns="68580" tIns="34290" rIns="68580" bIns="34290"/>
          <a:lstStyle>
            <a:lvl1pPr>
              <a:defRPr/>
            </a:lvl1pPr>
          </a:lstStyle>
          <a:p>
            <a:pPr defTabSz="685800">
              <a:buClrTx/>
              <a:buFontTx/>
              <a:buNone/>
              <a:defRPr/>
            </a:pPr>
            <a:endParaRPr lang="en-US" sz="1400" kern="1200">
              <a:latin typeface="Helvetic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 lIns="68580" tIns="34290" rIns="68580" bIns="34290"/>
          <a:lstStyle>
            <a:lvl1pPr>
              <a:defRPr/>
            </a:lvl1pPr>
          </a:lstStyle>
          <a:p>
            <a:pPr defTabSz="685800">
              <a:buClrTx/>
              <a:buFontTx/>
              <a:buNone/>
              <a:defRPr/>
            </a:pPr>
            <a:endParaRPr lang="en-US" sz="1400" kern="1200">
              <a:latin typeface="Helvetic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 lIns="68580" tIns="34290" rIns="68580" bIns="34290"/>
          <a:lstStyle>
            <a:lvl1pPr>
              <a:defRPr/>
            </a:lvl1pPr>
          </a:lstStyle>
          <a:p>
            <a:pPr defTabSz="685800">
              <a:buClrTx/>
              <a:buFontTx/>
              <a:buNone/>
              <a:defRPr/>
            </a:pPr>
            <a:fld id="{98E66491-7B51-4230-9941-4D3B4B88E50C}" type="slidenum">
              <a:rPr lang="en-US" altLang="vi-VN" sz="1400" kern="1200">
                <a:latin typeface="Helvetica"/>
                <a:cs typeface="+mn-cs"/>
              </a:rPr>
              <a:pPr defTabSz="685800">
                <a:buClrTx/>
                <a:buFontTx/>
                <a:buNone/>
                <a:defRPr/>
              </a:pPr>
              <a:t>‹#›</a:t>
            </a:fld>
            <a:endParaRPr lang="en-US" altLang="vi-VN" sz="1400" kern="1200"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4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04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66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39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14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81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93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10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036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88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2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79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7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1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7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1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1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1" y="1369218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46AF-7D0F-4C16-82C1-4DD7208CA46A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3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814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1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61" y="1369218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7321981" y="4869659"/>
            <a:ext cx="1210891" cy="161581"/>
          </a:xfrm>
          <a:prstGeom prst="rect">
            <a:avLst/>
          </a:prstGeom>
        </p:spPr>
        <p:txBody>
          <a:bodyPr wrap="none" lIns="68571" tIns="34289" rIns="68571" bIns="34289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348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62"/>
            <a:ext cx="8229600" cy="3394472"/>
          </a:xfrm>
          <a:prstGeom prst="rect">
            <a:avLst/>
          </a:prstGeom>
        </p:spPr>
        <p:txBody>
          <a:bodyPr vert="horz" lIns="68568" tIns="34289" rIns="6856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196EC2F-0988-4314-AD4B-24FF16D7B45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>
                <a:buClrTx/>
                <a:buFontTx/>
                <a:buNone/>
                <a:defRPr/>
              </a:pPr>
              <a:t>13/03/2023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2" y="4767267"/>
            <a:ext cx="2895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7"/>
            <a:ext cx="2133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83FA47-7E29-4AD5-97F7-6080D4FA06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7737" y="1600404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ED9449A-C28B-4808-8D1F-B8873DCBD0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67" y="-2057310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634AAFB-00AD-4D06-90A0-E61C6E9257C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046" y="1493110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BD1C0AF-EBD3-4B9D-89D6-7CED964E53D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4213" y="21208061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8D418DD-6CA5-42F9-AA1B-FE3411CD63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71157" y="-73867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36527E9-2D0D-43CF-AE31-42374D16523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1965" y="-2057310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BD8237-213E-4116-824F-237E2116E8B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372" y="-1207552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7D9E8F-B6D6-445D-B32C-F77A1730634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029" y="20902041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32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914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80157B78-494D-42B9-9EAD-6E21D11C46B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13/03/2023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48B62776-71AE-4BDC-8FFF-83B82BABF2D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1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83939" y="0"/>
            <a:ext cx="9311878" cy="51435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sz="14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6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2FE4895-80BD-4D9C-9AF7-C6BD66D137D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13/03/2023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B56FD17-7272-42F0-AB19-984462CB24F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77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wm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tags" Target="../tags/tag1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11" Type="http://schemas.microsoft.com/office/2007/relationships/hdphoto" Target="../media/hdphoto4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31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37.xml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9.wdp"/><Relationship Id="rId18" Type="http://schemas.openxmlformats.org/officeDocument/2006/relationships/image" Target="../media/image29.png"/><Relationship Id="rId3" Type="http://schemas.openxmlformats.org/officeDocument/2006/relationships/slide" Target="slide10.xml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17" Type="http://schemas.openxmlformats.org/officeDocument/2006/relationships/slide" Target="slide9.xml"/><Relationship Id="rId2" Type="http://schemas.openxmlformats.org/officeDocument/2006/relationships/image" Target="../media/image23.jpg"/><Relationship Id="rId16" Type="http://schemas.microsoft.com/office/2007/relationships/hdphoto" Target="../media/hdphoto10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microsoft.com/office/2007/relationships/hdphoto" Target="../media/hdphoto6.wdp"/><Relationship Id="rId15" Type="http://schemas.openxmlformats.org/officeDocument/2006/relationships/image" Target="../media/image28.png"/><Relationship Id="rId10" Type="http://schemas.microsoft.com/office/2007/relationships/hdphoto" Target="../media/hdphoto8.wdp"/><Relationship Id="rId19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5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6148D6-9628-4BBA-BE48-DF94377A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" y="7934"/>
            <a:ext cx="5000161" cy="1678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F0FFF6-5874-4CD1-B4B0-A22E4D91B19B}"/>
              </a:ext>
            </a:extLst>
          </p:cNvPr>
          <p:cNvSpPr txBox="1"/>
          <p:nvPr/>
        </p:nvSpPr>
        <p:spPr>
          <a:xfrm>
            <a:off x="948580" y="3164489"/>
            <a:ext cx="3117314" cy="623246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>
              <a:buClrTx/>
              <a:defRPr/>
            </a:pPr>
            <a:r>
              <a:rPr lang="en-US" sz="3600" b="1" kern="120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(TRANG 59)</a:t>
            </a:r>
            <a:endParaRPr lang="en-US" sz="36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xmlns="" id="{98D7DF91-A777-48EA-815F-5FA569C7C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79" y="56952"/>
            <a:ext cx="1040525" cy="520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EC4A56-EE97-43F3-AAA0-118AC58B7A2C}"/>
              </a:ext>
            </a:extLst>
          </p:cNvPr>
          <p:cNvSpPr txBox="1"/>
          <p:nvPr/>
        </p:nvSpPr>
        <p:spPr>
          <a:xfrm>
            <a:off x="570990" y="2183604"/>
            <a:ext cx="3872494" cy="807911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>
              <a:buClrTx/>
              <a:defRPr/>
            </a:pPr>
            <a:r>
              <a:rPr lang="en-US" sz="4800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endParaRPr lang="en-US" sz="48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B45B56-E9C2-4893-8384-6804550144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33"/>
          <a:stretch/>
        </p:blipFill>
        <p:spPr>
          <a:xfrm>
            <a:off x="5092477" y="29511"/>
            <a:ext cx="4040777" cy="5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30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880" y="-662"/>
            <a:ext cx="4667814" cy="8079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 Tư ngày 15 tháng 3 năm 2023</a:t>
            </a:r>
          </a:p>
          <a:p>
            <a:pPr algn="ctr" defTabSz="685783">
              <a:buClrTx/>
            </a:pPr>
            <a:r>
              <a:rPr lang="en-US" sz="2400" b="1" u="sng" kern="1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25"/>
          <p:cNvGrpSpPr/>
          <p:nvPr/>
        </p:nvGrpSpPr>
        <p:grpSpPr>
          <a:xfrm>
            <a:off x="95002" y="4644444"/>
            <a:ext cx="8918369" cy="434992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845481" y="863431"/>
            <a:ext cx="1512612" cy="3369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rgbClr val="006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Luyện tập</a:t>
            </a:r>
            <a:endParaRPr lang="en-US" sz="5400" b="1" cap="none" spc="0">
              <a:ln w="12700">
                <a:solidFill>
                  <a:srgbClr val="0066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99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>
            <a:extLst>
              <a:ext uri="{FF2B5EF4-FFF2-40B4-BE49-F238E27FC236}">
                <a16:creationId xmlns:a16="http://schemas.microsoft.com/office/drawing/2014/main" xmlns="" id="{FD041947-79AF-0849-83DB-890FE1DB7BD5}"/>
              </a:ext>
            </a:extLst>
          </p:cNvPr>
          <p:cNvSpPr/>
          <p:nvPr/>
        </p:nvSpPr>
        <p:spPr>
          <a:xfrm>
            <a:off x="1849360" y="395822"/>
            <a:ext cx="1249418" cy="392415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>
              <a:buClrTx/>
              <a:defRPr/>
            </a:pPr>
            <a:endParaRPr lang="x-none" sz="140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1187201" y="284540"/>
            <a:ext cx="2052401" cy="577081"/>
            <a:chOff x="1582918" y="898970"/>
            <a:chExt cx="2736534" cy="769442"/>
          </a:xfrm>
        </p:grpSpPr>
        <p:sp>
          <p:nvSpPr>
            <p:cNvPr id="4" name="Oval 3"/>
            <p:cNvSpPr/>
            <p:nvPr/>
          </p:nvSpPr>
          <p:spPr>
            <a:xfrm>
              <a:off x="1582918" y="963749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r>
                <a:rPr lang="en-US" sz="2700" b="1" kern="1200" dirty="0">
                  <a:solidFill>
                    <a:prstClr val="white"/>
                  </a:solidFill>
                  <a:latin typeface="Arial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14632" y="898970"/>
              <a:ext cx="190482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98">
                <a:lnSpc>
                  <a:spcPct val="150000"/>
                </a:lnSpc>
                <a:buClrTx/>
                <a:defRPr/>
              </a:pPr>
              <a:r>
                <a:rPr lang="en-US" sz="2100" b="1" kern="1200" dirty="0">
                  <a:solidFill>
                    <a:prstClr val="black"/>
                  </a:solidFill>
                  <a:ea typeface="+mn-ea"/>
                  <a:cs typeface="+mn-cs"/>
                </a:rPr>
                <a:t>&gt; , &lt; , = 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62D1B62-D0C1-C24A-B230-4873A781D8C3}"/>
              </a:ext>
            </a:extLst>
          </p:cNvPr>
          <p:cNvGrpSpPr/>
          <p:nvPr/>
        </p:nvGrpSpPr>
        <p:grpSpPr>
          <a:xfrm>
            <a:off x="1380352" y="1195108"/>
            <a:ext cx="2148345" cy="535289"/>
            <a:chOff x="1169590" y="4621088"/>
            <a:chExt cx="2864453" cy="71371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7"/>
              <a:ext cx="28644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400" kern="1200" dirty="0">
                  <a:solidFill>
                    <a:prstClr val="black"/>
                  </a:solidFill>
                  <a:ea typeface="+mn-ea"/>
                  <a:cs typeface="+mn-cs"/>
                </a:rPr>
                <a:t>314           502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xmlns="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r>
                <a:rPr lang="x-none" sz="2400" kern="1200" dirty="0">
                  <a:solidFill>
                    <a:srgbClr val="000000"/>
                  </a:solidFill>
                  <a:latin typeface="Arial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E322358-635D-EF4B-877A-68A91720145E}"/>
              </a:ext>
            </a:extLst>
          </p:cNvPr>
          <p:cNvGrpSpPr/>
          <p:nvPr/>
        </p:nvGrpSpPr>
        <p:grpSpPr>
          <a:xfrm>
            <a:off x="1355537" y="2092346"/>
            <a:ext cx="2148345" cy="535289"/>
            <a:chOff x="1169590" y="4621088"/>
            <a:chExt cx="2864453" cy="71371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7"/>
              <a:ext cx="28644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400" kern="1200" dirty="0">
                  <a:solidFill>
                    <a:prstClr val="black"/>
                  </a:solidFill>
                  <a:ea typeface="+mn-ea"/>
                  <a:cs typeface="+mn-cs"/>
                </a:rPr>
                <a:t>537           399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xmlns="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r>
                <a:rPr lang="x-none" sz="2400" kern="1200" dirty="0">
                  <a:solidFill>
                    <a:srgbClr val="000000"/>
                  </a:solidFill>
                  <a:latin typeface="Arial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08B9C7D8-0D30-3940-BE2B-97F247437AA4}"/>
              </a:ext>
            </a:extLst>
          </p:cNvPr>
          <p:cNvGrpSpPr/>
          <p:nvPr/>
        </p:nvGrpSpPr>
        <p:grpSpPr>
          <a:xfrm>
            <a:off x="1355537" y="2984313"/>
            <a:ext cx="2148345" cy="535289"/>
            <a:chOff x="1169590" y="4621088"/>
            <a:chExt cx="2864453" cy="71371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7"/>
              <a:ext cx="28644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400" kern="1200" dirty="0">
                  <a:solidFill>
                    <a:prstClr val="black"/>
                  </a:solidFill>
                  <a:ea typeface="+mn-ea"/>
                  <a:cs typeface="+mn-cs"/>
                </a:rPr>
                <a:t>635           635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r>
                <a:rPr lang="x-none" sz="2400" kern="1200" dirty="0">
                  <a:solidFill>
                    <a:srgbClr val="000000"/>
                  </a:solidFill>
                  <a:latin typeface="Arial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89EA63E8-06D9-3D4D-8580-3D5B8FA4878E}"/>
              </a:ext>
            </a:extLst>
          </p:cNvPr>
          <p:cNvGrpSpPr/>
          <p:nvPr/>
        </p:nvGrpSpPr>
        <p:grpSpPr>
          <a:xfrm>
            <a:off x="4930477" y="1169838"/>
            <a:ext cx="2148345" cy="535289"/>
            <a:chOff x="1169590" y="4621088"/>
            <a:chExt cx="2864453" cy="71371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7"/>
              <a:ext cx="28644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400" kern="1200" dirty="0">
                  <a:solidFill>
                    <a:prstClr val="black"/>
                  </a:solidFill>
                  <a:ea typeface="+mn-ea"/>
                  <a:cs typeface="+mn-cs"/>
                </a:rPr>
                <a:t>365           366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xmlns="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r>
                <a:rPr lang="x-none" sz="2400" kern="1200" dirty="0">
                  <a:solidFill>
                    <a:srgbClr val="000000"/>
                  </a:solidFill>
                  <a:latin typeface="Arial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2241C90-7920-794F-BA27-D7C6BCE87143}"/>
              </a:ext>
            </a:extLst>
          </p:cNvPr>
          <p:cNvGrpSpPr/>
          <p:nvPr/>
        </p:nvGrpSpPr>
        <p:grpSpPr>
          <a:xfrm>
            <a:off x="4905671" y="2067076"/>
            <a:ext cx="2148345" cy="535289"/>
            <a:chOff x="1169590" y="4621088"/>
            <a:chExt cx="2864453" cy="71371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7"/>
              <a:ext cx="28644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400" kern="1200" dirty="0">
                  <a:solidFill>
                    <a:prstClr val="black"/>
                  </a:solidFill>
                  <a:ea typeface="+mn-ea"/>
                  <a:cs typeface="+mn-cs"/>
                </a:rPr>
                <a:t>718           718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xmlns="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r>
                <a:rPr lang="x-none" sz="2400" kern="1200" dirty="0">
                  <a:solidFill>
                    <a:srgbClr val="000000"/>
                  </a:solidFill>
                  <a:latin typeface="Arial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853F80C-97B9-334B-8CC2-C68082CA5056}"/>
              </a:ext>
            </a:extLst>
          </p:cNvPr>
          <p:cNvGrpSpPr/>
          <p:nvPr/>
        </p:nvGrpSpPr>
        <p:grpSpPr>
          <a:xfrm>
            <a:off x="4905671" y="2959051"/>
            <a:ext cx="2148345" cy="535289"/>
            <a:chOff x="1169590" y="4621088"/>
            <a:chExt cx="2864453" cy="71371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7"/>
              <a:ext cx="28644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400" kern="1200" dirty="0">
                  <a:solidFill>
                    <a:prstClr val="black"/>
                  </a:solidFill>
                  <a:ea typeface="+mn-ea"/>
                  <a:cs typeface="+mn-cs"/>
                </a:rPr>
                <a:t>212           121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xmlns="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r>
                <a:rPr lang="x-none" sz="2400" kern="1200" dirty="0">
                  <a:solidFill>
                    <a:srgbClr val="000000"/>
                  </a:solidFill>
                  <a:latin typeface="Arial"/>
                </a:rPr>
                <a:t>?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2243953" y="1212856"/>
            <a:ext cx="340460" cy="484746"/>
          </a:xfrm>
          <a:prstGeom prst="rect">
            <a:avLst/>
          </a:prstGeom>
          <a:solidFill>
            <a:schemeClr val="bg1"/>
          </a:solidFill>
        </p:spPr>
        <p:txBody>
          <a:bodyPr wrap="non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x-none" sz="2700" b="1" kern="1200" dirty="0">
                <a:solidFill>
                  <a:srgbClr val="FF0000"/>
                </a:solidFill>
                <a:ea typeface="+mn-ea"/>
                <a:cs typeface="+mn-cs"/>
              </a:rPr>
              <a:t>&lt;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1C0395A-DB46-8A4F-9C09-D3C6556E8B6C}"/>
              </a:ext>
            </a:extLst>
          </p:cNvPr>
          <p:cNvSpPr txBox="1"/>
          <p:nvPr/>
        </p:nvSpPr>
        <p:spPr>
          <a:xfrm>
            <a:off x="2219140" y="2123641"/>
            <a:ext cx="340460" cy="484746"/>
          </a:xfrm>
          <a:prstGeom prst="rect">
            <a:avLst/>
          </a:prstGeom>
          <a:solidFill>
            <a:schemeClr val="bg1"/>
          </a:solidFill>
        </p:spPr>
        <p:txBody>
          <a:bodyPr wrap="non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x-none" sz="2700" b="1" kern="1200" dirty="0">
                <a:solidFill>
                  <a:srgbClr val="FF0000"/>
                </a:solidFill>
                <a:ea typeface="+mn-ea"/>
                <a:cs typeface="+mn-cs"/>
              </a:rPr>
              <a:t>&gt;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F917B50-283D-3346-8F34-F0FD6DD3C8CE}"/>
              </a:ext>
            </a:extLst>
          </p:cNvPr>
          <p:cNvSpPr txBox="1"/>
          <p:nvPr/>
        </p:nvSpPr>
        <p:spPr>
          <a:xfrm>
            <a:off x="2219140" y="3002080"/>
            <a:ext cx="340460" cy="484746"/>
          </a:xfrm>
          <a:prstGeom prst="rect">
            <a:avLst/>
          </a:prstGeom>
          <a:solidFill>
            <a:schemeClr val="bg1"/>
          </a:solidFill>
        </p:spPr>
        <p:txBody>
          <a:bodyPr wrap="non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x-none" sz="2700" b="1" kern="1200" dirty="0">
                <a:solidFill>
                  <a:srgbClr val="FF0000"/>
                </a:solidFill>
                <a:ea typeface="+mn-ea"/>
                <a:cs typeface="+mn-cs"/>
              </a:rPr>
              <a:t>=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B0B4639-20E7-124D-BB70-7F3F22B9D7D0}"/>
              </a:ext>
            </a:extLst>
          </p:cNvPr>
          <p:cNvSpPr txBox="1"/>
          <p:nvPr/>
        </p:nvSpPr>
        <p:spPr>
          <a:xfrm>
            <a:off x="5794075" y="1187587"/>
            <a:ext cx="340460" cy="484746"/>
          </a:xfrm>
          <a:prstGeom prst="rect">
            <a:avLst/>
          </a:prstGeom>
          <a:solidFill>
            <a:schemeClr val="bg1"/>
          </a:solidFill>
        </p:spPr>
        <p:txBody>
          <a:bodyPr wrap="non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x-none" sz="2700" b="1" kern="1200" dirty="0">
                <a:solidFill>
                  <a:srgbClr val="FF0000"/>
                </a:solidFill>
                <a:ea typeface="+mn-ea"/>
                <a:cs typeface="+mn-cs"/>
              </a:rPr>
              <a:t>&lt;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AEC246B-C0B0-9743-B9EF-9C2D8CF6F170}"/>
              </a:ext>
            </a:extLst>
          </p:cNvPr>
          <p:cNvSpPr txBox="1"/>
          <p:nvPr/>
        </p:nvSpPr>
        <p:spPr>
          <a:xfrm>
            <a:off x="5769273" y="2098372"/>
            <a:ext cx="340460" cy="484746"/>
          </a:xfrm>
          <a:prstGeom prst="rect">
            <a:avLst/>
          </a:prstGeom>
          <a:solidFill>
            <a:schemeClr val="bg1"/>
          </a:solidFill>
        </p:spPr>
        <p:txBody>
          <a:bodyPr wrap="non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x-none" sz="2700" b="1" kern="1200" dirty="0">
                <a:solidFill>
                  <a:srgbClr val="FF0000"/>
                </a:solidFill>
                <a:ea typeface="+mn-ea"/>
                <a:cs typeface="+mn-cs"/>
              </a:rPr>
              <a:t>=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9AE1A9A-E5B1-F24C-9E55-FAC72E832498}"/>
              </a:ext>
            </a:extLst>
          </p:cNvPr>
          <p:cNvSpPr txBox="1"/>
          <p:nvPr/>
        </p:nvSpPr>
        <p:spPr>
          <a:xfrm>
            <a:off x="5769273" y="2976811"/>
            <a:ext cx="340460" cy="484746"/>
          </a:xfrm>
          <a:prstGeom prst="rect">
            <a:avLst/>
          </a:prstGeom>
          <a:solidFill>
            <a:schemeClr val="bg1"/>
          </a:solidFill>
        </p:spPr>
        <p:txBody>
          <a:bodyPr wrap="non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x-none" sz="2700" b="1" kern="1200" dirty="0">
                <a:solidFill>
                  <a:srgbClr val="FF0000"/>
                </a:solidFill>
                <a:ea typeface="+mn-ea"/>
                <a:cs typeface="+mn-cs"/>
              </a:rPr>
              <a:t>&gt;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0DDB083-2FB7-49BD-AC0D-CC0E06CF5617}"/>
              </a:ext>
            </a:extLst>
          </p:cNvPr>
          <p:cNvSpPr/>
          <p:nvPr/>
        </p:nvSpPr>
        <p:spPr>
          <a:xfrm>
            <a:off x="7269503" y="4869180"/>
            <a:ext cx="1312817" cy="27432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DA49B99-F2F6-E446-92FC-947485262284}"/>
              </a:ext>
            </a:extLst>
          </p:cNvPr>
          <p:cNvSpPr/>
          <p:nvPr/>
        </p:nvSpPr>
        <p:spPr>
          <a:xfrm>
            <a:off x="753869" y="258683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A1E5CE-355F-074E-8794-92874378D260}"/>
              </a:ext>
            </a:extLst>
          </p:cNvPr>
          <p:cNvSpPr txBox="1"/>
          <p:nvPr/>
        </p:nvSpPr>
        <p:spPr>
          <a:xfrm>
            <a:off x="1144185" y="276580"/>
            <a:ext cx="7312859" cy="93102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Ở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trung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tâm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chăm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sóc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mèo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mỗi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chú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mèo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được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đeo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err="1">
                <a:solidFill>
                  <a:prstClr val="black"/>
                </a:solidFill>
                <a:ea typeface="+mn-ea"/>
                <a:cs typeface="+mn-cs"/>
              </a:rPr>
              <a:t>thẻ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 số như dưới đây: </a:t>
            </a:r>
            <a:endParaRPr lang="en-US" sz="28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44B0B5-57F9-C64A-BBD9-9D4EF752CF4A}"/>
              </a:ext>
            </a:extLst>
          </p:cNvPr>
          <p:cNvSpPr txBox="1"/>
          <p:nvPr/>
        </p:nvSpPr>
        <p:spPr>
          <a:xfrm>
            <a:off x="701616" y="3476799"/>
            <a:ext cx="7650955" cy="93102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    </a:t>
            </a:r>
            <a:r>
              <a:rPr lang="x-none" sz="2800" kern="1200">
                <a:solidFill>
                  <a:prstClr val="black"/>
                </a:solidFill>
                <a:ea typeface="+mn-ea"/>
                <a:cs typeface="+mn-cs"/>
              </a:rPr>
              <a:t>Chú mèo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 nào</a:t>
            </a:r>
            <a:r>
              <a:rPr lang="x-none" sz="2800" kern="120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x-none" sz="2800" kern="1200" dirty="0">
                <a:solidFill>
                  <a:prstClr val="black"/>
                </a:solidFill>
                <a:ea typeface="+mn-ea"/>
                <a:cs typeface="+mn-cs"/>
              </a:rPr>
              <a:t>đeo số </a:t>
            </a:r>
            <a:r>
              <a:rPr lang="x-none" sz="2800" kern="1200">
                <a:solidFill>
                  <a:prstClr val="black"/>
                </a:solidFill>
                <a:ea typeface="+mn-ea"/>
                <a:cs typeface="+mn-cs"/>
              </a:rPr>
              <a:t>bé nhất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? </a:t>
            </a:r>
            <a:r>
              <a:rPr lang="x-none" sz="2800" kern="1200">
                <a:solidFill>
                  <a:prstClr val="black"/>
                </a:solidFill>
                <a:ea typeface="+mn-ea"/>
                <a:cs typeface="+mn-cs"/>
              </a:rPr>
              <a:t>Chú mèo 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nào </a:t>
            </a:r>
            <a:r>
              <a:rPr lang="x-none" sz="2800" kern="1200">
                <a:solidFill>
                  <a:prstClr val="black"/>
                </a:solidFill>
                <a:ea typeface="+mn-ea"/>
                <a:cs typeface="+mn-cs"/>
              </a:rPr>
              <a:t>đeo </a:t>
            </a:r>
            <a:r>
              <a:rPr lang="x-none" sz="2800" kern="1200" dirty="0">
                <a:solidFill>
                  <a:prstClr val="black"/>
                </a:solidFill>
                <a:ea typeface="+mn-ea"/>
                <a:cs typeface="+mn-cs"/>
              </a:rPr>
              <a:t>số </a:t>
            </a:r>
            <a:r>
              <a:rPr lang="x-none" sz="2800" kern="1200">
                <a:solidFill>
                  <a:prstClr val="black"/>
                </a:solidFill>
                <a:ea typeface="+mn-ea"/>
                <a:cs typeface="+mn-cs"/>
              </a:rPr>
              <a:t>lớn nhất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?</a:t>
            </a:r>
            <a:endParaRPr lang="x-none" sz="28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6B01D6F-3934-41B9-8057-9A04E09065E8}"/>
              </a:ext>
            </a:extLst>
          </p:cNvPr>
          <p:cNvSpPr/>
          <p:nvPr/>
        </p:nvSpPr>
        <p:spPr>
          <a:xfrm>
            <a:off x="7269503" y="4869180"/>
            <a:ext cx="1312817" cy="27432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" r="77090"/>
          <a:stretch/>
        </p:blipFill>
        <p:spPr>
          <a:xfrm>
            <a:off x="336590" y="1290071"/>
            <a:ext cx="2014723" cy="1956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0" r="52654"/>
          <a:stretch/>
        </p:blipFill>
        <p:spPr>
          <a:xfrm>
            <a:off x="2222863" y="1290071"/>
            <a:ext cx="2072640" cy="1956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46" r="28038"/>
          <a:stretch/>
        </p:blipFill>
        <p:spPr>
          <a:xfrm>
            <a:off x="4295503" y="1290071"/>
            <a:ext cx="2087880" cy="1956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04"/>
          <a:stretch/>
        </p:blipFill>
        <p:spPr>
          <a:xfrm>
            <a:off x="6276705" y="1290071"/>
            <a:ext cx="2193400" cy="19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DA49B99-F2F6-E446-92FC-947485262284}"/>
              </a:ext>
            </a:extLst>
          </p:cNvPr>
          <p:cNvSpPr/>
          <p:nvPr/>
        </p:nvSpPr>
        <p:spPr>
          <a:xfrm>
            <a:off x="753869" y="258683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A1E5CE-355F-074E-8794-92874378D260}"/>
              </a:ext>
            </a:extLst>
          </p:cNvPr>
          <p:cNvSpPr txBox="1"/>
          <p:nvPr/>
        </p:nvSpPr>
        <p:spPr>
          <a:xfrm>
            <a:off x="1144185" y="276580"/>
            <a:ext cx="7312859" cy="93102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Ở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trung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tâm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chăm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sóc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mèo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mỗi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chú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mèo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được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đeo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err="1">
                <a:solidFill>
                  <a:prstClr val="black"/>
                </a:solidFill>
                <a:ea typeface="+mn-ea"/>
                <a:cs typeface="+mn-cs"/>
              </a:rPr>
              <a:t>thẻ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 số như dưới đây: </a:t>
            </a:r>
            <a:endParaRPr lang="en-US" sz="28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44B0B5-57F9-C64A-BBD9-9D4EF752CF4A}"/>
              </a:ext>
            </a:extLst>
          </p:cNvPr>
          <p:cNvSpPr txBox="1"/>
          <p:nvPr/>
        </p:nvSpPr>
        <p:spPr>
          <a:xfrm>
            <a:off x="1181812" y="3825603"/>
            <a:ext cx="2514949" cy="93102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71" tIns="34289" rIns="68571" bIns="34289" rtlCol="0">
            <a:spAutoFit/>
          </a:bodyPr>
          <a:lstStyle/>
          <a:p>
            <a:pPr algn="ctr" defTabSz="685698">
              <a:buClrTx/>
              <a:defRPr/>
            </a:pPr>
            <a:r>
              <a:rPr lang="x-none" sz="2800" kern="1200">
                <a:solidFill>
                  <a:srgbClr val="0000FF"/>
                </a:solidFill>
              </a:rPr>
              <a:t>Chú mèo</a:t>
            </a:r>
            <a:r>
              <a:rPr lang="en-US" sz="2800" kern="1200">
                <a:solidFill>
                  <a:srgbClr val="0000FF"/>
                </a:solidFill>
              </a:rPr>
              <a:t> </a:t>
            </a:r>
          </a:p>
          <a:p>
            <a:pPr algn="ctr" defTabSz="685698">
              <a:buClrTx/>
              <a:defRPr/>
            </a:pPr>
            <a:r>
              <a:rPr lang="x-none" sz="2800" kern="1200">
                <a:solidFill>
                  <a:srgbClr val="0000FF"/>
                </a:solidFill>
              </a:rPr>
              <a:t>đeo </a:t>
            </a:r>
            <a:r>
              <a:rPr lang="x-none" sz="2800" kern="1200" dirty="0">
                <a:solidFill>
                  <a:srgbClr val="0000FF"/>
                </a:solidFill>
              </a:rPr>
              <a:t>số </a:t>
            </a:r>
            <a:r>
              <a:rPr lang="x-none" sz="2800" kern="1200">
                <a:solidFill>
                  <a:srgbClr val="0000FF"/>
                </a:solidFill>
              </a:rPr>
              <a:t>bé nhất</a:t>
            </a:r>
            <a:r>
              <a:rPr lang="en-US" sz="2800" kern="1200">
                <a:solidFill>
                  <a:srgbClr val="0000FF"/>
                </a:solidFill>
              </a:rPr>
              <a:t> </a:t>
            </a:r>
            <a:endParaRPr lang="x-none" sz="2800" kern="1200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6B01D6F-3934-41B9-8057-9A04E09065E8}"/>
              </a:ext>
            </a:extLst>
          </p:cNvPr>
          <p:cNvSpPr/>
          <p:nvPr/>
        </p:nvSpPr>
        <p:spPr>
          <a:xfrm>
            <a:off x="7269503" y="4869180"/>
            <a:ext cx="1312817" cy="27432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" r="77090"/>
          <a:stretch/>
        </p:blipFill>
        <p:spPr>
          <a:xfrm>
            <a:off x="336590" y="1290071"/>
            <a:ext cx="2014723" cy="1956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0" r="52654"/>
          <a:stretch/>
        </p:blipFill>
        <p:spPr>
          <a:xfrm>
            <a:off x="2222863" y="1290071"/>
            <a:ext cx="2072640" cy="1956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46" r="28038"/>
          <a:stretch/>
        </p:blipFill>
        <p:spPr>
          <a:xfrm>
            <a:off x="4295503" y="1290071"/>
            <a:ext cx="2087880" cy="1956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61" t="16135" b="1154"/>
          <a:stretch/>
        </p:blipFill>
        <p:spPr>
          <a:xfrm>
            <a:off x="6370851" y="1371262"/>
            <a:ext cx="2099257" cy="1618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0619" y="3779080"/>
            <a:ext cx="2662133" cy="9540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8" tIns="45714" rIns="91428" bIns="45714">
            <a:spAutoFit/>
          </a:bodyPr>
          <a:lstStyle/>
          <a:p>
            <a:pPr algn="ctr"/>
            <a:r>
              <a:rPr lang="x-none" sz="2800" kern="1200">
                <a:solidFill>
                  <a:srgbClr val="0000FF"/>
                </a:solidFill>
              </a:rPr>
              <a:t>Chú mèo </a:t>
            </a:r>
            <a:endParaRPr lang="en-US" sz="2800" kern="1200">
              <a:solidFill>
                <a:srgbClr val="0000FF"/>
              </a:solidFill>
            </a:endParaRPr>
          </a:p>
          <a:p>
            <a:pPr algn="ctr"/>
            <a:r>
              <a:rPr lang="x-none" sz="2800" kern="1200">
                <a:solidFill>
                  <a:srgbClr val="0000FF"/>
                </a:solidFill>
              </a:rPr>
              <a:t>đeo số lớn nhất</a:t>
            </a: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3144" y="1382993"/>
            <a:ext cx="1811796" cy="17930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vi-VN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40835" y="3001110"/>
            <a:ext cx="622202" cy="836218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323608" y="1359547"/>
            <a:ext cx="2093573" cy="20362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vi-VN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049118" y="3222975"/>
            <a:ext cx="760709" cy="53265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DA49B99-F2F6-E446-92FC-947485262284}"/>
              </a:ext>
            </a:extLst>
          </p:cNvPr>
          <p:cNvSpPr/>
          <p:nvPr/>
        </p:nvSpPr>
        <p:spPr>
          <a:xfrm>
            <a:off x="753869" y="258683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A1E5CE-355F-074E-8794-92874378D260}"/>
              </a:ext>
            </a:extLst>
          </p:cNvPr>
          <p:cNvSpPr txBox="1"/>
          <p:nvPr/>
        </p:nvSpPr>
        <p:spPr>
          <a:xfrm>
            <a:off x="1144185" y="276580"/>
            <a:ext cx="7312859" cy="93102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Ở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trung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tâm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chăm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sóc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mèo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mỗi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chú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mèo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được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đeo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err="1">
                <a:solidFill>
                  <a:prstClr val="black"/>
                </a:solidFill>
                <a:ea typeface="+mn-ea"/>
                <a:cs typeface="+mn-cs"/>
              </a:rPr>
              <a:t>thẻ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 số như dưới đây: </a:t>
            </a:r>
            <a:endParaRPr lang="en-US" sz="28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6B01D6F-3934-41B9-8057-9A04E09065E8}"/>
              </a:ext>
            </a:extLst>
          </p:cNvPr>
          <p:cNvSpPr/>
          <p:nvPr/>
        </p:nvSpPr>
        <p:spPr>
          <a:xfrm>
            <a:off x="7269503" y="4869180"/>
            <a:ext cx="1312817" cy="27432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" r="77090"/>
          <a:stretch/>
        </p:blipFill>
        <p:spPr>
          <a:xfrm>
            <a:off x="336590" y="1961903"/>
            <a:ext cx="2014723" cy="1956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0" r="52654"/>
          <a:stretch/>
        </p:blipFill>
        <p:spPr>
          <a:xfrm>
            <a:off x="4349462" y="1830881"/>
            <a:ext cx="2072640" cy="1956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46" r="28038"/>
          <a:stretch/>
        </p:blipFill>
        <p:spPr>
          <a:xfrm>
            <a:off x="2308076" y="2176506"/>
            <a:ext cx="2087880" cy="1956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61" t="16135" b="1154"/>
          <a:stretch/>
        </p:blipFill>
        <p:spPr>
          <a:xfrm>
            <a:off x="6370851" y="2043094"/>
            <a:ext cx="2099257" cy="161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A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476272" y="226869"/>
            <a:ext cx="7913888" cy="93102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just" defTabSz="685698">
              <a:buClrTx/>
              <a:defRPr/>
            </a:pP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      Vẽ 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4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điểm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rồi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ghi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các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số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(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như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vẽ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).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Nối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các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điểm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đó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theo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err="1">
                <a:solidFill>
                  <a:prstClr val="black"/>
                </a:solidFill>
                <a:ea typeface="+mn-ea"/>
                <a:cs typeface="+mn-cs"/>
              </a:rPr>
              <a:t>thứ</a:t>
            </a:r>
            <a:r>
              <a:rPr lang="en-US" sz="2800" kern="1200">
                <a:solidFill>
                  <a:prstClr val="black"/>
                </a:solidFill>
                <a:ea typeface="+mn-ea"/>
                <a:cs typeface="+mn-cs"/>
              </a:rPr>
              <a:t> tự các số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từ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bé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đến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ea typeface="+mn-ea"/>
                <a:cs typeface="+mn-cs"/>
              </a:rPr>
              <a:t>lớn</a:t>
            </a: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580787" y="249139"/>
            <a:ext cx="462077" cy="46768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Arial"/>
              </a:rPr>
              <a:t>3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A8EF5E5-999A-1D47-B184-BA3C566B4F45}"/>
              </a:ext>
            </a:extLst>
          </p:cNvPr>
          <p:cNvGrpSpPr/>
          <p:nvPr/>
        </p:nvGrpSpPr>
        <p:grpSpPr>
          <a:xfrm>
            <a:off x="2559514" y="1282951"/>
            <a:ext cx="4057220" cy="3314326"/>
            <a:chOff x="3412671" y="1710599"/>
            <a:chExt cx="5409627" cy="44190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endParaRPr lang="x-none" sz="2800" b="1" kern="120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endParaRPr lang="x-none" sz="2800" b="1" kern="120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1857D924-381D-B14E-B4AC-C191082A0923}"/>
                </a:ext>
              </a:extLst>
            </p:cNvPr>
            <p:cNvSpPr/>
            <p:nvPr/>
          </p:nvSpPr>
          <p:spPr>
            <a:xfrm>
              <a:off x="7548290" y="2203915"/>
              <a:ext cx="224853" cy="22485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endParaRPr lang="x-none" sz="2800" b="1" kern="120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endParaRPr lang="x-none" sz="2800" b="1" kern="120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1047724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800" b="1" kern="1200" dirty="0">
                  <a:solidFill>
                    <a:srgbClr val="0000FF"/>
                  </a:solidFill>
                  <a:ea typeface="+mn-ea"/>
                  <a:cs typeface="+mn-cs"/>
                </a:rPr>
                <a:t>567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1047724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800" b="1" kern="1200" dirty="0">
                  <a:solidFill>
                    <a:srgbClr val="0000FF"/>
                  </a:solidFill>
                  <a:ea typeface="+mn-ea"/>
                  <a:cs typeface="+mn-cs"/>
                </a:rPr>
                <a:t>657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0368048-C3BD-9640-B3DA-FDFB5368322E}"/>
                </a:ext>
              </a:extLst>
            </p:cNvPr>
            <p:cNvSpPr txBox="1"/>
            <p:nvPr/>
          </p:nvSpPr>
          <p:spPr>
            <a:xfrm>
              <a:off x="7755031" y="5432070"/>
              <a:ext cx="1047724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800" b="1" kern="1200" dirty="0">
                  <a:solidFill>
                    <a:srgbClr val="0000FF"/>
                  </a:solidFill>
                  <a:ea typeface="+mn-ea"/>
                  <a:cs typeface="+mn-cs"/>
                </a:rPr>
                <a:t>756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BFB92F6-C83E-6F47-8023-38248CB58417}"/>
                </a:ext>
              </a:extLst>
            </p:cNvPr>
            <p:cNvSpPr txBox="1"/>
            <p:nvPr/>
          </p:nvSpPr>
          <p:spPr>
            <a:xfrm>
              <a:off x="7774574" y="1728016"/>
              <a:ext cx="1047724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>
                <a:buClrTx/>
                <a:defRPr/>
              </a:pPr>
              <a:r>
                <a:rPr lang="x-none" sz="2800" b="1" kern="1200" dirty="0">
                  <a:solidFill>
                    <a:srgbClr val="0000FF"/>
                  </a:solidFill>
                  <a:ea typeface="+mn-ea"/>
                  <a:cs typeface="+mn-cs"/>
                </a:rPr>
                <a:t>765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B23FF45-AC8D-EB4A-B551-6B5EE2801119}"/>
              </a:ext>
            </a:extLst>
          </p:cNvPr>
          <p:cNvCxnSpPr>
            <a:cxnSpLocks/>
            <a:stCxn id="31" idx="0"/>
            <a:endCxn id="30" idx="4"/>
          </p:cNvCxnSpPr>
          <p:nvPr/>
        </p:nvCxnSpPr>
        <p:spPr>
          <a:xfrm flipV="1">
            <a:off x="3396233" y="1805593"/>
            <a:ext cx="1" cy="21829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E00A067-20EA-6A4B-B37C-25D1840D6637}"/>
              </a:ext>
            </a:extLst>
          </p:cNvPr>
          <p:cNvCxnSpPr>
            <a:cxnSpLocks/>
            <a:stCxn id="30" idx="5"/>
            <a:endCxn id="33" idx="1"/>
          </p:cNvCxnSpPr>
          <p:nvPr/>
        </p:nvCxnSpPr>
        <p:spPr>
          <a:xfrm>
            <a:off x="3455834" y="1780897"/>
            <a:ext cx="2230080" cy="22294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5747889" y="1817842"/>
            <a:ext cx="1" cy="21829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A4539C8-042F-4F00-955D-40ABBE3FB439}"/>
              </a:ext>
            </a:extLst>
          </p:cNvPr>
          <p:cNvSpPr/>
          <p:nvPr/>
        </p:nvSpPr>
        <p:spPr>
          <a:xfrm>
            <a:off x="7269503" y="4869180"/>
            <a:ext cx="1312817" cy="27432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8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9DF854-5AAA-2646-9C9F-B6FC3C44C13D}"/>
              </a:ext>
            </a:extLst>
          </p:cNvPr>
          <p:cNvSpPr txBox="1"/>
          <p:nvPr/>
        </p:nvSpPr>
        <p:spPr>
          <a:xfrm>
            <a:off x="403061" y="174158"/>
            <a:ext cx="8390569" cy="1998879"/>
          </a:xfrm>
          <a:prstGeom prst="rect">
            <a:avLst/>
          </a:prstGeom>
          <a:noFill/>
        </p:spPr>
        <p:txBody>
          <a:bodyPr wrap="square" lIns="68571" tIns="34289" rIns="68571" bIns="34289" rtlCol="0" anchor="ctr">
            <a:spAutoFit/>
          </a:bodyPr>
          <a:lstStyle/>
          <a:p>
            <a:pPr algn="just" defTabSz="685698">
              <a:lnSpc>
                <a:spcPct val="114000"/>
              </a:lnSpc>
              <a:buClrTx/>
              <a:defRPr/>
            </a:pPr>
            <a:r>
              <a:rPr lang="en-US" sz="2100" kern="1200">
                <a:solidFill>
                  <a:prstClr val="black"/>
                </a:solidFill>
                <a:ea typeface="+mn-ea"/>
                <a:cs typeface="+mn-cs"/>
              </a:rPr>
              <a:t>        </a:t>
            </a:r>
            <a:r>
              <a:rPr lang="en-US" sz="2400" kern="1200">
                <a:solidFill>
                  <a:prstClr val="black"/>
                </a:solidFill>
                <a:ea typeface="+mn-ea"/>
                <a:cs typeface="+mn-cs"/>
              </a:rPr>
              <a:t>Mỗi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bạn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Nam,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Việt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Mai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chọn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cửa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thần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kì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hành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tinh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khác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nhau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Biết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Việt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chọn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cửa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ghi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lớn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err="1">
                <a:solidFill>
                  <a:prstClr val="black"/>
                </a:solidFill>
                <a:ea typeface="+mn-ea"/>
                <a:cs typeface="+mn-cs"/>
              </a:rPr>
              <a:t>nhất</a:t>
            </a:r>
            <a:r>
              <a:rPr lang="en-US" sz="2400" kern="1200">
                <a:solidFill>
                  <a:prstClr val="black"/>
                </a:solidFill>
                <a:ea typeface="+mn-ea"/>
                <a:cs typeface="+mn-cs"/>
              </a:rPr>
              <a:t>. Nam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chọn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cửa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ghi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bé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nhất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bạn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sẽ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hành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tinh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a typeface="+mn-ea"/>
                <a:cs typeface="+mn-cs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?</a:t>
            </a:r>
          </a:p>
          <a:p>
            <a:pPr algn="just" defTabSz="685698">
              <a:lnSpc>
                <a:spcPct val="114000"/>
              </a:lnSpc>
              <a:buClrTx/>
              <a:defRPr/>
            </a:pPr>
            <a:endParaRPr lang="x-none" sz="1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C059A33-96E6-C945-867D-4E23307DD106}"/>
              </a:ext>
            </a:extLst>
          </p:cNvPr>
          <p:cNvCxnSpPr/>
          <p:nvPr/>
        </p:nvCxnSpPr>
        <p:spPr>
          <a:xfrm>
            <a:off x="4325668" y="1036877"/>
            <a:ext cx="4898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038374" y="1025154"/>
            <a:ext cx="16132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786354C-2629-A743-AF00-9FFDEB4C08CD}"/>
              </a:ext>
            </a:extLst>
          </p:cNvPr>
          <p:cNvCxnSpPr/>
          <p:nvPr/>
        </p:nvCxnSpPr>
        <p:spPr>
          <a:xfrm>
            <a:off x="484840" y="1425194"/>
            <a:ext cx="65430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3078780" y="1429543"/>
            <a:ext cx="14597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550670" y="211813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Arial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4" y="1805364"/>
            <a:ext cx="6230982" cy="25831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A9CD322-4079-0641-8FA5-F7257BF49F8A}"/>
              </a:ext>
            </a:extLst>
          </p:cNvPr>
          <p:cNvGrpSpPr/>
          <p:nvPr/>
        </p:nvGrpSpPr>
        <p:grpSpPr>
          <a:xfrm>
            <a:off x="3937144" y="4282530"/>
            <a:ext cx="1240781" cy="577081"/>
            <a:chOff x="7921929" y="4026988"/>
            <a:chExt cx="1819813" cy="112653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5" cy="112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98">
                <a:lnSpc>
                  <a:spcPct val="150000"/>
                </a:lnSpc>
                <a:buClrTx/>
                <a:defRPr/>
              </a:pPr>
              <a:r>
                <a:rPr lang="en-US" sz="2100" b="1" kern="1200">
                  <a:solidFill>
                    <a:srgbClr val="4BACC6">
                      <a:lumMod val="75000"/>
                    </a:srgbClr>
                  </a:solidFill>
                  <a:ea typeface="+mn-ea"/>
                  <a:cs typeface="+mn-cs"/>
                </a:rPr>
                <a:t> Nam</a:t>
              </a:r>
              <a:endParaRPr lang="en-US" sz="21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+mn-cs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xmlns="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endParaRPr lang="en-US" sz="1400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B2F9A23-56FE-1745-846D-36BE23CA8DEA}"/>
              </a:ext>
            </a:extLst>
          </p:cNvPr>
          <p:cNvGrpSpPr/>
          <p:nvPr/>
        </p:nvGrpSpPr>
        <p:grpSpPr>
          <a:xfrm>
            <a:off x="6028722" y="4268666"/>
            <a:ext cx="1240781" cy="577081"/>
            <a:chOff x="7921929" y="4026988"/>
            <a:chExt cx="1819813" cy="112653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6139236-5115-0741-885C-83736DB35066}"/>
                </a:ext>
              </a:extLst>
            </p:cNvPr>
            <p:cNvSpPr txBox="1"/>
            <p:nvPr/>
          </p:nvSpPr>
          <p:spPr>
            <a:xfrm>
              <a:off x="7987078" y="4026988"/>
              <a:ext cx="1748735" cy="11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98">
                <a:lnSpc>
                  <a:spcPct val="150000"/>
                </a:lnSpc>
                <a:buClrTx/>
                <a:defRPr/>
              </a:pPr>
              <a:r>
                <a:rPr lang="en-US" sz="2100" b="1" kern="1200" dirty="0" err="1">
                  <a:solidFill>
                    <a:srgbClr val="4BACC6">
                      <a:lumMod val="75000"/>
                    </a:srgbClr>
                  </a:solidFill>
                  <a:ea typeface="+mn-ea"/>
                  <a:cs typeface="+mn-cs"/>
                </a:rPr>
                <a:t>Việt</a:t>
              </a:r>
              <a:endParaRPr lang="en-US" sz="21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+mn-cs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endParaRPr lang="en-US" sz="1400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F644E52-A031-9841-8EC1-F9063BAB3723}"/>
              </a:ext>
            </a:extLst>
          </p:cNvPr>
          <p:cNvGrpSpPr/>
          <p:nvPr/>
        </p:nvGrpSpPr>
        <p:grpSpPr>
          <a:xfrm>
            <a:off x="1782399" y="4264861"/>
            <a:ext cx="1240781" cy="577081"/>
            <a:chOff x="7921929" y="4050895"/>
            <a:chExt cx="1819813" cy="112653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E8BF8A2-F12C-0E4B-8427-4492FCE6B994}"/>
                </a:ext>
              </a:extLst>
            </p:cNvPr>
            <p:cNvSpPr txBox="1"/>
            <p:nvPr/>
          </p:nvSpPr>
          <p:spPr>
            <a:xfrm>
              <a:off x="7969119" y="4050895"/>
              <a:ext cx="1748735" cy="11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98">
                <a:lnSpc>
                  <a:spcPct val="150000"/>
                </a:lnSpc>
                <a:buClrTx/>
                <a:defRPr/>
              </a:pPr>
              <a:r>
                <a:rPr lang="en-US" sz="2100" b="1" kern="1200" dirty="0">
                  <a:solidFill>
                    <a:srgbClr val="4BACC6">
                      <a:lumMod val="75000"/>
                    </a:srgbClr>
                  </a:solidFill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D86566D2-09B6-584B-90FD-5E513347DFE3}"/>
                </a:ext>
              </a:extLst>
            </p:cNvPr>
            <p:cNvSpPr/>
            <p:nvPr/>
          </p:nvSpPr>
          <p:spPr>
            <a:xfrm>
              <a:off x="7921929" y="4231840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  <a:defRPr/>
              </a:pPr>
              <a:endParaRPr lang="en-US" sz="1400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6CFA26-D823-4BF5-8CED-5FD2C94C98E7}"/>
              </a:ext>
            </a:extLst>
          </p:cNvPr>
          <p:cNvSpPr/>
          <p:nvPr/>
        </p:nvSpPr>
        <p:spPr>
          <a:xfrm>
            <a:off x="7269503" y="4869180"/>
            <a:ext cx="1312817" cy="274320"/>
          </a:xfrm>
          <a:prstGeom prst="rect">
            <a:avLst/>
          </a:prstGeom>
          <a:solidFill>
            <a:srgbClr val="33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7" y="-80257"/>
            <a:ext cx="1735733" cy="202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343151"/>
            <a:ext cx="2214276" cy="2427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6769227" y="674403"/>
            <a:ext cx="2344289" cy="234398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453318" y="4439369"/>
            <a:ext cx="628137" cy="571500"/>
          </a:xfrm>
          <a:prstGeom prst="ellipse">
            <a:avLst/>
          </a:prstGeom>
          <a:solidFill>
            <a:srgbClr val="FF9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422224"/>
            <a:ext cx="5562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kern="1200" smtClean="0">
                <a:ln w="381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+mn-ea"/>
                <a:cs typeface="+mn-cs"/>
              </a:rPr>
              <a:t>VẬN DỤNG</a:t>
            </a:r>
            <a:endParaRPr lang="en-US" sz="8000" b="1" kern="1200">
              <a:ln w="381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7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195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8" name="Picture 3" descr="195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9" name="Freeform 18"/>
          <p:cNvSpPr/>
          <p:nvPr/>
        </p:nvSpPr>
        <p:spPr bwMode="auto">
          <a:xfrm>
            <a:off x="0" y="285750"/>
            <a:ext cx="7162800" cy="4857750"/>
          </a:xfrm>
          <a:custGeom>
            <a:avLst/>
            <a:gdLst>
              <a:gd name="connsiteX0" fmla="*/ 313944 w 7071360"/>
              <a:gd name="connsiteY0" fmla="*/ 6096 h 6196584"/>
              <a:gd name="connsiteX1" fmla="*/ 451104 w 7071360"/>
              <a:gd name="connsiteY1" fmla="*/ 728472 h 6196584"/>
              <a:gd name="connsiteX2" fmla="*/ 131064 w 7071360"/>
              <a:gd name="connsiteY2" fmla="*/ 1432560 h 6196584"/>
              <a:gd name="connsiteX3" fmla="*/ 478536 w 7071360"/>
              <a:gd name="connsiteY3" fmla="*/ 2218944 h 6196584"/>
              <a:gd name="connsiteX4" fmla="*/ 94488 w 7071360"/>
              <a:gd name="connsiteY4" fmla="*/ 3133344 h 6196584"/>
              <a:gd name="connsiteX5" fmla="*/ 423672 w 7071360"/>
              <a:gd name="connsiteY5" fmla="*/ 3874008 h 6196584"/>
              <a:gd name="connsiteX6" fmla="*/ 67056 w 7071360"/>
              <a:gd name="connsiteY6" fmla="*/ 4733544 h 6196584"/>
              <a:gd name="connsiteX7" fmla="*/ 377952 w 7071360"/>
              <a:gd name="connsiteY7" fmla="*/ 5474208 h 6196584"/>
              <a:gd name="connsiteX8" fmla="*/ 131064 w 7071360"/>
              <a:gd name="connsiteY8" fmla="*/ 6077712 h 6196584"/>
              <a:gd name="connsiteX9" fmla="*/ 780288 w 7071360"/>
              <a:gd name="connsiteY9" fmla="*/ 6013704 h 6196584"/>
              <a:gd name="connsiteX10" fmla="*/ 1338072 w 7071360"/>
              <a:gd name="connsiteY10" fmla="*/ 6141720 h 6196584"/>
              <a:gd name="connsiteX11" fmla="*/ 2179320 w 7071360"/>
              <a:gd name="connsiteY11" fmla="*/ 5931408 h 6196584"/>
              <a:gd name="connsiteX12" fmla="*/ 3029712 w 7071360"/>
              <a:gd name="connsiteY12" fmla="*/ 6160008 h 6196584"/>
              <a:gd name="connsiteX13" fmla="*/ 3825240 w 7071360"/>
              <a:gd name="connsiteY13" fmla="*/ 5922264 h 6196584"/>
              <a:gd name="connsiteX14" fmla="*/ 4693920 w 7071360"/>
              <a:gd name="connsiteY14" fmla="*/ 6105144 h 6196584"/>
              <a:gd name="connsiteX15" fmla="*/ 5416296 w 7071360"/>
              <a:gd name="connsiteY15" fmla="*/ 5885688 h 6196584"/>
              <a:gd name="connsiteX16" fmla="*/ 6038088 w 7071360"/>
              <a:gd name="connsiteY16" fmla="*/ 6150864 h 6196584"/>
              <a:gd name="connsiteX17" fmla="*/ 7071360 w 7071360"/>
              <a:gd name="connsiteY17" fmla="*/ 6013704 h 6196584"/>
              <a:gd name="connsiteX18" fmla="*/ 6038088 w 7071360"/>
              <a:gd name="connsiteY18" fmla="*/ 6114288 h 6196584"/>
              <a:gd name="connsiteX19" fmla="*/ 5471160 w 7071360"/>
              <a:gd name="connsiteY19" fmla="*/ 5766816 h 6196584"/>
              <a:gd name="connsiteX20" fmla="*/ 4648200 w 7071360"/>
              <a:gd name="connsiteY20" fmla="*/ 6178296 h 6196584"/>
              <a:gd name="connsiteX21" fmla="*/ 3852672 w 7071360"/>
              <a:gd name="connsiteY21" fmla="*/ 5821680 h 6196584"/>
              <a:gd name="connsiteX22" fmla="*/ 3048000 w 7071360"/>
              <a:gd name="connsiteY22" fmla="*/ 6196584 h 6196584"/>
              <a:gd name="connsiteX23" fmla="*/ 2170176 w 7071360"/>
              <a:gd name="connsiteY23" fmla="*/ 5821680 h 6196584"/>
              <a:gd name="connsiteX24" fmla="*/ 1484376 w 7071360"/>
              <a:gd name="connsiteY24" fmla="*/ 6150864 h 6196584"/>
              <a:gd name="connsiteX25" fmla="*/ 826008 w 7071360"/>
              <a:gd name="connsiteY25" fmla="*/ 5876544 h 6196584"/>
              <a:gd name="connsiteX26" fmla="*/ 94488 w 7071360"/>
              <a:gd name="connsiteY26" fmla="*/ 6114288 h 6196584"/>
              <a:gd name="connsiteX27" fmla="*/ 496824 w 7071360"/>
              <a:gd name="connsiteY27" fmla="*/ 5401056 h 6196584"/>
              <a:gd name="connsiteX28" fmla="*/ 3048 w 7071360"/>
              <a:gd name="connsiteY28" fmla="*/ 4797552 h 6196584"/>
              <a:gd name="connsiteX29" fmla="*/ 515112 w 7071360"/>
              <a:gd name="connsiteY29" fmla="*/ 3928872 h 6196584"/>
              <a:gd name="connsiteX30" fmla="*/ 12192 w 7071360"/>
              <a:gd name="connsiteY30" fmla="*/ 3115056 h 6196584"/>
              <a:gd name="connsiteX31" fmla="*/ 569976 w 7071360"/>
              <a:gd name="connsiteY31" fmla="*/ 2237232 h 6196584"/>
              <a:gd name="connsiteX32" fmla="*/ 85344 w 7071360"/>
              <a:gd name="connsiteY32" fmla="*/ 1551432 h 6196584"/>
              <a:gd name="connsiteX33" fmla="*/ 588264 w 7071360"/>
              <a:gd name="connsiteY33" fmla="*/ 691896 h 6196584"/>
              <a:gd name="connsiteX34" fmla="*/ 313944 w 7071360"/>
              <a:gd name="connsiteY34" fmla="*/ 6096 h 619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71360" h="6196584">
                <a:moveTo>
                  <a:pt x="313944" y="6096"/>
                </a:moveTo>
                <a:cubicBezTo>
                  <a:pt x="291084" y="12192"/>
                  <a:pt x="481584" y="490728"/>
                  <a:pt x="451104" y="728472"/>
                </a:cubicBezTo>
                <a:cubicBezTo>
                  <a:pt x="420624" y="966216"/>
                  <a:pt x="126492" y="1184148"/>
                  <a:pt x="131064" y="1432560"/>
                </a:cubicBezTo>
                <a:cubicBezTo>
                  <a:pt x="135636" y="1680972"/>
                  <a:pt x="484632" y="1935480"/>
                  <a:pt x="478536" y="2218944"/>
                </a:cubicBezTo>
                <a:cubicBezTo>
                  <a:pt x="472440" y="2502408"/>
                  <a:pt x="103632" y="2857500"/>
                  <a:pt x="94488" y="3133344"/>
                </a:cubicBezTo>
                <a:cubicBezTo>
                  <a:pt x="85344" y="3409188"/>
                  <a:pt x="428244" y="3607308"/>
                  <a:pt x="423672" y="3874008"/>
                </a:cubicBezTo>
                <a:cubicBezTo>
                  <a:pt x="419100" y="4140708"/>
                  <a:pt x="74676" y="4466844"/>
                  <a:pt x="67056" y="4733544"/>
                </a:cubicBezTo>
                <a:cubicBezTo>
                  <a:pt x="59436" y="5000244"/>
                  <a:pt x="367284" y="5250180"/>
                  <a:pt x="377952" y="5474208"/>
                </a:cubicBezTo>
                <a:cubicBezTo>
                  <a:pt x="388620" y="5698236"/>
                  <a:pt x="64008" y="5987796"/>
                  <a:pt x="131064" y="6077712"/>
                </a:cubicBezTo>
                <a:cubicBezTo>
                  <a:pt x="198120" y="6167628"/>
                  <a:pt x="579120" y="6003036"/>
                  <a:pt x="780288" y="6013704"/>
                </a:cubicBezTo>
                <a:cubicBezTo>
                  <a:pt x="981456" y="6024372"/>
                  <a:pt x="1104900" y="6155436"/>
                  <a:pt x="1338072" y="6141720"/>
                </a:cubicBezTo>
                <a:cubicBezTo>
                  <a:pt x="1571244" y="6128004"/>
                  <a:pt x="1897380" y="5928360"/>
                  <a:pt x="2179320" y="5931408"/>
                </a:cubicBezTo>
                <a:cubicBezTo>
                  <a:pt x="2461260" y="5934456"/>
                  <a:pt x="2755392" y="6161532"/>
                  <a:pt x="3029712" y="6160008"/>
                </a:cubicBezTo>
                <a:cubicBezTo>
                  <a:pt x="3304032" y="6158484"/>
                  <a:pt x="3547872" y="5931408"/>
                  <a:pt x="3825240" y="5922264"/>
                </a:cubicBezTo>
                <a:cubicBezTo>
                  <a:pt x="4102608" y="5913120"/>
                  <a:pt x="4428744" y="6111240"/>
                  <a:pt x="4693920" y="6105144"/>
                </a:cubicBezTo>
                <a:cubicBezTo>
                  <a:pt x="4959096" y="6099048"/>
                  <a:pt x="5192268" y="5878068"/>
                  <a:pt x="5416296" y="5885688"/>
                </a:cubicBezTo>
                <a:cubicBezTo>
                  <a:pt x="5640324" y="5893308"/>
                  <a:pt x="5762244" y="6129528"/>
                  <a:pt x="6038088" y="6150864"/>
                </a:cubicBezTo>
                <a:cubicBezTo>
                  <a:pt x="6313932" y="6172200"/>
                  <a:pt x="7071360" y="6019800"/>
                  <a:pt x="7071360" y="6013704"/>
                </a:cubicBezTo>
                <a:cubicBezTo>
                  <a:pt x="7071360" y="6007608"/>
                  <a:pt x="6304788" y="6155436"/>
                  <a:pt x="6038088" y="6114288"/>
                </a:cubicBezTo>
                <a:cubicBezTo>
                  <a:pt x="5771388" y="6073140"/>
                  <a:pt x="5702808" y="5756148"/>
                  <a:pt x="5471160" y="5766816"/>
                </a:cubicBezTo>
                <a:cubicBezTo>
                  <a:pt x="5239512" y="5777484"/>
                  <a:pt x="4917948" y="6169152"/>
                  <a:pt x="4648200" y="6178296"/>
                </a:cubicBezTo>
                <a:cubicBezTo>
                  <a:pt x="4378452" y="6187440"/>
                  <a:pt x="4119372" y="5818632"/>
                  <a:pt x="3852672" y="5821680"/>
                </a:cubicBezTo>
                <a:cubicBezTo>
                  <a:pt x="3585972" y="5824728"/>
                  <a:pt x="3328416" y="6196584"/>
                  <a:pt x="3048000" y="6196584"/>
                </a:cubicBezTo>
                <a:cubicBezTo>
                  <a:pt x="2767584" y="6196584"/>
                  <a:pt x="2430780" y="5829300"/>
                  <a:pt x="2170176" y="5821680"/>
                </a:cubicBezTo>
                <a:cubicBezTo>
                  <a:pt x="1909572" y="5814060"/>
                  <a:pt x="1708404" y="6141720"/>
                  <a:pt x="1484376" y="6150864"/>
                </a:cubicBezTo>
                <a:cubicBezTo>
                  <a:pt x="1260348" y="6160008"/>
                  <a:pt x="1057656" y="5882640"/>
                  <a:pt x="826008" y="5876544"/>
                </a:cubicBezTo>
                <a:cubicBezTo>
                  <a:pt x="594360" y="5870448"/>
                  <a:pt x="149352" y="6193536"/>
                  <a:pt x="94488" y="6114288"/>
                </a:cubicBezTo>
                <a:cubicBezTo>
                  <a:pt x="39624" y="6035040"/>
                  <a:pt x="512064" y="5620512"/>
                  <a:pt x="496824" y="5401056"/>
                </a:cubicBezTo>
                <a:cubicBezTo>
                  <a:pt x="481584" y="5181600"/>
                  <a:pt x="0" y="5042916"/>
                  <a:pt x="3048" y="4797552"/>
                </a:cubicBezTo>
                <a:cubicBezTo>
                  <a:pt x="6096" y="4552188"/>
                  <a:pt x="513588" y="4209288"/>
                  <a:pt x="515112" y="3928872"/>
                </a:cubicBezTo>
                <a:cubicBezTo>
                  <a:pt x="516636" y="3648456"/>
                  <a:pt x="3048" y="3396996"/>
                  <a:pt x="12192" y="3115056"/>
                </a:cubicBezTo>
                <a:cubicBezTo>
                  <a:pt x="21336" y="2833116"/>
                  <a:pt x="557784" y="2497836"/>
                  <a:pt x="569976" y="2237232"/>
                </a:cubicBezTo>
                <a:cubicBezTo>
                  <a:pt x="582168" y="1976628"/>
                  <a:pt x="82296" y="1808988"/>
                  <a:pt x="85344" y="1551432"/>
                </a:cubicBezTo>
                <a:cubicBezTo>
                  <a:pt x="88392" y="1293876"/>
                  <a:pt x="550164" y="943356"/>
                  <a:pt x="588264" y="691896"/>
                </a:cubicBezTo>
                <a:cubicBezTo>
                  <a:pt x="626364" y="440436"/>
                  <a:pt x="336804" y="0"/>
                  <a:pt x="313944" y="6096"/>
                </a:cubicBezTo>
                <a:close/>
              </a:path>
            </a:pathLst>
          </a:cu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79" tIns="34289" rIns="68579" bIns="34289"/>
          <a:lstStyle/>
          <a:p>
            <a:pPr defTabSz="685783">
              <a:buClrTx/>
              <a:defRPr/>
            </a:pPr>
            <a:endParaRPr lang="en-US" sz="1400" kern="1200" dirty="0">
              <a:solidFill>
                <a:srgbClr val="FF0000"/>
              </a:solidFill>
            </a:endParaRPr>
          </a:p>
        </p:txBody>
      </p:sp>
      <p:pic>
        <p:nvPicPr>
          <p:cNvPr id="21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4699" y="228600"/>
            <a:ext cx="1066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599" y="971551"/>
            <a:ext cx="1066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499" y="514350"/>
            <a:ext cx="1066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0"/>
            <a:ext cx="914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57150"/>
            <a:ext cx="914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-1143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0861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3147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829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19"/>
          <p:cNvSpPr>
            <a:spLocks noChangeArrowheads="1" noChangeShapeType="1" noTextEdit="1"/>
          </p:cNvSpPr>
          <p:nvPr/>
        </p:nvSpPr>
        <p:spPr bwMode="auto">
          <a:xfrm>
            <a:off x="571500" y="183357"/>
            <a:ext cx="7848600" cy="1302544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783">
              <a:buClrTx/>
            </a:pPr>
            <a:r>
              <a:rPr lang="vi-VN" sz="41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thầy, cô và các em sức khỏe</a:t>
            </a:r>
            <a:r>
              <a:rPr lang="en-US" sz="41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100" b="1" i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WordArt 20"/>
          <p:cNvSpPr>
            <a:spLocks noChangeArrowheads="1" noChangeShapeType="1" noTextEdit="1"/>
          </p:cNvSpPr>
          <p:nvPr/>
        </p:nvSpPr>
        <p:spPr bwMode="auto">
          <a:xfrm>
            <a:off x="2057400" y="3486150"/>
            <a:ext cx="5638800" cy="800100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>
              <a:buClrTx/>
            </a:pPr>
            <a:r>
              <a:rPr lang="vi-VN" sz="27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  <a:r>
              <a:rPr lang="en-US" sz="27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700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1" descr="blumen-pflanzen08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49" y="1885950"/>
            <a:ext cx="2895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33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7858742" y="70728"/>
            <a:ext cx="12573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92391" y="3991489"/>
            <a:ext cx="1263254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7876391" y="3923972"/>
            <a:ext cx="123467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WordArt 8"/>
          <p:cNvSpPr>
            <a:spLocks noChangeArrowheads="1" noChangeShapeType="1" noTextEdit="1"/>
          </p:cNvSpPr>
          <p:nvPr/>
        </p:nvSpPr>
        <p:spPr bwMode="auto">
          <a:xfrm>
            <a:off x="2150925" y="1209583"/>
            <a:ext cx="4572000" cy="62865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139273" name="WordArt 9"/>
          <p:cNvSpPr>
            <a:spLocks noChangeArrowheads="1" noChangeShapeType="1" noTextEdit="1"/>
          </p:cNvSpPr>
          <p:nvPr/>
        </p:nvSpPr>
        <p:spPr bwMode="auto">
          <a:xfrm>
            <a:off x="868921" y="2091849"/>
            <a:ext cx="7313801" cy="965597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/>
            </a:prstTxWarp>
          </a:bodyPr>
          <a:lstStyle/>
          <a:p>
            <a:pPr algn="ctr"/>
            <a:r>
              <a:rPr lang="vi-VN" sz="2700" b="1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GIÁM KHẢO HỘI THI </a:t>
            </a:r>
            <a:r>
              <a:rPr lang="vi-VN" sz="2700" b="1" kern="1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</a:t>
            </a:r>
            <a:r>
              <a:rPr lang="vi-VN" sz="2700" b="1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 HUYỆN</a:t>
            </a:r>
          </a:p>
        </p:txBody>
      </p:sp>
      <p:pic>
        <p:nvPicPr>
          <p:cNvPr id="4106" name="Picture 10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7" y="-51143"/>
            <a:ext cx="8903777" cy="15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5" y="4974957"/>
            <a:ext cx="8857281" cy="16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5504" y="2536031"/>
            <a:ext cx="52006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9" name="Picture 15" descr="DECOR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737" y="154382"/>
            <a:ext cx="1171203" cy="97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6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97284" y="2536031"/>
            <a:ext cx="52006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WordArt 18"/>
          <p:cNvSpPr>
            <a:spLocks noChangeArrowheads="1" noChangeShapeType="1" noTextEdit="1"/>
          </p:cNvSpPr>
          <p:nvPr/>
        </p:nvSpPr>
        <p:spPr bwMode="auto">
          <a:xfrm>
            <a:off x="1977437" y="3801013"/>
            <a:ext cx="5257800" cy="3255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vi-VN" sz="2700" b="1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hiện: </a:t>
            </a:r>
            <a:r>
              <a:rPr lang="vi-VN" sz="2700" b="1" kern="1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Muộn</a:t>
            </a:r>
            <a:endParaRPr lang="vi-VN" sz="27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7759">
            <a:off x="93034" y="69537"/>
            <a:ext cx="1263254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18"/>
          <p:cNvSpPr>
            <a:spLocks noChangeArrowheads="1" noChangeShapeType="1" noTextEdit="1"/>
          </p:cNvSpPr>
          <p:nvPr/>
        </p:nvSpPr>
        <p:spPr bwMode="auto">
          <a:xfrm>
            <a:off x="3339061" y="3409953"/>
            <a:ext cx="1667879" cy="20675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27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7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WordArt 18"/>
          <p:cNvSpPr>
            <a:spLocks noChangeArrowheads="1" noChangeShapeType="1" noTextEdit="1"/>
          </p:cNvSpPr>
          <p:nvPr/>
        </p:nvSpPr>
        <p:spPr bwMode="auto">
          <a:xfrm>
            <a:off x="2707579" y="4239483"/>
            <a:ext cx="3348843" cy="35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smtClean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An</a:t>
            </a:r>
            <a:endParaRPr lang="vi-VN" sz="27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1527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" y="941"/>
            <a:ext cx="9144000" cy="5141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21" y="4071046"/>
            <a:ext cx="1320435" cy="1072466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3857074" y="4412856"/>
            <a:ext cx="452081" cy="2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4445140" y="4454938"/>
            <a:ext cx="450689" cy="2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09" y="1257021"/>
            <a:ext cx="7064642" cy="1771098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374460" y="13"/>
            <a:ext cx="457259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4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89" y="2867079"/>
            <a:ext cx="906970" cy="977567"/>
          </a:xfrm>
          <a:prstGeom prst="rect">
            <a:avLst/>
          </a:prstGeom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236" y="4"/>
            <a:ext cx="308113" cy="308113"/>
          </a:xfrm>
          <a:prstGeom prst="rect">
            <a:avLst/>
          </a:prstGeom>
        </p:spPr>
      </p:pic>
      <p:pic>
        <p:nvPicPr>
          <p:cNvPr id="2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9" y="3951415"/>
            <a:ext cx="1753086" cy="7838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35" y="1265078"/>
            <a:ext cx="1420051" cy="4777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93" y="247972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25" y="3400382"/>
            <a:ext cx="1481818" cy="9429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5" y="2479727"/>
            <a:ext cx="1481818" cy="942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94" y="2944927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94" y="3607775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3" y="4299628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" y="4192646"/>
            <a:ext cx="1420051" cy="47777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2901656" y="1924033"/>
            <a:ext cx="1420051" cy="477774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4" y="2228138"/>
            <a:ext cx="1315115" cy="9556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9222" y="2617040"/>
            <a:ext cx="382155" cy="3459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1</a:t>
            </a:r>
            <a:endParaRPr lang="vi-VN" sz="2000" b="1">
              <a:solidFill>
                <a:srgbClr val="FF0000"/>
              </a:solidFill>
            </a:endParaRPr>
          </a:p>
        </p:txBody>
      </p:sp>
      <p:pic>
        <p:nvPicPr>
          <p:cNvPr id="29" name="Pictur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11" y="1371091"/>
            <a:ext cx="1038741" cy="95004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420604" y="1811282"/>
            <a:ext cx="382155" cy="3459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2</a:t>
            </a:r>
            <a:endParaRPr lang="vi-VN" sz="2000" b="1">
              <a:solidFill>
                <a:srgbClr val="FF0000"/>
              </a:solidFill>
            </a:endParaRPr>
          </a:p>
        </p:txBody>
      </p:sp>
      <p:pic>
        <p:nvPicPr>
          <p:cNvPr id="38" name="Picture 3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21" y="2336359"/>
            <a:ext cx="1060984" cy="1064024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4728135" y="2855925"/>
            <a:ext cx="382155" cy="3459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3</a:t>
            </a:r>
            <a:endParaRPr lang="vi-VN" sz="2000" b="1">
              <a:solidFill>
                <a:srgbClr val="FF0000"/>
              </a:solidFill>
            </a:endParaRPr>
          </a:p>
        </p:txBody>
      </p:sp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70" y="2336358"/>
            <a:ext cx="950306" cy="1039878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7406478" y="2781312"/>
            <a:ext cx="382155" cy="3459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4</a:t>
            </a:r>
            <a:endParaRPr lang="vi-VN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6" grpId="0"/>
      <p:bldP spid="36" grpId="1"/>
      <p:bldP spid="37" grpId="0"/>
      <p:bldP spid="37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79" y="3549870"/>
            <a:ext cx="1308038" cy="10600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36350" y="589526"/>
            <a:ext cx="4040296" cy="9925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en-US" sz="3000" b="1" kern="1200" smtClean="0">
                <a:solidFill>
                  <a:prstClr val="black"/>
                </a:solidFill>
              </a:rPr>
              <a:t>So sánh</a:t>
            </a:r>
          </a:p>
          <a:p>
            <a:pPr algn="ctr" defTabSz="685783">
              <a:buClrTx/>
            </a:pPr>
            <a:r>
              <a:rPr lang="en-US" sz="3000" b="1" kern="1200" smtClean="0">
                <a:solidFill>
                  <a:srgbClr val="0000FF"/>
                </a:solidFill>
              </a:rPr>
              <a:t>215 … 218</a:t>
            </a:r>
            <a:endParaRPr lang="en-US" sz="3000" b="1" kern="12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9489" y="2418255"/>
            <a:ext cx="4692634" cy="5309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en-US" sz="3000" b="1" kern="1200">
                <a:solidFill>
                  <a:srgbClr val="0000FF"/>
                </a:solidFill>
              </a:rPr>
              <a:t>215 </a:t>
            </a:r>
            <a:r>
              <a:rPr lang="en-US" sz="3000" b="1" kern="1200" smtClean="0">
                <a:solidFill>
                  <a:srgbClr val="FF0000"/>
                </a:solidFill>
              </a:rPr>
              <a:t>&lt;</a:t>
            </a:r>
            <a:r>
              <a:rPr lang="en-US" sz="3000" b="1" kern="1200" smtClean="0">
                <a:solidFill>
                  <a:srgbClr val="0000FF"/>
                </a:solidFill>
              </a:rPr>
              <a:t> </a:t>
            </a:r>
            <a:r>
              <a:rPr lang="en-US" sz="3000" b="1" kern="1200">
                <a:solidFill>
                  <a:srgbClr val="0000FF"/>
                </a:solidFill>
              </a:rPr>
              <a:t>218</a:t>
            </a:r>
            <a:endParaRPr lang="en-US" sz="3000" b="1" kern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71" y="3445223"/>
            <a:ext cx="1104406" cy="1100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6277" y="238942"/>
            <a:ext cx="4114800" cy="99257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en-US" sz="3000" b="1" kern="1200">
                <a:solidFill>
                  <a:prstClr val="black"/>
                </a:solidFill>
              </a:rPr>
              <a:t>So sánh</a:t>
            </a:r>
          </a:p>
          <a:p>
            <a:pPr algn="ctr" defTabSz="685783">
              <a:buClrTx/>
            </a:pPr>
            <a:r>
              <a:rPr lang="en-US" sz="3000" b="1" kern="1200" smtClean="0">
                <a:solidFill>
                  <a:srgbClr val="FF0000"/>
                </a:solidFill>
              </a:rPr>
              <a:t>392 </a:t>
            </a:r>
            <a:r>
              <a:rPr lang="en-US" sz="3000" b="1" kern="1200">
                <a:solidFill>
                  <a:srgbClr val="FF0000"/>
                </a:solidFill>
              </a:rPr>
              <a:t>… </a:t>
            </a:r>
            <a:r>
              <a:rPr lang="en-US" sz="3000" b="1" kern="1200" smtClean="0">
                <a:solidFill>
                  <a:srgbClr val="FF0000"/>
                </a:solidFill>
              </a:rPr>
              <a:t>239</a:t>
            </a:r>
            <a:endParaRPr lang="en-US" sz="3000" b="1" kern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3451" y="2363494"/>
            <a:ext cx="1677380" cy="53091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en-US" sz="3000" b="1" kern="1200">
                <a:solidFill>
                  <a:srgbClr val="FF0000"/>
                </a:solidFill>
              </a:rPr>
              <a:t>392 </a:t>
            </a:r>
            <a:r>
              <a:rPr lang="en-US" sz="3000" b="1" kern="1200" smtClean="0">
                <a:solidFill>
                  <a:srgbClr val="0000FF"/>
                </a:solidFill>
              </a:rPr>
              <a:t>&gt;</a:t>
            </a:r>
            <a:r>
              <a:rPr lang="en-US" sz="3000" b="1" kern="1200" smtClean="0">
                <a:solidFill>
                  <a:srgbClr val="FF0000"/>
                </a:solidFill>
              </a:rPr>
              <a:t> </a:t>
            </a:r>
            <a:r>
              <a:rPr lang="en-US" sz="3000" b="1" kern="1200">
                <a:solidFill>
                  <a:srgbClr val="FF0000"/>
                </a:solidFill>
              </a:rPr>
              <a:t>239</a:t>
            </a:r>
            <a:endParaRPr lang="en-US" sz="3000" b="1" kern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252" y="3922156"/>
            <a:ext cx="1217855" cy="12213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01462" y="450113"/>
            <a:ext cx="3334508" cy="992577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en-US" sz="3000" b="1" kern="1200">
                <a:solidFill>
                  <a:prstClr val="black"/>
                </a:solidFill>
              </a:rPr>
              <a:t>So sánh</a:t>
            </a:r>
          </a:p>
          <a:p>
            <a:pPr algn="ctr" defTabSz="685783">
              <a:buClrTx/>
            </a:pPr>
            <a:r>
              <a:rPr lang="en-US" sz="3000" b="1" kern="1200" smtClean="0">
                <a:solidFill>
                  <a:srgbClr val="FF00FF"/>
                </a:solidFill>
              </a:rPr>
              <a:t>858 … 858</a:t>
            </a:r>
            <a:endParaRPr lang="en-US" sz="3000" b="1" kern="1200" dirty="0">
              <a:solidFill>
                <a:srgbClr val="FF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1462" y="2398107"/>
            <a:ext cx="3334508" cy="53091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en-US" sz="3000" b="1" kern="1200" smtClean="0">
                <a:solidFill>
                  <a:srgbClr val="FF00FF"/>
                </a:solidFill>
              </a:rPr>
              <a:t>858 </a:t>
            </a:r>
            <a:r>
              <a:rPr lang="en-US" sz="3000" b="1" kern="1200" smtClean="0">
                <a:solidFill>
                  <a:srgbClr val="006600"/>
                </a:solidFill>
              </a:rPr>
              <a:t>=</a:t>
            </a:r>
            <a:r>
              <a:rPr lang="en-US" sz="3000" b="1" kern="1200" smtClean="0">
                <a:solidFill>
                  <a:srgbClr val="FF00FF"/>
                </a:solidFill>
              </a:rPr>
              <a:t> 858</a:t>
            </a:r>
            <a:endParaRPr lang="en-US" sz="3000" b="1" kern="12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8" y="4393099"/>
            <a:ext cx="1755602" cy="59066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56" y="3741997"/>
            <a:ext cx="1121282" cy="12085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266" y="245522"/>
            <a:ext cx="5742404" cy="9925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3000" b="1" kern="1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000" b="1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en-US" sz="3000" b="1" kern="1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sau, số nào lớn nhất?</a:t>
            </a:r>
          </a:p>
          <a:p>
            <a:pPr algn="ctr" defTabSz="685783">
              <a:buClrTx/>
            </a:pPr>
            <a:r>
              <a:rPr lang="en-US" sz="3000" b="1" kern="1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253; 532; 325; 523</a:t>
            </a:r>
            <a:endParaRPr lang="en-US" sz="30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5972" y="1927118"/>
            <a:ext cx="4278923" cy="102335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endParaRPr lang="en-US" sz="1600" b="1" kern="1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783">
              <a:buClrTx/>
            </a:pPr>
            <a:r>
              <a:rPr lang="en-US" sz="3000" b="1" kern="1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lớn nhất là: </a:t>
            </a:r>
            <a:r>
              <a:rPr lang="en-US" sz="3000" b="1" kern="1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532</a:t>
            </a:r>
          </a:p>
          <a:p>
            <a:pPr algn="ctr" defTabSz="685783">
              <a:buClrTx/>
            </a:pPr>
            <a:endParaRPr lang="en-US" sz="16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328</Words>
  <Application>Microsoft Office PowerPoint</Application>
  <PresentationFormat>On-screen Show (16:9)</PresentationFormat>
  <Paragraphs>73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宋体</vt:lpstr>
      <vt:lpstr>Helvetica</vt:lpstr>
      <vt:lpstr>Times New Roman</vt:lpstr>
      <vt:lpstr>UTM Cookies</vt:lpstr>
      <vt:lpstr>等线</vt:lpstr>
      <vt:lpstr>ITC Avant Garde Std Bk</vt:lpstr>
      <vt:lpstr>Calibri</vt:lpstr>
      <vt:lpstr>Calibri Light</vt:lpstr>
      <vt:lpstr>1_Office Theme</vt:lpstr>
      <vt:lpstr>Office Theme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122</cp:revision>
  <dcterms:created xsi:type="dcterms:W3CDTF">2020-10-25T22:14:19Z</dcterms:created>
  <dcterms:modified xsi:type="dcterms:W3CDTF">2023-03-13T00:55:18Z</dcterms:modified>
</cp:coreProperties>
</file>