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3"/>
  </p:notesMasterIdLst>
  <p:sldIdLst>
    <p:sldId id="267" r:id="rId2"/>
    <p:sldId id="256" r:id="rId3"/>
    <p:sldId id="268" r:id="rId4"/>
    <p:sldId id="276" r:id="rId5"/>
    <p:sldId id="280" r:id="rId6"/>
    <p:sldId id="275" r:id="rId7"/>
    <p:sldId id="263" r:id="rId8"/>
    <p:sldId id="257" r:id="rId9"/>
    <p:sldId id="269" r:id="rId10"/>
    <p:sldId id="270" r:id="rId11"/>
    <p:sldId id="258" r:id="rId12"/>
    <p:sldId id="259" r:id="rId13"/>
    <p:sldId id="271" r:id="rId14"/>
    <p:sldId id="260" r:id="rId15"/>
    <p:sldId id="272" r:id="rId16"/>
    <p:sldId id="273" r:id="rId17"/>
    <p:sldId id="274" r:id="rId18"/>
    <p:sldId id="278" r:id="rId19"/>
    <p:sldId id="265" r:id="rId20"/>
    <p:sldId id="279" r:id="rId21"/>
    <p:sldId id="281" r:id="rId22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04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6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4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59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6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9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1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0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6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5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3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image" Target="../media/image1.wmf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13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D7837DF-ADC4-421E-9D6F-EB109CD2FF89}" type="slidenum">
              <a:rPr lang="en-US" altLang="en-US" sz="120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/>
              <a:t>1</a:t>
            </a:fld>
            <a:endParaRPr lang="en-US" altLang="en-US" sz="12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grpSp>
        <p:nvGrpSpPr>
          <p:cNvPr id="113667" name="Group 2"/>
          <p:cNvGrpSpPr>
            <a:grpSpLocks/>
          </p:cNvGrpSpPr>
          <p:nvPr/>
        </p:nvGrpSpPr>
        <p:grpSpPr bwMode="auto">
          <a:xfrm>
            <a:off x="2590800" y="1143000"/>
            <a:ext cx="6858000" cy="2667000"/>
            <a:chOff x="1008" y="912"/>
            <a:chExt cx="4128" cy="2160"/>
          </a:xfrm>
        </p:grpSpPr>
        <p:sp>
          <p:nvSpPr>
            <p:cNvPr id="113668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008" y="912"/>
              <a:ext cx="4080" cy="216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r>
                <a:rPr lang="en-US" sz="2400" b="1" kern="10" dirty="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 MỪNG QUÝ THẦY CÔ GIÁO</a:t>
              </a:r>
            </a:p>
          </p:txBody>
        </p:sp>
        <p:sp>
          <p:nvSpPr>
            <p:cNvPr id="113669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056" y="2064"/>
              <a:ext cx="4080" cy="4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400" b="1" kern="10" dirty="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DỰ GIỜ THĂM LỚP </a:t>
              </a:r>
              <a:r>
                <a:rPr lang="en-US" sz="2400" b="1" kern="10" dirty="0" smtClean="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b="1" kern="10" dirty="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4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13670" name="Object 5"/>
          <p:cNvGraphicFramePr>
            <a:graphicFrameLocks noChangeAspect="1"/>
          </p:cNvGraphicFramePr>
          <p:nvPr/>
        </p:nvGraphicFramePr>
        <p:xfrm>
          <a:off x="1371601" y="4953000"/>
          <a:ext cx="154622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Clip" r:id="rId3" imgW="3531960" imgH="4445640" progId="MS_ClipArt_Gallery.2">
                  <p:embed/>
                </p:oleObj>
              </mc:Choice>
              <mc:Fallback>
                <p:oleObj name="Clip" r:id="rId3" imgW="3531960" imgH="4445640" progId="MS_ClipArt_Gallery.2">
                  <p:embed/>
                  <p:pic>
                    <p:nvPicPr>
                      <p:cNvPr id="11367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1" y="4953000"/>
                        <a:ext cx="1546225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3671" name="Picture 6" descr="Vegitab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473" y="5470382"/>
            <a:ext cx="746760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367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825870"/>
              </p:ext>
            </p:extLst>
          </p:nvPr>
        </p:nvGraphicFramePr>
        <p:xfrm>
          <a:off x="66531" y="5040314"/>
          <a:ext cx="154622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Clip" r:id="rId6" imgW="3531960" imgH="4445640" progId="MS_ClipArt_Gallery.2">
                  <p:embed/>
                </p:oleObj>
              </mc:Choice>
              <mc:Fallback>
                <p:oleObj name="Clip" r:id="rId6" imgW="3531960" imgH="4445640" progId="MS_ClipArt_Gallery.2">
                  <p:embed/>
                  <p:pic>
                    <p:nvPicPr>
                      <p:cNvPr id="11367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31" y="5040314"/>
                        <a:ext cx="1546225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3673" name="Picture 8" descr="J012403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691813" y="-203199"/>
            <a:ext cx="1287463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4" name="Text Box 9"/>
          <p:cNvSpPr txBox="1">
            <a:spLocks noChangeArrowheads="1"/>
          </p:cNvSpPr>
          <p:nvPr/>
        </p:nvSpPr>
        <p:spPr bwMode="auto">
          <a:xfrm>
            <a:off x="2362200" y="76200"/>
            <a:ext cx="7772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rgbClr val="0000FF"/>
                </a:solidFill>
                <a:cs typeface="Arial" panose="020B0604020202020204" pitchFamily="34" charset="0"/>
              </a:rPr>
              <a:t>PHÒNG GIÁO DỤC ĐÀO TẠO HUYỆN PHÙ MỸ</a:t>
            </a:r>
            <a:endParaRPr lang="en-US" altLang="en-US" sz="20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13675" name="Picture 10" descr="Copy of Sach_l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96989"/>
            <a:ext cx="12192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6" name="WordArt 11"/>
          <p:cNvSpPr>
            <a:spLocks noChangeArrowheads="1" noChangeShapeType="1" noTextEdit="1"/>
          </p:cNvSpPr>
          <p:nvPr/>
        </p:nvSpPr>
        <p:spPr bwMode="auto">
          <a:xfrm>
            <a:off x="3049771" y="3565525"/>
            <a:ext cx="6321057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677" name="Text Box 12"/>
          <p:cNvSpPr txBox="1">
            <a:spLocks noChangeArrowheads="1"/>
          </p:cNvSpPr>
          <p:nvPr/>
        </p:nvSpPr>
        <p:spPr bwMode="auto">
          <a:xfrm>
            <a:off x="2590800" y="457200"/>
            <a:ext cx="7239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FF"/>
                </a:solidFill>
                <a:cs typeface="Arial" panose="020B0604020202020204" pitchFamily="34" charset="0"/>
              </a:rPr>
              <a:t>TRƯỜNG </a:t>
            </a:r>
            <a:r>
              <a:rPr lang="en-US" altLang="en-US" sz="20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TIỂU HỌC MỸ AN</a:t>
            </a:r>
            <a:endParaRPr lang="en-US" altLang="en-US" sz="20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13678" name="Picture 13" descr="J012403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9110"/>
            <a:ext cx="1287463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9" name="Text Box 14"/>
          <p:cNvSpPr txBox="1">
            <a:spLocks noChangeArrowheads="1"/>
          </p:cNvSpPr>
          <p:nvPr/>
        </p:nvSpPr>
        <p:spPr bwMode="auto">
          <a:xfrm>
            <a:off x="4343400" y="4403725"/>
            <a:ext cx="457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FF"/>
                </a:solidFill>
                <a:cs typeface="Arial" panose="020B0604020202020204" pitchFamily="34" charset="0"/>
              </a:rPr>
              <a:t>Giáo</a:t>
            </a:r>
            <a:r>
              <a:rPr lang="en-US" altLang="en-US" sz="20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cs typeface="Arial" panose="020B0604020202020204" pitchFamily="34" charset="0"/>
              </a:rPr>
              <a:t>viên</a:t>
            </a:r>
            <a:r>
              <a:rPr lang="en-US" altLang="en-US" sz="2000" b="1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000" b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Nguyễn</a:t>
            </a:r>
            <a:r>
              <a:rPr lang="en-US" altLang="en-US" sz="20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Thị</a:t>
            </a:r>
            <a:r>
              <a:rPr lang="en-US" altLang="en-US" sz="20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Thoa</a:t>
            </a:r>
            <a:endParaRPr lang="en-US" altLang="en-US" sz="20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9057" y="4803835"/>
            <a:ext cx="2822944" cy="199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4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89362" y="-1658618"/>
            <a:ext cx="5417128" cy="92054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47118" y="5652654"/>
            <a:ext cx="41617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Bộ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đội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biên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phòng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8965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0594" y="-800613"/>
            <a:ext cx="2819446" cy="4753182"/>
          </a:xfrm>
          <a:prstGeom prst="rect">
            <a:avLst/>
          </a:prstGeom>
        </p:spPr>
      </p:pic>
      <p:pic>
        <p:nvPicPr>
          <p:cNvPr id="3" name="Picture 2" descr="Đề xuất chính sách ưu đãi đối với Bộ đội Biên phò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236" y="404617"/>
            <a:ext cx="2749558" cy="2881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Bộ đội biên phòng Việt Nam – 61 năm xây dựng, chiến đấu và phát triển | Tạp  chí Quản lý nhà nước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669" y="282181"/>
            <a:ext cx="3685310" cy="26531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81694" y="3057810"/>
            <a:ext cx="41617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Bộ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đội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biên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phòng</a:t>
            </a:r>
            <a:endParaRPr lang="en-US" sz="4000" b="1" dirty="0"/>
          </a:p>
        </p:txBody>
      </p:sp>
      <p:pic>
        <p:nvPicPr>
          <p:cNvPr id="7" name="Picture 6" descr="Thông tin tổng quan về ngành Bộ đội Biên phòng - Ngành học đòi hỏi sự hy  sinh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11750"/>
          <a:stretch/>
        </p:blipFill>
        <p:spPr bwMode="auto">
          <a:xfrm>
            <a:off x="481694" y="3837805"/>
            <a:ext cx="4353542" cy="26738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Kỷ niệm 62 năm Ngày truyền thống Bộ đội Biên phòng (3/3/1959 – 3/3/2021) và  32 năm &quot;Ngày Biên phòng toàn dân&quot; (3/3/1989 – 3/3/2021): Lá chắn vững chắc  trên tuyến đầ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586" y="3663754"/>
            <a:ext cx="2850745" cy="276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Bộ đội biên phòng dựng lán trắng đêm canh giữ biên giới phòng dịch corona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681" y="3803216"/>
            <a:ext cx="3429635" cy="2419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1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0510" y="-1991122"/>
            <a:ext cx="5195456" cy="94547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76888" y="5613460"/>
            <a:ext cx="43332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Bộ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đội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quân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3392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9871" y="-464129"/>
            <a:ext cx="3283531" cy="4488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2835" y="3422073"/>
            <a:ext cx="43332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Bộ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đội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quân</a:t>
            </a:r>
            <a:endParaRPr lang="en-US" sz="4000" b="1" dirty="0"/>
          </a:p>
        </p:txBody>
      </p:sp>
      <p:sp>
        <p:nvSpPr>
          <p:cNvPr id="3" name="AutoShape 2" descr="Bộ đội Phòng không - Không quân với sự nghiệp bảo vệ Bầu trời Tổ quố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Cập nhật mức học phí của Học viện Phòng không-Không quâ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236" y="290947"/>
            <a:ext cx="5818909" cy="313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Bộ trưởng Quốc phòng: 'Huy động trực thăng cứu trợ người dân' - VnExpres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236" y="3726873"/>
            <a:ext cx="5818909" cy="277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VTV công chiếu bộ phim về chiến sỹ phi công dịp Tết Nguyên đán | Điểm  Nhạc-Phim-Sách | Vietnam+ (VietnamPlus)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92" y="4129959"/>
            <a:ext cx="3710853" cy="2367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38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2665" y="-2204260"/>
            <a:ext cx="4668982" cy="9603976"/>
          </a:xfrm>
        </p:spPr>
      </p:pic>
      <p:sp>
        <p:nvSpPr>
          <p:cNvPr id="2" name="Rectangle 1"/>
          <p:cNvSpPr/>
          <p:nvPr/>
        </p:nvSpPr>
        <p:spPr>
          <a:xfrm>
            <a:off x="5345531" y="5308661"/>
            <a:ext cx="3392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Bộ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đội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bộ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binh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2742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9069" y="587546"/>
            <a:ext cx="4668982" cy="4020363"/>
          </a:xfrm>
        </p:spPr>
      </p:pic>
      <p:sp>
        <p:nvSpPr>
          <p:cNvPr id="2" name="Rectangle 1"/>
          <p:cNvSpPr/>
          <p:nvPr/>
        </p:nvSpPr>
        <p:spPr>
          <a:xfrm>
            <a:off x="489284" y="5322515"/>
            <a:ext cx="3392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Bộ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đội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bộ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binh</a:t>
            </a:r>
            <a:endParaRPr lang="en-US" sz="4000" b="1" dirty="0"/>
          </a:p>
        </p:txBody>
      </p:sp>
      <p:pic>
        <p:nvPicPr>
          <p:cNvPr id="5" name="Picture 4" descr="Lính Bộ binh ngoài thao trườ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719" y="484909"/>
            <a:ext cx="3364851" cy="2925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Quân khu 7 phát động thi đua đặc biệt “Chống dịch, cứu dân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617" y="484909"/>
            <a:ext cx="3581401" cy="554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ản lĩnh Bộ đội Cụ Hồ nơi tuyến đầu chống dị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30" y="3629891"/>
            <a:ext cx="3558741" cy="269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3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7818" y="1664181"/>
            <a:ext cx="8132618" cy="232429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?</a:t>
            </a: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gác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?</a:t>
            </a:r>
            <a:endParaRPr lang="en-US" sz="2800" dirty="0"/>
          </a:p>
        </p:txBody>
      </p:sp>
      <p:sp>
        <p:nvSpPr>
          <p:cNvPr id="9" name="文本框 5"/>
          <p:cNvSpPr txBox="1"/>
          <p:nvPr/>
        </p:nvSpPr>
        <p:spPr>
          <a:xfrm>
            <a:off x="2923308" y="0"/>
            <a:ext cx="6830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01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12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 YÊU CHÚ BỘ ĐỘI</a:t>
            </a:r>
          </a:p>
        </p:txBody>
      </p:sp>
      <p:pic>
        <p:nvPicPr>
          <p:cNvPr id="10" name="Picture 9" descr="Góc nhìn của báo chí nước ngoài với kinh tế Việt Nam | Tạp chí Kiến trúc  Việt Na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48" y="1097077"/>
            <a:ext cx="3183516" cy="17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ình ảnh hình vẽ anh bộ đội, chú bộ đội đẹp | VFO.V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48" y="2978331"/>
            <a:ext cx="3183516" cy="1597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Rau xanh trên đảo đá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48" y="4742028"/>
            <a:ext cx="3183515" cy="189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Cập nhật cứu hộ tại Trà Leng: 500 chiến sĩ quân đội đã vào hiện trườ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18" y="4267659"/>
            <a:ext cx="4627418" cy="236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7818" y="4113165"/>
            <a:ext cx="3252788" cy="267765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gìn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canh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biên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cương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xôi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850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5" name="Cloud Callout 4"/>
          <p:cNvSpPr/>
          <p:nvPr/>
        </p:nvSpPr>
        <p:spPr>
          <a:xfrm>
            <a:off x="1384663" y="695459"/>
            <a:ext cx="8935607" cy="342578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4" y="2161309"/>
            <a:ext cx="10210800" cy="4488871"/>
          </a:xfrm>
        </p:spPr>
      </p:pic>
      <p:sp>
        <p:nvSpPr>
          <p:cNvPr id="3" name="文本框 5"/>
          <p:cNvSpPr txBox="1"/>
          <p:nvPr/>
        </p:nvSpPr>
        <p:spPr>
          <a:xfrm>
            <a:off x="2923308" y="0"/>
            <a:ext cx="6830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01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12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 YÊU CHÚ BỘ ĐỘI</a:t>
            </a:r>
          </a:p>
        </p:txBody>
      </p:sp>
    </p:spTree>
    <p:extLst>
      <p:ext uri="{BB962C8B-B14F-4D97-AF65-F5344CB8AC3E}">
        <p14:creationId xmlns:p14="http://schemas.microsoft.com/office/powerpoint/2010/main" val="363270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1634837"/>
            <a:ext cx="11776363" cy="2798618"/>
          </a:xfrm>
        </p:spPr>
      </p:pic>
      <p:sp>
        <p:nvSpPr>
          <p:cNvPr id="3" name="文本框 5"/>
          <p:cNvSpPr txBox="1"/>
          <p:nvPr/>
        </p:nvSpPr>
        <p:spPr>
          <a:xfrm>
            <a:off x="2923308" y="0"/>
            <a:ext cx="6830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01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12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 YÊU CHÚ BỘ ĐỘI</a:t>
            </a:r>
          </a:p>
        </p:txBody>
      </p:sp>
      <p:sp>
        <p:nvSpPr>
          <p:cNvPr id="2" name="Rectangle 1"/>
          <p:cNvSpPr/>
          <p:nvPr/>
        </p:nvSpPr>
        <p:spPr>
          <a:xfrm>
            <a:off x="1841864" y="5062120"/>
            <a:ext cx="9431382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ngũ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hằng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ngũ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giỏi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xuyên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332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01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12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408708" y="1177635"/>
            <a:ext cx="5029200" cy="126076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Sỉ Bộ Quần Áo Bộ Đội Trẻ Em Sai 8-25 Kg Tặng Kèm Nón Bèo | Shopee Việt N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83" y="3395888"/>
            <a:ext cx="2300030" cy="202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ình ảnh dụng cụ nghề bộ đội -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38" b="51020"/>
          <a:stretch/>
        </p:blipFill>
        <p:spPr bwMode="auto">
          <a:xfrm>
            <a:off x="9945398" y="1459115"/>
            <a:ext cx="1057275" cy="16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ình ảnh dụng cụ nghề bộ đội -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5" t="51020" r="36028"/>
          <a:stretch/>
        </p:blipFill>
        <p:spPr bwMode="auto">
          <a:xfrm>
            <a:off x="7420460" y="4112631"/>
            <a:ext cx="1552575" cy="20296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6" name="Picture 4" descr="NÓN LÁ QUẾ MINH, QUẾ SƠN ĐẬM TÌNH QUÊ HƯƠ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576" y="2438399"/>
            <a:ext cx="2041021" cy="179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99 mẫu Áo Dài Nam Khăn Đóng mới nhất năm 202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22904" r="21486" b="507"/>
          <a:stretch/>
        </p:blipFill>
        <p:spPr bwMode="auto">
          <a:xfrm>
            <a:off x="9828282" y="3622962"/>
            <a:ext cx="1593811" cy="25193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8" name="Picture 6" descr="Bộ đồ quần áo công an trẻ em cảnh sát giao thông kèm mũ cho bé từ 2-6 tuổi  | Lazada.v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03" y="1632298"/>
            <a:ext cx="1767432" cy="173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iày Sneaker Nữ Phối Lưới X636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15502" r="4499" b="23499"/>
          <a:stretch/>
        </p:blipFill>
        <p:spPr bwMode="auto">
          <a:xfrm>
            <a:off x="4468993" y="4882642"/>
            <a:ext cx="2319715" cy="1512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598433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0"/>
            <a:ext cx="12231331" cy="68432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038" y="685800"/>
            <a:ext cx="5137884" cy="38608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29734" y="4787574"/>
            <a:ext cx="4215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CHIA SẺ 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background-11"/>
          <p:cNvPicPr>
            <a:picLocks noChangeAspect="1" noChangeArrowheads="1"/>
          </p:cNvPicPr>
          <p:nvPr/>
        </p:nvPicPr>
        <p:blipFill>
          <a:blip r:embed="rId3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WordArt 2"/>
          <p:cNvSpPr>
            <a:spLocks noChangeArrowheads="1" noChangeShapeType="1" noTextEdit="1"/>
          </p:cNvSpPr>
          <p:nvPr/>
        </p:nvSpPr>
        <p:spPr bwMode="auto">
          <a:xfrm rot="-259234">
            <a:off x="2579688" y="2590802"/>
            <a:ext cx="6742112" cy="26336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HOC TỐT</a:t>
            </a:r>
          </a:p>
        </p:txBody>
      </p:sp>
      <p:pic>
        <p:nvPicPr>
          <p:cNvPr id="17411" name="Picture 3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1828800"/>
            <a:ext cx="21304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143001"/>
            <a:ext cx="1738312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FIREWRK8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2" y="1676402"/>
            <a:ext cx="13382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FIREWRK8"/>
          <p:cNvPicPr>
            <a:picLocks noChangeAspect="1" noChangeArrowheads="1"/>
          </p:cNvPicPr>
          <p:nvPr/>
        </p:nvPicPr>
        <p:blipFill>
          <a:blip r:embed="rId4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5048249"/>
            <a:ext cx="1239839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FIREWRK8"/>
          <p:cNvPicPr>
            <a:picLocks noChangeAspect="1" noChangeArrowheads="1"/>
          </p:cNvPicPr>
          <p:nvPr/>
        </p:nvPicPr>
        <p:blipFill>
          <a:blip r:embed="rId4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5741989"/>
            <a:ext cx="839788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FIREWRK8"/>
          <p:cNvPicPr>
            <a:picLocks noChangeAspect="1" noChangeArrowheads="1"/>
          </p:cNvPicPr>
          <p:nvPr/>
        </p:nvPicPr>
        <p:blipFill>
          <a:blip r:embed="rId4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6096000"/>
            <a:ext cx="763588" cy="66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2286000" cy="20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4" descr="b36"/>
          <p:cNvPicPr>
            <a:picLocks noChangeAspect="1" noChangeArrowheads="1" noCrop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6" y="4429125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7" descr="flower[1][1][1]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29400"/>
            <a:ext cx="1205701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741017"/>
      </p:ext>
    </p:extLst>
  </p:cSld>
  <p:clrMapOvr>
    <a:masterClrMapping/>
  </p:clrMapOvr>
  <p:transition spd="slow"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8822" y="-1291432"/>
            <a:ext cx="4267200" cy="11449774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01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12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23307" y="1103761"/>
            <a:ext cx="6830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 YÊU CHÚ BỘ ĐỘI </a:t>
            </a:r>
          </a:p>
        </p:txBody>
      </p:sp>
    </p:spTree>
    <p:extLst>
      <p:ext uri="{BB962C8B-B14F-4D97-AF65-F5344CB8AC3E}">
        <p14:creationId xmlns:p14="http://schemas.microsoft.com/office/powerpoint/2010/main" val="219308729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01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12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23307" y="972253"/>
            <a:ext cx="6830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 YÊU CHÚ BỘ ĐỘI </a:t>
            </a:r>
          </a:p>
        </p:txBody>
      </p:sp>
      <p:sp>
        <p:nvSpPr>
          <p:cNvPr id="3" name="Rectangle 2"/>
          <p:cNvSpPr/>
          <p:nvPr/>
        </p:nvSpPr>
        <p:spPr>
          <a:xfrm>
            <a:off x="678868" y="2127225"/>
            <a:ext cx="10127673" cy="519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Các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5127" y="5216731"/>
            <a:ext cx="10127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?</a:t>
            </a:r>
            <a:endParaRPr lang="en-US" sz="2800" dirty="0"/>
          </a:p>
        </p:txBody>
      </p:sp>
      <p:pic>
        <p:nvPicPr>
          <p:cNvPr id="8" name="Picture 7" descr="Thông tin tổng quan về ngành Bộ đội Biên phòng - Ngành học đòi hỏi sự hy  sinh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11750"/>
          <a:stretch/>
        </p:blipFill>
        <p:spPr bwMode="auto">
          <a:xfrm>
            <a:off x="1108363" y="2690394"/>
            <a:ext cx="3358857" cy="2374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Kỷ niệm 55 năm Ngày truyền thống đánh thắng trận đầu của Hải quân nhân dân  Việt Nam, ngày 2 và 5/8 (1964 - 2019): Xây dựng lực lượng Hải quân các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96" y="2690394"/>
            <a:ext cx="3078312" cy="237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55 Hình Ảnh Bộ Đội Đẹp, Anh Dũng, Niềm Tự Hào Việt Na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632" y="2668591"/>
            <a:ext cx="3236768" cy="23962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lowchart: Punched Tape 1"/>
          <p:cNvSpPr/>
          <p:nvPr/>
        </p:nvSpPr>
        <p:spPr>
          <a:xfrm>
            <a:off x="374070" y="567238"/>
            <a:ext cx="3020293" cy="1421103"/>
          </a:xfrm>
          <a:prstGeom prst="flowChartPunchedTape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6300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  <p:bldP spid="7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7" y="4136459"/>
            <a:ext cx="2472743" cy="231175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64127" y="216307"/>
            <a:ext cx="8735291" cy="3673699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áu Thương Chú Bộ Đội - V.A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4380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01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12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23307" y="1103761"/>
            <a:ext cx="6830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 YÊU CHÚ BỘ ĐỘI </a:t>
            </a:r>
          </a:p>
        </p:txBody>
      </p:sp>
      <p:sp>
        <p:nvSpPr>
          <p:cNvPr id="2" name="Rectangle 1"/>
          <p:cNvSpPr/>
          <p:nvPr/>
        </p:nvSpPr>
        <p:spPr>
          <a:xfrm>
            <a:off x="665018" y="2230339"/>
            <a:ext cx="11111346" cy="21212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- Có nhiều bài hát được sáng </a:t>
            </a:r>
            <a:r>
              <a:rPr lang="vi-VN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về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bộ đội để ghi nhớ công ơn của các chiến sĩ trong giữ gìn và bảo vệ Tổ quốc.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- Để thể hiện tình yêu của các em với các chiến sĩ bộ đội, em có thể luyện tập để thuộc bài hát về bộ đội.</a:t>
            </a:r>
            <a:endParaRPr lang="en-US" sz="3200" dirty="0"/>
          </a:p>
        </p:txBody>
      </p:sp>
      <p:pic>
        <p:nvPicPr>
          <p:cNvPr id="12290" name="Picture 2" descr="Tổng hợp 100+ hình ảnh chú bộ đội đẹp nhất 20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05"/>
          <a:stretch/>
        </p:blipFill>
        <p:spPr bwMode="auto">
          <a:xfrm>
            <a:off x="9299575" y="4765963"/>
            <a:ext cx="2795443" cy="19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51682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1567542"/>
            <a:ext cx="11069782" cy="5290457"/>
          </a:xfrm>
          <a:prstGeom prst="rect">
            <a:avLst/>
          </a:prstGeom>
        </p:spPr>
      </p:pic>
      <p:sp>
        <p:nvSpPr>
          <p:cNvPr id="3" name="文本框 5"/>
          <p:cNvSpPr txBox="1"/>
          <p:nvPr/>
        </p:nvSpPr>
        <p:spPr>
          <a:xfrm>
            <a:off x="2923308" y="0"/>
            <a:ext cx="683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01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12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28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5"/>
          <p:cNvSpPr txBox="1"/>
          <p:nvPr/>
        </p:nvSpPr>
        <p:spPr>
          <a:xfrm>
            <a:off x="2923307" y="1103761"/>
            <a:ext cx="6830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 YÊU CHÚ BỘ ĐỘI </a:t>
            </a:r>
          </a:p>
        </p:txBody>
      </p:sp>
    </p:spTree>
    <p:extLst>
      <p:ext uri="{BB962C8B-B14F-4D97-AF65-F5344CB8AC3E}">
        <p14:creationId xmlns:p14="http://schemas.microsoft.com/office/powerpoint/2010/main" val="29296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14" y="138545"/>
            <a:ext cx="9199587" cy="5403273"/>
          </a:xfrm>
        </p:spPr>
      </p:pic>
      <p:sp>
        <p:nvSpPr>
          <p:cNvPr id="2" name="Rectangle 1"/>
          <p:cNvSpPr/>
          <p:nvPr/>
        </p:nvSpPr>
        <p:spPr>
          <a:xfrm>
            <a:off x="4061906" y="5652655"/>
            <a:ext cx="3810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Bộ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đội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hải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quân</a:t>
            </a:r>
            <a:r>
              <a:rPr lang="en-US" sz="40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0952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166255"/>
            <a:ext cx="5278582" cy="2272146"/>
          </a:xfrm>
        </p:spPr>
      </p:pic>
      <p:pic>
        <p:nvPicPr>
          <p:cNvPr id="4100" name="Picture 4" descr="55 Hình Ảnh Bộ Đội Đẹp, Anh Dũng, Niềm Tự Hào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47" y="166254"/>
            <a:ext cx="5929744" cy="326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ăng gia ở đảo Núi Le - Báo Hải Quân Việt Na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2" y="3574473"/>
            <a:ext cx="3892143" cy="304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ải quân Việt Nam trong chiến thắng mùa Xuân năm 197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5" y="3747655"/>
            <a:ext cx="4530436" cy="2874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Xem ngay: Điểm qua 15 cho thuê trang phục hải quân hot nhất hiện nay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52" y="3747655"/>
            <a:ext cx="2910205" cy="28748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025235" y="2565903"/>
            <a:ext cx="3810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Bộ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đội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hải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quân</a:t>
            </a:r>
            <a:r>
              <a:rPr lang="en-US" sz="40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9941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</TotalTime>
  <Words>463</Words>
  <Application>Microsoft Office PowerPoint</Application>
  <PresentationFormat>Custom</PresentationFormat>
  <Paragraphs>55</Paragraphs>
  <Slides>21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ADMIN</cp:lastModifiedBy>
  <cp:revision>67</cp:revision>
  <dcterms:created xsi:type="dcterms:W3CDTF">2020-11-18T09:33:34Z</dcterms:created>
  <dcterms:modified xsi:type="dcterms:W3CDTF">2024-06-08T00:38:01Z</dcterms:modified>
</cp:coreProperties>
</file>