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6" r:id="rId4"/>
    <p:sldId id="281" r:id="rId5"/>
    <p:sldId id="258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64" autoAdjust="0"/>
  </p:normalViewPr>
  <p:slideViewPr>
    <p:cSldViewPr>
      <p:cViewPr>
        <p:scale>
          <a:sx n="70" d="100"/>
          <a:sy n="70" d="100"/>
        </p:scale>
        <p:origin x="-414" y="-60"/>
      </p:cViewPr>
      <p:guideLst>
        <p:guide orient="horz" pos="2880"/>
        <p:guide pos="51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75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MỸ AN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83: LUYỆN TẬP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3410990" y="1066800"/>
            <a:ext cx="9100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VƯỢT QUA THỬ THÁCH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31295" cy="930735"/>
            <a:chOff x="4539228" y="172432"/>
            <a:chExt cx="5339654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39654" cy="930735"/>
              <a:chOff x="4539228" y="172432"/>
              <a:chExt cx="5339654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396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sáu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15 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03 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87412" y="285997"/>
            <a:ext cx="5492209" cy="933203"/>
            <a:chOff x="4539226" y="1068029"/>
            <a:chExt cx="5399539" cy="933203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6" y="1068029"/>
              <a:ext cx="5399539" cy="913289"/>
              <a:chOff x="4539226" y="1068029"/>
              <a:chExt cx="5399539" cy="91328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6" y="1068029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sáu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15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03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13636" y="1519653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6830897" y="2001232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684511" y="2286362"/>
            <a:ext cx="1996146" cy="677108"/>
            <a:chOff x="1470819" y="1947446"/>
            <a:chExt cx="1996146" cy="677108"/>
          </a:xfrm>
        </p:grpSpPr>
        <p:grpSp>
          <p:nvGrpSpPr>
            <p:cNvPr id="24" name="Group 23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118519" y="1947446"/>
              <a:ext cx="134844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042341" y="3214817"/>
            <a:ext cx="2093806" cy="1323439"/>
            <a:chOff x="7029706" y="4547502"/>
            <a:chExt cx="2093806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7414055" y="4547502"/>
              <a:ext cx="154713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4 234</a:t>
              </a:r>
            </a:p>
            <a:p>
              <a:pPr algn="r"/>
              <a:endParaRPr lang="en-US" sz="4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29706" y="4879302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087412" y="3179571"/>
            <a:ext cx="2017052" cy="1196481"/>
            <a:chOff x="7106460" y="4585333"/>
            <a:chExt cx="2017052" cy="1196481"/>
          </a:xfrm>
        </p:grpSpPr>
        <p:sp>
          <p:nvSpPr>
            <p:cNvPr id="36" name="TextBox 35"/>
            <p:cNvSpPr txBox="1"/>
            <p:nvPr/>
          </p:nvSpPr>
          <p:spPr>
            <a:xfrm>
              <a:off x="7442024" y="4585333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3 192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7891793" y="3126877"/>
            <a:ext cx="2017052" cy="1196481"/>
            <a:chOff x="7106460" y="4585333"/>
            <a:chExt cx="2017052" cy="1196481"/>
          </a:xfrm>
        </p:grpSpPr>
        <p:sp>
          <p:nvSpPr>
            <p:cNvPr id="41" name="TextBox 40"/>
            <p:cNvSpPr txBox="1"/>
            <p:nvPr/>
          </p:nvSpPr>
          <p:spPr>
            <a:xfrm>
              <a:off x="7442024" y="4585333"/>
              <a:ext cx="15834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21 219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0917998" y="3074273"/>
            <a:ext cx="2424778" cy="1196481"/>
            <a:chOff x="7106460" y="4585333"/>
            <a:chExt cx="2424778" cy="1196481"/>
          </a:xfrm>
        </p:grpSpPr>
        <p:sp>
          <p:nvSpPr>
            <p:cNvPr id="46" name="TextBox 45"/>
            <p:cNvSpPr txBox="1"/>
            <p:nvPr/>
          </p:nvSpPr>
          <p:spPr>
            <a:xfrm>
              <a:off x="7442024" y="4585333"/>
              <a:ext cx="1893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11 081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435826" y="5073928"/>
              <a:ext cx="1899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  6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7506235" y="5729122"/>
              <a:ext cx="2025003" cy="180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11097711" y="4370870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111565" y="4397172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1740" y="4468735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54800" y="4446299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20948" y="4429114"/>
            <a:ext cx="20574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84 876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917998" y="4370449"/>
            <a:ext cx="243124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 66 486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68067" y="4446299"/>
            <a:ext cx="202909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 9 576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655469" y="4431914"/>
            <a:ext cx="24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00109" y="4439376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04306" y="4439877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41962" y="4444503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3303625" y="1533023"/>
            <a:ext cx="938159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83: LUYỆN TẬP - T1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787303" y="5809235"/>
            <a:ext cx="2299509" cy="1231638"/>
            <a:chOff x="7102558" y="4550176"/>
            <a:chExt cx="2299509" cy="1231638"/>
          </a:xfrm>
        </p:grpSpPr>
        <p:sp>
          <p:nvSpPr>
            <p:cNvPr id="62" name="TextBox 61"/>
            <p:cNvSpPr txBox="1"/>
            <p:nvPr/>
          </p:nvSpPr>
          <p:spPr>
            <a:xfrm>
              <a:off x="7587065" y="4550176"/>
              <a:ext cx="15726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825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435826" y="5073928"/>
              <a:ext cx="17238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102558" y="4666629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7377064" y="5728929"/>
              <a:ext cx="2025003" cy="180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5154357" y="5809235"/>
            <a:ext cx="2112551" cy="1196481"/>
            <a:chOff x="7361739" y="4585333"/>
            <a:chExt cx="2169499" cy="1196481"/>
          </a:xfrm>
        </p:grpSpPr>
        <p:sp>
          <p:nvSpPr>
            <p:cNvPr id="67" name="TextBox 66"/>
            <p:cNvSpPr txBox="1"/>
            <p:nvPr/>
          </p:nvSpPr>
          <p:spPr>
            <a:xfrm>
              <a:off x="7856134" y="4585333"/>
              <a:ext cx="1479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2 418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435826" y="5073928"/>
              <a:ext cx="1899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  4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361739" y="4829343"/>
              <a:ext cx="4203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7506235" y="5729122"/>
              <a:ext cx="2025003" cy="180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8027642" y="5775925"/>
            <a:ext cx="2424778" cy="1196481"/>
            <a:chOff x="7106460" y="4585333"/>
            <a:chExt cx="2424778" cy="1196481"/>
          </a:xfrm>
        </p:grpSpPr>
        <p:sp>
          <p:nvSpPr>
            <p:cNvPr id="72" name="TextBox 71"/>
            <p:cNvSpPr txBox="1"/>
            <p:nvPr/>
          </p:nvSpPr>
          <p:spPr>
            <a:xfrm>
              <a:off x="7442024" y="4585333"/>
              <a:ext cx="1893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11 405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435826" y="5073928"/>
              <a:ext cx="1899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  7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506235" y="5729122"/>
              <a:ext cx="2025003" cy="180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1317773" y="5812578"/>
            <a:ext cx="2424778" cy="1196481"/>
            <a:chOff x="7106460" y="4585333"/>
            <a:chExt cx="2424778" cy="1196481"/>
          </a:xfrm>
        </p:grpSpPr>
        <p:sp>
          <p:nvSpPr>
            <p:cNvPr id="77" name="TextBox 76"/>
            <p:cNvSpPr txBox="1"/>
            <p:nvPr/>
          </p:nvSpPr>
          <p:spPr>
            <a:xfrm>
              <a:off x="7442024" y="4585333"/>
              <a:ext cx="1893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12 091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435826" y="5073928"/>
              <a:ext cx="1899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  8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7506235" y="5729122"/>
              <a:ext cx="2025003" cy="180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6" name="Rectangle 85"/>
          <p:cNvSpPr/>
          <p:nvPr/>
        </p:nvSpPr>
        <p:spPr>
          <a:xfrm>
            <a:off x="5241740" y="7186683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87" name="Rectangle 86"/>
          <p:cNvSpPr/>
          <p:nvPr/>
        </p:nvSpPr>
        <p:spPr>
          <a:xfrm>
            <a:off x="8395020" y="7122736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1742521" y="7140162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977734" y="7229026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977734" y="7172122"/>
            <a:ext cx="212314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  2 475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1556124" y="7150037"/>
            <a:ext cx="243124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 96 728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248621" y="7137102"/>
            <a:ext cx="243124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 79 835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268067" y="7162953"/>
            <a:ext cx="206579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 9 672</a:t>
            </a:r>
          </a:p>
        </p:txBody>
      </p:sp>
    </p:spTree>
    <p:extLst>
      <p:ext uri="{BB962C8B-B14F-4D97-AF65-F5344CB8AC3E}">
        <p14:creationId xmlns:p14="http://schemas.microsoft.com/office/powerpoint/2010/main" val="39561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3" grpId="1" animBg="1"/>
      <p:bldP spid="2" grpId="0" animBg="1"/>
      <p:bldP spid="54" grpId="0" animBg="1"/>
      <p:bldP spid="55" grpId="0" animBg="1"/>
      <p:bldP spid="57" grpId="0"/>
      <p:bldP spid="58" grpId="0"/>
      <p:bldP spid="59" grpId="0"/>
      <p:bldP spid="60" grpId="0"/>
      <p:bldP spid="91" grpId="0" animBg="1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sáu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15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03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392695" y="898134"/>
            <a:ext cx="954622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83: LUYỆN TẬP - T1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63024" b="63065"/>
          <a:stretch/>
        </p:blipFill>
        <p:spPr bwMode="auto">
          <a:xfrm>
            <a:off x="1145633" y="1247505"/>
            <a:ext cx="3349817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36899" y="2064728"/>
            <a:ext cx="225855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3 412 x 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97523" y="3519666"/>
            <a:ext cx="1910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       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97523" y="3217378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x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307324" y="4160323"/>
            <a:ext cx="1164475" cy="174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78703" y="1985088"/>
            <a:ext cx="206189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2 123 x 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07582" y="2974420"/>
            <a:ext cx="1912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  3 412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324366" y="2021192"/>
            <a:ext cx="220533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1 408x 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73021" y="5294250"/>
            <a:ext cx="244164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12 331 x 3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866519" y="2892891"/>
            <a:ext cx="2027411" cy="1208329"/>
            <a:chOff x="7362739" y="4573485"/>
            <a:chExt cx="2027411" cy="1208329"/>
          </a:xfrm>
        </p:grpSpPr>
        <p:sp>
          <p:nvSpPr>
            <p:cNvPr id="45" name="TextBox 44"/>
            <p:cNvSpPr txBox="1"/>
            <p:nvPr/>
          </p:nvSpPr>
          <p:spPr>
            <a:xfrm>
              <a:off x="7628430" y="4573485"/>
              <a:ext cx="1542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2 123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95511" y="5073928"/>
              <a:ext cx="16946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       4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62739" y="4784971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7506235" y="5729119"/>
              <a:ext cx="1426715" cy="27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6758376" y="4048525"/>
            <a:ext cx="168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  8 492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1537252" y="2861613"/>
            <a:ext cx="1992447" cy="1226345"/>
            <a:chOff x="7100049" y="4555469"/>
            <a:chExt cx="1992447" cy="1226345"/>
          </a:xfrm>
        </p:grpSpPr>
        <p:sp>
          <p:nvSpPr>
            <p:cNvPr id="51" name="TextBox 50"/>
            <p:cNvSpPr txBox="1"/>
            <p:nvPr/>
          </p:nvSpPr>
          <p:spPr>
            <a:xfrm>
              <a:off x="7378601" y="455546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1 408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435825" y="5073928"/>
              <a:ext cx="16267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6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00049" y="4804624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7506235" y="5708452"/>
              <a:ext cx="1429025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1839384" y="4062033"/>
            <a:ext cx="163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8 448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033399" y="7221831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36 993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366927" y="6017697"/>
            <a:ext cx="2341115" cy="1246496"/>
            <a:chOff x="7106460" y="4535318"/>
            <a:chExt cx="2341115" cy="1246496"/>
          </a:xfrm>
        </p:grpSpPr>
        <p:sp>
          <p:nvSpPr>
            <p:cNvPr id="57" name="TextBox 56"/>
            <p:cNvSpPr txBox="1"/>
            <p:nvPr/>
          </p:nvSpPr>
          <p:spPr>
            <a:xfrm>
              <a:off x="7453664" y="453531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12 331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435825" y="507392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506235" y="5729119"/>
              <a:ext cx="1941340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3502257" y="4118573"/>
            <a:ext cx="325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752782" y="412030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27447" y="413433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7972" y="2047606"/>
            <a:ext cx="92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3997" y="5294250"/>
            <a:ext cx="98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02549" y="5232695"/>
            <a:ext cx="244164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23 714 x 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427294" y="5228256"/>
            <a:ext cx="244164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10 611 x 9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6756869" y="5951938"/>
            <a:ext cx="2341115" cy="1246496"/>
            <a:chOff x="7106460" y="4535318"/>
            <a:chExt cx="2341115" cy="1246496"/>
          </a:xfrm>
        </p:grpSpPr>
        <p:sp>
          <p:nvSpPr>
            <p:cNvPr id="66" name="TextBox 65"/>
            <p:cNvSpPr txBox="1"/>
            <p:nvPr/>
          </p:nvSpPr>
          <p:spPr>
            <a:xfrm>
              <a:off x="7453664" y="453531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23 714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35825" y="507392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7506235" y="5729119"/>
              <a:ext cx="1941340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11487391" y="5911048"/>
            <a:ext cx="2341115" cy="1246496"/>
            <a:chOff x="7106460" y="4535318"/>
            <a:chExt cx="2341115" cy="1246496"/>
          </a:xfrm>
        </p:grpSpPr>
        <p:sp>
          <p:nvSpPr>
            <p:cNvPr id="71" name="TextBox 70"/>
            <p:cNvSpPr txBox="1"/>
            <p:nvPr/>
          </p:nvSpPr>
          <p:spPr>
            <a:xfrm>
              <a:off x="7453664" y="453531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10 611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435825" y="507392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9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7506235" y="5729119"/>
              <a:ext cx="1941340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6502549" y="722762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47 428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209773" y="7114687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95 499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93213" y="4109177"/>
            <a:ext cx="325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5992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/>
      <p:bldP spid="31" grpId="0"/>
      <p:bldP spid="32" grpId="0" animBg="1"/>
      <p:bldP spid="33" grpId="0"/>
      <p:bldP spid="34" grpId="0" animBg="1"/>
      <p:bldP spid="42" grpId="0" animBg="1"/>
      <p:bldP spid="49" grpId="0"/>
      <p:bldP spid="55" grpId="0"/>
      <p:bldP spid="80" grpId="0"/>
      <p:bldP spid="62" grpId="0"/>
      <p:bldP spid="63" grpId="0"/>
      <p:bldP spid="64" grpId="0"/>
      <p:bldP spid="9" grpId="0"/>
      <p:bldP spid="11" grpId="0"/>
      <p:bldP spid="41" grpId="0" animBg="1"/>
      <p:bldP spid="43" grpId="0" animBg="1"/>
      <p:bldP spid="75" grpId="0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312673" cy="930735"/>
            <a:chOff x="4539228" y="172432"/>
            <a:chExt cx="5223033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223033" cy="930735"/>
              <a:chOff x="4539228" y="172432"/>
              <a:chExt cx="5223033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2230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Sáu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15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911600" y="898134"/>
            <a:ext cx="841090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83: LUYỆN TẬP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18519" y="1474112"/>
            <a:ext cx="3309006" cy="677108"/>
            <a:chOff x="1470819" y="1947446"/>
            <a:chExt cx="3309006" cy="677108"/>
          </a:xfrm>
        </p:grpSpPr>
        <p:grpSp>
          <p:nvGrpSpPr>
            <p:cNvPr id="14" name="Group 13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118519" y="1947446"/>
              <a:ext cx="266130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2855" t="61995" r="22068" b="30261"/>
          <a:stretch/>
        </p:blipFill>
        <p:spPr>
          <a:xfrm>
            <a:off x="9316416" y="1317645"/>
            <a:ext cx="4433422" cy="28673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66000" t="63283" r="29063" b="30182"/>
          <a:stretch/>
        </p:blipFill>
        <p:spPr>
          <a:xfrm>
            <a:off x="861323" y="2079366"/>
            <a:ext cx="4343400" cy="2438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42319" y="2643265"/>
            <a:ext cx="2362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     </a:t>
            </a:r>
            <a:r>
              <a:rPr lang="en-US" sz="3200" b="1" dirty="0"/>
              <a:t>8 000 x 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85960" y="3339948"/>
            <a:ext cx="22860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     </a:t>
            </a:r>
            <a:r>
              <a:rPr lang="en-US" sz="3200" b="1" dirty="0"/>
              <a:t>7 x 9 000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407655" y="2350877"/>
            <a:ext cx="270227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     </a:t>
            </a:r>
            <a:r>
              <a:rPr lang="en-US" sz="3200" b="1" dirty="0"/>
              <a:t>14 000 x 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85414" y="3006178"/>
            <a:ext cx="262768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      </a:t>
            </a:r>
            <a:r>
              <a:rPr lang="en-US" sz="3200" b="1" dirty="0"/>
              <a:t>3 x 29 000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7449" y="4667859"/>
            <a:ext cx="244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52916" y="4670493"/>
            <a:ext cx="2480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48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3471" y="4649828"/>
            <a:ext cx="1657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2319" y="4052630"/>
            <a:ext cx="267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8 000 x 6 = 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92640" y="527171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8 000 x 6 = 48 000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18519" y="6043084"/>
            <a:ext cx="267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9 000 = 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08404" y="6531348"/>
            <a:ext cx="579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7 x 9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x 9 000 = 63 000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29119" y="3897088"/>
            <a:ext cx="30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14 000 x 4 = 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43363" y="4638333"/>
            <a:ext cx="579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 = 56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14000 x 4 = 56 000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072937" y="5968839"/>
            <a:ext cx="2932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29 000 = 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643213" y="6615170"/>
            <a:ext cx="579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 x 29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87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x 4 000 = 87 000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10" grpId="0"/>
      <p:bldP spid="11" grpId="0"/>
      <p:bldP spid="27" grpId="0"/>
      <p:bldP spid="28" grpId="0"/>
      <p:bldP spid="29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</TotalTime>
  <Words>369</Words>
  <Application>Microsoft Office PowerPoint</Application>
  <PresentationFormat>Custom</PresentationFormat>
  <Paragraphs>121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 vien</cp:lastModifiedBy>
  <cp:revision>282</cp:revision>
  <dcterms:created xsi:type="dcterms:W3CDTF">2022-07-10T01:37:20Z</dcterms:created>
  <dcterms:modified xsi:type="dcterms:W3CDTF">2024-04-03T00:58:40Z</dcterms:modified>
</cp:coreProperties>
</file>