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8" r:id="rId2"/>
    <p:sldMasterId id="2147483696" r:id="rId3"/>
    <p:sldMasterId id="2147483708" r:id="rId4"/>
  </p:sldMasterIdLst>
  <p:notesMasterIdLst>
    <p:notesMasterId r:id="rId19"/>
  </p:notesMasterIdLst>
  <p:sldIdLst>
    <p:sldId id="593" r:id="rId5"/>
    <p:sldId id="299" r:id="rId6"/>
    <p:sldId id="605" r:id="rId7"/>
    <p:sldId id="607" r:id="rId8"/>
    <p:sldId id="600" r:id="rId9"/>
    <p:sldId id="301" r:id="rId10"/>
    <p:sldId id="589" r:id="rId11"/>
    <p:sldId id="586" r:id="rId12"/>
    <p:sldId id="606" r:id="rId13"/>
    <p:sldId id="598" r:id="rId14"/>
    <p:sldId id="585" r:id="rId15"/>
    <p:sldId id="597" r:id="rId16"/>
    <p:sldId id="59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2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97" d="100"/>
          <a:sy n="97" d="100"/>
        </p:scale>
        <p:origin x="-294" y="-42"/>
      </p:cViewPr>
      <p:guideLst>
        <p:guide orient="horz" pos="212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9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pPr lvl="0" eaLnBrk="1" hangingPunct="1">
                <a:buNone/>
              </a:p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9626" y="-2274936"/>
            <a:ext cx="6231966" cy="11439327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90147" y="-1362393"/>
            <a:ext cx="3020116" cy="3146513"/>
          </a:xfrm>
          <a:prstGeom prst="rect">
            <a:avLst/>
          </a:prstGeom>
        </p:spPr>
      </p:pic>
      <p:grpSp>
        <p:nvGrpSpPr>
          <p:cNvPr id="9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 userDrawn="1"/>
        </p:nvGrpSpPr>
        <p:grpSpPr>
          <a:xfrm>
            <a:off x="10657701" y="5434128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42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6F6A4BB4-81DD-468B-8AAC-9EDFDE6A8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6484" y="13822"/>
            <a:ext cx="803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UTM Flavour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488668"/>
            <a:ext cx="803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UTM Flavou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15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3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4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4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3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48546-A696-4E34-8C5D-90B4B72D84FD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59760-DD23-45E8-919A-26DC6067C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257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07211-B5DD-44FB-98C8-42CA8B6FA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936E0-8259-4F39-A559-43D4CBA42B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78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09A17-9DFA-4D8E-80EA-62EEEAC985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36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1DF46-9743-4BC6-9346-79F8E1812F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62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FABFA-A221-4C38-A593-3DFD50613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734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609D1-04DC-42CF-B993-C1E70B5935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49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D85E1-E789-44E5-BC15-265BA4569E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8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02712-C11F-4AC5-9A21-C6BD0EF502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48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583C5-C599-4CF1-9D8E-3823FACB8B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7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92941-E204-4957-A9FA-01B1E1DB12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87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4677E-55A7-47D8-B610-3892B6BD92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82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C755C-FDC9-4A30-97A0-3733B6682A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1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2" y="-2408766"/>
            <a:ext cx="1286358" cy="1029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794" y="9320868"/>
            <a:ext cx="1286358" cy="102903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6484" y="13822"/>
            <a:ext cx="803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UTM Flavour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488668"/>
            <a:ext cx="803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UTM Flavou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1413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655F93-FEF4-43A2-AD98-1DC7A4A4068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9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wmf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Picture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51816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livre et5 chandel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26651" y="3279776"/>
            <a:ext cx="1657349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j0398219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1" y="6477000"/>
            <a:ext cx="609176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j0398219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0234" y="6477000"/>
            <a:ext cx="609176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8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202238"/>
            <a:ext cx="18288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9" descr="Picture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0" y="685800"/>
            <a:ext cx="44450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7" name="Picture 21" descr="livre et5 chandel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279775"/>
            <a:ext cx="1754717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2" descr="j0398219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1" y="6543676"/>
            <a:ext cx="609176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3" descr="j0398219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3434" y="6543676"/>
            <a:ext cx="6091767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4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" y="5954714"/>
            <a:ext cx="1100667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25" descr="Picture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5359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26" descr="SPARKL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457201"/>
            <a:ext cx="1219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27" descr="Picture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0" y="685800"/>
            <a:ext cx="44450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28" descr="SPARKL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23200" y="914401"/>
            <a:ext cx="1219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29" descr="SPARKL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1200" y="762001"/>
            <a:ext cx="1219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30" descr="SPARKL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4400" y="1219201"/>
            <a:ext cx="1219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341968" y="1828800"/>
            <a:ext cx="1013883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i="1" kern="10" dirty="0">
                <a:ln w="9525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 CHÀO QUÝ THẦY CÔ</a:t>
            </a:r>
          </a:p>
          <a:p>
            <a:pPr algn="ctr">
              <a:defRPr/>
            </a:pPr>
            <a:r>
              <a:rPr lang="en-US" sz="4800" b="1" i="1" kern="10" dirty="0">
                <a:ln w="9525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GIỜ THĂM LỚP </a:t>
            </a:r>
            <a:r>
              <a:rPr lang="en-US" sz="4800" b="1" i="1" kern="10" dirty="0" smtClean="0">
                <a:ln w="9525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4A</a:t>
            </a:r>
            <a:endParaRPr lang="en-US" sz="4800" b="1" i="1" kern="10" dirty="0">
              <a:ln w="9525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7" name="WordArt 23"/>
          <p:cNvSpPr>
            <a:spLocks noChangeArrowheads="1" noChangeShapeType="1" noTextEdit="1"/>
          </p:cNvSpPr>
          <p:nvPr/>
        </p:nvSpPr>
        <p:spPr bwMode="auto">
          <a:xfrm>
            <a:off x="3390901" y="5181600"/>
            <a:ext cx="59563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GV : Phan Mộng Vi</a:t>
            </a:r>
          </a:p>
        </p:txBody>
      </p:sp>
      <p:sp>
        <p:nvSpPr>
          <p:cNvPr id="2068" name="TextBox 24"/>
          <p:cNvSpPr txBox="1">
            <a:spLocks noChangeArrowheads="1"/>
          </p:cNvSpPr>
          <p:nvPr/>
        </p:nvSpPr>
        <p:spPr bwMode="auto">
          <a:xfrm>
            <a:off x="3962400" y="3810000"/>
            <a:ext cx="3962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u="sng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71" name="Picture 7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067800" y="0"/>
              <a:ext cx="762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2" name="Picture 7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762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3" name="Picture 7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8600" y="0"/>
              <a:ext cx="8763000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4" name="Picture 7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2400" y="6781800"/>
              <a:ext cx="8839200" cy="7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70" name="Text Box 15"/>
          <p:cNvSpPr txBox="1">
            <a:spLocks noChangeArrowheads="1"/>
          </p:cNvSpPr>
          <p:nvPr/>
        </p:nvSpPr>
        <p:spPr bwMode="auto">
          <a:xfrm>
            <a:off x="2952752" y="228601"/>
            <a:ext cx="6699249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</a:rPr>
              <a:t>PHÒNG </a:t>
            </a:r>
            <a:r>
              <a:rPr lang="en-US" sz="2400" b="1" dirty="0" smtClean="0">
                <a:latin typeface="Times New Roman" pitchFamily="18" charset="0"/>
              </a:rPr>
              <a:t>GIÁO DỤC </a:t>
            </a:r>
            <a:r>
              <a:rPr lang="en-US" sz="2400" b="1" dirty="0">
                <a:latin typeface="Times New Roman" pitchFamily="18" charset="0"/>
              </a:rPr>
              <a:t>VÀ </a:t>
            </a:r>
            <a:r>
              <a:rPr lang="en-US" sz="2400" b="1" dirty="0" smtClean="0">
                <a:latin typeface="Times New Roman" pitchFamily="18" charset="0"/>
              </a:rPr>
              <a:t>ĐÀO TẠO </a:t>
            </a:r>
            <a:r>
              <a:rPr lang="en-US" sz="2400" b="1" dirty="0">
                <a:latin typeface="Times New Roman" pitchFamily="18" charset="0"/>
              </a:rPr>
              <a:t>PHÙ MỸ</a:t>
            </a:r>
          </a:p>
          <a:p>
            <a:pPr algn="ctr"/>
            <a:r>
              <a:rPr lang="en-US" sz="2000" b="1" u="sng" dirty="0">
                <a:latin typeface="Times New Roman" pitchFamily="18" charset="0"/>
              </a:rPr>
              <a:t>TRƯỜNG TIỂU HỌC MỸ AN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8" y="274639"/>
            <a:ext cx="11526983" cy="5904487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48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/>
            </a:r>
            <a:br>
              <a:rPr kumimoji="0" lang="en-US" sz="48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</a:br>
            <a:r>
              <a:rPr lang="en-US" sz="48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j-lt"/>
              </a:rPr>
              <a:t/>
            </a:r>
            <a:br>
              <a:rPr lang="en-US" sz="48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j-lt"/>
              </a:rPr>
            </a:b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5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54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/>
            </a:r>
            <a:br>
              <a:rPr kumimoji="0" lang="en-US" sz="54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</a:br>
            <a:endParaRPr lang="en-US" sz="5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43388" y="1308591"/>
            <a:ext cx="108712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 RỘNG VỐN TỪ: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SÁCH VÀ THƯ VIỆN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45475" y="2837201"/>
            <a:ext cx="90003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ở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blumen-pflanzen05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2414" y="5289324"/>
            <a:ext cx="3257006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145" y="3064649"/>
            <a:ext cx="617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2314" y="1334718"/>
            <a:ext cx="108712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 RỘNG VỐN TỪ: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SÁCH VÀ THƯ VIỆN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5097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94748" y="80682"/>
            <a:ext cx="108712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 RỘNG VỐN TỪ: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SÁCH VÀ THƯ VIỆN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0" name="AutoShape 2" descr="10 tác phẩm văn học thiếu nhi kinh điển của VN - VnExpress Giải tr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10 tác phẩm văn học thiếu nhi kinh điển của VN - VnExpress Giải tr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52948"/>
            <a:ext cx="3684103" cy="2663680"/>
          </a:xfrm>
          <a:prstGeom prst="rect">
            <a:avLst/>
          </a:prstGeom>
          <a:noFill/>
        </p:spPr>
      </p:pic>
      <p:pic>
        <p:nvPicPr>
          <p:cNvPr id="7174" name="Picture 6" descr="10 tác phẩm văn học thiếu nhi kinh điển của VN - VnExpress Giải trí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09184"/>
            <a:ext cx="3684104" cy="2948816"/>
          </a:xfrm>
          <a:prstGeom prst="rect">
            <a:avLst/>
          </a:prstGeom>
          <a:noFill/>
        </p:spPr>
      </p:pic>
      <p:sp>
        <p:nvSpPr>
          <p:cNvPr id="7176" name="AutoShape 8" descr="Truyện Cổ Tích - Chuyện Cổ Tích - Truyện Cổ Tích hay cho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8" name="AutoShape 10" descr="Truyện Cổ Tích - Chuyện Cổ Tích - Truyện Cổ Tích hay cho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0" name="AutoShape 12" descr="Truyện Cổ Tích - Chuyện Cổ Tích - Truyện Cổ Tích hay cho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2" name="AutoShape 14" descr="Truyện Cổ Tích - Chuyện Cổ Tích - Truyện Cổ Tích hay cho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4" name="AutoShape 16" descr="Kinh nghiệm chọn truyện tranh thiếu nhi hay giúp não phát triển - Shopee  B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6" name="Picture 18" descr="Kinh nghiệm chọn truyện tranh thiếu nhi hay giúp não phát triển - Shopee  Blo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9390" y="1166191"/>
            <a:ext cx="3856383" cy="2623930"/>
          </a:xfrm>
          <a:prstGeom prst="rect">
            <a:avLst/>
          </a:prstGeom>
          <a:noFill/>
        </p:spPr>
      </p:pic>
      <p:pic>
        <p:nvPicPr>
          <p:cNvPr id="7188" name="Picture 20" descr="NHỮNG TÁC PHẨM VĂN HỌC THIẾU NHI NỔI TIẾNG THẾ GIỚI – huyhoangbooksto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68339" y="1152939"/>
            <a:ext cx="4098373" cy="2570921"/>
          </a:xfrm>
          <a:prstGeom prst="rect">
            <a:avLst/>
          </a:prstGeom>
          <a:noFill/>
        </p:spPr>
      </p:pic>
      <p:pic>
        <p:nvPicPr>
          <p:cNvPr id="7190" name="Picture 22" descr="Tranh truyện dân gian Việt Nam - Tấm Cám – Nhà xuất bản Kim Đồ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69634" y="3843131"/>
            <a:ext cx="3949149" cy="3014869"/>
          </a:xfrm>
          <a:prstGeom prst="rect">
            <a:avLst/>
          </a:prstGeom>
          <a:noFill/>
        </p:spPr>
      </p:pic>
      <p:sp>
        <p:nvSpPr>
          <p:cNvPr id="7192" name="AutoShape 24" descr="Truyện Sọ Dừa (Có file nghe MP3) - Đọc truyện cổ tích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4" name="AutoShape 26" descr="Truyện Sọ Dừa (Có file nghe MP3) - Đọc truyện cổ tích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6" name="AutoShape 28" descr="Truyện Sọ Dừa (Có file nghe MP3) - Đọc truyện cổ tích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8" name="AutoShape 30" descr="Truyện Sọ Dừa (Có file nghe MP3) - Đọc truyện cổ tích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0" name="AutoShape 32" descr="Truyện Sọ Dừa (Có file nghe MP3) - Đọc truyện cổ tích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2" name="AutoShape 34" descr="Truyện Sọ Dừa (Có file nghe MP3) - Đọc truyện cổ tích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4" name="AutoShape 36" descr="Truyện Sọ Dừa (Có file nghe MP3) - Đọc truyện cổ tích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6" name="AutoShape 38" descr="Sọ Dừa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8" name="AutoShape 40" descr="Sọ Dừa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0" name="AutoShape 42" descr="Sọ Dừa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2" name="AutoShape 44" descr="Sọ Dừa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4" name="AutoShape 46" descr="Sọ Dừa - Truyện cổ tích dân gian Việt Nam, Tác giả Lời: Đinh Nguyên Anh,  Tranh: Nguyễn Tuấn Long - giảm giá 10% | kenos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6" name="AutoShape 48" descr="Sọ Dừa - Truyện cổ tích dân gian Việt Nam, Tác giả Lời: Đinh Nguyên Anh,  Tranh: Nguyễn Tuấn Long - giảm giá 10% | kenos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8" name="AutoShape 50" descr="Sọ Dừa - Truyện cổ tích dân gian Việt Nam, Tác giả Lời: Đinh Nguyên Anh,  Tranh: Nguyễn Tuấn Long - giảm giá 10% | kenos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0" name="AutoShape 52" descr="Sọ Dừa - Truyện cổ tích dân gian Việt Nam, Tác giả Lời: Đinh Nguyên Anh,  Tranh: Nguyễn Tuấn Long - giảm giá 10% | kenos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2" name="AutoShape 54" descr="Sọ Dừa - Truyện cổ tích dân gian Việt Nam, Tác giả Lời: Đinh Nguyên Anh,  Tranh: Nguyễn Tuấn Long - giảm giá 10% | kenos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4" name="AutoShape 56" descr="Top 14 Tác phẩm văn học thiếu nhi Việt Nam đáng đọc nhất - toplist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6" name="AutoShape 58" descr="Top 14 Tác phẩm văn học thiếu nhi Việt Nam đáng đọc nhất - toplist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8" name="AutoShape 60" descr="Top 14 Tác phẩm văn học thiếu nhi Việt Nam đáng đọc nhất - toplist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0" name="AutoShape 62" descr="Top 14 Tác phẩm văn học thiếu nhi Việt Nam đáng đọc nhất - toplist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2" name="AutoShape 64" descr="Top 14 Tác phẩm văn học thiếu nhi Việt Nam đáng đọc nhất - toplist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4" name="AutoShape 66" descr="Top 14 Tác phẩm văn học thiếu nhi Việt Nam đáng đọc nhất - toplist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36" name="Picture 68" descr="Đề tài thiếu nhi trong sáng tác của các tác giả Nam Định - Báo Nam Định  điện tử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77810" y="3776870"/>
            <a:ext cx="4055164" cy="3081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72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Forest Flower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524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508000" y="381000"/>
            <a:ext cx="10972800" cy="533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96"/>
              </a:avLst>
            </a:prstTxWarp>
            <a:scene3d>
              <a:camera prst="legacyPerspectiveTop"/>
              <a:lightRig rig="legacyFlat3" dir="b"/>
            </a:scene3d>
            <a:sp3d extrusionH="887400" prstMaterial="legacyMatte">
              <a:extrusionClr>
                <a:srgbClr val="FFFF66"/>
              </a:extrusionClr>
            </a:sp3d>
          </a:bodyPr>
          <a:lstStyle/>
          <a:p>
            <a:pPr algn="ctr"/>
            <a:r>
              <a:rPr lang="vi-VN" sz="3200" b="1" kern="10">
                <a:ln w="9525"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Kính chúc quý thầy cô </a:t>
            </a:r>
          </a:p>
          <a:p>
            <a:pPr algn="ctr"/>
            <a:r>
              <a:rPr lang="vi-VN" sz="3200" b="1" kern="10">
                <a:ln w="9525"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sức khỏe và hạnh phúc. Chúc các em chăm ngoan, học giỏi.</a:t>
            </a:r>
            <a:endParaRPr lang="en-US" sz="3200" b="1" kern="10">
              <a:ln w="9525">
                <a:round/>
                <a:headEnd/>
                <a:tailEnd/>
              </a:ln>
              <a:solidFill>
                <a:srgbClr val="FF3300"/>
              </a:solidFill>
              <a:latin typeface="Arial"/>
              <a:cs typeface="Arial"/>
            </a:endParaRPr>
          </a:p>
        </p:txBody>
      </p:sp>
      <p:pic>
        <p:nvPicPr>
          <p:cNvPr id="17412" name="Picture 12" descr="0830js5b15daddi012pz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533400"/>
            <a:ext cx="1422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5" descr="0830js5b15daddi012pz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66400" y="4648200"/>
            <a:ext cx="1422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6" descr="dividers_8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6477000"/>
            <a:ext cx="11887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7" descr="dividers_8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"/>
            <a:ext cx="118872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8" descr="dividers_8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 flipH="1">
            <a:off x="-1565275" y="4733925"/>
            <a:ext cx="3638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9" descr="dividers_8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0169525" y="1997075"/>
            <a:ext cx="363855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2" descr="(198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855441" flipH="1">
            <a:off x="10160000" y="533401"/>
            <a:ext cx="16256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3" descr="(198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69023">
            <a:off x="914401" y="304800"/>
            <a:ext cx="169756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4" descr="Bauernb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5434014"/>
            <a:ext cx="65024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9164" y="3239576"/>
            <a:ext cx="6179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40525" y="1327320"/>
            <a:ext cx="9548949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859244" y="2598554"/>
            <a:ext cx="965635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770708" y="3748088"/>
            <a:ext cx="1090748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”. 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”,…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2" name="Text Box 2"/>
          <p:cNvSpPr txBox="1">
            <a:spLocks noChangeArrowheads="1"/>
          </p:cNvSpPr>
          <p:nvPr/>
        </p:nvSpPr>
        <p:spPr bwMode="auto">
          <a:xfrm>
            <a:off x="508000" y="152401"/>
            <a:ext cx="108712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927462" y="1715589"/>
            <a:ext cx="5133704" cy="647700"/>
          </a:xfrm>
          <a:prstGeom prst="roundRect">
            <a:avLst>
              <a:gd name="adj" fmla="val 45236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Ôn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cũ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948057" y="611777"/>
            <a:ext cx="2743200" cy="1847875"/>
            <a:chOff x="2133600" y="457200"/>
            <a:chExt cx="2057400" cy="1847953"/>
          </a:xfrm>
        </p:grpSpPr>
        <p:pic>
          <p:nvPicPr>
            <p:cNvPr id="3087" name="Picture 2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33600" y="457200"/>
              <a:ext cx="2057400" cy="1645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33700" y="1720745"/>
              <a:ext cx="955455" cy="584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Box 14"/>
            <p:cNvSpPr txBox="1">
              <a:spLocks noChangeArrowheads="1"/>
            </p:cNvSpPr>
            <p:nvPr/>
          </p:nvSpPr>
          <p:spPr bwMode="auto">
            <a:xfrm>
              <a:off x="3411427" y="1720353"/>
              <a:ext cx="309219" cy="58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3085" name="Picture 9" descr="RDJ4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30914"/>
            <a:ext cx="142240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9" descr="RDJ4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69600" y="6030914"/>
            <a:ext cx="142240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/>
          <p:cNvCxnSpPr/>
          <p:nvPr/>
        </p:nvCxnSpPr>
        <p:spPr>
          <a:xfrm flipV="1">
            <a:off x="7132320" y="4665028"/>
            <a:ext cx="1345474" cy="11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144000" y="4650377"/>
            <a:ext cx="185492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240971" y="5081451"/>
            <a:ext cx="2272938" cy="13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219303" y="5107577"/>
            <a:ext cx="2377440" cy="13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123406" y="5512526"/>
            <a:ext cx="216843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419703" y="5564777"/>
            <a:ext cx="2585688" cy="1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5" grpId="0" autoUpdateAnimBg="0"/>
      <p:bldP spid="20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8" y="274639"/>
            <a:ext cx="11526983" cy="5904487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j-lt"/>
              </a:rPr>
              <a:t/>
            </a:r>
            <a:br>
              <a:rPr lang="vi-VN" sz="5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j-lt"/>
              </a:rPr>
            </a:br>
            <a: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/>
            </a:r>
            <a:b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</a:br>
            <a:r>
              <a:rPr kumimoji="0" lang="en-US" sz="48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/>
            </a:r>
            <a:br>
              <a:rPr kumimoji="0" lang="en-US" sz="48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</a:br>
            <a:r>
              <a:rPr lang="en-US" sz="48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j-lt"/>
              </a:rPr>
              <a:t/>
            </a:r>
            <a:br>
              <a:rPr lang="en-US" sz="48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j-lt"/>
              </a:rPr>
            </a:br>
            <a:r>
              <a:rPr lang="en-US" sz="48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j-lt"/>
              </a:rPr>
              <a:t/>
            </a:r>
            <a:br>
              <a:rPr lang="en-US" sz="48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j-lt"/>
              </a:rPr>
            </a:b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5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54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/>
            </a:r>
            <a:br>
              <a:rPr kumimoji="0" lang="en-US" sz="54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</a:br>
            <a:endParaRPr lang="en-US" sz="54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08000" y="152401"/>
            <a:ext cx="108712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92696" y="2355575"/>
            <a:ext cx="99037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Times New Roman" panose="02020603050405020304" pitchFamily="18" charset="0"/>
                <a:sym typeface="+mn-ea"/>
              </a:rPr>
              <a:t>       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MỞ RỘNG VỐN TỪ: SÁCH VÀ THƯ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ViỆN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blumen-pflanzen05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7360" y="5354638"/>
            <a:ext cx="3257006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media.hanamtv.vn/upload/image/202112/medium/70540_dsc_3269_163713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913" y="3706821"/>
            <a:ext cx="5799908" cy="2959022"/>
          </a:xfrm>
          <a:prstGeom prst="rect">
            <a:avLst/>
          </a:prstGeom>
          <a:noFill/>
        </p:spPr>
      </p:pic>
      <p:pic>
        <p:nvPicPr>
          <p:cNvPr id="17412" name="Picture 4" descr="https://media.hanamtv.vn/upload/image/202112/medium/70553_dsc_3285_171019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530" y="1135900"/>
            <a:ext cx="5912553" cy="2468880"/>
          </a:xfrm>
          <a:prstGeom prst="rect">
            <a:avLst/>
          </a:prstGeom>
          <a:noFill/>
        </p:spPr>
      </p:pic>
      <p:pic>
        <p:nvPicPr>
          <p:cNvPr id="17414" name="Picture 6" descr="https://media.hanamtv.vn/upload/image/202112/medium/70542_dsc_3245_1637341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3473" y="3735787"/>
            <a:ext cx="5760719" cy="2965268"/>
          </a:xfrm>
          <a:prstGeom prst="rect">
            <a:avLst/>
          </a:prstGeom>
          <a:noFill/>
        </p:spPr>
      </p:pic>
      <p:pic>
        <p:nvPicPr>
          <p:cNvPr id="17416" name="Picture 8" descr="https://media.hanamtv.vn/upload/image/202112/medium/70546_dsc_3325_1638591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2532" y="1099929"/>
            <a:ext cx="5618164" cy="2544147"/>
          </a:xfrm>
          <a:prstGeom prst="rect">
            <a:avLst/>
          </a:prstGeom>
          <a:noFill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94748" y="80682"/>
            <a:ext cx="108712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 RỘNG VỐN TỪ: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SÁCH VÀ THƯ VIỆN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3130" y="2854669"/>
            <a:ext cx="6056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94748" y="642731"/>
            <a:ext cx="108712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7913" y="1852853"/>
            <a:ext cx="717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       MỞ RỘNG VỐN TỪ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: SÁCH VÀ THƯ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+mn-ea"/>
              </a:rPr>
              <a:t>ViỆN</a:t>
            </a:r>
            <a:endParaRPr lang="en-US" sz="2800" dirty="0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53591" y="2149224"/>
            <a:ext cx="17765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768" y="2950553"/>
            <a:ext cx="1602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8565">
              <a:defRPr/>
            </a:pP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052" y="3798102"/>
            <a:ext cx="295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1072" y="4749770"/>
            <a:ext cx="451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94748" y="80682"/>
            <a:ext cx="108712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 RỘNG VỐN TỪ: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SÁCH VÀ THƯ VIỆN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71156" y="1348035"/>
            <a:ext cx="71323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 descr="blumen-pflanzen05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5354638"/>
            <a:ext cx="2508069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blumen-pflanzen05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31829" y="5354638"/>
            <a:ext cx="2460171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blumen-pflanzen05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897" y="5354638"/>
            <a:ext cx="3257006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RDJ4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6708" y="6030913"/>
            <a:ext cx="142240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RDJ4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73291" y="6030913"/>
            <a:ext cx="142240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RDJ4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755" y="0"/>
            <a:ext cx="142240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 descr="RDJ4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69600" y="165691"/>
            <a:ext cx="142240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72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94748" y="80682"/>
            <a:ext cx="108712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 RỘNG VỐN TỪ: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SÁCH VÀ THƯ VIỆN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71155" y="1178216"/>
            <a:ext cx="7354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666207" y="1924590"/>
            <a:ext cx="10202090" cy="2085707"/>
          </a:xfrm>
          <a:prstGeom prst="roundRect">
            <a:avLst>
              <a:gd name="adj" fmla="val 45236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hay,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thú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vị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mượn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trưng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bày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giới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thiệu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hấp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dẫn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quản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loại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bổ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mượn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sách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AutoShape 104"/>
          <p:cNvSpPr>
            <a:spLocks noChangeArrowheads="1"/>
          </p:cNvSpPr>
          <p:nvPr/>
        </p:nvSpPr>
        <p:spPr bwMode="auto">
          <a:xfrm>
            <a:off x="378823" y="4476010"/>
            <a:ext cx="3592286" cy="838200"/>
          </a:xfrm>
          <a:prstGeom prst="flowChartTerminator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104"/>
          <p:cNvSpPr>
            <a:spLocks noChangeArrowheads="1"/>
          </p:cNvSpPr>
          <p:nvPr/>
        </p:nvSpPr>
        <p:spPr bwMode="auto">
          <a:xfrm>
            <a:off x="4529644" y="4471653"/>
            <a:ext cx="3061854" cy="838200"/>
          </a:xfrm>
          <a:prstGeom prst="flowChartTerminator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ở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104"/>
          <p:cNvSpPr>
            <a:spLocks noChangeArrowheads="1"/>
          </p:cNvSpPr>
          <p:nvPr/>
        </p:nvSpPr>
        <p:spPr bwMode="auto">
          <a:xfrm>
            <a:off x="8209016" y="4441171"/>
            <a:ext cx="3061854" cy="838200"/>
          </a:xfrm>
          <a:prstGeom prst="flowChartTerminator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9" descr="RDJ4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69600" y="165691"/>
            <a:ext cx="142240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RDJ4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73" y="0"/>
            <a:ext cx="142240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387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94748" y="80682"/>
            <a:ext cx="108712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 RỘNG VỐN TỪ: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SÁCH VÀ THƯ VIỆN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71155" y="1178216"/>
            <a:ext cx="7354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104"/>
          <p:cNvSpPr>
            <a:spLocks noChangeArrowheads="1"/>
          </p:cNvSpPr>
          <p:nvPr/>
        </p:nvSpPr>
        <p:spPr bwMode="auto">
          <a:xfrm>
            <a:off x="312562" y="2130375"/>
            <a:ext cx="3592286" cy="838200"/>
          </a:xfrm>
          <a:prstGeom prst="flowChartTerminator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104"/>
          <p:cNvSpPr>
            <a:spLocks noChangeArrowheads="1"/>
          </p:cNvSpPr>
          <p:nvPr/>
        </p:nvSpPr>
        <p:spPr bwMode="auto">
          <a:xfrm>
            <a:off x="4953713" y="2126018"/>
            <a:ext cx="3061854" cy="838200"/>
          </a:xfrm>
          <a:prstGeom prst="flowChartTerminator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ở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104"/>
          <p:cNvSpPr>
            <a:spLocks noChangeArrowheads="1"/>
          </p:cNvSpPr>
          <p:nvPr/>
        </p:nvSpPr>
        <p:spPr bwMode="auto">
          <a:xfrm>
            <a:off x="8699347" y="2135292"/>
            <a:ext cx="3061854" cy="838200"/>
          </a:xfrm>
          <a:prstGeom prst="flowChartTerminator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9" descr="RDJ4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69600" y="165691"/>
            <a:ext cx="142240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RDJ4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73" y="0"/>
            <a:ext cx="1422400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Down Arrow 21"/>
          <p:cNvSpPr/>
          <p:nvPr/>
        </p:nvSpPr>
        <p:spPr>
          <a:xfrm>
            <a:off x="10190921" y="2955233"/>
            <a:ext cx="530087" cy="7156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6467060" y="2968682"/>
            <a:ext cx="484632" cy="7421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896620" y="2981738"/>
            <a:ext cx="484632" cy="675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107576" y="3697942"/>
            <a:ext cx="4424083" cy="2175890"/>
          </a:xfrm>
          <a:prstGeom prst="roundRect">
            <a:avLst>
              <a:gd name="adj" fmla="val 45236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altLang="en-US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4643718" y="3781156"/>
            <a:ext cx="3827930" cy="1732137"/>
          </a:xfrm>
          <a:prstGeom prst="roundRect">
            <a:avLst>
              <a:gd name="adj" fmla="val 45236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8615083" y="3781157"/>
            <a:ext cx="3576917" cy="1490090"/>
          </a:xfrm>
          <a:prstGeom prst="roundRect">
            <a:avLst>
              <a:gd name="adj" fmla="val 45236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hay,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7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611</Words>
  <Application>Microsoft Office PowerPoint</Application>
  <PresentationFormat>Custom</PresentationFormat>
  <Paragraphs>73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1_Office Theme</vt:lpstr>
      <vt:lpstr>4_Office 主题</vt:lpstr>
      <vt:lpstr>Office 主题​​</vt:lpstr>
      <vt:lpstr>Default Design</vt:lpstr>
      <vt:lpstr>PowerPoint Presentation</vt:lpstr>
      <vt:lpstr>PowerPoint Presentation</vt:lpstr>
      <vt:lpstr>PowerPoint Presentation</vt:lpstr>
      <vt:lpstr>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thu vien</cp:lastModifiedBy>
  <cp:revision>362</cp:revision>
  <dcterms:created xsi:type="dcterms:W3CDTF">2021-12-17T04:53:00Z</dcterms:created>
  <dcterms:modified xsi:type="dcterms:W3CDTF">2024-04-03T00:38:37Z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1033-11.2.0.10463</vt:lpwstr>
  </property>
  <property fmtid="{D5CDD505-2E9C-101B-9397-08002B2CF9AE}" pid="3" name="ICV">
    <vt:lpwstr>7F4AD831E6994507A9DB59BCDA3C0BA4</vt:lpwstr>
  </property>
</Properties>
</file>