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 id="2147483674" r:id="rId4"/>
  </p:sldMasterIdLst>
  <p:sldIdLst>
    <p:sldId id="257" r:id="rId5"/>
    <p:sldId id="292" r:id="rId6"/>
    <p:sldId id="321" r:id="rId7"/>
    <p:sldId id="322" r:id="rId8"/>
    <p:sldId id="554" r:id="rId9"/>
    <p:sldId id="500" r:id="rId10"/>
    <p:sldId id="582" r:id="rId11"/>
    <p:sldId id="605" r:id="rId12"/>
    <p:sldId id="606" r:id="rId13"/>
    <p:sldId id="607" r:id="rId14"/>
    <p:sldId id="326" r:id="rId15"/>
    <p:sldId id="609" r:id="rId16"/>
    <p:sldId id="610" r:id="rId17"/>
    <p:sldId id="595" r:id="rId18"/>
    <p:sldId id="443" r:id="rId19"/>
    <p:sldId id="546" r:id="rId20"/>
    <p:sldId id="547" r:id="rId21"/>
    <p:sldId id="596" r:id="rId22"/>
    <p:sldId id="597" r:id="rId23"/>
    <p:sldId id="273" r:id="rId24"/>
    <p:sldId id="276" r:id="rId25"/>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sz="4400" b="0"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sz="4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4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4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4400"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sz="4400"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sz="4400"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sz="4400"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sz="4400" b="0" i="0" u="none" kern="1200" baseline="0">
        <a:solidFill>
          <a:schemeClr val="tx1"/>
        </a:solidFill>
        <a:latin typeface="Times New Roman" panose="02020603050405020304"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A50021"/>
    <a:srgbClr val="0000FF"/>
    <a:srgbClr val="003366"/>
    <a:srgbClr val="000066"/>
    <a:srgbClr val="006666"/>
    <a:srgbClr val="0033C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416" y="66"/>
      </p:cViewPr>
      <p:guideLst>
        <p:guide orient="horz" pos="2207"/>
        <p:guide pos="284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grpSp>
        <p:nvGrpSpPr>
          <p:cNvPr id="3074" name="Group 2"/>
          <p:cNvGrpSpPr/>
          <p:nvPr/>
        </p:nvGrpSpPr>
        <p:grpSpPr>
          <a:xfrm>
            <a:off x="0" y="0"/>
            <a:ext cx="8805863" cy="6858000"/>
            <a:chOff x="0" y="0"/>
            <a:chExt cx="5547" cy="4320"/>
          </a:xfrm>
        </p:grpSpPr>
        <p:grpSp>
          <p:nvGrpSpPr>
            <p:cNvPr id="3080" name="Group 3"/>
            <p:cNvGrpSpPr/>
            <p:nvPr userDrawn="1"/>
          </p:nvGrpSpPr>
          <p:grpSpPr>
            <a:xfrm rot="-215207">
              <a:off x="3690" y="234"/>
              <a:ext cx="1857" cy="3625"/>
              <a:chOff x="3010" y="778"/>
              <a:chExt cx="1857" cy="3625"/>
            </a:xfrm>
          </p:grpSpPr>
          <p:sp>
            <p:nvSpPr>
              <p:cNvPr id="3114" name="Freeform 4"/>
              <p:cNvSpPr/>
              <p:nvPr userDrawn="1"/>
            </p:nvSpPr>
            <p:spPr>
              <a:xfrm rot="-9414770" flipV="1">
                <a:off x="3534" y="778"/>
                <a:ext cx="1333" cy="1485"/>
              </a:xfrm>
              <a:custGeom>
                <a:avLst/>
                <a:gdLst/>
                <a:ahLst/>
                <a:cxnLst>
                  <a:cxn ang="0">
                    <a:pos x="181" y="4103"/>
                  </a:cxn>
                  <a:cxn ang="0">
                    <a:pos x="65" y="3779"/>
                  </a:cxn>
                  <a:cxn ang="0">
                    <a:pos x="0" y="3202"/>
                  </a:cxn>
                  <a:cxn ang="0">
                    <a:pos x="45" y="2462"/>
                  </a:cxn>
                  <a:cxn ang="0">
                    <a:pos x="280" y="1675"/>
                  </a:cxn>
                  <a:cxn ang="0">
                    <a:pos x="769" y="930"/>
                  </a:cxn>
                  <a:cxn ang="0">
                    <a:pos x="1590" y="343"/>
                  </a:cxn>
                  <a:cxn ang="0">
                    <a:pos x="2762" y="20"/>
                  </a:cxn>
                  <a:cxn ang="0">
                    <a:pos x="4252" y="100"/>
                  </a:cxn>
                  <a:cxn ang="0">
                    <a:pos x="5417" y="756"/>
                  </a:cxn>
                  <a:cxn ang="0">
                    <a:pos x="6198" y="1831"/>
                  </a:cxn>
                  <a:cxn ang="0">
                    <a:pos x="6614" y="3146"/>
                  </a:cxn>
                  <a:cxn ang="0">
                    <a:pos x="6658" y="4535"/>
                  </a:cxn>
                  <a:cxn ang="0">
                    <a:pos x="6334" y="5822"/>
                  </a:cxn>
                  <a:cxn ang="0">
                    <a:pos x="5672" y="6816"/>
                  </a:cxn>
                  <a:cxn ang="0">
                    <a:pos x="4668" y="7349"/>
                  </a:cxn>
                  <a:cxn ang="0">
                    <a:pos x="4352" y="7302"/>
                  </a:cxn>
                  <a:cxn ang="0">
                    <a:pos x="4932" y="6841"/>
                  </a:cxn>
                  <a:cxn ang="0">
                    <a:pos x="5392" y="6031"/>
                  </a:cxn>
                  <a:cxn ang="0">
                    <a:pos x="5692" y="5030"/>
                  </a:cxn>
                  <a:cxn ang="0">
                    <a:pos x="5817" y="3938"/>
                  </a:cxn>
                  <a:cxn ang="0">
                    <a:pos x="5752" y="2859"/>
                  </a:cxn>
                  <a:cxn ang="0">
                    <a:pos x="5428" y="1929"/>
                  </a:cxn>
                  <a:cxn ang="0">
                    <a:pos x="4842" y="1242"/>
                  </a:cxn>
                  <a:cxn ang="0">
                    <a:pos x="3818" y="829"/>
                  </a:cxn>
                  <a:cxn ang="0">
                    <a:pos x="2751" y="676"/>
                  </a:cxn>
                  <a:cxn ang="0">
                    <a:pos x="1946" y="785"/>
                  </a:cxn>
                  <a:cxn ang="0">
                    <a:pos x="1355" y="1119"/>
                  </a:cxn>
                  <a:cxn ang="0">
                    <a:pos x="939" y="1650"/>
                  </a:cxn>
                  <a:cxn ang="0">
                    <a:pos x="635" y="2281"/>
                  </a:cxn>
                  <a:cxn ang="0">
                    <a:pos x="445" y="3012"/>
                  </a:cxn>
                  <a:cxn ang="0">
                    <a:pos x="315" y="3759"/>
                  </a:cxn>
                </a:cxnLst>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alpha val="100000"/>
                </a:schemeClr>
              </a:solidFill>
              <a:ln w="9525">
                <a:noFill/>
              </a:ln>
            </p:spPr>
            <p:txBody>
              <a:bodyPr/>
              <a:p>
                <a:endParaRPr lang="en-US"/>
              </a:p>
            </p:txBody>
          </p:sp>
          <p:sp>
            <p:nvSpPr>
              <p:cNvPr id="3115" name="Freeform 5"/>
              <p:cNvSpPr/>
              <p:nvPr userDrawn="1"/>
            </p:nvSpPr>
            <p:spPr>
              <a:xfrm rot="-9414770" flipV="1">
                <a:off x="4029" y="1802"/>
                <a:ext cx="571" cy="531"/>
              </a:xfrm>
              <a:custGeom>
                <a:avLst/>
                <a:gdLst/>
                <a:ahLst/>
                <a:cxnLst>
                  <a:cxn ang="0">
                    <a:pos x="0" y="0"/>
                  </a:cxn>
                  <a:cxn ang="0">
                    <a:pos x="0" y="280"/>
                  </a:cxn>
                  <a:cxn ang="0">
                    <a:pos x="36" y="562"/>
                  </a:cxn>
                  <a:cxn ang="0">
                    <a:pos x="64" y="842"/>
                  </a:cxn>
                  <a:cxn ang="0">
                    <a:pos x="118" y="1105"/>
                  </a:cxn>
                  <a:cxn ang="0">
                    <a:pos x="198" y="1340"/>
                  </a:cxn>
                  <a:cxn ang="0">
                    <a:pos x="295" y="1586"/>
                  </a:cxn>
                  <a:cxn ang="0">
                    <a:pos x="415" y="1813"/>
                  </a:cxn>
                  <a:cxn ang="0">
                    <a:pos x="558" y="2003"/>
                  </a:cxn>
                  <a:cxn ang="0">
                    <a:pos x="735" y="2184"/>
                  </a:cxn>
                  <a:cxn ang="0">
                    <a:pos x="942" y="2339"/>
                  </a:cxn>
                  <a:cxn ang="0">
                    <a:pos x="1164" y="2465"/>
                  </a:cxn>
                  <a:cxn ang="0">
                    <a:pos x="1437" y="2565"/>
                  </a:cxn>
                  <a:cxn ang="0">
                    <a:pos x="1733" y="2630"/>
                  </a:cxn>
                  <a:cxn ang="0">
                    <a:pos x="2064" y="2666"/>
                  </a:cxn>
                  <a:cxn ang="0">
                    <a:pos x="2413" y="2655"/>
                  </a:cxn>
                  <a:cxn ang="0">
                    <a:pos x="2819" y="2610"/>
                  </a:cxn>
                  <a:cxn ang="0">
                    <a:pos x="2457" y="2554"/>
                  </a:cxn>
                  <a:cxn ang="0">
                    <a:pos x="2137" y="2476"/>
                  </a:cxn>
                  <a:cxn ang="0">
                    <a:pos x="1866" y="2384"/>
                  </a:cxn>
                  <a:cxn ang="0">
                    <a:pos x="1624" y="2294"/>
                  </a:cxn>
                  <a:cxn ang="0">
                    <a:pos x="1402" y="2169"/>
                  </a:cxn>
                  <a:cxn ang="0">
                    <a:pos x="1229" y="2048"/>
                  </a:cxn>
                  <a:cxn ang="0">
                    <a:pos x="1066" y="1902"/>
                  </a:cxn>
                  <a:cxn ang="0">
                    <a:pos x="922" y="1741"/>
                  </a:cxn>
                  <a:cxn ang="0">
                    <a:pos x="789" y="1586"/>
                  </a:cxn>
                  <a:cxn ang="0">
                    <a:pos x="671" y="1405"/>
                  </a:cxn>
                  <a:cxn ang="0">
                    <a:pos x="573" y="1205"/>
                  </a:cxn>
                  <a:cxn ang="0">
                    <a:pos x="473" y="988"/>
                  </a:cxn>
                  <a:cxn ang="0">
                    <a:pos x="360" y="777"/>
                  </a:cxn>
                  <a:cxn ang="0">
                    <a:pos x="251" y="527"/>
                  </a:cxn>
                  <a:cxn ang="0">
                    <a:pos x="133" y="271"/>
                  </a:cxn>
                  <a:cxn ang="0">
                    <a:pos x="0" y="0"/>
                  </a:cxn>
                </a:cxnLst>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alpha val="100000"/>
                </a:schemeClr>
              </a:solidFill>
              <a:ln w="9525">
                <a:noFill/>
              </a:ln>
            </p:spPr>
            <p:txBody>
              <a:bodyPr/>
              <a:p>
                <a:endParaRPr lang="en-US"/>
              </a:p>
            </p:txBody>
          </p:sp>
          <p:sp>
            <p:nvSpPr>
              <p:cNvPr id="3116" name="Freeform 6"/>
              <p:cNvSpPr/>
              <p:nvPr userDrawn="1"/>
            </p:nvSpPr>
            <p:spPr>
              <a:xfrm rot="-9414770" flipV="1">
                <a:off x="3639" y="2167"/>
                <a:ext cx="277" cy="249"/>
              </a:xfrm>
              <a:custGeom>
                <a:avLst/>
                <a:gdLst/>
                <a:ahLst/>
                <a:cxnLst>
                  <a:cxn ang="0">
                    <a:pos x="858" y="0"/>
                  </a:cxn>
                  <a:cxn ang="0">
                    <a:pos x="1383" y="1250"/>
                  </a:cxn>
                  <a:cxn ang="0">
                    <a:pos x="1338" y="1240"/>
                  </a:cxn>
                  <a:cxn ang="0">
                    <a:pos x="1193" y="1220"/>
                  </a:cxn>
                  <a:cxn ang="0">
                    <a:pos x="994" y="1173"/>
                  </a:cxn>
                  <a:cxn ang="0">
                    <a:pos x="760" y="1148"/>
                  </a:cxn>
                  <a:cxn ang="0">
                    <a:pos x="505" y="1127"/>
                  </a:cxn>
                  <a:cxn ang="0">
                    <a:pos x="279" y="1139"/>
                  </a:cxn>
                  <a:cxn ang="0">
                    <a:pos x="101" y="1184"/>
                  </a:cxn>
                  <a:cxn ang="0">
                    <a:pos x="0" y="1277"/>
                  </a:cxn>
                  <a:cxn ang="0">
                    <a:pos x="45" y="1139"/>
                  </a:cxn>
                  <a:cxn ang="0">
                    <a:pos x="89" y="1030"/>
                  </a:cxn>
                  <a:cxn ang="0">
                    <a:pos x="179" y="953"/>
                  </a:cxn>
                  <a:cxn ang="0">
                    <a:pos x="279" y="881"/>
                  </a:cxn>
                  <a:cxn ang="0">
                    <a:pos x="400" y="835"/>
                  </a:cxn>
                  <a:cxn ang="0">
                    <a:pos x="525" y="824"/>
                  </a:cxn>
                  <a:cxn ang="0">
                    <a:pos x="659" y="824"/>
                  </a:cxn>
                  <a:cxn ang="0">
                    <a:pos x="804" y="860"/>
                  </a:cxn>
                  <a:cxn ang="0">
                    <a:pos x="813" y="824"/>
                  </a:cxn>
                  <a:cxn ang="0">
                    <a:pos x="777" y="650"/>
                  </a:cxn>
                  <a:cxn ang="0">
                    <a:pos x="748" y="441"/>
                  </a:cxn>
                  <a:cxn ang="0">
                    <a:pos x="724" y="349"/>
                  </a:cxn>
                  <a:cxn ang="0">
                    <a:pos x="704" y="349"/>
                  </a:cxn>
                  <a:cxn ang="0">
                    <a:pos x="679" y="337"/>
                  </a:cxn>
                  <a:cxn ang="0">
                    <a:pos x="659" y="303"/>
                  </a:cxn>
                  <a:cxn ang="0">
                    <a:pos x="634" y="267"/>
                  </a:cxn>
                  <a:cxn ang="0">
                    <a:pos x="634" y="220"/>
                  </a:cxn>
                  <a:cxn ang="0">
                    <a:pos x="659" y="163"/>
                  </a:cxn>
                  <a:cxn ang="0">
                    <a:pos x="733" y="93"/>
                  </a:cxn>
                  <a:cxn ang="0">
                    <a:pos x="858" y="0"/>
                  </a:cxn>
                </a:cxnLst>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alpha val="100000"/>
                </a:schemeClr>
              </a:solidFill>
              <a:ln w="9525">
                <a:noFill/>
              </a:ln>
            </p:spPr>
            <p:txBody>
              <a:bodyPr/>
              <a:p>
                <a:endParaRPr lang="en-US"/>
              </a:p>
            </p:txBody>
          </p:sp>
          <p:sp>
            <p:nvSpPr>
              <p:cNvPr id="3117" name="Freeform 7"/>
              <p:cNvSpPr/>
              <p:nvPr userDrawn="1"/>
            </p:nvSpPr>
            <p:spPr>
              <a:xfrm rot="-9414770" flipV="1">
                <a:off x="3979" y="977"/>
                <a:ext cx="245" cy="347"/>
              </a:xfrm>
              <a:custGeom>
                <a:avLst/>
                <a:gdLst/>
                <a:ahLst/>
                <a:cxnLst>
                  <a:cxn ang="0">
                    <a:pos x="0" y="0"/>
                  </a:cxn>
                  <a:cxn ang="0">
                    <a:pos x="56" y="9"/>
                  </a:cxn>
                  <a:cxn ang="0">
                    <a:pos x="202" y="53"/>
                  </a:cxn>
                  <a:cxn ang="0">
                    <a:pos x="420" y="133"/>
                  </a:cxn>
                  <a:cxn ang="0">
                    <a:pos x="656" y="262"/>
                  </a:cxn>
                  <a:cxn ang="0">
                    <a:pos x="883" y="485"/>
                  </a:cxn>
                  <a:cxn ang="0">
                    <a:pos x="1092" y="781"/>
                  </a:cxn>
                  <a:cxn ang="0">
                    <a:pos x="1218" y="1188"/>
                  </a:cxn>
                  <a:cxn ang="0">
                    <a:pos x="1238" y="1717"/>
                  </a:cxn>
                  <a:cxn ang="0">
                    <a:pos x="1191" y="1717"/>
                  </a:cxn>
                  <a:cxn ang="0">
                    <a:pos x="1126" y="1717"/>
                  </a:cxn>
                  <a:cxn ang="0">
                    <a:pos x="1056" y="1717"/>
                  </a:cxn>
                  <a:cxn ang="0">
                    <a:pos x="991" y="1697"/>
                  </a:cxn>
                  <a:cxn ang="0">
                    <a:pos x="919" y="1682"/>
                  </a:cxn>
                  <a:cxn ang="0">
                    <a:pos x="838" y="1653"/>
                  </a:cxn>
                  <a:cxn ang="0">
                    <a:pos x="748" y="1597"/>
                  </a:cxn>
                  <a:cxn ang="0">
                    <a:pos x="656" y="1528"/>
                  </a:cxn>
                  <a:cxn ang="0">
                    <a:pos x="600" y="1386"/>
                  </a:cxn>
                  <a:cxn ang="0">
                    <a:pos x="600" y="1221"/>
                  </a:cxn>
                  <a:cxn ang="0">
                    <a:pos x="636" y="1059"/>
                  </a:cxn>
                  <a:cxn ang="0">
                    <a:pos x="672" y="881"/>
                  </a:cxn>
                  <a:cxn ang="0">
                    <a:pos x="636" y="683"/>
                  </a:cxn>
                  <a:cxn ang="0">
                    <a:pos x="546" y="476"/>
                  </a:cxn>
                  <a:cxn ang="0">
                    <a:pos x="353" y="251"/>
                  </a:cxn>
                  <a:cxn ang="0">
                    <a:pos x="0" y="0"/>
                  </a:cxn>
                </a:cxnLst>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alpha val="100000"/>
                </a:schemeClr>
              </a:solidFill>
              <a:ln w="9525">
                <a:noFill/>
              </a:ln>
            </p:spPr>
            <p:txBody>
              <a:bodyPr/>
              <a:p>
                <a:endParaRPr lang="en-US"/>
              </a:p>
            </p:txBody>
          </p:sp>
          <p:sp>
            <p:nvSpPr>
              <p:cNvPr id="3118" name="Freeform 8"/>
              <p:cNvSpPr/>
              <p:nvPr userDrawn="1"/>
            </p:nvSpPr>
            <p:spPr>
              <a:xfrm rot="-9414770" flipV="1">
                <a:off x="3845" y="2207"/>
                <a:ext cx="103" cy="209"/>
              </a:xfrm>
              <a:custGeom>
                <a:avLst/>
                <a:gdLst/>
                <a:ahLst/>
                <a:cxnLst>
                  <a:cxn ang="0">
                    <a:pos x="347" y="0"/>
                  </a:cxn>
                  <a:cxn ang="0">
                    <a:pos x="226" y="416"/>
                  </a:cxn>
                  <a:cxn ang="0">
                    <a:pos x="170" y="683"/>
                  </a:cxn>
                  <a:cxn ang="0">
                    <a:pos x="125" y="869"/>
                  </a:cxn>
                  <a:cxn ang="0">
                    <a:pos x="0" y="1034"/>
                  </a:cxn>
                  <a:cxn ang="0">
                    <a:pos x="134" y="969"/>
                  </a:cxn>
                  <a:cxn ang="0">
                    <a:pos x="260" y="880"/>
                  </a:cxn>
                  <a:cxn ang="0">
                    <a:pos x="361" y="756"/>
                  </a:cxn>
                  <a:cxn ang="0">
                    <a:pos x="452" y="627"/>
                  </a:cxn>
                  <a:cxn ang="0">
                    <a:pos x="506" y="485"/>
                  </a:cxn>
                  <a:cxn ang="0">
                    <a:pos x="517" y="331"/>
                  </a:cxn>
                  <a:cxn ang="0">
                    <a:pos x="470" y="162"/>
                  </a:cxn>
                  <a:cxn ang="0">
                    <a:pos x="347" y="0"/>
                  </a:cxn>
                </a:cxnLst>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alpha val="100000"/>
                </a:schemeClr>
              </a:solidFill>
              <a:ln w="9525">
                <a:noFill/>
              </a:ln>
            </p:spPr>
            <p:txBody>
              <a:bodyPr/>
              <a:p>
                <a:endParaRPr lang="en-US"/>
              </a:p>
            </p:txBody>
          </p:sp>
          <p:sp>
            <p:nvSpPr>
              <p:cNvPr id="3119" name="Freeform 9"/>
              <p:cNvSpPr/>
              <p:nvPr userDrawn="1"/>
            </p:nvSpPr>
            <p:spPr>
              <a:xfrm rot="-9414770" flipV="1">
                <a:off x="3895" y="1325"/>
                <a:ext cx="120" cy="90"/>
              </a:xfrm>
              <a:custGeom>
                <a:avLst/>
                <a:gdLst/>
                <a:ahLst/>
                <a:cxnLst>
                  <a:cxn ang="0">
                    <a:pos x="0" y="0"/>
                  </a:cxn>
                  <a:cxn ang="0">
                    <a:pos x="9" y="11"/>
                  </a:cxn>
                  <a:cxn ang="0">
                    <a:pos x="64" y="36"/>
                  </a:cxn>
                  <a:cxn ang="0">
                    <a:pos x="142" y="92"/>
                  </a:cxn>
                  <a:cxn ang="0">
                    <a:pos x="231" y="137"/>
                  </a:cxn>
                  <a:cxn ang="0">
                    <a:pos x="316" y="173"/>
                  </a:cxn>
                  <a:cxn ang="0">
                    <a:pos x="416" y="194"/>
                  </a:cxn>
                  <a:cxn ang="0">
                    <a:pos x="504" y="207"/>
                  </a:cxn>
                  <a:cxn ang="0">
                    <a:pos x="593" y="182"/>
                  </a:cxn>
                  <a:cxn ang="0">
                    <a:pos x="582" y="284"/>
                  </a:cxn>
                  <a:cxn ang="0">
                    <a:pos x="549" y="376"/>
                  </a:cxn>
                  <a:cxn ang="0">
                    <a:pos x="484" y="437"/>
                  </a:cxn>
                  <a:cxn ang="0">
                    <a:pos x="404" y="457"/>
                  </a:cxn>
                  <a:cxn ang="0">
                    <a:pos x="307" y="446"/>
                  </a:cxn>
                  <a:cxn ang="0">
                    <a:pos x="207" y="365"/>
                  </a:cxn>
                  <a:cxn ang="0">
                    <a:pos x="109" y="227"/>
                  </a:cxn>
                  <a:cxn ang="0">
                    <a:pos x="0" y="0"/>
                  </a:cxn>
                </a:cxnLst>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alpha val="100000"/>
                </a:schemeClr>
              </a:solidFill>
              <a:ln w="9525">
                <a:noFill/>
              </a:ln>
            </p:spPr>
            <p:txBody>
              <a:bodyPr/>
              <a:p>
                <a:endParaRPr lang="en-US"/>
              </a:p>
            </p:txBody>
          </p:sp>
          <p:sp>
            <p:nvSpPr>
              <p:cNvPr id="3120" name="Freeform 10"/>
              <p:cNvSpPr/>
              <p:nvPr userDrawn="1"/>
            </p:nvSpPr>
            <p:spPr>
              <a:xfrm rot="-9414770" flipV="1">
                <a:off x="3010" y="2344"/>
                <a:ext cx="330" cy="2059"/>
              </a:xfrm>
              <a:custGeom>
                <a:avLst/>
                <a:gdLst/>
                <a:ahLst/>
                <a:cxnLst>
                  <a:cxn ang="0">
                    <a:pos x="0" y="0"/>
                  </a:cxn>
                  <a:cxn ang="0">
                    <a:pos x="64" y="155"/>
                  </a:cxn>
                  <a:cxn ang="0">
                    <a:pos x="173" y="351"/>
                  </a:cxn>
                  <a:cxn ang="0">
                    <a:pos x="303" y="600"/>
                  </a:cxn>
                  <a:cxn ang="0">
                    <a:pos x="447" y="924"/>
                  </a:cxn>
                  <a:cxn ang="0">
                    <a:pos x="627" y="1325"/>
                  </a:cxn>
                  <a:cxn ang="0">
                    <a:pos x="795" y="1755"/>
                  </a:cxn>
                  <a:cxn ang="0">
                    <a:pos x="957" y="2249"/>
                  </a:cxn>
                  <a:cxn ang="0">
                    <a:pos x="1083" y="2822"/>
                  </a:cxn>
                  <a:cxn ang="0">
                    <a:pos x="1216" y="3431"/>
                  </a:cxn>
                  <a:cxn ang="0">
                    <a:pos x="1304" y="4133"/>
                  </a:cxn>
                  <a:cxn ang="0">
                    <a:pos x="1349" y="4902"/>
                  </a:cxn>
                  <a:cxn ang="0">
                    <a:pos x="1369" y="5706"/>
                  </a:cxn>
                  <a:cxn ang="0">
                    <a:pos x="1304" y="6604"/>
                  </a:cxn>
                  <a:cxn ang="0">
                    <a:pos x="1183" y="7555"/>
                  </a:cxn>
                  <a:cxn ang="0">
                    <a:pos x="1001" y="8555"/>
                  </a:cxn>
                  <a:cxn ang="0">
                    <a:pos x="726" y="9657"/>
                  </a:cxn>
                  <a:cxn ang="0">
                    <a:pos x="421" y="10906"/>
                  </a:cxn>
                  <a:cxn ang="0">
                    <a:pos x="230" y="12062"/>
                  </a:cxn>
                  <a:cxn ang="0">
                    <a:pos x="109" y="13129"/>
                  </a:cxn>
                  <a:cxn ang="0">
                    <a:pos x="64" y="14156"/>
                  </a:cxn>
                  <a:cxn ang="0">
                    <a:pos x="64" y="15132"/>
                  </a:cxn>
                  <a:cxn ang="0">
                    <a:pos x="89" y="16039"/>
                  </a:cxn>
                  <a:cxn ang="0">
                    <a:pos x="133" y="16835"/>
                  </a:cxn>
                  <a:cxn ang="0">
                    <a:pos x="153" y="17613"/>
                  </a:cxn>
                  <a:cxn ang="0">
                    <a:pos x="447" y="17212"/>
                  </a:cxn>
                  <a:cxn ang="0">
                    <a:pos x="421" y="17013"/>
                  </a:cxn>
                  <a:cxn ang="0">
                    <a:pos x="392" y="16440"/>
                  </a:cxn>
                  <a:cxn ang="0">
                    <a:pos x="359" y="15559"/>
                  </a:cxn>
                  <a:cxn ang="0">
                    <a:pos x="383" y="14387"/>
                  </a:cxn>
                  <a:cxn ang="0">
                    <a:pos x="447" y="12986"/>
                  </a:cxn>
                  <a:cxn ang="0">
                    <a:pos x="627" y="11386"/>
                  </a:cxn>
                  <a:cxn ang="0">
                    <a:pos x="932" y="9657"/>
                  </a:cxn>
                  <a:cxn ang="0">
                    <a:pos x="1402" y="7827"/>
                  </a:cxn>
                  <a:cxn ang="0">
                    <a:pos x="1555" y="6981"/>
                  </a:cxn>
                  <a:cxn ang="0">
                    <a:pos x="1619" y="5876"/>
                  </a:cxn>
                  <a:cxn ang="0">
                    <a:pos x="1566" y="4601"/>
                  </a:cxn>
                  <a:cxn ang="0">
                    <a:pos x="1422" y="3352"/>
                  </a:cxn>
                  <a:cxn ang="0">
                    <a:pos x="1183" y="2129"/>
                  </a:cxn>
                  <a:cxn ang="0">
                    <a:pos x="877" y="1103"/>
                  </a:cxn>
                  <a:cxn ang="0">
                    <a:pos x="476" y="351"/>
                  </a:cxn>
                  <a:cxn ang="0">
                    <a:pos x="0" y="0"/>
                  </a:cxn>
                </a:cxnLst>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alpha val="100000"/>
                </a:schemeClr>
              </a:solidFill>
              <a:ln w="9525">
                <a:noFill/>
              </a:ln>
            </p:spPr>
            <p:txBody>
              <a:bodyPr/>
              <a:p>
                <a:endParaRPr lang="en-US"/>
              </a:p>
            </p:txBody>
          </p:sp>
        </p:grpSp>
        <p:sp>
          <p:nvSpPr>
            <p:cNvPr id="3081" name="Freeform 11"/>
            <p:cNvSpPr/>
            <p:nvPr userDrawn="1"/>
          </p:nvSpPr>
          <p:spPr>
            <a:xfrm rot="373331" flipH="1">
              <a:off x="22" y="1957"/>
              <a:ext cx="323" cy="649"/>
            </a:xfrm>
            <a:custGeom>
              <a:avLst/>
              <a:gdLst/>
              <a:ahLst/>
              <a:cxnLst>
                <a:cxn ang="0">
                  <a:pos x="1509" y="0"/>
                </a:cxn>
                <a:cxn ang="0">
                  <a:pos x="1688" y="242"/>
                </a:cxn>
                <a:cxn ang="0">
                  <a:pos x="1847" y="724"/>
                </a:cxn>
                <a:cxn ang="0">
                  <a:pos x="1973" y="1343"/>
                </a:cxn>
                <a:cxn ang="0">
                  <a:pos x="2057" y="2085"/>
                </a:cxn>
                <a:cxn ang="0">
                  <a:pos x="2039" y="2970"/>
                </a:cxn>
                <a:cxn ang="0">
                  <a:pos x="1865" y="3882"/>
                </a:cxn>
                <a:cxn ang="0">
                  <a:pos x="1509" y="4839"/>
                </a:cxn>
                <a:cxn ang="0">
                  <a:pos x="961" y="5805"/>
                </a:cxn>
                <a:cxn ang="0">
                  <a:pos x="790" y="5697"/>
                </a:cxn>
                <a:cxn ang="0">
                  <a:pos x="611" y="5617"/>
                </a:cxn>
                <a:cxn ang="0">
                  <a:pos x="421" y="5482"/>
                </a:cxn>
                <a:cxn ang="0">
                  <a:pos x="255" y="5374"/>
                </a:cxn>
                <a:cxn ang="0">
                  <a:pos x="126" y="5243"/>
                </a:cxn>
                <a:cxn ang="0">
                  <a:pos x="33" y="5081"/>
                </a:cxn>
                <a:cxn ang="0">
                  <a:pos x="0" y="4893"/>
                </a:cxn>
                <a:cxn ang="0">
                  <a:pos x="20" y="4758"/>
                </a:cxn>
                <a:cxn ang="0">
                  <a:pos x="209" y="4570"/>
                </a:cxn>
                <a:cxn ang="0">
                  <a:pos x="464" y="4313"/>
                </a:cxn>
                <a:cxn ang="0">
                  <a:pos x="739" y="4017"/>
                </a:cxn>
                <a:cxn ang="0">
                  <a:pos x="1012" y="3586"/>
                </a:cxn>
                <a:cxn ang="0">
                  <a:pos x="1267" y="2997"/>
                </a:cxn>
                <a:cxn ang="0">
                  <a:pos x="1464" y="2219"/>
                </a:cxn>
                <a:cxn ang="0">
                  <a:pos x="1559" y="1235"/>
                </a:cxn>
                <a:cxn ang="0">
                  <a:pos x="1509" y="0"/>
                </a:cxn>
              </a:cxnLst>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alpha val="100000"/>
              </a:schemeClr>
            </a:solidFill>
            <a:ln w="9525">
              <a:noFill/>
            </a:ln>
          </p:spPr>
          <p:txBody>
            <a:bodyPr/>
            <a:p>
              <a:endParaRPr lang="en-US"/>
            </a:p>
          </p:txBody>
        </p:sp>
        <p:sp>
          <p:nvSpPr>
            <p:cNvPr id="3082" name="Freeform 12"/>
            <p:cNvSpPr/>
            <p:nvPr userDrawn="1"/>
          </p:nvSpPr>
          <p:spPr>
            <a:xfrm>
              <a:off x="168" y="1260"/>
              <a:ext cx="1259" cy="1532"/>
            </a:xfrm>
            <a:custGeom>
              <a:avLst/>
              <a:gdLst/>
              <a:ahLst/>
              <a:cxnLst>
                <a:cxn ang="0">
                  <a:pos x="891" y="1532"/>
                </a:cxn>
                <a:cxn ang="0">
                  <a:pos x="954" y="1452"/>
                </a:cxn>
                <a:cxn ang="0">
                  <a:pos x="1032" y="1338"/>
                </a:cxn>
                <a:cxn ang="0">
                  <a:pos x="1115" y="1188"/>
                </a:cxn>
                <a:cxn ang="0">
                  <a:pos x="1194" y="1023"/>
                </a:cxn>
                <a:cxn ang="0">
                  <a:pos x="1244" y="841"/>
                </a:cxn>
                <a:cxn ang="0">
                  <a:pos x="1259" y="647"/>
                </a:cxn>
                <a:cxn ang="0">
                  <a:pos x="1230" y="463"/>
                </a:cxn>
                <a:cxn ang="0">
                  <a:pos x="1140" y="294"/>
                </a:cxn>
                <a:cxn ang="0">
                  <a:pos x="1043" y="190"/>
                </a:cxn>
                <a:cxn ang="0">
                  <a:pos x="961" y="109"/>
                </a:cxn>
                <a:cxn ang="0">
                  <a:pos x="894" y="65"/>
                </a:cxn>
                <a:cxn ang="0">
                  <a:pos x="786" y="18"/>
                </a:cxn>
                <a:cxn ang="0">
                  <a:pos x="642" y="0"/>
                </a:cxn>
                <a:cxn ang="0">
                  <a:pos x="440" y="23"/>
                </a:cxn>
                <a:cxn ang="0">
                  <a:pos x="366" y="44"/>
                </a:cxn>
                <a:cxn ang="0">
                  <a:pos x="292" y="58"/>
                </a:cxn>
                <a:cxn ang="0">
                  <a:pos x="229" y="79"/>
                </a:cxn>
                <a:cxn ang="0">
                  <a:pos x="178" y="103"/>
                </a:cxn>
                <a:cxn ang="0">
                  <a:pos x="127" y="127"/>
                </a:cxn>
                <a:cxn ang="0">
                  <a:pos x="82" y="158"/>
                </a:cxn>
                <a:cxn ang="0">
                  <a:pos x="41" y="197"/>
                </a:cxn>
                <a:cxn ang="0">
                  <a:pos x="0" y="243"/>
                </a:cxn>
                <a:cxn ang="0">
                  <a:pos x="76" y="215"/>
                </a:cxn>
                <a:cxn ang="0">
                  <a:pos x="144" y="194"/>
                </a:cxn>
                <a:cxn ang="0">
                  <a:pos x="212" y="179"/>
                </a:cxn>
                <a:cxn ang="0">
                  <a:pos x="280" y="164"/>
                </a:cxn>
                <a:cxn ang="0">
                  <a:pos x="336" y="149"/>
                </a:cxn>
                <a:cxn ang="0">
                  <a:pos x="397" y="149"/>
                </a:cxn>
                <a:cxn ang="0">
                  <a:pos x="458" y="141"/>
                </a:cxn>
                <a:cxn ang="0">
                  <a:pos x="511" y="146"/>
                </a:cxn>
                <a:cxn ang="0">
                  <a:pos x="565" y="152"/>
                </a:cxn>
                <a:cxn ang="0">
                  <a:pos x="618" y="166"/>
                </a:cxn>
                <a:cxn ang="0">
                  <a:pos x="669" y="186"/>
                </a:cxn>
                <a:cxn ang="0">
                  <a:pos x="715" y="205"/>
                </a:cxn>
                <a:cxn ang="0">
                  <a:pos x="760" y="239"/>
                </a:cxn>
                <a:cxn ang="0">
                  <a:pos x="811" y="267"/>
                </a:cxn>
                <a:cxn ang="0">
                  <a:pos x="855" y="307"/>
                </a:cxn>
                <a:cxn ang="0">
                  <a:pos x="899" y="348"/>
                </a:cxn>
                <a:cxn ang="0">
                  <a:pos x="971" y="464"/>
                </a:cxn>
                <a:cxn ang="0">
                  <a:pos x="1016" y="606"/>
                </a:cxn>
                <a:cxn ang="0">
                  <a:pos x="1027" y="774"/>
                </a:cxn>
                <a:cxn ang="0">
                  <a:pos x="1022" y="939"/>
                </a:cxn>
                <a:cxn ang="0">
                  <a:pos x="1002" y="1117"/>
                </a:cxn>
                <a:cxn ang="0">
                  <a:pos x="966" y="1279"/>
                </a:cxn>
                <a:cxn ang="0">
                  <a:pos x="933" y="1421"/>
                </a:cxn>
                <a:cxn ang="0">
                  <a:pos x="891" y="1532"/>
                </a:cxn>
              </a:cxnLst>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alpha val="100000"/>
              </a:schemeClr>
            </a:solidFill>
            <a:ln w="9525">
              <a:noFill/>
            </a:ln>
          </p:spPr>
          <p:txBody>
            <a:bodyPr/>
            <a:p>
              <a:endParaRPr lang="en-US"/>
            </a:p>
          </p:txBody>
        </p:sp>
        <p:sp>
          <p:nvSpPr>
            <p:cNvPr id="3083" name="Freeform 13"/>
            <p:cNvSpPr/>
            <p:nvPr userDrawn="1"/>
          </p:nvSpPr>
          <p:spPr>
            <a:xfrm>
              <a:off x="0" y="2610"/>
              <a:ext cx="801" cy="459"/>
            </a:xfrm>
            <a:custGeom>
              <a:avLst/>
              <a:gdLst/>
              <a:ahLst/>
              <a:cxnLst>
                <a:cxn ang="0">
                  <a:pos x="0" y="0"/>
                </a:cxn>
                <a:cxn ang="0">
                  <a:pos x="37" y="69"/>
                </a:cxn>
                <a:cxn ang="0">
                  <a:pos x="68" y="132"/>
                </a:cxn>
                <a:cxn ang="0">
                  <a:pos x="110" y="188"/>
                </a:cxn>
                <a:cxn ang="0">
                  <a:pos x="149" y="229"/>
                </a:cxn>
                <a:cxn ang="0">
                  <a:pos x="192" y="278"/>
                </a:cxn>
                <a:cxn ang="0">
                  <a:pos x="250" y="314"/>
                </a:cxn>
                <a:cxn ang="0">
                  <a:pos x="308" y="336"/>
                </a:cxn>
                <a:cxn ang="0">
                  <a:pos x="365" y="365"/>
                </a:cxn>
                <a:cxn ang="0">
                  <a:pos x="430" y="381"/>
                </a:cxn>
                <a:cxn ang="0">
                  <a:pos x="501" y="390"/>
                </a:cxn>
                <a:cxn ang="0">
                  <a:pos x="573" y="392"/>
                </a:cxn>
                <a:cxn ang="0">
                  <a:pos x="646" y="381"/>
                </a:cxn>
                <a:cxn ang="0">
                  <a:pos x="726" y="362"/>
                </a:cxn>
                <a:cxn ang="0">
                  <a:pos x="801" y="335"/>
                </a:cxn>
                <a:cxn ang="0">
                  <a:pos x="731" y="377"/>
                </a:cxn>
                <a:cxn ang="0">
                  <a:pos x="662" y="404"/>
                </a:cxn>
                <a:cxn ang="0">
                  <a:pos x="594" y="432"/>
                </a:cxn>
                <a:cxn ang="0">
                  <a:pos x="532" y="445"/>
                </a:cxn>
                <a:cxn ang="0">
                  <a:pos x="471" y="459"/>
                </a:cxn>
                <a:cxn ang="0">
                  <a:pos x="411" y="458"/>
                </a:cxn>
                <a:cxn ang="0">
                  <a:pos x="350" y="458"/>
                </a:cxn>
                <a:cxn ang="0">
                  <a:pos x="291" y="450"/>
                </a:cxn>
                <a:cxn ang="0">
                  <a:pos x="244" y="436"/>
                </a:cxn>
                <a:cxn ang="0">
                  <a:pos x="192" y="415"/>
                </a:cxn>
                <a:cxn ang="0">
                  <a:pos x="145" y="394"/>
                </a:cxn>
                <a:cxn ang="0">
                  <a:pos x="100" y="373"/>
                </a:cxn>
                <a:cxn ang="0">
                  <a:pos x="60" y="347"/>
                </a:cxn>
                <a:cxn ang="0">
                  <a:pos x="0" y="294"/>
                </a:cxn>
                <a:cxn ang="0">
                  <a:pos x="0" y="0"/>
                </a:cxn>
              </a:cxnLst>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alpha val="100000"/>
              </a:schemeClr>
            </a:solidFill>
            <a:ln w="9525">
              <a:noFill/>
            </a:ln>
          </p:spPr>
          <p:txBody>
            <a:bodyPr/>
            <a:p>
              <a:endParaRPr lang="en-US"/>
            </a:p>
          </p:txBody>
        </p:sp>
        <p:sp>
          <p:nvSpPr>
            <p:cNvPr id="3084" name="Freeform 14"/>
            <p:cNvSpPr/>
            <p:nvPr userDrawn="1"/>
          </p:nvSpPr>
          <p:spPr>
            <a:xfrm rot="373331" flipH="1">
              <a:off x="898" y="2855"/>
              <a:ext cx="354" cy="464"/>
            </a:xfrm>
            <a:custGeom>
              <a:avLst/>
              <a:gdLst/>
              <a:ahLst/>
              <a:cxnLst>
                <a:cxn ang="0">
                  <a:pos x="2079" y="0"/>
                </a:cxn>
                <a:cxn ang="0">
                  <a:pos x="0" y="1086"/>
                </a:cxn>
                <a:cxn ang="0">
                  <a:pos x="82" y="1125"/>
                </a:cxn>
                <a:cxn ang="0">
                  <a:pos x="384" y="1262"/>
                </a:cxn>
                <a:cxn ang="0">
                  <a:pos x="805" y="1568"/>
                </a:cxn>
                <a:cxn ang="0">
                  <a:pos x="1274" y="2039"/>
                </a:cxn>
                <a:cxn ang="0">
                  <a:pos x="1831" y="2693"/>
                </a:cxn>
                <a:cxn ang="0">
                  <a:pos x="2327" y="3473"/>
                </a:cxn>
                <a:cxn ang="0">
                  <a:pos x="2829" y="4471"/>
                </a:cxn>
                <a:cxn ang="0">
                  <a:pos x="3213" y="5733"/>
                </a:cxn>
                <a:cxn ang="0">
                  <a:pos x="3240" y="5213"/>
                </a:cxn>
                <a:cxn ang="0">
                  <a:pos x="3186" y="4647"/>
                </a:cxn>
                <a:cxn ang="0">
                  <a:pos x="2992" y="3905"/>
                </a:cxn>
                <a:cxn ang="0">
                  <a:pos x="2747" y="3213"/>
                </a:cxn>
                <a:cxn ang="0">
                  <a:pos x="2463" y="2520"/>
                </a:cxn>
                <a:cxn ang="0">
                  <a:pos x="2160" y="1951"/>
                </a:cxn>
                <a:cxn ang="0">
                  <a:pos x="1858" y="1568"/>
                </a:cxn>
                <a:cxn ang="0">
                  <a:pos x="1601" y="1385"/>
                </a:cxn>
                <a:cxn ang="0">
                  <a:pos x="1912" y="1262"/>
                </a:cxn>
                <a:cxn ang="0">
                  <a:pos x="2188" y="1209"/>
                </a:cxn>
                <a:cxn ang="0">
                  <a:pos x="2463" y="1125"/>
                </a:cxn>
                <a:cxn ang="0">
                  <a:pos x="2720" y="1086"/>
                </a:cxn>
                <a:cxn ang="0">
                  <a:pos x="2911" y="1037"/>
                </a:cxn>
                <a:cxn ang="0">
                  <a:pos x="3020" y="953"/>
                </a:cxn>
                <a:cxn ang="0">
                  <a:pos x="3132" y="914"/>
                </a:cxn>
                <a:cxn ang="0">
                  <a:pos x="3159" y="914"/>
                </a:cxn>
                <a:cxn ang="0">
                  <a:pos x="2079" y="0"/>
                </a:cxn>
              </a:cxnLst>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alpha val="100000"/>
              </a:schemeClr>
            </a:solidFill>
            <a:ln w="9525">
              <a:noFill/>
            </a:ln>
          </p:spPr>
          <p:txBody>
            <a:bodyPr/>
            <a:p>
              <a:endParaRPr lang="en-US"/>
            </a:p>
          </p:txBody>
        </p:sp>
        <p:sp>
          <p:nvSpPr>
            <p:cNvPr id="3085" name="Freeform 15"/>
            <p:cNvSpPr/>
            <p:nvPr userDrawn="1"/>
          </p:nvSpPr>
          <p:spPr>
            <a:xfrm rot="373331" flipH="1">
              <a:off x="799" y="2979"/>
              <a:ext cx="87" cy="274"/>
            </a:xfrm>
            <a:custGeom>
              <a:avLst/>
              <a:gdLst/>
              <a:ahLst/>
              <a:cxnLst>
                <a:cxn ang="0">
                  <a:pos x="783" y="0"/>
                </a:cxn>
                <a:cxn ang="0">
                  <a:pos x="621" y="0"/>
                </a:cxn>
                <a:cxn ang="0">
                  <a:pos x="432" y="178"/>
                </a:cxn>
                <a:cxn ang="0">
                  <a:pos x="243" y="406"/>
                </a:cxn>
                <a:cxn ang="0">
                  <a:pos x="108" y="861"/>
                </a:cxn>
                <a:cxn ang="0">
                  <a:pos x="27" y="1356"/>
                </a:cxn>
                <a:cxn ang="0">
                  <a:pos x="0" y="1989"/>
                </a:cxn>
                <a:cxn ang="0">
                  <a:pos x="81" y="2712"/>
                </a:cxn>
                <a:cxn ang="0">
                  <a:pos x="297" y="3469"/>
                </a:cxn>
                <a:cxn ang="0">
                  <a:pos x="405" y="2395"/>
                </a:cxn>
                <a:cxn ang="0">
                  <a:pos x="513" y="1672"/>
                </a:cxn>
                <a:cxn ang="0">
                  <a:pos x="621" y="989"/>
                </a:cxn>
                <a:cxn ang="0">
                  <a:pos x="783" y="0"/>
                </a:cxn>
              </a:cxnLst>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alpha val="100000"/>
              </a:schemeClr>
            </a:solidFill>
            <a:ln w="9525">
              <a:noFill/>
            </a:ln>
          </p:spPr>
          <p:txBody>
            <a:bodyPr/>
            <a:p>
              <a:endParaRPr lang="en-US"/>
            </a:p>
          </p:txBody>
        </p:sp>
        <p:sp>
          <p:nvSpPr>
            <p:cNvPr id="3086" name="Freeform 16"/>
            <p:cNvSpPr/>
            <p:nvPr userDrawn="1"/>
          </p:nvSpPr>
          <p:spPr>
            <a:xfrm>
              <a:off x="1190" y="3273"/>
              <a:ext cx="1108" cy="1047"/>
            </a:xfrm>
            <a:custGeom>
              <a:avLst/>
              <a:gdLst/>
              <a:ahLst/>
              <a:cxnLst>
                <a:cxn ang="0">
                  <a:pos x="784" y="1047"/>
                </a:cxn>
                <a:cxn ang="0">
                  <a:pos x="692" y="1011"/>
                </a:cxn>
                <a:cxn ang="0">
                  <a:pos x="607" y="945"/>
                </a:cxn>
                <a:cxn ang="0">
                  <a:pos x="517" y="861"/>
                </a:cxn>
                <a:cxn ang="0">
                  <a:pos x="432" y="776"/>
                </a:cxn>
                <a:cxn ang="0">
                  <a:pos x="350" y="677"/>
                </a:cxn>
                <a:cxn ang="0">
                  <a:pos x="266" y="563"/>
                </a:cxn>
                <a:cxn ang="0">
                  <a:pos x="188" y="447"/>
                </a:cxn>
                <a:cxn ang="0">
                  <a:pos x="122" y="325"/>
                </a:cxn>
                <a:cxn ang="0">
                  <a:pos x="65" y="211"/>
                </a:cxn>
                <a:cxn ang="0">
                  <a:pos x="21" y="101"/>
                </a:cxn>
                <a:cxn ang="0">
                  <a:pos x="0" y="0"/>
                </a:cxn>
                <a:cxn ang="0">
                  <a:pos x="109" y="217"/>
                </a:cxn>
                <a:cxn ang="0">
                  <a:pos x="209" y="378"/>
                </a:cxn>
                <a:cxn ang="0">
                  <a:pos x="294" y="500"/>
                </a:cxn>
                <a:cxn ang="0">
                  <a:pos x="373" y="590"/>
                </a:cxn>
                <a:cxn ang="0">
                  <a:pos x="441" y="661"/>
                </a:cxn>
                <a:cxn ang="0">
                  <a:pos x="506" y="713"/>
                </a:cxn>
                <a:cxn ang="0">
                  <a:pos x="564" y="754"/>
                </a:cxn>
                <a:cxn ang="0">
                  <a:pos x="620" y="801"/>
                </a:cxn>
                <a:cxn ang="0">
                  <a:pos x="754" y="899"/>
                </a:cxn>
                <a:cxn ang="0">
                  <a:pos x="925" y="977"/>
                </a:cxn>
                <a:cxn ang="0">
                  <a:pos x="1108" y="1047"/>
                </a:cxn>
                <a:cxn ang="0">
                  <a:pos x="784" y="1047"/>
                </a:cxn>
              </a:cxnLst>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alpha val="100000"/>
              </a:schemeClr>
            </a:solidFill>
            <a:ln w="9525">
              <a:noFill/>
            </a:ln>
          </p:spPr>
          <p:txBody>
            <a:bodyPr/>
            <a:p>
              <a:endParaRPr lang="en-US"/>
            </a:p>
          </p:txBody>
        </p:sp>
        <p:grpSp>
          <p:nvGrpSpPr>
            <p:cNvPr id="3087" name="Group 17"/>
            <p:cNvGrpSpPr/>
            <p:nvPr userDrawn="1"/>
          </p:nvGrpSpPr>
          <p:grpSpPr>
            <a:xfrm rot="3220060">
              <a:off x="2631" y="754"/>
              <a:ext cx="569" cy="637"/>
              <a:chOff x="1727" y="866"/>
              <a:chExt cx="129" cy="157"/>
            </a:xfrm>
          </p:grpSpPr>
          <p:sp>
            <p:nvSpPr>
              <p:cNvPr id="3111" name="Freeform 18"/>
              <p:cNvSpPr/>
              <p:nvPr userDrawn="1"/>
            </p:nvSpPr>
            <p:spPr>
              <a:xfrm>
                <a:off x="1727" y="866"/>
                <a:ext cx="41" cy="59"/>
              </a:xfrm>
              <a:custGeom>
                <a:avLst/>
                <a:gdLst/>
                <a:ahLst/>
                <a:cxnLst>
                  <a:cxn ang="0">
                    <a:pos x="10" y="4"/>
                  </a:cxn>
                  <a:cxn ang="0">
                    <a:pos x="3" y="0"/>
                  </a:cxn>
                  <a:cxn ang="0">
                    <a:pos x="0" y="15"/>
                  </a:cxn>
                  <a:cxn ang="0">
                    <a:pos x="10" y="4"/>
                  </a:cxn>
                </a:cxnLst>
                <a:pathLst>
                  <a:path w="83" h="117">
                    <a:moveTo>
                      <a:pt x="83" y="28"/>
                    </a:moveTo>
                    <a:lnTo>
                      <a:pt x="27" y="0"/>
                    </a:lnTo>
                    <a:lnTo>
                      <a:pt x="0" y="117"/>
                    </a:lnTo>
                    <a:lnTo>
                      <a:pt x="83" y="28"/>
                    </a:lnTo>
                    <a:close/>
                  </a:path>
                </a:pathLst>
              </a:custGeom>
              <a:solidFill>
                <a:schemeClr val="bg2">
                  <a:alpha val="100000"/>
                </a:schemeClr>
              </a:solidFill>
              <a:ln w="9525">
                <a:noFill/>
              </a:ln>
            </p:spPr>
            <p:txBody>
              <a:bodyPr/>
              <a:p>
                <a:endParaRPr lang="en-US"/>
              </a:p>
            </p:txBody>
          </p:sp>
          <p:sp>
            <p:nvSpPr>
              <p:cNvPr id="3112" name="Freeform 19"/>
              <p:cNvSpPr/>
              <p:nvPr userDrawn="1"/>
            </p:nvSpPr>
            <p:spPr>
              <a:xfrm>
                <a:off x="1786" y="894"/>
                <a:ext cx="70" cy="49"/>
              </a:xfrm>
              <a:custGeom>
                <a:avLst/>
                <a:gdLst/>
                <a:ahLst/>
                <a:cxnLst>
                  <a:cxn ang="0">
                    <a:pos x="0" y="13"/>
                  </a:cxn>
                  <a:cxn ang="0">
                    <a:pos x="15" y="0"/>
                  </a:cxn>
                  <a:cxn ang="0">
                    <a:pos x="18" y="7"/>
                  </a:cxn>
                  <a:cxn ang="0">
                    <a:pos x="0" y="13"/>
                  </a:cxn>
                </a:cxnLst>
                <a:pathLst>
                  <a:path w="140" h="98">
                    <a:moveTo>
                      <a:pt x="0" y="98"/>
                    </a:moveTo>
                    <a:lnTo>
                      <a:pt x="118" y="0"/>
                    </a:lnTo>
                    <a:lnTo>
                      <a:pt x="140" y="49"/>
                    </a:lnTo>
                    <a:lnTo>
                      <a:pt x="0" y="98"/>
                    </a:lnTo>
                    <a:close/>
                  </a:path>
                </a:pathLst>
              </a:custGeom>
              <a:solidFill>
                <a:schemeClr val="bg2">
                  <a:alpha val="100000"/>
                </a:schemeClr>
              </a:solidFill>
              <a:ln w="9525">
                <a:noFill/>
              </a:ln>
            </p:spPr>
            <p:txBody>
              <a:bodyPr/>
              <a:p>
                <a:endParaRPr lang="en-US"/>
              </a:p>
            </p:txBody>
          </p:sp>
          <p:sp>
            <p:nvSpPr>
              <p:cNvPr id="3113" name="Freeform 20"/>
              <p:cNvSpPr/>
              <p:nvPr userDrawn="1"/>
            </p:nvSpPr>
            <p:spPr>
              <a:xfrm>
                <a:off x="1772" y="998"/>
                <a:ext cx="73" cy="25"/>
              </a:xfrm>
              <a:custGeom>
                <a:avLst/>
                <a:gdLst/>
                <a:ahLst/>
                <a:cxnLst>
                  <a:cxn ang="0">
                    <a:pos x="0" y="1"/>
                  </a:cxn>
                  <a:cxn ang="0">
                    <a:pos x="19" y="0"/>
                  </a:cxn>
                  <a:cxn ang="0">
                    <a:pos x="17" y="7"/>
                  </a:cxn>
                  <a:cxn ang="0">
                    <a:pos x="0" y="1"/>
                  </a:cxn>
                </a:cxnLst>
                <a:pathLst>
                  <a:path w="145" h="49">
                    <a:moveTo>
                      <a:pt x="0" y="7"/>
                    </a:moveTo>
                    <a:lnTo>
                      <a:pt x="145" y="0"/>
                    </a:lnTo>
                    <a:lnTo>
                      <a:pt x="131" y="49"/>
                    </a:lnTo>
                    <a:lnTo>
                      <a:pt x="0" y="7"/>
                    </a:lnTo>
                    <a:close/>
                  </a:path>
                </a:pathLst>
              </a:custGeom>
              <a:solidFill>
                <a:schemeClr val="bg2">
                  <a:alpha val="100000"/>
                </a:schemeClr>
              </a:solidFill>
              <a:ln w="9525">
                <a:noFill/>
              </a:ln>
            </p:spPr>
            <p:txBody>
              <a:bodyPr/>
              <a:p>
                <a:endParaRPr lang="en-US"/>
              </a:p>
            </p:txBody>
          </p:sp>
        </p:grpSp>
        <p:grpSp>
          <p:nvGrpSpPr>
            <p:cNvPr id="3088" name="Group 21"/>
            <p:cNvGrpSpPr/>
            <p:nvPr userDrawn="1"/>
          </p:nvGrpSpPr>
          <p:grpSpPr>
            <a:xfrm rot="-6691250">
              <a:off x="3636" y="132"/>
              <a:ext cx="356" cy="607"/>
              <a:chOff x="1727" y="866"/>
              <a:chExt cx="129" cy="157"/>
            </a:xfrm>
          </p:grpSpPr>
          <p:sp>
            <p:nvSpPr>
              <p:cNvPr id="3108" name="Freeform 22"/>
              <p:cNvSpPr/>
              <p:nvPr userDrawn="1"/>
            </p:nvSpPr>
            <p:spPr>
              <a:xfrm>
                <a:off x="1727" y="866"/>
                <a:ext cx="41" cy="59"/>
              </a:xfrm>
              <a:custGeom>
                <a:avLst/>
                <a:gdLst/>
                <a:ahLst/>
                <a:cxnLst>
                  <a:cxn ang="0">
                    <a:pos x="10" y="4"/>
                  </a:cxn>
                  <a:cxn ang="0">
                    <a:pos x="3" y="0"/>
                  </a:cxn>
                  <a:cxn ang="0">
                    <a:pos x="0" y="15"/>
                  </a:cxn>
                  <a:cxn ang="0">
                    <a:pos x="10" y="4"/>
                  </a:cxn>
                </a:cxnLst>
                <a:pathLst>
                  <a:path w="83" h="117">
                    <a:moveTo>
                      <a:pt x="83" y="28"/>
                    </a:moveTo>
                    <a:lnTo>
                      <a:pt x="27" y="0"/>
                    </a:lnTo>
                    <a:lnTo>
                      <a:pt x="0" y="117"/>
                    </a:lnTo>
                    <a:lnTo>
                      <a:pt x="83" y="28"/>
                    </a:lnTo>
                    <a:close/>
                  </a:path>
                </a:pathLst>
              </a:custGeom>
              <a:solidFill>
                <a:schemeClr val="bg2">
                  <a:alpha val="100000"/>
                </a:schemeClr>
              </a:solidFill>
              <a:ln w="9525">
                <a:noFill/>
              </a:ln>
            </p:spPr>
            <p:txBody>
              <a:bodyPr/>
              <a:p>
                <a:endParaRPr lang="en-US"/>
              </a:p>
            </p:txBody>
          </p:sp>
          <p:sp>
            <p:nvSpPr>
              <p:cNvPr id="3109" name="Freeform 23"/>
              <p:cNvSpPr/>
              <p:nvPr userDrawn="1"/>
            </p:nvSpPr>
            <p:spPr>
              <a:xfrm>
                <a:off x="1786" y="894"/>
                <a:ext cx="70" cy="49"/>
              </a:xfrm>
              <a:custGeom>
                <a:avLst/>
                <a:gdLst/>
                <a:ahLst/>
                <a:cxnLst>
                  <a:cxn ang="0">
                    <a:pos x="0" y="13"/>
                  </a:cxn>
                  <a:cxn ang="0">
                    <a:pos x="15" y="0"/>
                  </a:cxn>
                  <a:cxn ang="0">
                    <a:pos x="18" y="7"/>
                  </a:cxn>
                  <a:cxn ang="0">
                    <a:pos x="0" y="13"/>
                  </a:cxn>
                </a:cxnLst>
                <a:pathLst>
                  <a:path w="140" h="98">
                    <a:moveTo>
                      <a:pt x="0" y="98"/>
                    </a:moveTo>
                    <a:lnTo>
                      <a:pt x="118" y="0"/>
                    </a:lnTo>
                    <a:lnTo>
                      <a:pt x="140" y="49"/>
                    </a:lnTo>
                    <a:lnTo>
                      <a:pt x="0" y="98"/>
                    </a:lnTo>
                    <a:close/>
                  </a:path>
                </a:pathLst>
              </a:custGeom>
              <a:solidFill>
                <a:schemeClr val="bg2">
                  <a:alpha val="100000"/>
                </a:schemeClr>
              </a:solidFill>
              <a:ln w="9525">
                <a:noFill/>
              </a:ln>
            </p:spPr>
            <p:txBody>
              <a:bodyPr/>
              <a:p>
                <a:endParaRPr lang="en-US"/>
              </a:p>
            </p:txBody>
          </p:sp>
          <p:sp>
            <p:nvSpPr>
              <p:cNvPr id="3110" name="Freeform 24"/>
              <p:cNvSpPr/>
              <p:nvPr userDrawn="1"/>
            </p:nvSpPr>
            <p:spPr>
              <a:xfrm>
                <a:off x="1772" y="998"/>
                <a:ext cx="73" cy="25"/>
              </a:xfrm>
              <a:custGeom>
                <a:avLst/>
                <a:gdLst/>
                <a:ahLst/>
                <a:cxnLst>
                  <a:cxn ang="0">
                    <a:pos x="0" y="1"/>
                  </a:cxn>
                  <a:cxn ang="0">
                    <a:pos x="19" y="0"/>
                  </a:cxn>
                  <a:cxn ang="0">
                    <a:pos x="17" y="7"/>
                  </a:cxn>
                  <a:cxn ang="0">
                    <a:pos x="0" y="1"/>
                  </a:cxn>
                </a:cxnLst>
                <a:pathLst>
                  <a:path w="145" h="49">
                    <a:moveTo>
                      <a:pt x="0" y="7"/>
                    </a:moveTo>
                    <a:lnTo>
                      <a:pt x="145" y="0"/>
                    </a:lnTo>
                    <a:lnTo>
                      <a:pt x="131" y="49"/>
                    </a:lnTo>
                    <a:lnTo>
                      <a:pt x="0" y="7"/>
                    </a:lnTo>
                    <a:close/>
                  </a:path>
                </a:pathLst>
              </a:custGeom>
              <a:solidFill>
                <a:schemeClr val="bg2">
                  <a:alpha val="100000"/>
                </a:schemeClr>
              </a:solidFill>
              <a:ln w="9525">
                <a:noFill/>
              </a:ln>
            </p:spPr>
            <p:txBody>
              <a:bodyPr/>
              <a:p>
                <a:endParaRPr lang="en-US"/>
              </a:p>
            </p:txBody>
          </p:sp>
        </p:grpSp>
        <p:grpSp>
          <p:nvGrpSpPr>
            <p:cNvPr id="3089" name="Group 25"/>
            <p:cNvGrpSpPr/>
            <p:nvPr userDrawn="1"/>
          </p:nvGrpSpPr>
          <p:grpSpPr>
            <a:xfrm rot="8524840">
              <a:off x="668" y="3321"/>
              <a:ext cx="501" cy="502"/>
              <a:chOff x="1727" y="866"/>
              <a:chExt cx="129" cy="157"/>
            </a:xfrm>
          </p:grpSpPr>
          <p:sp>
            <p:nvSpPr>
              <p:cNvPr id="3105" name="Freeform 26"/>
              <p:cNvSpPr/>
              <p:nvPr userDrawn="1"/>
            </p:nvSpPr>
            <p:spPr>
              <a:xfrm>
                <a:off x="1727" y="866"/>
                <a:ext cx="41" cy="59"/>
              </a:xfrm>
              <a:custGeom>
                <a:avLst/>
                <a:gdLst/>
                <a:ahLst/>
                <a:cxnLst>
                  <a:cxn ang="0">
                    <a:pos x="10" y="4"/>
                  </a:cxn>
                  <a:cxn ang="0">
                    <a:pos x="3" y="0"/>
                  </a:cxn>
                  <a:cxn ang="0">
                    <a:pos x="0" y="15"/>
                  </a:cxn>
                  <a:cxn ang="0">
                    <a:pos x="10" y="4"/>
                  </a:cxn>
                </a:cxnLst>
                <a:pathLst>
                  <a:path w="83" h="117">
                    <a:moveTo>
                      <a:pt x="83" y="28"/>
                    </a:moveTo>
                    <a:lnTo>
                      <a:pt x="27" y="0"/>
                    </a:lnTo>
                    <a:lnTo>
                      <a:pt x="0" y="117"/>
                    </a:lnTo>
                    <a:lnTo>
                      <a:pt x="83" y="28"/>
                    </a:lnTo>
                    <a:close/>
                  </a:path>
                </a:pathLst>
              </a:custGeom>
              <a:solidFill>
                <a:schemeClr val="bg2">
                  <a:alpha val="100000"/>
                </a:schemeClr>
              </a:solidFill>
              <a:ln w="9525">
                <a:noFill/>
              </a:ln>
            </p:spPr>
            <p:txBody>
              <a:bodyPr/>
              <a:p>
                <a:endParaRPr lang="en-US"/>
              </a:p>
            </p:txBody>
          </p:sp>
          <p:sp>
            <p:nvSpPr>
              <p:cNvPr id="3106" name="Freeform 27"/>
              <p:cNvSpPr/>
              <p:nvPr userDrawn="1"/>
            </p:nvSpPr>
            <p:spPr>
              <a:xfrm>
                <a:off x="1786" y="894"/>
                <a:ext cx="70" cy="49"/>
              </a:xfrm>
              <a:custGeom>
                <a:avLst/>
                <a:gdLst/>
                <a:ahLst/>
                <a:cxnLst>
                  <a:cxn ang="0">
                    <a:pos x="0" y="13"/>
                  </a:cxn>
                  <a:cxn ang="0">
                    <a:pos x="15" y="0"/>
                  </a:cxn>
                  <a:cxn ang="0">
                    <a:pos x="18" y="7"/>
                  </a:cxn>
                  <a:cxn ang="0">
                    <a:pos x="0" y="13"/>
                  </a:cxn>
                </a:cxnLst>
                <a:pathLst>
                  <a:path w="140" h="98">
                    <a:moveTo>
                      <a:pt x="0" y="98"/>
                    </a:moveTo>
                    <a:lnTo>
                      <a:pt x="118" y="0"/>
                    </a:lnTo>
                    <a:lnTo>
                      <a:pt x="140" y="49"/>
                    </a:lnTo>
                    <a:lnTo>
                      <a:pt x="0" y="98"/>
                    </a:lnTo>
                    <a:close/>
                  </a:path>
                </a:pathLst>
              </a:custGeom>
              <a:solidFill>
                <a:schemeClr val="bg2">
                  <a:alpha val="100000"/>
                </a:schemeClr>
              </a:solidFill>
              <a:ln w="9525">
                <a:noFill/>
              </a:ln>
            </p:spPr>
            <p:txBody>
              <a:bodyPr/>
              <a:p>
                <a:endParaRPr lang="en-US"/>
              </a:p>
            </p:txBody>
          </p:sp>
          <p:sp>
            <p:nvSpPr>
              <p:cNvPr id="3107" name="Freeform 28"/>
              <p:cNvSpPr/>
              <p:nvPr userDrawn="1"/>
            </p:nvSpPr>
            <p:spPr>
              <a:xfrm>
                <a:off x="1772" y="998"/>
                <a:ext cx="73" cy="25"/>
              </a:xfrm>
              <a:custGeom>
                <a:avLst/>
                <a:gdLst/>
                <a:ahLst/>
                <a:cxnLst>
                  <a:cxn ang="0">
                    <a:pos x="0" y="1"/>
                  </a:cxn>
                  <a:cxn ang="0">
                    <a:pos x="19" y="0"/>
                  </a:cxn>
                  <a:cxn ang="0">
                    <a:pos x="17" y="7"/>
                  </a:cxn>
                  <a:cxn ang="0">
                    <a:pos x="0" y="1"/>
                  </a:cxn>
                </a:cxnLst>
                <a:pathLst>
                  <a:path w="145" h="49">
                    <a:moveTo>
                      <a:pt x="0" y="7"/>
                    </a:moveTo>
                    <a:lnTo>
                      <a:pt x="145" y="0"/>
                    </a:lnTo>
                    <a:lnTo>
                      <a:pt x="131" y="49"/>
                    </a:lnTo>
                    <a:lnTo>
                      <a:pt x="0" y="7"/>
                    </a:lnTo>
                    <a:close/>
                  </a:path>
                </a:pathLst>
              </a:custGeom>
              <a:solidFill>
                <a:schemeClr val="bg2">
                  <a:alpha val="100000"/>
                </a:schemeClr>
              </a:solidFill>
              <a:ln w="9525">
                <a:noFill/>
              </a:ln>
            </p:spPr>
            <p:txBody>
              <a:bodyPr/>
              <a:p>
                <a:endParaRPr lang="en-US"/>
              </a:p>
            </p:txBody>
          </p:sp>
        </p:grpSp>
        <p:grpSp>
          <p:nvGrpSpPr>
            <p:cNvPr id="3090" name="Group 29"/>
            <p:cNvGrpSpPr/>
            <p:nvPr userDrawn="1"/>
          </p:nvGrpSpPr>
          <p:grpSpPr>
            <a:xfrm rot="4106450" flipH="1">
              <a:off x="393" y="261"/>
              <a:ext cx="709" cy="892"/>
              <a:chOff x="1727" y="866"/>
              <a:chExt cx="129" cy="157"/>
            </a:xfrm>
          </p:grpSpPr>
          <p:sp>
            <p:nvSpPr>
              <p:cNvPr id="3102" name="Freeform 30"/>
              <p:cNvSpPr/>
              <p:nvPr userDrawn="1"/>
            </p:nvSpPr>
            <p:spPr>
              <a:xfrm>
                <a:off x="1727" y="866"/>
                <a:ext cx="41" cy="59"/>
              </a:xfrm>
              <a:custGeom>
                <a:avLst/>
                <a:gdLst/>
                <a:ahLst/>
                <a:cxnLst>
                  <a:cxn ang="0">
                    <a:pos x="10" y="4"/>
                  </a:cxn>
                  <a:cxn ang="0">
                    <a:pos x="3" y="0"/>
                  </a:cxn>
                  <a:cxn ang="0">
                    <a:pos x="0" y="15"/>
                  </a:cxn>
                  <a:cxn ang="0">
                    <a:pos x="10" y="4"/>
                  </a:cxn>
                </a:cxnLst>
                <a:pathLst>
                  <a:path w="83" h="117">
                    <a:moveTo>
                      <a:pt x="83" y="28"/>
                    </a:moveTo>
                    <a:lnTo>
                      <a:pt x="27" y="0"/>
                    </a:lnTo>
                    <a:lnTo>
                      <a:pt x="0" y="117"/>
                    </a:lnTo>
                    <a:lnTo>
                      <a:pt x="83" y="28"/>
                    </a:lnTo>
                    <a:close/>
                  </a:path>
                </a:pathLst>
              </a:custGeom>
              <a:solidFill>
                <a:schemeClr val="bg2">
                  <a:alpha val="100000"/>
                </a:schemeClr>
              </a:solidFill>
              <a:ln w="9525">
                <a:noFill/>
              </a:ln>
            </p:spPr>
            <p:txBody>
              <a:bodyPr/>
              <a:p>
                <a:endParaRPr lang="en-US"/>
              </a:p>
            </p:txBody>
          </p:sp>
          <p:sp>
            <p:nvSpPr>
              <p:cNvPr id="3103" name="Freeform 31"/>
              <p:cNvSpPr/>
              <p:nvPr userDrawn="1"/>
            </p:nvSpPr>
            <p:spPr>
              <a:xfrm>
                <a:off x="1786" y="894"/>
                <a:ext cx="70" cy="49"/>
              </a:xfrm>
              <a:custGeom>
                <a:avLst/>
                <a:gdLst/>
                <a:ahLst/>
                <a:cxnLst>
                  <a:cxn ang="0">
                    <a:pos x="0" y="13"/>
                  </a:cxn>
                  <a:cxn ang="0">
                    <a:pos x="15" y="0"/>
                  </a:cxn>
                  <a:cxn ang="0">
                    <a:pos x="18" y="7"/>
                  </a:cxn>
                  <a:cxn ang="0">
                    <a:pos x="0" y="13"/>
                  </a:cxn>
                </a:cxnLst>
                <a:pathLst>
                  <a:path w="140" h="98">
                    <a:moveTo>
                      <a:pt x="0" y="98"/>
                    </a:moveTo>
                    <a:lnTo>
                      <a:pt x="118" y="0"/>
                    </a:lnTo>
                    <a:lnTo>
                      <a:pt x="140" y="49"/>
                    </a:lnTo>
                    <a:lnTo>
                      <a:pt x="0" y="98"/>
                    </a:lnTo>
                    <a:close/>
                  </a:path>
                </a:pathLst>
              </a:custGeom>
              <a:solidFill>
                <a:schemeClr val="bg2">
                  <a:alpha val="100000"/>
                </a:schemeClr>
              </a:solidFill>
              <a:ln w="9525">
                <a:noFill/>
              </a:ln>
            </p:spPr>
            <p:txBody>
              <a:bodyPr/>
              <a:p>
                <a:endParaRPr lang="en-US"/>
              </a:p>
            </p:txBody>
          </p:sp>
          <p:sp>
            <p:nvSpPr>
              <p:cNvPr id="3104" name="Freeform 32"/>
              <p:cNvSpPr/>
              <p:nvPr userDrawn="1"/>
            </p:nvSpPr>
            <p:spPr>
              <a:xfrm>
                <a:off x="1772" y="998"/>
                <a:ext cx="73" cy="25"/>
              </a:xfrm>
              <a:custGeom>
                <a:avLst/>
                <a:gdLst/>
                <a:ahLst/>
                <a:cxnLst>
                  <a:cxn ang="0">
                    <a:pos x="0" y="1"/>
                  </a:cxn>
                  <a:cxn ang="0">
                    <a:pos x="19" y="0"/>
                  </a:cxn>
                  <a:cxn ang="0">
                    <a:pos x="17" y="7"/>
                  </a:cxn>
                  <a:cxn ang="0">
                    <a:pos x="0" y="1"/>
                  </a:cxn>
                </a:cxnLst>
                <a:pathLst>
                  <a:path w="145" h="49">
                    <a:moveTo>
                      <a:pt x="0" y="7"/>
                    </a:moveTo>
                    <a:lnTo>
                      <a:pt x="145" y="0"/>
                    </a:lnTo>
                    <a:lnTo>
                      <a:pt x="131" y="49"/>
                    </a:lnTo>
                    <a:lnTo>
                      <a:pt x="0" y="7"/>
                    </a:lnTo>
                    <a:close/>
                  </a:path>
                </a:pathLst>
              </a:custGeom>
              <a:solidFill>
                <a:schemeClr val="bg2">
                  <a:alpha val="100000"/>
                </a:schemeClr>
              </a:solidFill>
              <a:ln w="9525">
                <a:noFill/>
              </a:ln>
            </p:spPr>
            <p:txBody>
              <a:bodyPr/>
              <a:p>
                <a:endParaRPr lang="en-US"/>
              </a:p>
            </p:txBody>
          </p:sp>
        </p:grpSp>
        <p:grpSp>
          <p:nvGrpSpPr>
            <p:cNvPr id="3091" name="Group 33"/>
            <p:cNvGrpSpPr/>
            <p:nvPr userDrawn="1"/>
          </p:nvGrpSpPr>
          <p:grpSpPr>
            <a:xfrm rot="10015322" flipH="1">
              <a:off x="4625" y="2382"/>
              <a:ext cx="709" cy="892"/>
              <a:chOff x="1727" y="866"/>
              <a:chExt cx="129" cy="157"/>
            </a:xfrm>
          </p:grpSpPr>
          <p:sp>
            <p:nvSpPr>
              <p:cNvPr id="3099" name="Freeform 34"/>
              <p:cNvSpPr/>
              <p:nvPr userDrawn="1"/>
            </p:nvSpPr>
            <p:spPr>
              <a:xfrm>
                <a:off x="1727" y="866"/>
                <a:ext cx="41" cy="59"/>
              </a:xfrm>
              <a:custGeom>
                <a:avLst/>
                <a:gdLst/>
                <a:ahLst/>
                <a:cxnLst>
                  <a:cxn ang="0">
                    <a:pos x="10" y="4"/>
                  </a:cxn>
                  <a:cxn ang="0">
                    <a:pos x="3" y="0"/>
                  </a:cxn>
                  <a:cxn ang="0">
                    <a:pos x="0" y="15"/>
                  </a:cxn>
                  <a:cxn ang="0">
                    <a:pos x="10" y="4"/>
                  </a:cxn>
                </a:cxnLst>
                <a:pathLst>
                  <a:path w="83" h="117">
                    <a:moveTo>
                      <a:pt x="83" y="28"/>
                    </a:moveTo>
                    <a:lnTo>
                      <a:pt x="27" y="0"/>
                    </a:lnTo>
                    <a:lnTo>
                      <a:pt x="0" y="117"/>
                    </a:lnTo>
                    <a:lnTo>
                      <a:pt x="83" y="28"/>
                    </a:lnTo>
                    <a:close/>
                  </a:path>
                </a:pathLst>
              </a:custGeom>
              <a:solidFill>
                <a:schemeClr val="bg2">
                  <a:alpha val="100000"/>
                </a:schemeClr>
              </a:solidFill>
              <a:ln w="9525">
                <a:noFill/>
              </a:ln>
            </p:spPr>
            <p:txBody>
              <a:bodyPr/>
              <a:p>
                <a:endParaRPr lang="en-US"/>
              </a:p>
            </p:txBody>
          </p:sp>
          <p:sp>
            <p:nvSpPr>
              <p:cNvPr id="3100" name="Freeform 35"/>
              <p:cNvSpPr/>
              <p:nvPr userDrawn="1"/>
            </p:nvSpPr>
            <p:spPr>
              <a:xfrm>
                <a:off x="1786" y="894"/>
                <a:ext cx="70" cy="49"/>
              </a:xfrm>
              <a:custGeom>
                <a:avLst/>
                <a:gdLst/>
                <a:ahLst/>
                <a:cxnLst>
                  <a:cxn ang="0">
                    <a:pos x="0" y="13"/>
                  </a:cxn>
                  <a:cxn ang="0">
                    <a:pos x="15" y="0"/>
                  </a:cxn>
                  <a:cxn ang="0">
                    <a:pos x="18" y="7"/>
                  </a:cxn>
                  <a:cxn ang="0">
                    <a:pos x="0" y="13"/>
                  </a:cxn>
                </a:cxnLst>
                <a:pathLst>
                  <a:path w="140" h="98">
                    <a:moveTo>
                      <a:pt x="0" y="98"/>
                    </a:moveTo>
                    <a:lnTo>
                      <a:pt x="118" y="0"/>
                    </a:lnTo>
                    <a:lnTo>
                      <a:pt x="140" y="49"/>
                    </a:lnTo>
                    <a:lnTo>
                      <a:pt x="0" y="98"/>
                    </a:lnTo>
                    <a:close/>
                  </a:path>
                </a:pathLst>
              </a:custGeom>
              <a:solidFill>
                <a:schemeClr val="bg2">
                  <a:alpha val="100000"/>
                </a:schemeClr>
              </a:solidFill>
              <a:ln w="9525">
                <a:noFill/>
              </a:ln>
            </p:spPr>
            <p:txBody>
              <a:bodyPr/>
              <a:p>
                <a:endParaRPr lang="en-US"/>
              </a:p>
            </p:txBody>
          </p:sp>
          <p:sp>
            <p:nvSpPr>
              <p:cNvPr id="3101" name="Freeform 36"/>
              <p:cNvSpPr/>
              <p:nvPr userDrawn="1"/>
            </p:nvSpPr>
            <p:spPr>
              <a:xfrm>
                <a:off x="1772" y="998"/>
                <a:ext cx="73" cy="25"/>
              </a:xfrm>
              <a:custGeom>
                <a:avLst/>
                <a:gdLst/>
                <a:ahLst/>
                <a:cxnLst>
                  <a:cxn ang="0">
                    <a:pos x="0" y="1"/>
                  </a:cxn>
                  <a:cxn ang="0">
                    <a:pos x="19" y="0"/>
                  </a:cxn>
                  <a:cxn ang="0">
                    <a:pos x="17" y="7"/>
                  </a:cxn>
                  <a:cxn ang="0">
                    <a:pos x="0" y="1"/>
                  </a:cxn>
                </a:cxnLst>
                <a:pathLst>
                  <a:path w="145" h="49">
                    <a:moveTo>
                      <a:pt x="0" y="7"/>
                    </a:moveTo>
                    <a:lnTo>
                      <a:pt x="145" y="0"/>
                    </a:lnTo>
                    <a:lnTo>
                      <a:pt x="131" y="49"/>
                    </a:lnTo>
                    <a:lnTo>
                      <a:pt x="0" y="7"/>
                    </a:lnTo>
                    <a:close/>
                  </a:path>
                </a:pathLst>
              </a:custGeom>
              <a:solidFill>
                <a:schemeClr val="bg2">
                  <a:alpha val="100000"/>
                </a:schemeClr>
              </a:solidFill>
              <a:ln w="9525">
                <a:noFill/>
              </a:ln>
            </p:spPr>
            <p:txBody>
              <a:bodyPr/>
              <a:p>
                <a:endParaRPr lang="en-US"/>
              </a:p>
            </p:txBody>
          </p:sp>
        </p:grpSp>
        <p:sp>
          <p:nvSpPr>
            <p:cNvPr id="3092" name="Freeform 37"/>
            <p:cNvSpPr/>
            <p:nvPr userDrawn="1"/>
          </p:nvSpPr>
          <p:spPr>
            <a:xfrm>
              <a:off x="1217" y="2"/>
              <a:ext cx="862" cy="886"/>
            </a:xfrm>
            <a:custGeom>
              <a:avLst/>
              <a:gdLst/>
              <a:ahLst/>
              <a:cxnLst>
                <a:cxn ang="0">
                  <a:pos x="0" y="0"/>
                </a:cxn>
                <a:cxn ang="0">
                  <a:pos x="6" y="107"/>
                </a:cxn>
                <a:cxn ang="0">
                  <a:pos x="37" y="262"/>
                </a:cxn>
                <a:cxn ang="0">
                  <a:pos x="83" y="410"/>
                </a:cxn>
                <a:cxn ang="0">
                  <a:pos x="149" y="546"/>
                </a:cxn>
                <a:cxn ang="0">
                  <a:pos x="237" y="666"/>
                </a:cxn>
                <a:cxn ang="0">
                  <a:pos x="338" y="764"/>
                </a:cxn>
                <a:cxn ang="0">
                  <a:pos x="450" y="838"/>
                </a:cxn>
                <a:cxn ang="0">
                  <a:pos x="579" y="879"/>
                </a:cxn>
                <a:cxn ang="0">
                  <a:pos x="714" y="886"/>
                </a:cxn>
                <a:cxn ang="0">
                  <a:pos x="862" y="851"/>
                </a:cxn>
                <a:cxn ang="0">
                  <a:pos x="784" y="856"/>
                </a:cxn>
                <a:cxn ang="0">
                  <a:pos x="700" y="835"/>
                </a:cxn>
                <a:cxn ang="0">
                  <a:pos x="621" y="794"/>
                </a:cxn>
                <a:cxn ang="0">
                  <a:pos x="542" y="728"/>
                </a:cxn>
                <a:cxn ang="0">
                  <a:pos x="466" y="649"/>
                </a:cxn>
                <a:cxn ang="0">
                  <a:pos x="397" y="557"/>
                </a:cxn>
                <a:cxn ang="0">
                  <a:pos x="334" y="454"/>
                </a:cxn>
                <a:cxn ang="0">
                  <a:pos x="279" y="339"/>
                </a:cxn>
                <a:cxn ang="0">
                  <a:pos x="238" y="225"/>
                </a:cxn>
                <a:cxn ang="0">
                  <a:pos x="205" y="105"/>
                </a:cxn>
                <a:cxn ang="0">
                  <a:pos x="184" y="3"/>
                </a:cxn>
              </a:cxnLst>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alpha val="100000"/>
              </a:schemeClr>
            </a:solidFill>
            <a:ln w="9525">
              <a:noFill/>
            </a:ln>
          </p:spPr>
          <p:txBody>
            <a:bodyPr/>
            <a:p>
              <a:endParaRPr lang="en-US"/>
            </a:p>
          </p:txBody>
        </p:sp>
        <p:sp>
          <p:nvSpPr>
            <p:cNvPr id="3093" name="Freeform 38"/>
            <p:cNvSpPr/>
            <p:nvPr userDrawn="1"/>
          </p:nvSpPr>
          <p:spPr>
            <a:xfrm rot="9832527" flipV="1">
              <a:off x="2158" y="102"/>
              <a:ext cx="681" cy="593"/>
            </a:xfrm>
            <a:custGeom>
              <a:avLst/>
              <a:gdLst/>
              <a:ahLst/>
              <a:cxnLst>
                <a:cxn ang="0">
                  <a:pos x="0" y="0"/>
                </a:cxn>
                <a:cxn ang="0">
                  <a:pos x="0" y="395"/>
                </a:cxn>
                <a:cxn ang="0">
                  <a:pos x="56" y="783"/>
                </a:cxn>
                <a:cxn ang="0">
                  <a:pos x="111" y="1176"/>
                </a:cxn>
                <a:cxn ang="0">
                  <a:pos x="204" y="1534"/>
                </a:cxn>
                <a:cxn ang="0">
                  <a:pos x="337" y="1867"/>
                </a:cxn>
                <a:cxn ang="0">
                  <a:pos x="506" y="2209"/>
                </a:cxn>
                <a:cxn ang="0">
                  <a:pos x="710" y="2522"/>
                </a:cxn>
                <a:cxn ang="0">
                  <a:pos x="949" y="2785"/>
                </a:cxn>
                <a:cxn ang="0">
                  <a:pos x="1251" y="3038"/>
                </a:cxn>
                <a:cxn ang="0">
                  <a:pos x="1600" y="3255"/>
                </a:cxn>
                <a:cxn ang="0">
                  <a:pos x="1974" y="3430"/>
                </a:cxn>
                <a:cxn ang="0">
                  <a:pos x="2435" y="3568"/>
                </a:cxn>
                <a:cxn ang="0">
                  <a:pos x="2941" y="3663"/>
                </a:cxn>
                <a:cxn ang="0">
                  <a:pos x="3498" y="3713"/>
                </a:cxn>
                <a:cxn ang="0">
                  <a:pos x="4094" y="3693"/>
                </a:cxn>
                <a:cxn ang="0">
                  <a:pos x="4783" y="3631"/>
                </a:cxn>
                <a:cxn ang="0">
                  <a:pos x="4171" y="3555"/>
                </a:cxn>
                <a:cxn ang="0">
                  <a:pos x="3630" y="3443"/>
                </a:cxn>
                <a:cxn ang="0">
                  <a:pos x="3159" y="3318"/>
                </a:cxn>
                <a:cxn ang="0">
                  <a:pos x="2753" y="3193"/>
                </a:cxn>
                <a:cxn ang="0">
                  <a:pos x="2380" y="3025"/>
                </a:cxn>
                <a:cxn ang="0">
                  <a:pos x="2085" y="2847"/>
                </a:cxn>
                <a:cxn ang="0">
                  <a:pos x="1805" y="2647"/>
                </a:cxn>
                <a:cxn ang="0">
                  <a:pos x="1566" y="2430"/>
                </a:cxn>
                <a:cxn ang="0">
                  <a:pos x="1341" y="2209"/>
                </a:cxn>
                <a:cxn ang="0">
                  <a:pos x="1137" y="1959"/>
                </a:cxn>
                <a:cxn ang="0">
                  <a:pos x="970" y="1679"/>
                </a:cxn>
                <a:cxn ang="0">
                  <a:pos x="800" y="1376"/>
                </a:cxn>
                <a:cxn ang="0">
                  <a:pos x="612" y="1083"/>
                </a:cxn>
                <a:cxn ang="0">
                  <a:pos x="429" y="738"/>
                </a:cxn>
                <a:cxn ang="0">
                  <a:pos x="225" y="375"/>
                </a:cxn>
                <a:cxn ang="0">
                  <a:pos x="0" y="0"/>
                </a:cxn>
              </a:cxnLst>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alpha val="100000"/>
              </a:schemeClr>
            </a:solidFill>
            <a:ln w="9525">
              <a:noFill/>
            </a:ln>
          </p:spPr>
          <p:txBody>
            <a:bodyPr/>
            <a:p>
              <a:endParaRPr lang="en-US"/>
            </a:p>
          </p:txBody>
        </p:sp>
        <p:sp>
          <p:nvSpPr>
            <p:cNvPr id="3094" name="Freeform 39"/>
            <p:cNvSpPr/>
            <p:nvPr userDrawn="1"/>
          </p:nvSpPr>
          <p:spPr>
            <a:xfrm rot="9832527" flipV="1">
              <a:off x="1997" y="858"/>
              <a:ext cx="330" cy="278"/>
            </a:xfrm>
            <a:custGeom>
              <a:avLst/>
              <a:gdLst/>
              <a:ahLst/>
              <a:cxnLst>
                <a:cxn ang="0">
                  <a:pos x="1453" y="0"/>
                </a:cxn>
                <a:cxn ang="0">
                  <a:pos x="2337" y="1744"/>
                </a:cxn>
                <a:cxn ang="0">
                  <a:pos x="2259" y="1724"/>
                </a:cxn>
                <a:cxn ang="0">
                  <a:pos x="2017" y="1693"/>
                </a:cxn>
                <a:cxn ang="0">
                  <a:pos x="1679" y="1628"/>
                </a:cxn>
                <a:cxn ang="0">
                  <a:pos x="1283" y="1597"/>
                </a:cxn>
                <a:cxn ang="0">
                  <a:pos x="849" y="1564"/>
                </a:cxn>
                <a:cxn ang="0">
                  <a:pos x="474" y="1585"/>
                </a:cxn>
                <a:cxn ang="0">
                  <a:pos x="170" y="1648"/>
                </a:cxn>
                <a:cxn ang="0">
                  <a:pos x="0" y="1777"/>
                </a:cxn>
                <a:cxn ang="0">
                  <a:pos x="77" y="1585"/>
                </a:cxn>
                <a:cxn ang="0">
                  <a:pos x="149" y="1438"/>
                </a:cxn>
                <a:cxn ang="0">
                  <a:pos x="303" y="1322"/>
                </a:cxn>
                <a:cxn ang="0">
                  <a:pos x="474" y="1226"/>
                </a:cxn>
                <a:cxn ang="0">
                  <a:pos x="679" y="1163"/>
                </a:cxn>
                <a:cxn ang="0">
                  <a:pos x="886" y="1142"/>
                </a:cxn>
                <a:cxn ang="0">
                  <a:pos x="1112" y="1142"/>
                </a:cxn>
                <a:cxn ang="0">
                  <a:pos x="1360" y="1195"/>
                </a:cxn>
                <a:cxn ang="0">
                  <a:pos x="1373" y="1142"/>
                </a:cxn>
                <a:cxn ang="0">
                  <a:pos x="1317" y="907"/>
                </a:cxn>
                <a:cxn ang="0">
                  <a:pos x="1261" y="614"/>
                </a:cxn>
                <a:cxn ang="0">
                  <a:pos x="1224" y="485"/>
                </a:cxn>
                <a:cxn ang="0">
                  <a:pos x="1190" y="485"/>
                </a:cxn>
                <a:cxn ang="0">
                  <a:pos x="1147" y="465"/>
                </a:cxn>
                <a:cxn ang="0">
                  <a:pos x="1112" y="422"/>
                </a:cxn>
                <a:cxn ang="0">
                  <a:pos x="1078" y="372"/>
                </a:cxn>
                <a:cxn ang="0">
                  <a:pos x="1078" y="306"/>
                </a:cxn>
                <a:cxn ang="0">
                  <a:pos x="1112" y="222"/>
                </a:cxn>
                <a:cxn ang="0">
                  <a:pos x="1245" y="129"/>
                </a:cxn>
                <a:cxn ang="0">
                  <a:pos x="1453" y="0"/>
                </a:cxn>
              </a:cxnLst>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alpha val="100000"/>
              </a:schemeClr>
            </a:solidFill>
            <a:ln w="9525">
              <a:noFill/>
            </a:ln>
          </p:spPr>
          <p:txBody>
            <a:bodyPr/>
            <a:p>
              <a:endParaRPr lang="en-US"/>
            </a:p>
          </p:txBody>
        </p:sp>
        <p:sp>
          <p:nvSpPr>
            <p:cNvPr id="3095" name="Freeform 40"/>
            <p:cNvSpPr/>
            <p:nvPr userDrawn="1"/>
          </p:nvSpPr>
          <p:spPr>
            <a:xfrm rot="9832527" flipV="1">
              <a:off x="2224" y="808"/>
              <a:ext cx="123" cy="233"/>
            </a:xfrm>
            <a:custGeom>
              <a:avLst/>
              <a:gdLst/>
              <a:ahLst/>
              <a:cxnLst>
                <a:cxn ang="0">
                  <a:pos x="594" y="0"/>
                </a:cxn>
                <a:cxn ang="0">
                  <a:pos x="380" y="578"/>
                </a:cxn>
                <a:cxn ang="0">
                  <a:pos x="286" y="947"/>
                </a:cxn>
                <a:cxn ang="0">
                  <a:pos x="209" y="1205"/>
                </a:cxn>
                <a:cxn ang="0">
                  <a:pos x="0" y="1433"/>
                </a:cxn>
                <a:cxn ang="0">
                  <a:pos x="230" y="1339"/>
                </a:cxn>
                <a:cxn ang="0">
                  <a:pos x="444" y="1217"/>
                </a:cxn>
                <a:cxn ang="0">
                  <a:pos x="615" y="1051"/>
                </a:cxn>
                <a:cxn ang="0">
                  <a:pos x="765" y="868"/>
                </a:cxn>
                <a:cxn ang="0">
                  <a:pos x="858" y="669"/>
                </a:cxn>
                <a:cxn ang="0">
                  <a:pos x="880" y="454"/>
                </a:cxn>
                <a:cxn ang="0">
                  <a:pos x="800" y="228"/>
                </a:cxn>
                <a:cxn ang="0">
                  <a:pos x="594" y="0"/>
                </a:cxn>
              </a:cxnLst>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alpha val="100000"/>
              </a:schemeClr>
            </a:solidFill>
            <a:ln w="9525">
              <a:noFill/>
            </a:ln>
          </p:spPr>
          <p:txBody>
            <a:bodyPr/>
            <a:p>
              <a:endParaRPr lang="en-US"/>
            </a:p>
          </p:txBody>
        </p:sp>
        <p:sp>
          <p:nvSpPr>
            <p:cNvPr id="3096" name="Freeform 41"/>
            <p:cNvSpPr/>
            <p:nvPr userDrawn="1"/>
          </p:nvSpPr>
          <p:spPr>
            <a:xfrm>
              <a:off x="1603" y="0"/>
              <a:ext cx="124" cy="121"/>
            </a:xfrm>
            <a:custGeom>
              <a:avLst/>
              <a:gdLst/>
              <a:ahLst/>
              <a:cxnLst>
                <a:cxn ang="0">
                  <a:pos x="124" y="0"/>
                </a:cxn>
                <a:cxn ang="0">
                  <a:pos x="113" y="9"/>
                </a:cxn>
                <a:cxn ang="0">
                  <a:pos x="99" y="25"/>
                </a:cxn>
                <a:cxn ang="0">
                  <a:pos x="81" y="41"/>
                </a:cxn>
                <a:cxn ang="0">
                  <a:pos x="63" y="54"/>
                </a:cxn>
                <a:cxn ang="0">
                  <a:pos x="41" y="66"/>
                </a:cxn>
                <a:cxn ang="0">
                  <a:pos x="22" y="74"/>
                </a:cxn>
                <a:cxn ang="0">
                  <a:pos x="0" y="75"/>
                </a:cxn>
                <a:cxn ang="0">
                  <a:pos x="10" y="96"/>
                </a:cxn>
                <a:cxn ang="0">
                  <a:pos x="23" y="113"/>
                </a:cxn>
                <a:cxn ang="0">
                  <a:pos x="41" y="121"/>
                </a:cxn>
                <a:cxn ang="0">
                  <a:pos x="60" y="121"/>
                </a:cxn>
                <a:cxn ang="0">
                  <a:pos x="83" y="111"/>
                </a:cxn>
                <a:cxn ang="0">
                  <a:pos x="101" y="88"/>
                </a:cxn>
                <a:cxn ang="0">
                  <a:pos x="116" y="53"/>
                </a:cxn>
                <a:cxn ang="0">
                  <a:pos x="124" y="0"/>
                </a:cxn>
              </a:cxnLst>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alpha val="100000"/>
              </a:schemeClr>
            </a:solidFill>
            <a:ln w="9525">
              <a:noFill/>
            </a:ln>
          </p:spPr>
          <p:txBody>
            <a:bodyPr/>
            <a:p>
              <a:endParaRPr lang="en-US"/>
            </a:p>
          </p:txBody>
        </p:sp>
        <p:sp>
          <p:nvSpPr>
            <p:cNvPr id="3097" name="Freeform 42"/>
            <p:cNvSpPr/>
            <p:nvPr userDrawn="1"/>
          </p:nvSpPr>
          <p:spPr>
            <a:xfrm rot="9832527" flipV="1">
              <a:off x="2173" y="1238"/>
              <a:ext cx="393" cy="2300"/>
            </a:xfrm>
            <a:custGeom>
              <a:avLst/>
              <a:gdLst/>
              <a:ahLst/>
              <a:cxnLst>
                <a:cxn ang="0">
                  <a:pos x="0" y="0"/>
                </a:cxn>
                <a:cxn ang="0">
                  <a:pos x="111" y="212"/>
                </a:cxn>
                <a:cxn ang="0">
                  <a:pos x="293" y="490"/>
                </a:cxn>
                <a:cxn ang="0">
                  <a:pos x="514" y="833"/>
                </a:cxn>
                <a:cxn ang="0">
                  <a:pos x="752" y="1290"/>
                </a:cxn>
                <a:cxn ang="0">
                  <a:pos x="1066" y="1846"/>
                </a:cxn>
                <a:cxn ang="0">
                  <a:pos x="1343" y="2444"/>
                </a:cxn>
                <a:cxn ang="0">
                  <a:pos x="1614" y="3140"/>
                </a:cxn>
                <a:cxn ang="0">
                  <a:pos x="1836" y="3940"/>
                </a:cxn>
                <a:cxn ang="0">
                  <a:pos x="2052" y="4783"/>
                </a:cxn>
                <a:cxn ang="0">
                  <a:pos x="2205" y="5753"/>
                </a:cxn>
                <a:cxn ang="0">
                  <a:pos x="2274" y="6831"/>
                </a:cxn>
                <a:cxn ang="0">
                  <a:pos x="2311" y="7952"/>
                </a:cxn>
                <a:cxn ang="0">
                  <a:pos x="2205" y="9210"/>
                </a:cxn>
                <a:cxn ang="0">
                  <a:pos x="1997" y="10536"/>
                </a:cxn>
                <a:cxn ang="0">
                  <a:pos x="1691" y="11921"/>
                </a:cxn>
                <a:cxn ang="0">
                  <a:pos x="1232" y="13460"/>
                </a:cxn>
                <a:cxn ang="0">
                  <a:pos x="717" y="15198"/>
                </a:cxn>
                <a:cxn ang="0">
                  <a:pos x="382" y="16812"/>
                </a:cxn>
                <a:cxn ang="0">
                  <a:pos x="182" y="18305"/>
                </a:cxn>
                <a:cxn ang="0">
                  <a:pos x="111" y="19736"/>
                </a:cxn>
                <a:cxn ang="0">
                  <a:pos x="111" y="21102"/>
                </a:cxn>
                <a:cxn ang="0">
                  <a:pos x="145" y="22350"/>
                </a:cxn>
                <a:cxn ang="0">
                  <a:pos x="222" y="23470"/>
                </a:cxn>
                <a:cxn ang="0">
                  <a:pos x="258" y="24549"/>
                </a:cxn>
                <a:cxn ang="0">
                  <a:pos x="752" y="23993"/>
                </a:cxn>
                <a:cxn ang="0">
                  <a:pos x="717" y="23715"/>
                </a:cxn>
                <a:cxn ang="0">
                  <a:pos x="662" y="22905"/>
                </a:cxn>
                <a:cxn ang="0">
                  <a:pos x="604" y="21690"/>
                </a:cxn>
                <a:cxn ang="0">
                  <a:pos x="641" y="20056"/>
                </a:cxn>
                <a:cxn ang="0">
                  <a:pos x="752" y="18103"/>
                </a:cxn>
                <a:cxn ang="0">
                  <a:pos x="1066" y="15871"/>
                </a:cxn>
                <a:cxn ang="0">
                  <a:pos x="1580" y="13460"/>
                </a:cxn>
                <a:cxn ang="0">
                  <a:pos x="2366" y="10918"/>
                </a:cxn>
                <a:cxn ang="0">
                  <a:pos x="2622" y="9736"/>
                </a:cxn>
                <a:cxn ang="0">
                  <a:pos x="2735" y="8197"/>
                </a:cxn>
                <a:cxn ang="0">
                  <a:pos x="2643" y="6413"/>
                </a:cxn>
                <a:cxn ang="0">
                  <a:pos x="2408" y="4675"/>
                </a:cxn>
                <a:cxn ang="0">
                  <a:pos x="1997" y="2966"/>
                </a:cxn>
                <a:cxn ang="0">
                  <a:pos x="1488" y="1536"/>
                </a:cxn>
                <a:cxn ang="0">
                  <a:pos x="807" y="490"/>
                </a:cxn>
                <a:cxn ang="0">
                  <a:pos x="0" y="0"/>
                </a:cxn>
              </a:cxnLst>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alpha val="100000"/>
              </a:schemeClr>
            </a:solidFill>
            <a:ln w="9525">
              <a:noFill/>
            </a:ln>
          </p:spPr>
          <p:txBody>
            <a:bodyPr/>
            <a:p>
              <a:endParaRPr lang="en-US"/>
            </a:p>
          </p:txBody>
        </p:sp>
        <p:sp>
          <p:nvSpPr>
            <p:cNvPr id="3098" name="Freeform 43"/>
            <p:cNvSpPr/>
            <p:nvPr userDrawn="1"/>
          </p:nvSpPr>
          <p:spPr>
            <a:xfrm>
              <a:off x="0" y="1848"/>
              <a:ext cx="36" cy="132"/>
            </a:xfrm>
            <a:custGeom>
              <a:avLst/>
              <a:gdLst/>
              <a:ahLst/>
              <a:cxnLst>
                <a:cxn ang="0">
                  <a:pos x="0" y="0"/>
                </a:cxn>
                <a:cxn ang="0">
                  <a:pos x="36" y="12"/>
                </a:cxn>
                <a:cxn ang="0">
                  <a:pos x="0" y="132"/>
                </a:cxn>
                <a:cxn ang="0">
                  <a:pos x="0" y="0"/>
                </a:cxn>
              </a:cxnLst>
              <a:pathLst>
                <a:path w="36" h="132">
                  <a:moveTo>
                    <a:pt x="0" y="0"/>
                  </a:moveTo>
                  <a:lnTo>
                    <a:pt x="36" y="12"/>
                  </a:lnTo>
                  <a:lnTo>
                    <a:pt x="0" y="132"/>
                  </a:lnTo>
                  <a:lnTo>
                    <a:pt x="0" y="0"/>
                  </a:lnTo>
                  <a:close/>
                </a:path>
              </a:pathLst>
            </a:custGeom>
            <a:solidFill>
              <a:schemeClr val="folHlink">
                <a:alpha val="100000"/>
              </a:schemeClr>
            </a:solidFill>
            <a:ln w="9525">
              <a:noFill/>
            </a:ln>
          </p:spPr>
          <p:txBody>
            <a:bodyPr/>
            <a:p>
              <a:endParaRPr lang="en-US"/>
            </a:p>
          </p:txBody>
        </p:sp>
      </p:grpSp>
      <p:sp>
        <p:nvSpPr>
          <p:cNvPr id="35887" name="Rectangle 47"/>
          <p:cNvSpPr>
            <a:spLocks noGrp="1" noChangeArrowheads="1"/>
          </p:cNvSpPr>
          <p:nvPr>
            <p:ph type="ctrTitle"/>
          </p:nvPr>
        </p:nvSpPr>
        <p:spPr>
          <a:xfrm>
            <a:off x="2455863" y="596900"/>
            <a:ext cx="6192837" cy="3581400"/>
          </a:xfrm>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45791" dir="3378596" algn="ctr" rotWithShape="0">
                    <a:srgbClr val="993366"/>
                  </a:outerShdw>
                </a:effectLst>
              </a14:hiddenEffects>
            </a:ext>
          </a:extLst>
        </p:spPr>
        <p:txBody>
          <a:bodyPr/>
          <a:lstStyle>
            <a:lvl1pPr>
              <a:defRPr sz="5200" b="1"/>
            </a:lvl1pPr>
          </a:lstStyle>
          <a:p>
            <a:pPr lvl="0"/>
            <a:r>
              <a:rPr lang="en-US" altLang="en-US" noProof="0" smtClean="0"/>
              <a:t>Click to edit Master title style</a:t>
            </a:r>
            <a:endParaRPr lang="en-US" altLang="en-US" noProof="0" smtClean="0"/>
          </a:p>
        </p:txBody>
      </p:sp>
      <p:sp>
        <p:nvSpPr>
          <p:cNvPr id="35888"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pPr lvl="0"/>
            <a:r>
              <a:rPr lang="en-US" altLang="en-US" noProof="0" smtClean="0"/>
              <a:t>Click to edit Master subtitle style</a:t>
            </a:r>
            <a:endParaRPr lang="en-US" altLang="en-US" noProof="0" smtClean="0"/>
          </a:p>
        </p:txBody>
      </p:sp>
      <p:sp>
        <p:nvSpPr>
          <p:cNvPr id="92" name="Rectangle 44"/>
          <p:cNvSpPr>
            <a:spLocks noGrp="1" noChangeArrowheads="1"/>
          </p:cNvSpPr>
          <p:nvPr>
            <p:ph type="dt" sz="half" idx="2"/>
          </p:nvPr>
        </p:nvSpPr>
        <p:spPr bwMode="auto">
          <a:xfrm>
            <a:off x="457200" y="6248400"/>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3" name="Rectangle 45"/>
          <p:cNvSpPr>
            <a:spLocks noGrp="1" noChangeArrowheads="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4" name="Rectangle 46"/>
          <p:cNvSpPr>
            <a:spLocks noGrp="1" noChangeArrowheads="1"/>
          </p:cNvSpPr>
          <p:nvPr>
            <p:ph type="sldNum" sz="quarter" idx="4"/>
          </p:nvPr>
        </p:nvSpPr>
        <p:spPr bwMode="auto">
          <a:xfrm>
            <a:off x="6553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2635A65-0F46-4C34-8B73-BC532D34D0FA}"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FA8E09-7977-4BBC-B960-4442E5D2DF6E}"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FA8E09-7977-4BBC-B960-4442E5D2DF6E}"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56113"/>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quarter" idx="2"/>
          </p:nvPr>
        </p:nvSpPr>
        <p:spPr>
          <a:xfrm>
            <a:off x="4648200" y="1600200"/>
            <a:ext cx="4038600" cy="2151063"/>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Content Placeholder 4"/>
          <p:cNvSpPr>
            <a:spLocks noGrp="1"/>
          </p:cNvSpPr>
          <p:nvPr>
            <p:ph sz="quarter" idx="3"/>
          </p:nvPr>
        </p:nvSpPr>
        <p:spPr>
          <a:xfrm>
            <a:off x="4648200" y="3903663"/>
            <a:ext cx="4038600" cy="2152650"/>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Date Placeholder 5"/>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Footer Placeholder 6"/>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Slide Number Placeholder 7"/>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FA8E09-7977-4BBC-B960-4442E5D2DF6E}"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FA8E09-7977-4BBC-B960-4442E5D2DF6E}"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grpSp>
        <p:nvGrpSpPr>
          <p:cNvPr id="4098" name="Group 2"/>
          <p:cNvGrpSpPr/>
          <p:nvPr/>
        </p:nvGrpSpPr>
        <p:grpSpPr>
          <a:xfrm>
            <a:off x="2084388" y="296863"/>
            <a:ext cx="6823075" cy="5353050"/>
            <a:chOff x="1313" y="187"/>
            <a:chExt cx="4298" cy="3372"/>
          </a:xfrm>
        </p:grpSpPr>
        <p:grpSp>
          <p:nvGrpSpPr>
            <p:cNvPr id="4104" name="Group 3"/>
            <p:cNvGrpSpPr/>
            <p:nvPr/>
          </p:nvGrpSpPr>
          <p:grpSpPr>
            <a:xfrm>
              <a:off x="2194" y="601"/>
              <a:ext cx="596" cy="447"/>
              <a:chOff x="0" y="0"/>
              <a:chExt cx="768" cy="576"/>
            </a:xfrm>
          </p:grpSpPr>
          <p:sp>
            <p:nvSpPr>
              <p:cNvPr id="273"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4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274" name="Oval 5"/>
              <p:cNvSpPr>
                <a:spLocks noChangeArrowheads="1"/>
              </p:cNvSpPr>
              <p:nvPr/>
            </p:nvSpPr>
            <p:spPr bwMode="hidden">
              <a:xfrm>
                <a:off x="276" y="253"/>
                <a:ext cx="186" cy="107"/>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4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grpSp>
        <p:grpSp>
          <p:nvGrpSpPr>
            <p:cNvPr id="4105" name="Group 6"/>
            <p:cNvGrpSpPr/>
            <p:nvPr/>
          </p:nvGrpSpPr>
          <p:grpSpPr>
            <a:xfrm>
              <a:off x="1313" y="187"/>
              <a:ext cx="4298" cy="3372"/>
              <a:chOff x="0" y="0"/>
              <a:chExt cx="5533" cy="4341"/>
            </a:xfrm>
          </p:grpSpPr>
          <p:grpSp>
            <p:nvGrpSpPr>
              <p:cNvPr id="4121" name="Group 7"/>
              <p:cNvGrpSpPr/>
              <p:nvPr/>
            </p:nvGrpSpPr>
            <p:grpSpPr>
              <a:xfrm>
                <a:off x="0" y="0"/>
                <a:ext cx="5470" cy="4341"/>
                <a:chOff x="0" y="0"/>
                <a:chExt cx="5470" cy="4341"/>
              </a:xfrm>
            </p:grpSpPr>
            <p:grpSp>
              <p:nvGrpSpPr>
                <p:cNvPr id="4132" name="Group 8"/>
                <p:cNvGrpSpPr/>
                <p:nvPr/>
              </p:nvGrpSpPr>
              <p:grpSpPr>
                <a:xfrm>
                  <a:off x="1339" y="786"/>
                  <a:ext cx="2919" cy="2151"/>
                  <a:chOff x="1265" y="814"/>
                  <a:chExt cx="2919" cy="2151"/>
                </a:xfrm>
              </p:grpSpPr>
              <p:sp>
                <p:nvSpPr>
                  <p:cNvPr id="271" name="Oval 9"/>
                  <p:cNvSpPr>
                    <a:spLocks noChangeArrowheads="1"/>
                  </p:cNvSpPr>
                  <p:nvPr/>
                </p:nvSpPr>
                <p:spPr bwMode="hidden">
                  <a:xfrm>
                    <a:off x="1265" y="815"/>
                    <a:ext cx="2920" cy="2150"/>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4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272" name="Oval 10"/>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4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grpSp>
            <p:grpSp>
              <p:nvGrpSpPr>
                <p:cNvPr id="4133" name="Group 11"/>
                <p:cNvGrpSpPr/>
                <p:nvPr/>
              </p:nvGrpSpPr>
              <p:grpSpPr>
                <a:xfrm>
                  <a:off x="0" y="0"/>
                  <a:ext cx="5470" cy="4341"/>
                  <a:chOff x="0" y="0"/>
                  <a:chExt cx="5470" cy="4341"/>
                </a:xfrm>
              </p:grpSpPr>
              <p:grpSp>
                <p:nvGrpSpPr>
                  <p:cNvPr id="4134" name="Group 12"/>
                  <p:cNvGrpSpPr/>
                  <p:nvPr/>
                </p:nvGrpSpPr>
                <p:grpSpPr>
                  <a:xfrm>
                    <a:off x="3545" y="1502"/>
                    <a:ext cx="1258" cy="2327"/>
                    <a:chOff x="3471" y="1530"/>
                    <a:chExt cx="1258" cy="2327"/>
                  </a:xfrm>
                </p:grpSpPr>
                <p:sp>
                  <p:nvSpPr>
                    <p:cNvPr id="4230" name="Freeform 13"/>
                    <p:cNvSpPr/>
                    <p:nvPr/>
                  </p:nvSpPr>
                  <p:spPr>
                    <a:xfrm rot="2711884">
                      <a:off x="2765" y="2236"/>
                      <a:ext cx="1724" cy="312"/>
                    </a:xfrm>
                    <a:custGeom>
                      <a:avLst/>
                      <a:gdLst/>
                      <a:ahLst/>
                      <a:cxnLst>
                        <a:cxn ang="0">
                          <a:pos x="0" y="119"/>
                        </a:cxn>
                        <a:cxn ang="0">
                          <a:pos x="216" y="40"/>
                        </a:cxn>
                        <a:cxn ang="0">
                          <a:pos x="444" y="6"/>
                        </a:cxn>
                        <a:cxn ang="0">
                          <a:pos x="684" y="6"/>
                        </a:cxn>
                        <a:cxn ang="0">
                          <a:pos x="681" y="25"/>
                        </a:cxn>
                        <a:cxn ang="0">
                          <a:pos x="442" y="25"/>
                        </a:cxn>
                        <a:cxn ang="0">
                          <a:pos x="164" y="69"/>
                        </a:cxn>
                        <a:cxn ang="0">
                          <a:pos x="0" y="119"/>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alpha val="100000"/>
                          </a:schemeClr>
                        </a:gs>
                        <a:gs pos="100000">
                          <a:schemeClr val="folHlink">
                            <a:alpha val="100000"/>
                          </a:schemeClr>
                        </a:gs>
                      </a:gsLst>
                      <a:lin ang="0" scaled="1"/>
                      <a:tileRect/>
                    </a:gradFill>
                    <a:ln w="9525">
                      <a:noFill/>
                    </a:ln>
                  </p:spPr>
                  <p:txBody>
                    <a:bodyPr/>
                    <a:p>
                      <a:endParaRPr lang="en-US"/>
                    </a:p>
                  </p:txBody>
                </p:sp>
                <p:sp>
                  <p:nvSpPr>
                    <p:cNvPr id="4231" name="Freeform 14"/>
                    <p:cNvSpPr/>
                    <p:nvPr/>
                  </p:nvSpPr>
                  <p:spPr>
                    <a:xfrm rot="2711884">
                      <a:off x="4021" y="3149"/>
                      <a:ext cx="925" cy="490"/>
                    </a:xfrm>
                    <a:custGeom>
                      <a:avLst/>
                      <a:gdLst/>
                      <a:ahLst/>
                      <a:cxnLst>
                        <a:cxn ang="0">
                          <a:pos x="1" y="2"/>
                        </a:cxn>
                        <a:cxn ang="0">
                          <a:pos x="70" y="14"/>
                        </a:cxn>
                        <a:cxn ang="0">
                          <a:pos x="165" y="48"/>
                        </a:cxn>
                        <a:cxn ang="0">
                          <a:pos x="230" y="103"/>
                        </a:cxn>
                        <a:cxn ang="0">
                          <a:pos x="251" y="145"/>
                        </a:cxn>
                        <a:cxn ang="0">
                          <a:pos x="242" y="187"/>
                        </a:cxn>
                        <a:cxn ang="0">
                          <a:pos x="227" y="151"/>
                        </a:cxn>
                        <a:cxn ang="0">
                          <a:pos x="199" y="108"/>
                        </a:cxn>
                        <a:cxn ang="0">
                          <a:pos x="158" y="70"/>
                        </a:cxn>
                        <a:cxn ang="0">
                          <a:pos x="83" y="36"/>
                        </a:cxn>
                        <a:cxn ang="0">
                          <a:pos x="0" y="18"/>
                        </a:cxn>
                        <a:cxn ang="0">
                          <a:pos x="1" y="2"/>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alpha val="100000"/>
                          </a:schemeClr>
                        </a:gs>
                        <a:gs pos="100000">
                          <a:schemeClr val="bg1">
                            <a:alpha val="100000"/>
                          </a:schemeClr>
                        </a:gs>
                      </a:gsLst>
                      <a:lin ang="5400000" scaled="1"/>
                      <a:tileRect/>
                    </a:gradFill>
                    <a:ln w="9525">
                      <a:noFill/>
                    </a:ln>
                  </p:spPr>
                  <p:txBody>
                    <a:bodyPr/>
                    <a:p>
                      <a:endParaRPr lang="en-US"/>
                    </a:p>
                  </p:txBody>
                </p:sp>
              </p:grpSp>
              <p:grpSp>
                <p:nvGrpSpPr>
                  <p:cNvPr id="4135" name="Group 15"/>
                  <p:cNvGrpSpPr/>
                  <p:nvPr/>
                </p:nvGrpSpPr>
                <p:grpSpPr>
                  <a:xfrm>
                    <a:off x="2938" y="1991"/>
                    <a:ext cx="2463" cy="1332"/>
                    <a:chOff x="2864" y="2019"/>
                    <a:chExt cx="2463" cy="1332"/>
                  </a:xfrm>
                </p:grpSpPr>
                <p:sp>
                  <p:nvSpPr>
                    <p:cNvPr id="4228" name="Freeform 16"/>
                    <p:cNvSpPr/>
                    <p:nvPr/>
                  </p:nvSpPr>
                  <p:spPr>
                    <a:xfrm rot="2104081">
                      <a:off x="2864" y="2019"/>
                      <a:ext cx="1814" cy="347"/>
                    </a:xfrm>
                    <a:custGeom>
                      <a:avLst/>
                      <a:gdLst/>
                      <a:ahLst/>
                      <a:cxnLst>
                        <a:cxn ang="0">
                          <a:pos x="0" y="165"/>
                        </a:cxn>
                        <a:cxn ang="0">
                          <a:pos x="252" y="55"/>
                        </a:cxn>
                        <a:cxn ang="0">
                          <a:pos x="518" y="8"/>
                        </a:cxn>
                        <a:cxn ang="0">
                          <a:pos x="798" y="8"/>
                        </a:cxn>
                        <a:cxn ang="0">
                          <a:pos x="792" y="34"/>
                        </a:cxn>
                        <a:cxn ang="0">
                          <a:pos x="514" y="34"/>
                        </a:cxn>
                        <a:cxn ang="0">
                          <a:pos x="191" y="95"/>
                        </a:cxn>
                        <a:cxn ang="0">
                          <a:pos x="0" y="165"/>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alpha val="100000"/>
                          </a:schemeClr>
                        </a:gs>
                        <a:gs pos="100000">
                          <a:schemeClr val="folHlink">
                            <a:alpha val="100000"/>
                          </a:schemeClr>
                        </a:gs>
                      </a:gsLst>
                      <a:lin ang="0" scaled="1"/>
                      <a:tileRect/>
                    </a:gradFill>
                    <a:ln w="9525">
                      <a:noFill/>
                    </a:ln>
                  </p:spPr>
                  <p:txBody>
                    <a:bodyPr/>
                    <a:p>
                      <a:endParaRPr lang="en-US"/>
                    </a:p>
                  </p:txBody>
                </p:sp>
                <p:sp>
                  <p:nvSpPr>
                    <p:cNvPr id="4229" name="Freeform 17"/>
                    <p:cNvSpPr/>
                    <p:nvPr/>
                  </p:nvSpPr>
                  <p:spPr>
                    <a:xfrm rot="2104081">
                      <a:off x="4353" y="2806"/>
                      <a:ext cx="974" cy="545"/>
                    </a:xfrm>
                    <a:custGeom>
                      <a:avLst/>
                      <a:gdLst/>
                      <a:ahLst/>
                      <a:cxnLst>
                        <a:cxn ang="0">
                          <a:pos x="1" y="3"/>
                        </a:cxn>
                        <a:cxn ang="0">
                          <a:pos x="81" y="19"/>
                        </a:cxn>
                        <a:cxn ang="0">
                          <a:pos x="193" y="65"/>
                        </a:cxn>
                        <a:cxn ang="0">
                          <a:pos x="269" y="141"/>
                        </a:cxn>
                        <a:cxn ang="0">
                          <a:pos x="293" y="199"/>
                        </a:cxn>
                        <a:cxn ang="0">
                          <a:pos x="282" y="257"/>
                        </a:cxn>
                        <a:cxn ang="0">
                          <a:pos x="265" y="207"/>
                        </a:cxn>
                        <a:cxn ang="0">
                          <a:pos x="232" y="149"/>
                        </a:cxn>
                        <a:cxn ang="0">
                          <a:pos x="185" y="97"/>
                        </a:cxn>
                        <a:cxn ang="0">
                          <a:pos x="97" y="50"/>
                        </a:cxn>
                        <a:cxn ang="0">
                          <a:pos x="0" y="25"/>
                        </a:cxn>
                        <a:cxn ang="0">
                          <a:pos x="1" y="3"/>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alpha val="100000"/>
                          </a:schemeClr>
                        </a:gs>
                        <a:gs pos="100000">
                          <a:schemeClr val="bg1">
                            <a:alpha val="100000"/>
                          </a:schemeClr>
                        </a:gs>
                      </a:gsLst>
                      <a:lin ang="0" scaled="1"/>
                      <a:tileRect/>
                    </a:gradFill>
                    <a:ln w="9525">
                      <a:noFill/>
                    </a:ln>
                  </p:spPr>
                  <p:txBody>
                    <a:bodyPr/>
                    <a:p>
                      <a:endParaRPr lang="en-US"/>
                    </a:p>
                  </p:txBody>
                </p:sp>
              </p:grpSp>
              <p:grpSp>
                <p:nvGrpSpPr>
                  <p:cNvPr id="4136" name="Group 18"/>
                  <p:cNvGrpSpPr/>
                  <p:nvPr/>
                </p:nvGrpSpPr>
                <p:grpSpPr>
                  <a:xfrm>
                    <a:off x="2971" y="1804"/>
                    <a:ext cx="2477" cy="1064"/>
                    <a:chOff x="2897" y="1832"/>
                    <a:chExt cx="2477" cy="1064"/>
                  </a:xfrm>
                </p:grpSpPr>
                <p:sp>
                  <p:nvSpPr>
                    <p:cNvPr id="4226" name="Freeform 19"/>
                    <p:cNvSpPr/>
                    <p:nvPr/>
                  </p:nvSpPr>
                  <p:spPr>
                    <a:xfrm rot="1582915">
                      <a:off x="2897" y="1832"/>
                      <a:ext cx="1736" cy="304"/>
                    </a:xfrm>
                    <a:custGeom>
                      <a:avLst/>
                      <a:gdLst/>
                      <a:ahLst/>
                      <a:cxnLst>
                        <a:cxn ang="0">
                          <a:pos x="0" y="110"/>
                        </a:cxn>
                        <a:cxn ang="0">
                          <a:pos x="221" y="37"/>
                        </a:cxn>
                        <a:cxn ang="0">
                          <a:pos x="454" y="5"/>
                        </a:cxn>
                        <a:cxn ang="0">
                          <a:pos x="699" y="5"/>
                        </a:cxn>
                        <a:cxn ang="0">
                          <a:pos x="695" y="22"/>
                        </a:cxn>
                        <a:cxn ang="0">
                          <a:pos x="450" y="22"/>
                        </a:cxn>
                        <a:cxn ang="0">
                          <a:pos x="167" y="64"/>
                        </a:cxn>
                        <a:cxn ang="0">
                          <a:pos x="0" y="110"/>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alpha val="100000"/>
                          </a:schemeClr>
                        </a:gs>
                        <a:gs pos="100000">
                          <a:schemeClr val="folHlink">
                            <a:alpha val="100000"/>
                          </a:schemeClr>
                        </a:gs>
                      </a:gsLst>
                      <a:lin ang="0" scaled="1"/>
                      <a:tileRect/>
                    </a:gradFill>
                    <a:ln w="9525">
                      <a:noFill/>
                    </a:ln>
                  </p:spPr>
                  <p:txBody>
                    <a:bodyPr/>
                    <a:p>
                      <a:endParaRPr lang="en-US"/>
                    </a:p>
                  </p:txBody>
                </p:sp>
                <p:sp>
                  <p:nvSpPr>
                    <p:cNvPr id="4227" name="Freeform 20"/>
                    <p:cNvSpPr/>
                    <p:nvPr/>
                  </p:nvSpPr>
                  <p:spPr>
                    <a:xfrm rot="1582915">
                      <a:off x="4442" y="2420"/>
                      <a:ext cx="932" cy="476"/>
                    </a:xfrm>
                    <a:custGeom>
                      <a:avLst/>
                      <a:gdLst/>
                      <a:ahLst/>
                      <a:cxnLst>
                        <a:cxn ang="0">
                          <a:pos x="1" y="2"/>
                        </a:cxn>
                        <a:cxn ang="0">
                          <a:pos x="71" y="12"/>
                        </a:cxn>
                        <a:cxn ang="0">
                          <a:pos x="169" y="43"/>
                        </a:cxn>
                        <a:cxn ang="0">
                          <a:pos x="236" y="94"/>
                        </a:cxn>
                        <a:cxn ang="0">
                          <a:pos x="257" y="132"/>
                        </a:cxn>
                        <a:cxn ang="0">
                          <a:pos x="247" y="172"/>
                        </a:cxn>
                        <a:cxn ang="0">
                          <a:pos x="232" y="138"/>
                        </a:cxn>
                        <a:cxn ang="0">
                          <a:pos x="203" y="99"/>
                        </a:cxn>
                        <a:cxn ang="0">
                          <a:pos x="162" y="64"/>
                        </a:cxn>
                        <a:cxn ang="0">
                          <a:pos x="85" y="33"/>
                        </a:cxn>
                        <a:cxn ang="0">
                          <a:pos x="0" y="17"/>
                        </a:cxn>
                        <a:cxn ang="0">
                          <a:pos x="1" y="2"/>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alpha val="100000"/>
                          </a:schemeClr>
                        </a:gs>
                        <a:gs pos="100000">
                          <a:schemeClr val="bg1">
                            <a:alpha val="100000"/>
                          </a:schemeClr>
                        </a:gs>
                      </a:gsLst>
                      <a:lin ang="0" scaled="1"/>
                      <a:tileRect/>
                    </a:gradFill>
                    <a:ln w="9525">
                      <a:noFill/>
                    </a:ln>
                  </p:spPr>
                  <p:txBody>
                    <a:bodyPr/>
                    <a:p>
                      <a:endParaRPr lang="en-US"/>
                    </a:p>
                  </p:txBody>
                </p:sp>
              </p:grpSp>
              <p:grpSp>
                <p:nvGrpSpPr>
                  <p:cNvPr id="4137" name="Group 21"/>
                  <p:cNvGrpSpPr/>
                  <p:nvPr/>
                </p:nvGrpSpPr>
                <p:grpSpPr>
                  <a:xfrm>
                    <a:off x="2998" y="1608"/>
                    <a:ext cx="2472" cy="927"/>
                    <a:chOff x="2924" y="1636"/>
                    <a:chExt cx="2472" cy="927"/>
                  </a:xfrm>
                </p:grpSpPr>
                <p:sp>
                  <p:nvSpPr>
                    <p:cNvPr id="4224" name="Freeform 22"/>
                    <p:cNvSpPr/>
                    <p:nvPr/>
                  </p:nvSpPr>
                  <p:spPr>
                    <a:xfrm rot="1080363">
                      <a:off x="2924" y="1636"/>
                      <a:ext cx="1677" cy="335"/>
                    </a:xfrm>
                    <a:custGeom>
                      <a:avLst/>
                      <a:gdLst/>
                      <a:ahLst/>
                      <a:cxnLst>
                        <a:cxn ang="0">
                          <a:pos x="0" y="148"/>
                        </a:cxn>
                        <a:cxn ang="0">
                          <a:pos x="199" y="49"/>
                        </a:cxn>
                        <a:cxn ang="0">
                          <a:pos x="409" y="7"/>
                        </a:cxn>
                        <a:cxn ang="0">
                          <a:pos x="630" y="7"/>
                        </a:cxn>
                        <a:cxn ang="0">
                          <a:pos x="626" y="30"/>
                        </a:cxn>
                        <a:cxn ang="0">
                          <a:pos x="406" y="30"/>
                        </a:cxn>
                        <a:cxn ang="0">
                          <a:pos x="151" y="86"/>
                        </a:cxn>
                        <a:cxn ang="0">
                          <a:pos x="0" y="148"/>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alpha val="100000"/>
                          </a:schemeClr>
                        </a:gs>
                        <a:gs pos="100000">
                          <a:schemeClr val="folHlink">
                            <a:alpha val="100000"/>
                          </a:schemeClr>
                        </a:gs>
                      </a:gsLst>
                      <a:lin ang="0" scaled="1"/>
                      <a:tileRect/>
                    </a:gradFill>
                    <a:ln w="9525">
                      <a:noFill/>
                    </a:ln>
                  </p:spPr>
                  <p:txBody>
                    <a:bodyPr/>
                    <a:p>
                      <a:endParaRPr lang="en-US"/>
                    </a:p>
                  </p:txBody>
                </p:sp>
                <p:sp>
                  <p:nvSpPr>
                    <p:cNvPr id="4225" name="Freeform 23"/>
                    <p:cNvSpPr/>
                    <p:nvPr/>
                  </p:nvSpPr>
                  <p:spPr>
                    <a:xfrm rot="1080363">
                      <a:off x="4495" y="2037"/>
                      <a:ext cx="901" cy="526"/>
                    </a:xfrm>
                    <a:custGeom>
                      <a:avLst/>
                      <a:gdLst/>
                      <a:ahLst/>
                      <a:cxnLst>
                        <a:cxn ang="0">
                          <a:pos x="1" y="2"/>
                        </a:cxn>
                        <a:cxn ang="0">
                          <a:pos x="64" y="17"/>
                        </a:cxn>
                        <a:cxn ang="0">
                          <a:pos x="153" y="59"/>
                        </a:cxn>
                        <a:cxn ang="0">
                          <a:pos x="213" y="127"/>
                        </a:cxn>
                        <a:cxn ang="0">
                          <a:pos x="232" y="179"/>
                        </a:cxn>
                        <a:cxn ang="0">
                          <a:pos x="223" y="231"/>
                        </a:cxn>
                        <a:cxn ang="0">
                          <a:pos x="210" y="186"/>
                        </a:cxn>
                        <a:cxn ang="0">
                          <a:pos x="183" y="134"/>
                        </a:cxn>
                        <a:cxn ang="0">
                          <a:pos x="147" y="87"/>
                        </a:cxn>
                        <a:cxn ang="0">
                          <a:pos x="77" y="45"/>
                        </a:cxn>
                        <a:cxn ang="0">
                          <a:pos x="0" y="23"/>
                        </a:cxn>
                        <a:cxn ang="0">
                          <a:pos x="1" y="2"/>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alpha val="100000"/>
                          </a:schemeClr>
                        </a:gs>
                        <a:gs pos="100000">
                          <a:schemeClr val="bg1">
                            <a:alpha val="100000"/>
                          </a:schemeClr>
                        </a:gs>
                      </a:gsLst>
                      <a:lin ang="0" scaled="1"/>
                      <a:tileRect/>
                    </a:gradFill>
                    <a:ln w="9525">
                      <a:noFill/>
                    </a:ln>
                  </p:spPr>
                  <p:txBody>
                    <a:bodyPr/>
                    <a:p>
                      <a:endParaRPr lang="en-US"/>
                    </a:p>
                  </p:txBody>
                </p:sp>
              </p:grpSp>
              <p:grpSp>
                <p:nvGrpSpPr>
                  <p:cNvPr id="4138" name="Group 24"/>
                  <p:cNvGrpSpPr/>
                  <p:nvPr/>
                </p:nvGrpSpPr>
                <p:grpSpPr>
                  <a:xfrm>
                    <a:off x="3032" y="1386"/>
                    <a:ext cx="2342" cy="657"/>
                    <a:chOff x="2958" y="1414"/>
                    <a:chExt cx="2342" cy="657"/>
                  </a:xfrm>
                </p:grpSpPr>
                <p:sp>
                  <p:nvSpPr>
                    <p:cNvPr id="4222" name="Freeform 25"/>
                    <p:cNvSpPr/>
                    <p:nvPr/>
                  </p:nvSpPr>
                  <p:spPr>
                    <a:xfrm rot="463793">
                      <a:off x="2958" y="1414"/>
                      <a:ext cx="1545" cy="312"/>
                    </a:xfrm>
                    <a:custGeom>
                      <a:avLst/>
                      <a:gdLst/>
                      <a:ahLst/>
                      <a:cxnLst>
                        <a:cxn ang="0">
                          <a:pos x="0" y="119"/>
                        </a:cxn>
                        <a:cxn ang="0">
                          <a:pos x="156" y="40"/>
                        </a:cxn>
                        <a:cxn ang="0">
                          <a:pos x="320" y="6"/>
                        </a:cxn>
                        <a:cxn ang="0">
                          <a:pos x="492" y="6"/>
                        </a:cxn>
                        <a:cxn ang="0">
                          <a:pos x="490" y="25"/>
                        </a:cxn>
                        <a:cxn ang="0">
                          <a:pos x="317" y="25"/>
                        </a:cxn>
                        <a:cxn ang="0">
                          <a:pos x="117" y="69"/>
                        </a:cxn>
                        <a:cxn ang="0">
                          <a:pos x="0" y="119"/>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alpha val="100000"/>
                          </a:schemeClr>
                        </a:gs>
                        <a:gs pos="100000">
                          <a:schemeClr val="folHlink">
                            <a:alpha val="100000"/>
                          </a:schemeClr>
                        </a:gs>
                      </a:gsLst>
                      <a:lin ang="0" scaled="1"/>
                      <a:tileRect/>
                    </a:gradFill>
                    <a:ln w="9525">
                      <a:noFill/>
                    </a:ln>
                  </p:spPr>
                  <p:txBody>
                    <a:bodyPr/>
                    <a:p>
                      <a:endParaRPr lang="en-US"/>
                    </a:p>
                  </p:txBody>
                </p:sp>
                <p:sp>
                  <p:nvSpPr>
                    <p:cNvPr id="4223" name="Freeform 26"/>
                    <p:cNvSpPr/>
                    <p:nvPr/>
                  </p:nvSpPr>
                  <p:spPr>
                    <a:xfrm rot="463793">
                      <a:off x="4470" y="1582"/>
                      <a:ext cx="830" cy="489"/>
                    </a:xfrm>
                    <a:custGeom>
                      <a:avLst/>
                      <a:gdLst/>
                      <a:ahLst/>
                      <a:cxnLst>
                        <a:cxn ang="0">
                          <a:pos x="0" y="2"/>
                        </a:cxn>
                        <a:cxn ang="0">
                          <a:pos x="50" y="14"/>
                        </a:cxn>
                        <a:cxn ang="0">
                          <a:pos x="120" y="48"/>
                        </a:cxn>
                        <a:cxn ang="0">
                          <a:pos x="167" y="102"/>
                        </a:cxn>
                        <a:cxn ang="0">
                          <a:pos x="182" y="143"/>
                        </a:cxn>
                        <a:cxn ang="0">
                          <a:pos x="175" y="186"/>
                        </a:cxn>
                        <a:cxn ang="0">
                          <a:pos x="164" y="150"/>
                        </a:cxn>
                        <a:cxn ang="0">
                          <a:pos x="144" y="108"/>
                        </a:cxn>
                        <a:cxn ang="0">
                          <a:pos x="114" y="70"/>
                        </a:cxn>
                        <a:cxn ang="0">
                          <a:pos x="60" y="36"/>
                        </a:cxn>
                        <a:cxn ang="0">
                          <a:pos x="0" y="18"/>
                        </a:cxn>
                        <a:cxn ang="0">
                          <a:pos x="0" y="2"/>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alpha val="100000"/>
                          </a:schemeClr>
                        </a:gs>
                        <a:gs pos="100000">
                          <a:schemeClr val="bg1">
                            <a:alpha val="100000"/>
                          </a:schemeClr>
                        </a:gs>
                      </a:gsLst>
                      <a:lin ang="0" scaled="1"/>
                      <a:tileRect/>
                    </a:gradFill>
                    <a:ln w="9525">
                      <a:noFill/>
                    </a:ln>
                  </p:spPr>
                  <p:txBody>
                    <a:bodyPr/>
                    <a:p>
                      <a:endParaRPr lang="en-US"/>
                    </a:p>
                  </p:txBody>
                </p:sp>
              </p:grpSp>
              <p:grpSp>
                <p:nvGrpSpPr>
                  <p:cNvPr id="4139" name="Group 27"/>
                  <p:cNvGrpSpPr/>
                  <p:nvPr/>
                </p:nvGrpSpPr>
                <p:grpSpPr>
                  <a:xfrm>
                    <a:off x="3057" y="1241"/>
                    <a:ext cx="2150" cy="343"/>
                    <a:chOff x="2983" y="1269"/>
                    <a:chExt cx="2150" cy="343"/>
                  </a:xfrm>
                </p:grpSpPr>
                <p:sp>
                  <p:nvSpPr>
                    <p:cNvPr id="4220" name="Freeform 28"/>
                    <p:cNvSpPr/>
                    <p:nvPr/>
                  </p:nvSpPr>
                  <p:spPr>
                    <a:xfrm rot="-84182">
                      <a:off x="2983" y="1289"/>
                      <a:ext cx="1404" cy="219"/>
                    </a:xfrm>
                    <a:custGeom>
                      <a:avLst/>
                      <a:gdLst/>
                      <a:ahLst/>
                      <a:cxnLst>
                        <a:cxn ang="0">
                          <a:pos x="0" y="41"/>
                        </a:cxn>
                        <a:cxn ang="0">
                          <a:pos x="116" y="14"/>
                        </a:cxn>
                        <a:cxn ang="0">
                          <a:pos x="240" y="2"/>
                        </a:cxn>
                        <a:cxn ang="0">
                          <a:pos x="369" y="2"/>
                        </a:cxn>
                        <a:cxn ang="0">
                          <a:pos x="367" y="9"/>
                        </a:cxn>
                        <a:cxn ang="0">
                          <a:pos x="238" y="9"/>
                        </a:cxn>
                        <a:cxn ang="0">
                          <a:pos x="88" y="24"/>
                        </a:cxn>
                        <a:cxn ang="0">
                          <a:pos x="0" y="41"/>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alpha val="100000"/>
                          </a:schemeClr>
                        </a:gs>
                        <a:gs pos="100000">
                          <a:schemeClr val="folHlink">
                            <a:alpha val="100000"/>
                          </a:schemeClr>
                        </a:gs>
                      </a:gsLst>
                      <a:lin ang="0" scaled="1"/>
                      <a:tileRect/>
                    </a:gradFill>
                    <a:ln w="9525">
                      <a:noFill/>
                    </a:ln>
                  </p:spPr>
                  <p:txBody>
                    <a:bodyPr/>
                    <a:p>
                      <a:endParaRPr lang="en-US"/>
                    </a:p>
                  </p:txBody>
                </p:sp>
                <p:sp>
                  <p:nvSpPr>
                    <p:cNvPr id="4221" name="Freeform 29"/>
                    <p:cNvSpPr/>
                    <p:nvPr/>
                  </p:nvSpPr>
                  <p:spPr>
                    <a:xfrm rot="-84182">
                      <a:off x="4379" y="1269"/>
                      <a:ext cx="754" cy="343"/>
                    </a:xfrm>
                    <a:custGeom>
                      <a:avLst/>
                      <a:gdLst/>
                      <a:ahLst/>
                      <a:cxnLst>
                        <a:cxn ang="0">
                          <a:pos x="0" y="0"/>
                        </a:cxn>
                        <a:cxn ang="0">
                          <a:pos x="38" y="4"/>
                        </a:cxn>
                        <a:cxn ang="0">
                          <a:pos x="90" y="16"/>
                        </a:cxn>
                        <a:cxn ang="0">
                          <a:pos x="125" y="35"/>
                        </a:cxn>
                        <a:cxn ang="0">
                          <a:pos x="136" y="49"/>
                        </a:cxn>
                        <a:cxn ang="0">
                          <a:pos x="131" y="64"/>
                        </a:cxn>
                        <a:cxn ang="0">
                          <a:pos x="123" y="52"/>
                        </a:cxn>
                        <a:cxn ang="0">
                          <a:pos x="107" y="37"/>
                        </a:cxn>
                        <a:cxn ang="0">
                          <a:pos x="86" y="24"/>
                        </a:cxn>
                        <a:cxn ang="0">
                          <a:pos x="45" y="13"/>
                        </a:cxn>
                        <a:cxn ang="0">
                          <a:pos x="0" y="6"/>
                        </a:cxn>
                        <a:cxn ang="0">
                          <a:pos x="0" y="0"/>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alpha val="100000"/>
                          </a:schemeClr>
                        </a:gs>
                        <a:gs pos="100000">
                          <a:schemeClr val="bg1">
                            <a:alpha val="100000"/>
                          </a:schemeClr>
                        </a:gs>
                      </a:gsLst>
                      <a:lin ang="0" scaled="1"/>
                      <a:tileRect/>
                    </a:gradFill>
                    <a:ln w="9525">
                      <a:noFill/>
                    </a:ln>
                  </p:spPr>
                  <p:txBody>
                    <a:bodyPr/>
                    <a:p>
                      <a:endParaRPr lang="en-US"/>
                    </a:p>
                  </p:txBody>
                </p:sp>
              </p:grpSp>
              <p:grpSp>
                <p:nvGrpSpPr>
                  <p:cNvPr id="4140" name="Group 30"/>
                  <p:cNvGrpSpPr/>
                  <p:nvPr/>
                </p:nvGrpSpPr>
                <p:grpSpPr>
                  <a:xfrm>
                    <a:off x="3012" y="889"/>
                    <a:ext cx="1879" cy="427"/>
                    <a:chOff x="2938" y="917"/>
                    <a:chExt cx="1879" cy="427"/>
                  </a:xfrm>
                </p:grpSpPr>
                <p:sp>
                  <p:nvSpPr>
                    <p:cNvPr id="4218" name="Freeform 31"/>
                    <p:cNvSpPr/>
                    <p:nvPr/>
                  </p:nvSpPr>
                  <p:spPr>
                    <a:xfrm rot="-802576">
                      <a:off x="2938" y="1129"/>
                      <a:ext cx="1233" cy="215"/>
                    </a:xfrm>
                    <a:custGeom>
                      <a:avLst/>
                      <a:gdLst/>
                      <a:ahLst/>
                      <a:cxnLst>
                        <a:cxn ang="0">
                          <a:pos x="0" y="39"/>
                        </a:cxn>
                        <a:cxn ang="0">
                          <a:pos x="79" y="13"/>
                        </a:cxn>
                        <a:cxn ang="0">
                          <a:pos x="163" y="2"/>
                        </a:cxn>
                        <a:cxn ang="0">
                          <a:pos x="251" y="2"/>
                        </a:cxn>
                        <a:cxn ang="0">
                          <a:pos x="249" y="8"/>
                        </a:cxn>
                        <a:cxn ang="0">
                          <a:pos x="161" y="8"/>
                        </a:cxn>
                        <a:cxn ang="0">
                          <a:pos x="60" y="23"/>
                        </a:cxn>
                        <a:cxn ang="0">
                          <a:pos x="0" y="39"/>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alpha val="100000"/>
                          </a:schemeClr>
                        </a:gs>
                        <a:gs pos="100000">
                          <a:schemeClr val="folHlink">
                            <a:alpha val="100000"/>
                          </a:schemeClr>
                        </a:gs>
                      </a:gsLst>
                      <a:lin ang="0" scaled="1"/>
                      <a:tileRect/>
                    </a:gradFill>
                    <a:ln w="9525">
                      <a:noFill/>
                    </a:ln>
                  </p:spPr>
                  <p:txBody>
                    <a:bodyPr/>
                    <a:p>
                      <a:endParaRPr lang="en-US"/>
                    </a:p>
                  </p:txBody>
                </p:sp>
                <p:sp>
                  <p:nvSpPr>
                    <p:cNvPr id="4219" name="Freeform 32"/>
                    <p:cNvSpPr/>
                    <p:nvPr/>
                  </p:nvSpPr>
                  <p:spPr>
                    <a:xfrm rot="-802576">
                      <a:off x="4155" y="917"/>
                      <a:ext cx="662" cy="338"/>
                    </a:xfrm>
                    <a:custGeom>
                      <a:avLst/>
                      <a:gdLst/>
                      <a:ahLst/>
                      <a:cxnLst>
                        <a:cxn ang="0">
                          <a:pos x="0" y="0"/>
                        </a:cxn>
                        <a:cxn ang="0">
                          <a:pos x="25" y="4"/>
                        </a:cxn>
                        <a:cxn ang="0">
                          <a:pos x="61" y="15"/>
                        </a:cxn>
                        <a:cxn ang="0">
                          <a:pos x="85" y="34"/>
                        </a:cxn>
                        <a:cxn ang="0">
                          <a:pos x="92" y="47"/>
                        </a:cxn>
                        <a:cxn ang="0">
                          <a:pos x="89" y="62"/>
                        </a:cxn>
                        <a:cxn ang="0">
                          <a:pos x="83" y="49"/>
                        </a:cxn>
                        <a:cxn ang="0">
                          <a:pos x="73" y="35"/>
                        </a:cxn>
                        <a:cxn ang="0">
                          <a:pos x="58" y="23"/>
                        </a:cxn>
                        <a:cxn ang="0">
                          <a:pos x="30" y="12"/>
                        </a:cxn>
                        <a:cxn ang="0">
                          <a:pos x="0" y="6"/>
                        </a:cxn>
                        <a:cxn ang="0">
                          <a:pos x="0" y="0"/>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alpha val="100000"/>
                          </a:schemeClr>
                        </a:gs>
                        <a:gs pos="100000">
                          <a:schemeClr val="bg1">
                            <a:alpha val="100000"/>
                          </a:schemeClr>
                        </a:gs>
                      </a:gsLst>
                      <a:lin ang="0" scaled="1"/>
                      <a:tileRect/>
                    </a:gradFill>
                    <a:ln w="9525">
                      <a:noFill/>
                    </a:ln>
                  </p:spPr>
                  <p:txBody>
                    <a:bodyPr/>
                    <a:p>
                      <a:endParaRPr lang="en-US"/>
                    </a:p>
                  </p:txBody>
                </p:sp>
              </p:grpSp>
              <p:grpSp>
                <p:nvGrpSpPr>
                  <p:cNvPr id="4141" name="Group 33"/>
                  <p:cNvGrpSpPr/>
                  <p:nvPr/>
                </p:nvGrpSpPr>
                <p:grpSpPr>
                  <a:xfrm>
                    <a:off x="711" y="1625"/>
                    <a:ext cx="1257" cy="2326"/>
                    <a:chOff x="637" y="1653"/>
                    <a:chExt cx="1257" cy="2326"/>
                  </a:xfrm>
                </p:grpSpPr>
                <p:sp>
                  <p:nvSpPr>
                    <p:cNvPr id="4216" name="Freeform 34"/>
                    <p:cNvSpPr/>
                    <p:nvPr/>
                  </p:nvSpPr>
                  <p:spPr>
                    <a:xfrm rot="-2711884" flipH="1">
                      <a:off x="876" y="2359"/>
                      <a:ext cx="1724" cy="312"/>
                    </a:xfrm>
                    <a:custGeom>
                      <a:avLst/>
                      <a:gdLst/>
                      <a:ahLst/>
                      <a:cxnLst>
                        <a:cxn ang="0">
                          <a:pos x="0" y="119"/>
                        </a:cxn>
                        <a:cxn ang="0">
                          <a:pos x="216" y="40"/>
                        </a:cxn>
                        <a:cxn ang="0">
                          <a:pos x="444" y="6"/>
                        </a:cxn>
                        <a:cxn ang="0">
                          <a:pos x="684" y="6"/>
                        </a:cxn>
                        <a:cxn ang="0">
                          <a:pos x="681" y="25"/>
                        </a:cxn>
                        <a:cxn ang="0">
                          <a:pos x="442" y="25"/>
                        </a:cxn>
                        <a:cxn ang="0">
                          <a:pos x="164" y="69"/>
                        </a:cxn>
                        <a:cxn ang="0">
                          <a:pos x="0" y="119"/>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alpha val="100000"/>
                          </a:schemeClr>
                        </a:gs>
                      </a:gsLst>
                      <a:lin ang="0" scaled="1"/>
                      <a:tileRect/>
                    </a:gradFill>
                    <a:ln w="9525">
                      <a:noFill/>
                    </a:ln>
                  </p:spPr>
                  <p:txBody>
                    <a:bodyPr/>
                    <a:p>
                      <a:endParaRPr lang="en-US"/>
                    </a:p>
                  </p:txBody>
                </p:sp>
                <p:sp>
                  <p:nvSpPr>
                    <p:cNvPr id="4217" name="Freeform 35"/>
                    <p:cNvSpPr/>
                    <p:nvPr/>
                  </p:nvSpPr>
                  <p:spPr>
                    <a:xfrm rot="-2711884" flipH="1">
                      <a:off x="419" y="3271"/>
                      <a:ext cx="925" cy="490"/>
                    </a:xfrm>
                    <a:custGeom>
                      <a:avLst/>
                      <a:gdLst/>
                      <a:ahLst/>
                      <a:cxnLst>
                        <a:cxn ang="0">
                          <a:pos x="1" y="2"/>
                        </a:cxn>
                        <a:cxn ang="0">
                          <a:pos x="70" y="14"/>
                        </a:cxn>
                        <a:cxn ang="0">
                          <a:pos x="165" y="48"/>
                        </a:cxn>
                        <a:cxn ang="0">
                          <a:pos x="230" y="103"/>
                        </a:cxn>
                        <a:cxn ang="0">
                          <a:pos x="251" y="145"/>
                        </a:cxn>
                        <a:cxn ang="0">
                          <a:pos x="242" y="187"/>
                        </a:cxn>
                        <a:cxn ang="0">
                          <a:pos x="227" y="151"/>
                        </a:cxn>
                        <a:cxn ang="0">
                          <a:pos x="199" y="108"/>
                        </a:cxn>
                        <a:cxn ang="0">
                          <a:pos x="158" y="70"/>
                        </a:cxn>
                        <a:cxn ang="0">
                          <a:pos x="83" y="36"/>
                        </a:cxn>
                        <a:cxn ang="0">
                          <a:pos x="0" y="18"/>
                        </a:cxn>
                        <a:cxn ang="0">
                          <a:pos x="1" y="2"/>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alpha val="100000"/>
                          </a:schemeClr>
                        </a:gs>
                        <a:gs pos="100000">
                          <a:schemeClr val="bg1">
                            <a:alpha val="100000"/>
                          </a:schemeClr>
                        </a:gs>
                      </a:gsLst>
                      <a:lin ang="5400000" scaled="1"/>
                      <a:tileRect/>
                    </a:gradFill>
                    <a:ln w="9525">
                      <a:noFill/>
                    </a:ln>
                  </p:spPr>
                  <p:txBody>
                    <a:bodyPr/>
                    <a:p>
                      <a:endParaRPr lang="en-US"/>
                    </a:p>
                  </p:txBody>
                </p:sp>
              </p:grpSp>
              <p:grpSp>
                <p:nvGrpSpPr>
                  <p:cNvPr id="4142" name="Group 36"/>
                  <p:cNvGrpSpPr/>
                  <p:nvPr/>
                </p:nvGrpSpPr>
                <p:grpSpPr>
                  <a:xfrm>
                    <a:off x="69" y="2168"/>
                    <a:ext cx="2463" cy="1332"/>
                    <a:chOff x="-5" y="2196"/>
                    <a:chExt cx="2463" cy="1332"/>
                  </a:xfrm>
                </p:grpSpPr>
                <p:sp>
                  <p:nvSpPr>
                    <p:cNvPr id="4214" name="Freeform 37"/>
                    <p:cNvSpPr/>
                    <p:nvPr/>
                  </p:nvSpPr>
                  <p:spPr>
                    <a:xfrm rot="-2104081" flipH="1">
                      <a:off x="644" y="2196"/>
                      <a:ext cx="1814" cy="347"/>
                    </a:xfrm>
                    <a:custGeom>
                      <a:avLst/>
                      <a:gdLst/>
                      <a:ahLst/>
                      <a:cxnLst>
                        <a:cxn ang="0">
                          <a:pos x="0" y="165"/>
                        </a:cxn>
                        <a:cxn ang="0">
                          <a:pos x="252" y="55"/>
                        </a:cxn>
                        <a:cxn ang="0">
                          <a:pos x="518" y="8"/>
                        </a:cxn>
                        <a:cxn ang="0">
                          <a:pos x="798" y="8"/>
                        </a:cxn>
                        <a:cxn ang="0">
                          <a:pos x="792" y="34"/>
                        </a:cxn>
                        <a:cxn ang="0">
                          <a:pos x="514" y="34"/>
                        </a:cxn>
                        <a:cxn ang="0">
                          <a:pos x="191" y="95"/>
                        </a:cxn>
                        <a:cxn ang="0">
                          <a:pos x="0" y="165"/>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alpha val="100000"/>
                          </a:schemeClr>
                        </a:gs>
                      </a:gsLst>
                      <a:lin ang="0" scaled="1"/>
                      <a:tileRect/>
                    </a:gradFill>
                    <a:ln w="9525">
                      <a:noFill/>
                    </a:ln>
                  </p:spPr>
                  <p:txBody>
                    <a:bodyPr/>
                    <a:p>
                      <a:endParaRPr lang="en-US"/>
                    </a:p>
                  </p:txBody>
                </p:sp>
                <p:sp>
                  <p:nvSpPr>
                    <p:cNvPr id="4215" name="Freeform 38"/>
                    <p:cNvSpPr/>
                    <p:nvPr/>
                  </p:nvSpPr>
                  <p:spPr>
                    <a:xfrm rot="-2104081" flipH="1">
                      <a:off x="-5" y="2983"/>
                      <a:ext cx="974" cy="545"/>
                    </a:xfrm>
                    <a:custGeom>
                      <a:avLst/>
                      <a:gdLst/>
                      <a:ahLst/>
                      <a:cxnLst>
                        <a:cxn ang="0">
                          <a:pos x="1" y="3"/>
                        </a:cxn>
                        <a:cxn ang="0">
                          <a:pos x="81" y="19"/>
                        </a:cxn>
                        <a:cxn ang="0">
                          <a:pos x="193" y="65"/>
                        </a:cxn>
                        <a:cxn ang="0">
                          <a:pos x="269" y="141"/>
                        </a:cxn>
                        <a:cxn ang="0">
                          <a:pos x="293" y="199"/>
                        </a:cxn>
                        <a:cxn ang="0">
                          <a:pos x="282" y="257"/>
                        </a:cxn>
                        <a:cxn ang="0">
                          <a:pos x="265" y="207"/>
                        </a:cxn>
                        <a:cxn ang="0">
                          <a:pos x="232" y="149"/>
                        </a:cxn>
                        <a:cxn ang="0">
                          <a:pos x="185" y="97"/>
                        </a:cxn>
                        <a:cxn ang="0">
                          <a:pos x="97" y="50"/>
                        </a:cxn>
                        <a:cxn ang="0">
                          <a:pos x="0" y="25"/>
                        </a:cxn>
                        <a:cxn ang="0">
                          <a:pos x="1" y="3"/>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alpha val="100000"/>
                          </a:schemeClr>
                        </a:gs>
                        <a:gs pos="100000">
                          <a:schemeClr val="bg1">
                            <a:alpha val="100000"/>
                          </a:schemeClr>
                        </a:gs>
                      </a:gsLst>
                      <a:lin ang="5400000" scaled="1"/>
                      <a:tileRect/>
                    </a:gradFill>
                    <a:ln w="9525">
                      <a:noFill/>
                    </a:ln>
                  </p:spPr>
                  <p:txBody>
                    <a:bodyPr/>
                    <a:p>
                      <a:endParaRPr lang="en-US"/>
                    </a:p>
                  </p:txBody>
                </p:sp>
              </p:grpSp>
              <p:grpSp>
                <p:nvGrpSpPr>
                  <p:cNvPr id="4143" name="Group 39"/>
                  <p:cNvGrpSpPr/>
                  <p:nvPr/>
                </p:nvGrpSpPr>
                <p:grpSpPr>
                  <a:xfrm>
                    <a:off x="22" y="1981"/>
                    <a:ext cx="2477" cy="1064"/>
                    <a:chOff x="-52" y="2009"/>
                    <a:chExt cx="2477" cy="1064"/>
                  </a:xfrm>
                </p:grpSpPr>
                <p:sp>
                  <p:nvSpPr>
                    <p:cNvPr id="4212" name="Freeform 40"/>
                    <p:cNvSpPr/>
                    <p:nvPr/>
                  </p:nvSpPr>
                  <p:spPr>
                    <a:xfrm rot="-1582915" flipH="1">
                      <a:off x="689" y="2009"/>
                      <a:ext cx="1736" cy="304"/>
                    </a:xfrm>
                    <a:custGeom>
                      <a:avLst/>
                      <a:gdLst/>
                      <a:ahLst/>
                      <a:cxnLst>
                        <a:cxn ang="0">
                          <a:pos x="0" y="110"/>
                        </a:cxn>
                        <a:cxn ang="0">
                          <a:pos x="221" y="37"/>
                        </a:cxn>
                        <a:cxn ang="0">
                          <a:pos x="454" y="5"/>
                        </a:cxn>
                        <a:cxn ang="0">
                          <a:pos x="699" y="5"/>
                        </a:cxn>
                        <a:cxn ang="0">
                          <a:pos x="695" y="22"/>
                        </a:cxn>
                        <a:cxn ang="0">
                          <a:pos x="450" y="22"/>
                        </a:cxn>
                        <a:cxn ang="0">
                          <a:pos x="167" y="64"/>
                        </a:cxn>
                        <a:cxn ang="0">
                          <a:pos x="0" y="110"/>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alpha val="100000"/>
                          </a:schemeClr>
                        </a:gs>
                      </a:gsLst>
                      <a:lin ang="0" scaled="1"/>
                      <a:tileRect/>
                    </a:gradFill>
                    <a:ln w="9525">
                      <a:noFill/>
                    </a:ln>
                  </p:spPr>
                  <p:txBody>
                    <a:bodyPr/>
                    <a:p>
                      <a:endParaRPr lang="en-US"/>
                    </a:p>
                  </p:txBody>
                </p:sp>
                <p:sp>
                  <p:nvSpPr>
                    <p:cNvPr id="4213" name="Freeform 41"/>
                    <p:cNvSpPr/>
                    <p:nvPr/>
                  </p:nvSpPr>
                  <p:spPr>
                    <a:xfrm rot="-1582915" flipH="1">
                      <a:off x="-52" y="2597"/>
                      <a:ext cx="932" cy="476"/>
                    </a:xfrm>
                    <a:custGeom>
                      <a:avLst/>
                      <a:gdLst/>
                      <a:ahLst/>
                      <a:cxnLst>
                        <a:cxn ang="0">
                          <a:pos x="1" y="2"/>
                        </a:cxn>
                        <a:cxn ang="0">
                          <a:pos x="71" y="12"/>
                        </a:cxn>
                        <a:cxn ang="0">
                          <a:pos x="169" y="43"/>
                        </a:cxn>
                        <a:cxn ang="0">
                          <a:pos x="236" y="94"/>
                        </a:cxn>
                        <a:cxn ang="0">
                          <a:pos x="257" y="132"/>
                        </a:cxn>
                        <a:cxn ang="0">
                          <a:pos x="247" y="172"/>
                        </a:cxn>
                        <a:cxn ang="0">
                          <a:pos x="232" y="138"/>
                        </a:cxn>
                        <a:cxn ang="0">
                          <a:pos x="203" y="99"/>
                        </a:cxn>
                        <a:cxn ang="0">
                          <a:pos x="162" y="64"/>
                        </a:cxn>
                        <a:cxn ang="0">
                          <a:pos x="85" y="33"/>
                        </a:cxn>
                        <a:cxn ang="0">
                          <a:pos x="0" y="17"/>
                        </a:cxn>
                        <a:cxn ang="0">
                          <a:pos x="1" y="2"/>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alpha val="100000"/>
                          </a:schemeClr>
                        </a:gs>
                        <a:gs pos="100000">
                          <a:schemeClr val="folHlink">
                            <a:alpha val="100000"/>
                          </a:schemeClr>
                        </a:gs>
                      </a:gsLst>
                      <a:lin ang="0" scaled="1"/>
                      <a:tileRect/>
                    </a:gradFill>
                    <a:ln w="9525">
                      <a:noFill/>
                    </a:ln>
                  </p:spPr>
                  <p:txBody>
                    <a:bodyPr/>
                    <a:p>
                      <a:endParaRPr lang="en-US"/>
                    </a:p>
                  </p:txBody>
                </p:sp>
              </p:grpSp>
              <p:grpSp>
                <p:nvGrpSpPr>
                  <p:cNvPr id="4144" name="Group 42"/>
                  <p:cNvGrpSpPr/>
                  <p:nvPr/>
                </p:nvGrpSpPr>
                <p:grpSpPr>
                  <a:xfrm>
                    <a:off x="0" y="1785"/>
                    <a:ext cx="2472" cy="927"/>
                    <a:chOff x="-74" y="1813"/>
                    <a:chExt cx="2472" cy="927"/>
                  </a:xfrm>
                </p:grpSpPr>
                <p:sp>
                  <p:nvSpPr>
                    <p:cNvPr id="4210" name="Freeform 43"/>
                    <p:cNvSpPr/>
                    <p:nvPr/>
                  </p:nvSpPr>
                  <p:spPr>
                    <a:xfrm rot="-1080363" flipH="1">
                      <a:off x="721" y="1813"/>
                      <a:ext cx="1677" cy="335"/>
                    </a:xfrm>
                    <a:custGeom>
                      <a:avLst/>
                      <a:gdLst/>
                      <a:ahLst/>
                      <a:cxnLst>
                        <a:cxn ang="0">
                          <a:pos x="0" y="148"/>
                        </a:cxn>
                        <a:cxn ang="0">
                          <a:pos x="199" y="49"/>
                        </a:cxn>
                        <a:cxn ang="0">
                          <a:pos x="409" y="7"/>
                        </a:cxn>
                        <a:cxn ang="0">
                          <a:pos x="630" y="7"/>
                        </a:cxn>
                        <a:cxn ang="0">
                          <a:pos x="626" y="30"/>
                        </a:cxn>
                        <a:cxn ang="0">
                          <a:pos x="406" y="30"/>
                        </a:cxn>
                        <a:cxn ang="0">
                          <a:pos x="151" y="86"/>
                        </a:cxn>
                        <a:cxn ang="0">
                          <a:pos x="0" y="148"/>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alpha val="100000"/>
                          </a:schemeClr>
                        </a:gs>
                      </a:gsLst>
                      <a:lin ang="0" scaled="1"/>
                      <a:tileRect/>
                    </a:gradFill>
                    <a:ln w="9525">
                      <a:noFill/>
                    </a:ln>
                  </p:spPr>
                  <p:txBody>
                    <a:bodyPr/>
                    <a:p>
                      <a:endParaRPr lang="en-US"/>
                    </a:p>
                  </p:txBody>
                </p:sp>
                <p:sp>
                  <p:nvSpPr>
                    <p:cNvPr id="4211" name="Freeform 44"/>
                    <p:cNvSpPr/>
                    <p:nvPr/>
                  </p:nvSpPr>
                  <p:spPr>
                    <a:xfrm rot="-1080363" flipH="1">
                      <a:off x="-74" y="2214"/>
                      <a:ext cx="901" cy="526"/>
                    </a:xfrm>
                    <a:custGeom>
                      <a:avLst/>
                      <a:gdLst/>
                      <a:ahLst/>
                      <a:cxnLst>
                        <a:cxn ang="0">
                          <a:pos x="1" y="2"/>
                        </a:cxn>
                        <a:cxn ang="0">
                          <a:pos x="64" y="17"/>
                        </a:cxn>
                        <a:cxn ang="0">
                          <a:pos x="153" y="59"/>
                        </a:cxn>
                        <a:cxn ang="0">
                          <a:pos x="213" y="127"/>
                        </a:cxn>
                        <a:cxn ang="0">
                          <a:pos x="232" y="179"/>
                        </a:cxn>
                        <a:cxn ang="0">
                          <a:pos x="223" y="231"/>
                        </a:cxn>
                        <a:cxn ang="0">
                          <a:pos x="210" y="186"/>
                        </a:cxn>
                        <a:cxn ang="0">
                          <a:pos x="183" y="134"/>
                        </a:cxn>
                        <a:cxn ang="0">
                          <a:pos x="147" y="87"/>
                        </a:cxn>
                        <a:cxn ang="0">
                          <a:pos x="77" y="45"/>
                        </a:cxn>
                        <a:cxn ang="0">
                          <a:pos x="0" y="23"/>
                        </a:cxn>
                        <a:cxn ang="0">
                          <a:pos x="1" y="2"/>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alpha val="100000"/>
                          </a:schemeClr>
                        </a:gs>
                        <a:gs pos="100000">
                          <a:schemeClr val="folHlink">
                            <a:alpha val="100000"/>
                          </a:schemeClr>
                        </a:gs>
                      </a:gsLst>
                      <a:lin ang="0" scaled="1"/>
                      <a:tileRect/>
                    </a:gradFill>
                    <a:ln w="9525">
                      <a:noFill/>
                    </a:ln>
                  </p:spPr>
                  <p:txBody>
                    <a:bodyPr/>
                    <a:p>
                      <a:endParaRPr lang="en-US"/>
                    </a:p>
                  </p:txBody>
                </p:sp>
              </p:grpSp>
              <p:grpSp>
                <p:nvGrpSpPr>
                  <p:cNvPr id="4145" name="Group 183"/>
                  <p:cNvGrpSpPr/>
                  <p:nvPr/>
                </p:nvGrpSpPr>
                <p:grpSpPr>
                  <a:xfrm>
                    <a:off x="96" y="1563"/>
                    <a:ext cx="2342" cy="657"/>
                    <a:chOff x="22" y="1591"/>
                    <a:chExt cx="2342" cy="657"/>
                  </a:xfrm>
                </p:grpSpPr>
                <p:sp>
                  <p:nvSpPr>
                    <p:cNvPr id="4208" name="Freeform 46"/>
                    <p:cNvSpPr/>
                    <p:nvPr/>
                  </p:nvSpPr>
                  <p:spPr>
                    <a:xfrm rot="-463793" flipH="1">
                      <a:off x="819" y="1591"/>
                      <a:ext cx="1545" cy="312"/>
                    </a:xfrm>
                    <a:custGeom>
                      <a:avLst/>
                      <a:gdLst/>
                      <a:ahLst/>
                      <a:cxnLst>
                        <a:cxn ang="0">
                          <a:pos x="0" y="119"/>
                        </a:cxn>
                        <a:cxn ang="0">
                          <a:pos x="156" y="40"/>
                        </a:cxn>
                        <a:cxn ang="0">
                          <a:pos x="320" y="6"/>
                        </a:cxn>
                        <a:cxn ang="0">
                          <a:pos x="492" y="6"/>
                        </a:cxn>
                        <a:cxn ang="0">
                          <a:pos x="490" y="25"/>
                        </a:cxn>
                        <a:cxn ang="0">
                          <a:pos x="317" y="25"/>
                        </a:cxn>
                        <a:cxn ang="0">
                          <a:pos x="117" y="69"/>
                        </a:cxn>
                        <a:cxn ang="0">
                          <a:pos x="0" y="119"/>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alpha val="100000"/>
                          </a:schemeClr>
                        </a:gs>
                      </a:gsLst>
                      <a:lin ang="0" scaled="1"/>
                      <a:tileRect/>
                    </a:gradFill>
                    <a:ln w="9525">
                      <a:noFill/>
                    </a:ln>
                  </p:spPr>
                  <p:txBody>
                    <a:bodyPr/>
                    <a:p>
                      <a:endParaRPr lang="en-US"/>
                    </a:p>
                  </p:txBody>
                </p:sp>
                <p:sp>
                  <p:nvSpPr>
                    <p:cNvPr id="4209" name="Freeform 47"/>
                    <p:cNvSpPr/>
                    <p:nvPr/>
                  </p:nvSpPr>
                  <p:spPr>
                    <a:xfrm rot="-463793" flipH="1">
                      <a:off x="22" y="1759"/>
                      <a:ext cx="830" cy="489"/>
                    </a:xfrm>
                    <a:custGeom>
                      <a:avLst/>
                      <a:gdLst/>
                      <a:ahLst/>
                      <a:cxnLst>
                        <a:cxn ang="0">
                          <a:pos x="0" y="2"/>
                        </a:cxn>
                        <a:cxn ang="0">
                          <a:pos x="50" y="14"/>
                        </a:cxn>
                        <a:cxn ang="0">
                          <a:pos x="120" y="48"/>
                        </a:cxn>
                        <a:cxn ang="0">
                          <a:pos x="167" y="102"/>
                        </a:cxn>
                        <a:cxn ang="0">
                          <a:pos x="182" y="143"/>
                        </a:cxn>
                        <a:cxn ang="0">
                          <a:pos x="175" y="186"/>
                        </a:cxn>
                        <a:cxn ang="0">
                          <a:pos x="164" y="150"/>
                        </a:cxn>
                        <a:cxn ang="0">
                          <a:pos x="144" y="108"/>
                        </a:cxn>
                        <a:cxn ang="0">
                          <a:pos x="114" y="70"/>
                        </a:cxn>
                        <a:cxn ang="0">
                          <a:pos x="60" y="36"/>
                        </a:cxn>
                        <a:cxn ang="0">
                          <a:pos x="0" y="18"/>
                        </a:cxn>
                        <a:cxn ang="0">
                          <a:pos x="0" y="2"/>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alpha val="100000"/>
                          </a:schemeClr>
                        </a:gs>
                        <a:gs pos="100000">
                          <a:schemeClr val="folHlink">
                            <a:alpha val="100000"/>
                          </a:schemeClr>
                        </a:gs>
                      </a:gsLst>
                      <a:lin ang="0" scaled="1"/>
                      <a:tileRect/>
                    </a:gradFill>
                    <a:ln w="9525">
                      <a:noFill/>
                    </a:ln>
                  </p:spPr>
                  <p:txBody>
                    <a:bodyPr/>
                    <a:p>
                      <a:endParaRPr lang="en-US"/>
                    </a:p>
                  </p:txBody>
                </p:sp>
              </p:grpSp>
              <p:grpSp>
                <p:nvGrpSpPr>
                  <p:cNvPr id="4146" name="Group 48"/>
                  <p:cNvGrpSpPr/>
                  <p:nvPr/>
                </p:nvGrpSpPr>
                <p:grpSpPr>
                  <a:xfrm>
                    <a:off x="263" y="1418"/>
                    <a:ext cx="2150" cy="343"/>
                    <a:chOff x="189" y="1446"/>
                    <a:chExt cx="2150" cy="343"/>
                  </a:xfrm>
                </p:grpSpPr>
                <p:sp>
                  <p:nvSpPr>
                    <p:cNvPr id="4206" name="Freeform 49"/>
                    <p:cNvSpPr/>
                    <p:nvPr/>
                  </p:nvSpPr>
                  <p:spPr>
                    <a:xfrm rot="84182" flipH="1">
                      <a:off x="935" y="1466"/>
                      <a:ext cx="1404" cy="219"/>
                    </a:xfrm>
                    <a:custGeom>
                      <a:avLst/>
                      <a:gdLst/>
                      <a:ahLst/>
                      <a:cxnLst>
                        <a:cxn ang="0">
                          <a:pos x="0" y="41"/>
                        </a:cxn>
                        <a:cxn ang="0">
                          <a:pos x="116" y="14"/>
                        </a:cxn>
                        <a:cxn ang="0">
                          <a:pos x="240" y="2"/>
                        </a:cxn>
                        <a:cxn ang="0">
                          <a:pos x="369" y="2"/>
                        </a:cxn>
                        <a:cxn ang="0">
                          <a:pos x="367" y="9"/>
                        </a:cxn>
                        <a:cxn ang="0">
                          <a:pos x="238" y="9"/>
                        </a:cxn>
                        <a:cxn ang="0">
                          <a:pos x="88" y="24"/>
                        </a:cxn>
                        <a:cxn ang="0">
                          <a:pos x="0" y="41"/>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alpha val="100000"/>
                          </a:schemeClr>
                        </a:gs>
                      </a:gsLst>
                      <a:lin ang="0" scaled="1"/>
                      <a:tileRect/>
                    </a:gradFill>
                    <a:ln w="9525">
                      <a:noFill/>
                    </a:ln>
                  </p:spPr>
                  <p:txBody>
                    <a:bodyPr/>
                    <a:p>
                      <a:endParaRPr lang="en-US"/>
                    </a:p>
                  </p:txBody>
                </p:sp>
                <p:sp>
                  <p:nvSpPr>
                    <p:cNvPr id="4207" name="Freeform 50"/>
                    <p:cNvSpPr/>
                    <p:nvPr/>
                  </p:nvSpPr>
                  <p:spPr>
                    <a:xfrm rot="84182" flipH="1">
                      <a:off x="189" y="1446"/>
                      <a:ext cx="754" cy="343"/>
                    </a:xfrm>
                    <a:custGeom>
                      <a:avLst/>
                      <a:gdLst/>
                      <a:ahLst/>
                      <a:cxnLst>
                        <a:cxn ang="0">
                          <a:pos x="0" y="0"/>
                        </a:cxn>
                        <a:cxn ang="0">
                          <a:pos x="38" y="4"/>
                        </a:cxn>
                        <a:cxn ang="0">
                          <a:pos x="90" y="16"/>
                        </a:cxn>
                        <a:cxn ang="0">
                          <a:pos x="125" y="35"/>
                        </a:cxn>
                        <a:cxn ang="0">
                          <a:pos x="136" y="49"/>
                        </a:cxn>
                        <a:cxn ang="0">
                          <a:pos x="131" y="64"/>
                        </a:cxn>
                        <a:cxn ang="0">
                          <a:pos x="123" y="52"/>
                        </a:cxn>
                        <a:cxn ang="0">
                          <a:pos x="107" y="37"/>
                        </a:cxn>
                        <a:cxn ang="0">
                          <a:pos x="86" y="24"/>
                        </a:cxn>
                        <a:cxn ang="0">
                          <a:pos x="45" y="13"/>
                        </a:cxn>
                        <a:cxn ang="0">
                          <a:pos x="0" y="6"/>
                        </a:cxn>
                        <a:cxn ang="0">
                          <a:pos x="0" y="0"/>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alpha val="100000"/>
                          </a:schemeClr>
                        </a:gs>
                        <a:gs pos="100000">
                          <a:schemeClr val="folHlink">
                            <a:alpha val="100000"/>
                          </a:schemeClr>
                        </a:gs>
                      </a:gsLst>
                      <a:lin ang="0" scaled="1"/>
                      <a:tileRect/>
                    </a:gradFill>
                    <a:ln w="9525">
                      <a:noFill/>
                    </a:ln>
                  </p:spPr>
                  <p:txBody>
                    <a:bodyPr/>
                    <a:p>
                      <a:endParaRPr lang="en-US"/>
                    </a:p>
                  </p:txBody>
                </p:sp>
              </p:grpSp>
              <p:grpSp>
                <p:nvGrpSpPr>
                  <p:cNvPr id="4147" name="Group 51"/>
                  <p:cNvGrpSpPr/>
                  <p:nvPr/>
                </p:nvGrpSpPr>
                <p:grpSpPr>
                  <a:xfrm>
                    <a:off x="579" y="1066"/>
                    <a:ext cx="1879" cy="427"/>
                    <a:chOff x="505" y="1094"/>
                    <a:chExt cx="1879" cy="427"/>
                  </a:xfrm>
                </p:grpSpPr>
                <p:sp>
                  <p:nvSpPr>
                    <p:cNvPr id="4204" name="Freeform 52"/>
                    <p:cNvSpPr/>
                    <p:nvPr/>
                  </p:nvSpPr>
                  <p:spPr>
                    <a:xfrm rot="802576" flipH="1">
                      <a:off x="1151" y="1306"/>
                      <a:ext cx="1233" cy="215"/>
                    </a:xfrm>
                    <a:custGeom>
                      <a:avLst/>
                      <a:gdLst/>
                      <a:ahLst/>
                      <a:cxnLst>
                        <a:cxn ang="0">
                          <a:pos x="0" y="39"/>
                        </a:cxn>
                        <a:cxn ang="0">
                          <a:pos x="79" y="13"/>
                        </a:cxn>
                        <a:cxn ang="0">
                          <a:pos x="163" y="2"/>
                        </a:cxn>
                        <a:cxn ang="0">
                          <a:pos x="251" y="2"/>
                        </a:cxn>
                        <a:cxn ang="0">
                          <a:pos x="249" y="8"/>
                        </a:cxn>
                        <a:cxn ang="0">
                          <a:pos x="161" y="8"/>
                        </a:cxn>
                        <a:cxn ang="0">
                          <a:pos x="60" y="23"/>
                        </a:cxn>
                        <a:cxn ang="0">
                          <a:pos x="0" y="39"/>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alpha val="100000"/>
                          </a:schemeClr>
                        </a:gs>
                      </a:gsLst>
                      <a:lin ang="0" scaled="1"/>
                      <a:tileRect/>
                    </a:gradFill>
                    <a:ln w="9525">
                      <a:noFill/>
                    </a:ln>
                  </p:spPr>
                  <p:txBody>
                    <a:bodyPr/>
                    <a:p>
                      <a:endParaRPr lang="en-US"/>
                    </a:p>
                  </p:txBody>
                </p:sp>
                <p:sp>
                  <p:nvSpPr>
                    <p:cNvPr id="4205" name="Freeform 53"/>
                    <p:cNvSpPr/>
                    <p:nvPr/>
                  </p:nvSpPr>
                  <p:spPr>
                    <a:xfrm rot="802576" flipH="1">
                      <a:off x="505" y="1094"/>
                      <a:ext cx="662" cy="338"/>
                    </a:xfrm>
                    <a:custGeom>
                      <a:avLst/>
                      <a:gdLst/>
                      <a:ahLst/>
                      <a:cxnLst>
                        <a:cxn ang="0">
                          <a:pos x="0" y="0"/>
                        </a:cxn>
                        <a:cxn ang="0">
                          <a:pos x="25" y="4"/>
                        </a:cxn>
                        <a:cxn ang="0">
                          <a:pos x="61" y="15"/>
                        </a:cxn>
                        <a:cxn ang="0">
                          <a:pos x="85" y="34"/>
                        </a:cxn>
                        <a:cxn ang="0">
                          <a:pos x="92" y="47"/>
                        </a:cxn>
                        <a:cxn ang="0">
                          <a:pos x="89" y="62"/>
                        </a:cxn>
                        <a:cxn ang="0">
                          <a:pos x="83" y="49"/>
                        </a:cxn>
                        <a:cxn ang="0">
                          <a:pos x="73" y="35"/>
                        </a:cxn>
                        <a:cxn ang="0">
                          <a:pos x="58" y="23"/>
                        </a:cxn>
                        <a:cxn ang="0">
                          <a:pos x="30" y="12"/>
                        </a:cxn>
                        <a:cxn ang="0">
                          <a:pos x="0" y="6"/>
                        </a:cxn>
                        <a:cxn ang="0">
                          <a:pos x="0" y="0"/>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alpha val="100000"/>
                          </a:schemeClr>
                        </a:gs>
                        <a:gs pos="100000">
                          <a:schemeClr val="folHlink">
                            <a:alpha val="100000"/>
                          </a:schemeClr>
                        </a:gs>
                      </a:gsLst>
                      <a:lin ang="0" scaled="1"/>
                      <a:tileRect/>
                    </a:gradFill>
                    <a:ln w="9525">
                      <a:noFill/>
                    </a:ln>
                  </p:spPr>
                  <p:txBody>
                    <a:bodyPr/>
                    <a:p>
                      <a:endParaRPr lang="en-US"/>
                    </a:p>
                  </p:txBody>
                </p:sp>
              </p:grpSp>
              <p:grpSp>
                <p:nvGrpSpPr>
                  <p:cNvPr id="4148" name="Group 54"/>
                  <p:cNvGrpSpPr/>
                  <p:nvPr/>
                </p:nvGrpSpPr>
                <p:grpSpPr>
                  <a:xfrm>
                    <a:off x="690" y="871"/>
                    <a:ext cx="1850" cy="554"/>
                    <a:chOff x="616" y="899"/>
                    <a:chExt cx="1850" cy="554"/>
                  </a:xfrm>
                </p:grpSpPr>
                <p:sp>
                  <p:nvSpPr>
                    <p:cNvPr id="4202" name="Freeform 55"/>
                    <p:cNvSpPr/>
                    <p:nvPr/>
                  </p:nvSpPr>
                  <p:spPr>
                    <a:xfrm rot="1277471" flipH="1">
                      <a:off x="1233" y="1238"/>
                      <a:ext cx="1233" cy="215"/>
                    </a:xfrm>
                    <a:custGeom>
                      <a:avLst/>
                      <a:gdLst/>
                      <a:ahLst/>
                      <a:cxnLst>
                        <a:cxn ang="0">
                          <a:pos x="0" y="39"/>
                        </a:cxn>
                        <a:cxn ang="0">
                          <a:pos x="79" y="13"/>
                        </a:cxn>
                        <a:cxn ang="0">
                          <a:pos x="163" y="2"/>
                        </a:cxn>
                        <a:cxn ang="0">
                          <a:pos x="251" y="2"/>
                        </a:cxn>
                        <a:cxn ang="0">
                          <a:pos x="249" y="8"/>
                        </a:cxn>
                        <a:cxn ang="0">
                          <a:pos x="161" y="8"/>
                        </a:cxn>
                        <a:cxn ang="0">
                          <a:pos x="60" y="23"/>
                        </a:cxn>
                        <a:cxn ang="0">
                          <a:pos x="0" y="39"/>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alpha val="100000"/>
                          </a:schemeClr>
                        </a:gs>
                      </a:gsLst>
                      <a:lin ang="0" scaled="1"/>
                      <a:tileRect/>
                    </a:gradFill>
                    <a:ln w="9525">
                      <a:noFill/>
                    </a:ln>
                  </p:spPr>
                  <p:txBody>
                    <a:bodyPr/>
                    <a:p>
                      <a:endParaRPr lang="en-US"/>
                    </a:p>
                  </p:txBody>
                </p:sp>
                <p:sp>
                  <p:nvSpPr>
                    <p:cNvPr id="4203" name="Freeform 56"/>
                    <p:cNvSpPr/>
                    <p:nvPr/>
                  </p:nvSpPr>
                  <p:spPr>
                    <a:xfrm rot="1277471" flipH="1">
                      <a:off x="616" y="899"/>
                      <a:ext cx="662" cy="338"/>
                    </a:xfrm>
                    <a:custGeom>
                      <a:avLst/>
                      <a:gdLst/>
                      <a:ahLst/>
                      <a:cxnLst>
                        <a:cxn ang="0">
                          <a:pos x="0" y="0"/>
                        </a:cxn>
                        <a:cxn ang="0">
                          <a:pos x="25" y="4"/>
                        </a:cxn>
                        <a:cxn ang="0">
                          <a:pos x="61" y="15"/>
                        </a:cxn>
                        <a:cxn ang="0">
                          <a:pos x="85" y="34"/>
                        </a:cxn>
                        <a:cxn ang="0">
                          <a:pos x="92" y="47"/>
                        </a:cxn>
                        <a:cxn ang="0">
                          <a:pos x="89" y="62"/>
                        </a:cxn>
                        <a:cxn ang="0">
                          <a:pos x="83" y="49"/>
                        </a:cxn>
                        <a:cxn ang="0">
                          <a:pos x="73" y="35"/>
                        </a:cxn>
                        <a:cxn ang="0">
                          <a:pos x="58" y="23"/>
                        </a:cxn>
                        <a:cxn ang="0">
                          <a:pos x="30" y="12"/>
                        </a:cxn>
                        <a:cxn ang="0">
                          <a:pos x="0" y="6"/>
                        </a:cxn>
                        <a:cxn ang="0">
                          <a:pos x="0" y="0"/>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alpha val="100000"/>
                          </a:schemeClr>
                        </a:gs>
                        <a:gs pos="100000">
                          <a:schemeClr val="folHlink">
                            <a:alpha val="100000"/>
                          </a:schemeClr>
                        </a:gs>
                      </a:gsLst>
                      <a:lin ang="0" scaled="1"/>
                      <a:tileRect/>
                    </a:gradFill>
                    <a:ln w="9525">
                      <a:noFill/>
                    </a:ln>
                  </p:spPr>
                  <p:txBody>
                    <a:bodyPr/>
                    <a:p>
                      <a:endParaRPr lang="en-US"/>
                    </a:p>
                  </p:txBody>
                </p:sp>
              </p:grpSp>
              <p:grpSp>
                <p:nvGrpSpPr>
                  <p:cNvPr id="4149" name="Group 57"/>
                  <p:cNvGrpSpPr/>
                  <p:nvPr/>
                </p:nvGrpSpPr>
                <p:grpSpPr>
                  <a:xfrm>
                    <a:off x="911" y="589"/>
                    <a:ext cx="1767" cy="743"/>
                    <a:chOff x="911" y="589"/>
                    <a:chExt cx="1767" cy="743"/>
                  </a:xfrm>
                </p:grpSpPr>
                <p:sp>
                  <p:nvSpPr>
                    <p:cNvPr id="4200" name="Freeform 58"/>
                    <p:cNvSpPr/>
                    <p:nvPr/>
                  </p:nvSpPr>
                  <p:spPr>
                    <a:xfrm rot="2028410" flipH="1">
                      <a:off x="1445" y="1117"/>
                      <a:ext cx="1233" cy="215"/>
                    </a:xfrm>
                    <a:custGeom>
                      <a:avLst/>
                      <a:gdLst/>
                      <a:ahLst/>
                      <a:cxnLst>
                        <a:cxn ang="0">
                          <a:pos x="0" y="39"/>
                        </a:cxn>
                        <a:cxn ang="0">
                          <a:pos x="79" y="13"/>
                        </a:cxn>
                        <a:cxn ang="0">
                          <a:pos x="163" y="2"/>
                        </a:cxn>
                        <a:cxn ang="0">
                          <a:pos x="251" y="2"/>
                        </a:cxn>
                        <a:cxn ang="0">
                          <a:pos x="249" y="8"/>
                        </a:cxn>
                        <a:cxn ang="0">
                          <a:pos x="161" y="8"/>
                        </a:cxn>
                        <a:cxn ang="0">
                          <a:pos x="60" y="23"/>
                        </a:cxn>
                        <a:cxn ang="0">
                          <a:pos x="0" y="39"/>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alpha val="100000"/>
                          </a:schemeClr>
                        </a:gs>
                      </a:gsLst>
                      <a:lin ang="0" scaled="1"/>
                      <a:tileRect/>
                    </a:gradFill>
                    <a:ln w="9525">
                      <a:noFill/>
                    </a:ln>
                  </p:spPr>
                  <p:txBody>
                    <a:bodyPr/>
                    <a:p>
                      <a:endParaRPr lang="en-US"/>
                    </a:p>
                  </p:txBody>
                </p:sp>
                <p:sp>
                  <p:nvSpPr>
                    <p:cNvPr id="4201" name="Freeform 59"/>
                    <p:cNvSpPr/>
                    <p:nvPr/>
                  </p:nvSpPr>
                  <p:spPr>
                    <a:xfrm rot="2028410" flipH="1">
                      <a:off x="911" y="589"/>
                      <a:ext cx="662" cy="338"/>
                    </a:xfrm>
                    <a:custGeom>
                      <a:avLst/>
                      <a:gdLst/>
                      <a:ahLst/>
                      <a:cxnLst>
                        <a:cxn ang="0">
                          <a:pos x="0" y="0"/>
                        </a:cxn>
                        <a:cxn ang="0">
                          <a:pos x="25" y="4"/>
                        </a:cxn>
                        <a:cxn ang="0">
                          <a:pos x="61" y="15"/>
                        </a:cxn>
                        <a:cxn ang="0">
                          <a:pos x="85" y="34"/>
                        </a:cxn>
                        <a:cxn ang="0">
                          <a:pos x="92" y="47"/>
                        </a:cxn>
                        <a:cxn ang="0">
                          <a:pos x="89" y="62"/>
                        </a:cxn>
                        <a:cxn ang="0">
                          <a:pos x="83" y="49"/>
                        </a:cxn>
                        <a:cxn ang="0">
                          <a:pos x="73" y="35"/>
                        </a:cxn>
                        <a:cxn ang="0">
                          <a:pos x="58" y="23"/>
                        </a:cxn>
                        <a:cxn ang="0">
                          <a:pos x="30" y="12"/>
                        </a:cxn>
                        <a:cxn ang="0">
                          <a:pos x="0" y="6"/>
                        </a:cxn>
                        <a:cxn ang="0">
                          <a:pos x="0" y="0"/>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alpha val="100000"/>
                          </a:schemeClr>
                        </a:gs>
                        <a:gs pos="100000">
                          <a:schemeClr val="folHlink">
                            <a:alpha val="100000"/>
                          </a:schemeClr>
                        </a:gs>
                      </a:gsLst>
                      <a:lin ang="0" scaled="1"/>
                      <a:tileRect/>
                    </a:gradFill>
                    <a:ln w="9525">
                      <a:noFill/>
                    </a:ln>
                  </p:spPr>
                  <p:txBody>
                    <a:bodyPr/>
                    <a:p>
                      <a:endParaRPr lang="en-US"/>
                    </a:p>
                  </p:txBody>
                </p:sp>
              </p:grpSp>
              <p:grpSp>
                <p:nvGrpSpPr>
                  <p:cNvPr id="4150" name="Group 60"/>
                  <p:cNvGrpSpPr/>
                  <p:nvPr/>
                </p:nvGrpSpPr>
                <p:grpSpPr>
                  <a:xfrm>
                    <a:off x="1120" y="300"/>
                    <a:ext cx="1693" cy="892"/>
                    <a:chOff x="1120" y="300"/>
                    <a:chExt cx="1693" cy="892"/>
                  </a:xfrm>
                </p:grpSpPr>
                <p:sp>
                  <p:nvSpPr>
                    <p:cNvPr id="4198" name="Freeform 61"/>
                    <p:cNvSpPr/>
                    <p:nvPr/>
                  </p:nvSpPr>
                  <p:spPr>
                    <a:xfrm rot="2664424" flipH="1">
                      <a:off x="1562" y="977"/>
                      <a:ext cx="1251" cy="215"/>
                    </a:xfrm>
                    <a:custGeom>
                      <a:avLst/>
                      <a:gdLst/>
                      <a:ahLst/>
                      <a:cxnLst>
                        <a:cxn ang="0">
                          <a:pos x="0" y="39"/>
                        </a:cxn>
                        <a:cxn ang="0">
                          <a:pos x="83" y="13"/>
                        </a:cxn>
                        <a:cxn ang="0">
                          <a:pos x="170" y="2"/>
                        </a:cxn>
                        <a:cxn ang="0">
                          <a:pos x="262" y="2"/>
                        </a:cxn>
                        <a:cxn ang="0">
                          <a:pos x="260" y="8"/>
                        </a:cxn>
                        <a:cxn ang="0">
                          <a:pos x="169" y="8"/>
                        </a:cxn>
                        <a:cxn ang="0">
                          <a:pos x="63" y="23"/>
                        </a:cxn>
                        <a:cxn ang="0">
                          <a:pos x="0" y="39"/>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alpha val="100000"/>
                          </a:schemeClr>
                        </a:gs>
                      </a:gsLst>
                      <a:lin ang="0" scaled="1"/>
                      <a:tileRect/>
                    </a:gradFill>
                    <a:ln w="9525">
                      <a:noFill/>
                    </a:ln>
                  </p:spPr>
                  <p:txBody>
                    <a:bodyPr/>
                    <a:p>
                      <a:endParaRPr lang="en-US"/>
                    </a:p>
                  </p:txBody>
                </p:sp>
                <p:sp>
                  <p:nvSpPr>
                    <p:cNvPr id="4199" name="Freeform 62"/>
                    <p:cNvSpPr/>
                    <p:nvPr/>
                  </p:nvSpPr>
                  <p:spPr>
                    <a:xfrm rot="2664424" flipH="1">
                      <a:off x="1120" y="300"/>
                      <a:ext cx="672" cy="338"/>
                    </a:xfrm>
                    <a:custGeom>
                      <a:avLst/>
                      <a:gdLst/>
                      <a:ahLst/>
                      <a:cxnLst>
                        <a:cxn ang="0">
                          <a:pos x="0" y="0"/>
                        </a:cxn>
                        <a:cxn ang="0">
                          <a:pos x="27" y="4"/>
                        </a:cxn>
                        <a:cxn ang="0">
                          <a:pos x="63" y="15"/>
                        </a:cxn>
                        <a:cxn ang="0">
                          <a:pos x="88" y="34"/>
                        </a:cxn>
                        <a:cxn ang="0">
                          <a:pos x="96" y="47"/>
                        </a:cxn>
                        <a:cxn ang="0">
                          <a:pos x="93" y="62"/>
                        </a:cxn>
                        <a:cxn ang="0">
                          <a:pos x="87" y="49"/>
                        </a:cxn>
                        <a:cxn ang="0">
                          <a:pos x="76" y="35"/>
                        </a:cxn>
                        <a:cxn ang="0">
                          <a:pos x="61" y="23"/>
                        </a:cxn>
                        <a:cxn ang="0">
                          <a:pos x="32" y="12"/>
                        </a:cxn>
                        <a:cxn ang="0">
                          <a:pos x="0" y="6"/>
                        </a:cxn>
                        <a:cxn ang="0">
                          <a:pos x="0" y="0"/>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alpha val="100000"/>
                          </a:schemeClr>
                        </a:gs>
                        <a:gs pos="100000">
                          <a:schemeClr val="folHlink">
                            <a:alpha val="100000"/>
                          </a:schemeClr>
                        </a:gs>
                      </a:gsLst>
                      <a:lin ang="0" scaled="1"/>
                      <a:tileRect/>
                    </a:gradFill>
                    <a:ln w="9525">
                      <a:noFill/>
                    </a:ln>
                  </p:spPr>
                  <p:txBody>
                    <a:bodyPr/>
                    <a:p>
                      <a:endParaRPr lang="en-US"/>
                    </a:p>
                  </p:txBody>
                </p:sp>
              </p:grpSp>
              <p:grpSp>
                <p:nvGrpSpPr>
                  <p:cNvPr id="4151" name="Group 63"/>
                  <p:cNvGrpSpPr/>
                  <p:nvPr/>
                </p:nvGrpSpPr>
                <p:grpSpPr>
                  <a:xfrm>
                    <a:off x="1707" y="76"/>
                    <a:ext cx="778" cy="1512"/>
                    <a:chOff x="1633" y="104"/>
                    <a:chExt cx="778" cy="1512"/>
                  </a:xfrm>
                </p:grpSpPr>
                <p:sp>
                  <p:nvSpPr>
                    <p:cNvPr id="4196" name="Freeform 64"/>
                    <p:cNvSpPr/>
                    <p:nvPr/>
                  </p:nvSpPr>
                  <p:spPr>
                    <a:xfrm rot="3473776" flipH="1">
                      <a:off x="1753" y="958"/>
                      <a:ext cx="1100" cy="215"/>
                    </a:xfrm>
                    <a:custGeom>
                      <a:avLst/>
                      <a:gdLst/>
                      <a:ahLst/>
                      <a:cxnLst>
                        <a:cxn ang="0">
                          <a:pos x="0" y="39"/>
                        </a:cxn>
                        <a:cxn ang="0">
                          <a:pos x="56" y="13"/>
                        </a:cxn>
                        <a:cxn ang="0">
                          <a:pos x="115" y="2"/>
                        </a:cxn>
                        <a:cxn ang="0">
                          <a:pos x="178" y="2"/>
                        </a:cxn>
                        <a:cxn ang="0">
                          <a:pos x="177" y="8"/>
                        </a:cxn>
                        <a:cxn ang="0">
                          <a:pos x="115" y="8"/>
                        </a:cxn>
                        <a:cxn ang="0">
                          <a:pos x="43" y="23"/>
                        </a:cxn>
                        <a:cxn ang="0">
                          <a:pos x="0" y="39"/>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alpha val="100000"/>
                          </a:schemeClr>
                        </a:gs>
                      </a:gsLst>
                      <a:lin ang="0" scaled="1"/>
                      <a:tileRect/>
                    </a:gradFill>
                    <a:ln w="9525">
                      <a:noFill/>
                    </a:ln>
                  </p:spPr>
                  <p:txBody>
                    <a:bodyPr/>
                    <a:p>
                      <a:endParaRPr lang="en-US"/>
                    </a:p>
                  </p:txBody>
                </p:sp>
                <p:sp>
                  <p:nvSpPr>
                    <p:cNvPr id="4197" name="Freeform 65"/>
                    <p:cNvSpPr/>
                    <p:nvPr/>
                  </p:nvSpPr>
                  <p:spPr>
                    <a:xfrm rot="3473776" flipH="1">
                      <a:off x="1506" y="230"/>
                      <a:ext cx="591" cy="338"/>
                    </a:xfrm>
                    <a:custGeom>
                      <a:avLst/>
                      <a:gdLst/>
                      <a:ahLst/>
                      <a:cxnLst>
                        <a:cxn ang="0">
                          <a:pos x="0" y="0"/>
                        </a:cxn>
                        <a:cxn ang="0">
                          <a:pos x="18" y="4"/>
                        </a:cxn>
                        <a:cxn ang="0">
                          <a:pos x="43" y="15"/>
                        </a:cxn>
                        <a:cxn ang="0">
                          <a:pos x="60" y="34"/>
                        </a:cxn>
                        <a:cxn ang="0">
                          <a:pos x="65" y="47"/>
                        </a:cxn>
                        <a:cxn ang="0">
                          <a:pos x="63" y="62"/>
                        </a:cxn>
                        <a:cxn ang="0">
                          <a:pos x="59" y="49"/>
                        </a:cxn>
                        <a:cxn ang="0">
                          <a:pos x="52" y="35"/>
                        </a:cxn>
                        <a:cxn ang="0">
                          <a:pos x="41" y="23"/>
                        </a:cxn>
                        <a:cxn ang="0">
                          <a:pos x="22" y="12"/>
                        </a:cxn>
                        <a:cxn ang="0">
                          <a:pos x="0" y="6"/>
                        </a:cxn>
                        <a:cxn ang="0">
                          <a:pos x="0" y="0"/>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alpha val="100000"/>
                          </a:schemeClr>
                        </a:gs>
                        <a:gs pos="100000">
                          <a:schemeClr val="folHlink">
                            <a:alpha val="100000"/>
                          </a:schemeClr>
                        </a:gs>
                      </a:gsLst>
                      <a:lin ang="0" scaled="1"/>
                      <a:tileRect/>
                    </a:gradFill>
                    <a:ln w="9525">
                      <a:noFill/>
                    </a:ln>
                  </p:spPr>
                  <p:txBody>
                    <a:bodyPr/>
                    <a:p>
                      <a:endParaRPr lang="en-US"/>
                    </a:p>
                  </p:txBody>
                </p:sp>
              </p:grpSp>
              <p:grpSp>
                <p:nvGrpSpPr>
                  <p:cNvPr id="4152" name="Group 66"/>
                  <p:cNvGrpSpPr/>
                  <p:nvPr/>
                </p:nvGrpSpPr>
                <p:grpSpPr>
                  <a:xfrm>
                    <a:off x="2009" y="0"/>
                    <a:ext cx="634" cy="1534"/>
                    <a:chOff x="1935" y="28"/>
                    <a:chExt cx="634" cy="1534"/>
                  </a:xfrm>
                </p:grpSpPr>
                <p:sp>
                  <p:nvSpPr>
                    <p:cNvPr id="4194" name="Freeform 67"/>
                    <p:cNvSpPr/>
                    <p:nvPr/>
                  </p:nvSpPr>
                  <p:spPr>
                    <a:xfrm rot="4126480" flipH="1">
                      <a:off x="1931" y="924"/>
                      <a:ext cx="1061" cy="215"/>
                    </a:xfrm>
                    <a:custGeom>
                      <a:avLst/>
                      <a:gdLst/>
                      <a:ahLst/>
                      <a:cxnLst>
                        <a:cxn ang="0">
                          <a:pos x="0" y="39"/>
                        </a:cxn>
                        <a:cxn ang="0">
                          <a:pos x="50" y="13"/>
                        </a:cxn>
                        <a:cxn ang="0">
                          <a:pos x="104" y="2"/>
                        </a:cxn>
                        <a:cxn ang="0">
                          <a:pos x="159" y="2"/>
                        </a:cxn>
                        <a:cxn ang="0">
                          <a:pos x="159" y="8"/>
                        </a:cxn>
                        <a:cxn ang="0">
                          <a:pos x="103" y="8"/>
                        </a:cxn>
                        <a:cxn ang="0">
                          <a:pos x="38" y="23"/>
                        </a:cxn>
                        <a:cxn ang="0">
                          <a:pos x="0" y="39"/>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alpha val="100000"/>
                          </a:schemeClr>
                        </a:gs>
                      </a:gsLst>
                      <a:lin ang="0" scaled="1"/>
                      <a:tileRect/>
                    </a:gradFill>
                    <a:ln w="9525">
                      <a:noFill/>
                    </a:ln>
                  </p:spPr>
                  <p:txBody>
                    <a:bodyPr/>
                    <a:p>
                      <a:endParaRPr lang="en-US"/>
                    </a:p>
                  </p:txBody>
                </p:sp>
                <p:sp>
                  <p:nvSpPr>
                    <p:cNvPr id="4195" name="Freeform 68"/>
                    <p:cNvSpPr/>
                    <p:nvPr/>
                  </p:nvSpPr>
                  <p:spPr>
                    <a:xfrm rot="4126480" flipH="1">
                      <a:off x="1819" y="144"/>
                      <a:ext cx="570" cy="338"/>
                    </a:xfrm>
                    <a:custGeom>
                      <a:avLst/>
                      <a:gdLst/>
                      <a:ahLst/>
                      <a:cxnLst>
                        <a:cxn ang="0">
                          <a:pos x="0" y="0"/>
                        </a:cxn>
                        <a:cxn ang="0">
                          <a:pos x="16" y="4"/>
                        </a:cxn>
                        <a:cxn ang="0">
                          <a:pos x="39" y="15"/>
                        </a:cxn>
                        <a:cxn ang="0">
                          <a:pos x="54" y="34"/>
                        </a:cxn>
                        <a:cxn ang="0">
                          <a:pos x="59" y="47"/>
                        </a:cxn>
                        <a:cxn ang="0">
                          <a:pos x="56" y="62"/>
                        </a:cxn>
                        <a:cxn ang="0">
                          <a:pos x="53" y="49"/>
                        </a:cxn>
                        <a:cxn ang="0">
                          <a:pos x="46" y="35"/>
                        </a:cxn>
                        <a:cxn ang="0">
                          <a:pos x="37" y="23"/>
                        </a:cxn>
                        <a:cxn ang="0">
                          <a:pos x="19" y="12"/>
                        </a:cxn>
                        <a:cxn ang="0">
                          <a:pos x="0" y="6"/>
                        </a:cxn>
                        <a:cxn ang="0">
                          <a:pos x="0" y="0"/>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alpha val="100000"/>
                          </a:schemeClr>
                        </a:gs>
                        <a:gs pos="100000">
                          <a:schemeClr val="folHlink">
                            <a:alpha val="100000"/>
                          </a:schemeClr>
                        </a:gs>
                      </a:gsLst>
                      <a:lin ang="0" scaled="1"/>
                      <a:tileRect/>
                    </a:gradFill>
                    <a:ln w="9525">
                      <a:noFill/>
                    </a:ln>
                  </p:spPr>
                  <p:txBody>
                    <a:bodyPr/>
                    <a:p>
                      <a:endParaRPr lang="en-US"/>
                    </a:p>
                  </p:txBody>
                </p:sp>
              </p:grpSp>
              <p:grpSp>
                <p:nvGrpSpPr>
                  <p:cNvPr id="4153" name="Group 69"/>
                  <p:cNvGrpSpPr/>
                  <p:nvPr/>
                </p:nvGrpSpPr>
                <p:grpSpPr>
                  <a:xfrm>
                    <a:off x="2896" y="644"/>
                    <a:ext cx="1845" cy="566"/>
                    <a:chOff x="2822" y="672"/>
                    <a:chExt cx="1845" cy="566"/>
                  </a:xfrm>
                </p:grpSpPr>
                <p:sp>
                  <p:nvSpPr>
                    <p:cNvPr id="4192" name="Freeform 70"/>
                    <p:cNvSpPr/>
                    <p:nvPr/>
                  </p:nvSpPr>
                  <p:spPr>
                    <a:xfrm rot="-1325434">
                      <a:off x="2822" y="1023"/>
                      <a:ext cx="1233" cy="215"/>
                    </a:xfrm>
                    <a:custGeom>
                      <a:avLst/>
                      <a:gdLst/>
                      <a:ahLst/>
                      <a:cxnLst>
                        <a:cxn ang="0">
                          <a:pos x="0" y="39"/>
                        </a:cxn>
                        <a:cxn ang="0">
                          <a:pos x="79" y="13"/>
                        </a:cxn>
                        <a:cxn ang="0">
                          <a:pos x="163" y="2"/>
                        </a:cxn>
                        <a:cxn ang="0">
                          <a:pos x="251" y="2"/>
                        </a:cxn>
                        <a:cxn ang="0">
                          <a:pos x="249" y="8"/>
                        </a:cxn>
                        <a:cxn ang="0">
                          <a:pos x="161" y="8"/>
                        </a:cxn>
                        <a:cxn ang="0">
                          <a:pos x="60" y="23"/>
                        </a:cxn>
                        <a:cxn ang="0">
                          <a:pos x="0" y="39"/>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alpha val="100000"/>
                          </a:schemeClr>
                        </a:gs>
                        <a:gs pos="100000">
                          <a:schemeClr val="folHlink">
                            <a:alpha val="100000"/>
                          </a:schemeClr>
                        </a:gs>
                      </a:gsLst>
                      <a:lin ang="0" scaled="1"/>
                      <a:tileRect/>
                    </a:gradFill>
                    <a:ln w="9525">
                      <a:noFill/>
                    </a:ln>
                  </p:spPr>
                  <p:txBody>
                    <a:bodyPr/>
                    <a:p>
                      <a:endParaRPr lang="en-US"/>
                    </a:p>
                  </p:txBody>
                </p:sp>
                <p:sp>
                  <p:nvSpPr>
                    <p:cNvPr id="4193" name="Freeform 71"/>
                    <p:cNvSpPr/>
                    <p:nvPr/>
                  </p:nvSpPr>
                  <p:spPr>
                    <a:xfrm rot="-1325434">
                      <a:off x="4005" y="672"/>
                      <a:ext cx="662" cy="338"/>
                    </a:xfrm>
                    <a:custGeom>
                      <a:avLst/>
                      <a:gdLst/>
                      <a:ahLst/>
                      <a:cxnLst>
                        <a:cxn ang="0">
                          <a:pos x="0" y="0"/>
                        </a:cxn>
                        <a:cxn ang="0">
                          <a:pos x="25" y="4"/>
                        </a:cxn>
                        <a:cxn ang="0">
                          <a:pos x="61" y="15"/>
                        </a:cxn>
                        <a:cxn ang="0">
                          <a:pos x="85" y="34"/>
                        </a:cxn>
                        <a:cxn ang="0">
                          <a:pos x="92" y="47"/>
                        </a:cxn>
                        <a:cxn ang="0">
                          <a:pos x="89" y="62"/>
                        </a:cxn>
                        <a:cxn ang="0">
                          <a:pos x="83" y="49"/>
                        </a:cxn>
                        <a:cxn ang="0">
                          <a:pos x="73" y="35"/>
                        </a:cxn>
                        <a:cxn ang="0">
                          <a:pos x="58" y="23"/>
                        </a:cxn>
                        <a:cxn ang="0">
                          <a:pos x="30" y="12"/>
                        </a:cxn>
                        <a:cxn ang="0">
                          <a:pos x="0" y="6"/>
                        </a:cxn>
                        <a:cxn ang="0">
                          <a:pos x="0" y="0"/>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alpha val="100000"/>
                          </a:schemeClr>
                        </a:gs>
                        <a:gs pos="100000">
                          <a:schemeClr val="bg1">
                            <a:alpha val="100000"/>
                          </a:schemeClr>
                        </a:gs>
                      </a:gsLst>
                      <a:lin ang="0" scaled="1"/>
                      <a:tileRect/>
                    </a:gradFill>
                    <a:ln w="9525">
                      <a:noFill/>
                    </a:ln>
                  </p:spPr>
                  <p:txBody>
                    <a:bodyPr/>
                    <a:p>
                      <a:endParaRPr lang="en-US"/>
                    </a:p>
                  </p:txBody>
                </p:sp>
              </p:grpSp>
              <p:grpSp>
                <p:nvGrpSpPr>
                  <p:cNvPr id="4154" name="Group 72"/>
                  <p:cNvGrpSpPr/>
                  <p:nvPr/>
                </p:nvGrpSpPr>
                <p:grpSpPr>
                  <a:xfrm>
                    <a:off x="2757" y="417"/>
                    <a:ext cx="1781" cy="717"/>
                    <a:chOff x="2683" y="445"/>
                    <a:chExt cx="1781" cy="717"/>
                  </a:xfrm>
                </p:grpSpPr>
                <p:sp>
                  <p:nvSpPr>
                    <p:cNvPr id="4190" name="Freeform 73"/>
                    <p:cNvSpPr/>
                    <p:nvPr/>
                  </p:nvSpPr>
                  <p:spPr>
                    <a:xfrm rot="-1921064">
                      <a:off x="2683" y="947"/>
                      <a:ext cx="1233" cy="215"/>
                    </a:xfrm>
                    <a:custGeom>
                      <a:avLst/>
                      <a:gdLst/>
                      <a:ahLst/>
                      <a:cxnLst>
                        <a:cxn ang="0">
                          <a:pos x="0" y="39"/>
                        </a:cxn>
                        <a:cxn ang="0">
                          <a:pos x="79" y="13"/>
                        </a:cxn>
                        <a:cxn ang="0">
                          <a:pos x="163" y="2"/>
                        </a:cxn>
                        <a:cxn ang="0">
                          <a:pos x="251" y="2"/>
                        </a:cxn>
                        <a:cxn ang="0">
                          <a:pos x="249" y="8"/>
                        </a:cxn>
                        <a:cxn ang="0">
                          <a:pos x="161" y="8"/>
                        </a:cxn>
                        <a:cxn ang="0">
                          <a:pos x="60" y="23"/>
                        </a:cxn>
                        <a:cxn ang="0">
                          <a:pos x="0" y="39"/>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alpha val="100000"/>
                          </a:schemeClr>
                        </a:gs>
                        <a:gs pos="100000">
                          <a:schemeClr val="folHlink">
                            <a:alpha val="100000"/>
                          </a:schemeClr>
                        </a:gs>
                      </a:gsLst>
                      <a:lin ang="0" scaled="1"/>
                      <a:tileRect/>
                    </a:gradFill>
                    <a:ln w="9525">
                      <a:noFill/>
                    </a:ln>
                  </p:spPr>
                  <p:txBody>
                    <a:bodyPr/>
                    <a:p>
                      <a:endParaRPr lang="en-US"/>
                    </a:p>
                  </p:txBody>
                </p:sp>
                <p:sp>
                  <p:nvSpPr>
                    <p:cNvPr id="4191" name="Freeform 74"/>
                    <p:cNvSpPr/>
                    <p:nvPr/>
                  </p:nvSpPr>
                  <p:spPr>
                    <a:xfrm rot="-1921064">
                      <a:off x="3802" y="445"/>
                      <a:ext cx="662" cy="338"/>
                    </a:xfrm>
                    <a:custGeom>
                      <a:avLst/>
                      <a:gdLst/>
                      <a:ahLst/>
                      <a:cxnLst>
                        <a:cxn ang="0">
                          <a:pos x="0" y="0"/>
                        </a:cxn>
                        <a:cxn ang="0">
                          <a:pos x="25" y="4"/>
                        </a:cxn>
                        <a:cxn ang="0">
                          <a:pos x="61" y="15"/>
                        </a:cxn>
                        <a:cxn ang="0">
                          <a:pos x="85" y="34"/>
                        </a:cxn>
                        <a:cxn ang="0">
                          <a:pos x="92" y="47"/>
                        </a:cxn>
                        <a:cxn ang="0">
                          <a:pos x="89" y="62"/>
                        </a:cxn>
                        <a:cxn ang="0">
                          <a:pos x="83" y="49"/>
                        </a:cxn>
                        <a:cxn ang="0">
                          <a:pos x="73" y="35"/>
                        </a:cxn>
                        <a:cxn ang="0">
                          <a:pos x="58" y="23"/>
                        </a:cxn>
                        <a:cxn ang="0">
                          <a:pos x="30" y="12"/>
                        </a:cxn>
                        <a:cxn ang="0">
                          <a:pos x="0" y="6"/>
                        </a:cxn>
                        <a:cxn ang="0">
                          <a:pos x="0" y="0"/>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alpha val="100000"/>
                          </a:schemeClr>
                        </a:gs>
                        <a:gs pos="100000">
                          <a:schemeClr val="bg1">
                            <a:alpha val="100000"/>
                          </a:schemeClr>
                        </a:gs>
                      </a:gsLst>
                      <a:lin ang="0" scaled="1"/>
                      <a:tileRect/>
                    </a:gradFill>
                    <a:ln w="9525">
                      <a:noFill/>
                    </a:ln>
                  </p:spPr>
                  <p:txBody>
                    <a:bodyPr/>
                    <a:p>
                      <a:endParaRPr lang="en-US"/>
                    </a:p>
                  </p:txBody>
                </p:sp>
              </p:grpSp>
              <p:sp>
                <p:nvSpPr>
                  <p:cNvPr id="4155" name="Freeform 75"/>
                  <p:cNvSpPr/>
                  <p:nvPr/>
                </p:nvSpPr>
                <p:spPr>
                  <a:xfrm rot="4578755" flipH="1">
                    <a:off x="2175" y="949"/>
                    <a:ext cx="1027" cy="145"/>
                  </a:xfrm>
                  <a:custGeom>
                    <a:avLst/>
                    <a:gdLst/>
                    <a:ahLst/>
                    <a:cxnLst>
                      <a:cxn ang="0">
                        <a:pos x="0" y="12"/>
                      </a:cxn>
                      <a:cxn ang="0">
                        <a:pos x="46" y="4"/>
                      </a:cxn>
                      <a:cxn ang="0">
                        <a:pos x="94" y="1"/>
                      </a:cxn>
                      <a:cxn ang="0">
                        <a:pos x="145" y="1"/>
                      </a:cxn>
                      <a:cxn ang="0">
                        <a:pos x="144" y="3"/>
                      </a:cxn>
                      <a:cxn ang="0">
                        <a:pos x="93" y="3"/>
                      </a:cxn>
                      <a:cxn ang="0">
                        <a:pos x="35" y="7"/>
                      </a:cxn>
                      <a:cxn ang="0">
                        <a:pos x="0" y="12"/>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alpha val="100000"/>
                        </a:schemeClr>
                      </a:gs>
                    </a:gsLst>
                    <a:lin ang="0" scaled="1"/>
                    <a:tileRect/>
                  </a:gradFill>
                  <a:ln w="9525">
                    <a:noFill/>
                  </a:ln>
                </p:spPr>
                <p:txBody>
                  <a:bodyPr/>
                  <a:p>
                    <a:endParaRPr lang="en-US"/>
                  </a:p>
                </p:txBody>
              </p:sp>
              <p:sp>
                <p:nvSpPr>
                  <p:cNvPr id="4156" name="Freeform 76"/>
                  <p:cNvSpPr/>
                  <p:nvPr/>
                </p:nvSpPr>
                <p:spPr>
                  <a:xfrm rot="4578755" flipH="1">
                    <a:off x="2198" y="196"/>
                    <a:ext cx="552" cy="229"/>
                  </a:xfrm>
                  <a:custGeom>
                    <a:avLst/>
                    <a:gdLst/>
                    <a:ahLst/>
                    <a:cxnLst>
                      <a:cxn ang="0">
                        <a:pos x="0" y="0"/>
                      </a:cxn>
                      <a:cxn ang="0">
                        <a:pos x="15" y="1"/>
                      </a:cxn>
                      <a:cxn ang="0">
                        <a:pos x="35" y="5"/>
                      </a:cxn>
                      <a:cxn ang="0">
                        <a:pos x="49" y="10"/>
                      </a:cxn>
                      <a:cxn ang="0">
                        <a:pos x="53" y="15"/>
                      </a:cxn>
                      <a:cxn ang="0">
                        <a:pos x="51" y="19"/>
                      </a:cxn>
                      <a:cxn ang="0">
                        <a:pos x="48" y="15"/>
                      </a:cxn>
                      <a:cxn ang="0">
                        <a:pos x="42" y="11"/>
                      </a:cxn>
                      <a:cxn ang="0">
                        <a:pos x="34" y="7"/>
                      </a:cxn>
                      <a:cxn ang="0">
                        <a:pos x="17" y="4"/>
                      </a:cxn>
                      <a:cxn ang="0">
                        <a:pos x="0" y="2"/>
                      </a:cxn>
                      <a:cxn ang="0">
                        <a:pos x="0" y="0"/>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alpha val="100000"/>
                        </a:schemeClr>
                      </a:gs>
                      <a:gs pos="100000">
                        <a:schemeClr val="folHlink">
                          <a:alpha val="100000"/>
                        </a:schemeClr>
                      </a:gs>
                    </a:gsLst>
                    <a:lin ang="0" scaled="1"/>
                    <a:tileRect/>
                  </a:gradFill>
                  <a:ln w="9525">
                    <a:noFill/>
                  </a:ln>
                </p:spPr>
                <p:txBody>
                  <a:bodyPr/>
                  <a:p>
                    <a:endParaRPr lang="en-US"/>
                  </a:p>
                </p:txBody>
              </p:sp>
              <p:grpSp>
                <p:nvGrpSpPr>
                  <p:cNvPr id="4157" name="Group 77"/>
                  <p:cNvGrpSpPr/>
                  <p:nvPr/>
                </p:nvGrpSpPr>
                <p:grpSpPr>
                  <a:xfrm>
                    <a:off x="2874" y="13"/>
                    <a:ext cx="640" cy="1520"/>
                    <a:chOff x="2800" y="41"/>
                    <a:chExt cx="640" cy="1520"/>
                  </a:xfrm>
                </p:grpSpPr>
                <p:sp>
                  <p:nvSpPr>
                    <p:cNvPr id="4188" name="Freeform 78"/>
                    <p:cNvSpPr/>
                    <p:nvPr/>
                  </p:nvSpPr>
                  <p:spPr>
                    <a:xfrm rot="-3857755">
                      <a:off x="2361" y="938"/>
                      <a:ext cx="1062" cy="184"/>
                    </a:xfrm>
                    <a:custGeom>
                      <a:avLst/>
                      <a:gdLst/>
                      <a:ahLst/>
                      <a:cxnLst>
                        <a:cxn ang="0">
                          <a:pos x="0" y="24"/>
                        </a:cxn>
                        <a:cxn ang="0">
                          <a:pos x="50" y="8"/>
                        </a:cxn>
                        <a:cxn ang="0">
                          <a:pos x="104" y="1"/>
                        </a:cxn>
                        <a:cxn ang="0">
                          <a:pos x="160" y="1"/>
                        </a:cxn>
                        <a:cxn ang="0">
                          <a:pos x="159" y="5"/>
                        </a:cxn>
                        <a:cxn ang="0">
                          <a:pos x="103" y="5"/>
                        </a:cxn>
                        <a:cxn ang="0">
                          <a:pos x="38" y="14"/>
                        </a:cxn>
                        <a:cxn ang="0">
                          <a:pos x="0" y="24"/>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alpha val="100000"/>
                          </a:schemeClr>
                        </a:gs>
                        <a:gs pos="100000">
                          <a:schemeClr val="folHlink">
                            <a:alpha val="100000"/>
                          </a:schemeClr>
                        </a:gs>
                      </a:gsLst>
                      <a:lin ang="0" scaled="1"/>
                      <a:tileRect/>
                    </a:gradFill>
                    <a:ln w="9525">
                      <a:noFill/>
                    </a:ln>
                  </p:spPr>
                  <p:txBody>
                    <a:bodyPr/>
                    <a:p>
                      <a:endParaRPr lang="en-US"/>
                    </a:p>
                  </p:txBody>
                </p:sp>
                <p:sp>
                  <p:nvSpPr>
                    <p:cNvPr id="4189" name="Freeform 79"/>
                    <p:cNvSpPr/>
                    <p:nvPr/>
                  </p:nvSpPr>
                  <p:spPr>
                    <a:xfrm rot="-3857755">
                      <a:off x="3010" y="181"/>
                      <a:ext cx="570" cy="289"/>
                    </a:xfrm>
                    <a:custGeom>
                      <a:avLst/>
                      <a:gdLst/>
                      <a:ahLst/>
                      <a:cxnLst>
                        <a:cxn ang="0">
                          <a:pos x="0" y="0"/>
                        </a:cxn>
                        <a:cxn ang="0">
                          <a:pos x="16" y="3"/>
                        </a:cxn>
                        <a:cxn ang="0">
                          <a:pos x="39" y="10"/>
                        </a:cxn>
                        <a:cxn ang="0">
                          <a:pos x="54" y="21"/>
                        </a:cxn>
                        <a:cxn ang="0">
                          <a:pos x="59" y="30"/>
                        </a:cxn>
                        <a:cxn ang="0">
                          <a:pos x="56" y="38"/>
                        </a:cxn>
                        <a:cxn ang="0">
                          <a:pos x="53" y="31"/>
                        </a:cxn>
                        <a:cxn ang="0">
                          <a:pos x="46" y="22"/>
                        </a:cxn>
                        <a:cxn ang="0">
                          <a:pos x="37" y="14"/>
                        </a:cxn>
                        <a:cxn ang="0">
                          <a:pos x="19" y="7"/>
                        </a:cxn>
                        <a:cxn ang="0">
                          <a:pos x="0" y="4"/>
                        </a:cxn>
                        <a:cxn ang="0">
                          <a:pos x="0" y="0"/>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alpha val="100000"/>
                          </a:schemeClr>
                        </a:gs>
                        <a:gs pos="100000">
                          <a:schemeClr val="bg1">
                            <a:alpha val="100000"/>
                          </a:schemeClr>
                        </a:gs>
                      </a:gsLst>
                      <a:lin ang="0" scaled="1"/>
                      <a:tileRect/>
                    </a:gradFill>
                    <a:ln w="9525">
                      <a:noFill/>
                    </a:ln>
                  </p:spPr>
                  <p:txBody>
                    <a:bodyPr/>
                    <a:p>
                      <a:endParaRPr lang="en-US"/>
                    </a:p>
                  </p:txBody>
                </p:sp>
              </p:grpSp>
              <p:grpSp>
                <p:nvGrpSpPr>
                  <p:cNvPr id="4158" name="Group 80"/>
                  <p:cNvGrpSpPr/>
                  <p:nvPr/>
                </p:nvGrpSpPr>
                <p:grpSpPr>
                  <a:xfrm>
                    <a:off x="3008" y="135"/>
                    <a:ext cx="1017" cy="1464"/>
                    <a:chOff x="2934" y="163"/>
                    <a:chExt cx="1017" cy="1464"/>
                  </a:xfrm>
                </p:grpSpPr>
                <p:sp>
                  <p:nvSpPr>
                    <p:cNvPr id="4186" name="Freeform 81"/>
                    <p:cNvSpPr/>
                    <p:nvPr/>
                  </p:nvSpPr>
                  <p:spPr>
                    <a:xfrm rot="-2777260">
                      <a:off x="2491" y="914"/>
                      <a:ext cx="1155" cy="270"/>
                    </a:xfrm>
                    <a:custGeom>
                      <a:avLst/>
                      <a:gdLst/>
                      <a:ahLst/>
                      <a:cxnLst>
                        <a:cxn ang="0">
                          <a:pos x="0" y="78"/>
                        </a:cxn>
                        <a:cxn ang="0">
                          <a:pos x="65" y="26"/>
                        </a:cxn>
                        <a:cxn ang="0">
                          <a:pos x="134" y="4"/>
                        </a:cxn>
                        <a:cxn ang="0">
                          <a:pos x="206" y="4"/>
                        </a:cxn>
                        <a:cxn ang="0">
                          <a:pos x="205" y="16"/>
                        </a:cxn>
                        <a:cxn ang="0">
                          <a:pos x="133" y="16"/>
                        </a:cxn>
                        <a:cxn ang="0">
                          <a:pos x="49" y="45"/>
                        </a:cxn>
                        <a:cxn ang="0">
                          <a:pos x="0" y="78"/>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alpha val="100000"/>
                          </a:schemeClr>
                        </a:gs>
                        <a:gs pos="100000">
                          <a:schemeClr val="folHlink">
                            <a:alpha val="100000"/>
                          </a:schemeClr>
                        </a:gs>
                      </a:gsLst>
                      <a:lin ang="0" scaled="1"/>
                      <a:tileRect/>
                    </a:gradFill>
                    <a:ln w="9525">
                      <a:noFill/>
                    </a:ln>
                  </p:spPr>
                  <p:txBody>
                    <a:bodyPr/>
                    <a:p>
                      <a:endParaRPr lang="en-US"/>
                    </a:p>
                  </p:txBody>
                </p:sp>
                <p:sp>
                  <p:nvSpPr>
                    <p:cNvPr id="4187" name="Freeform 82"/>
                    <p:cNvSpPr/>
                    <p:nvPr/>
                  </p:nvSpPr>
                  <p:spPr>
                    <a:xfrm rot="-2777260">
                      <a:off x="3429" y="261"/>
                      <a:ext cx="620" cy="423"/>
                    </a:xfrm>
                    <a:custGeom>
                      <a:avLst/>
                      <a:gdLst/>
                      <a:ahLst/>
                      <a:cxnLst>
                        <a:cxn ang="0">
                          <a:pos x="0" y="1"/>
                        </a:cxn>
                        <a:cxn ang="0">
                          <a:pos x="21" y="9"/>
                        </a:cxn>
                        <a:cxn ang="0">
                          <a:pos x="50" y="30"/>
                        </a:cxn>
                        <a:cxn ang="0">
                          <a:pos x="69" y="66"/>
                        </a:cxn>
                        <a:cxn ang="0">
                          <a:pos x="76" y="93"/>
                        </a:cxn>
                        <a:cxn ang="0">
                          <a:pos x="73" y="120"/>
                        </a:cxn>
                        <a:cxn ang="0">
                          <a:pos x="68" y="97"/>
                        </a:cxn>
                        <a:cxn ang="0">
                          <a:pos x="60" y="70"/>
                        </a:cxn>
                        <a:cxn ang="0">
                          <a:pos x="48" y="45"/>
                        </a:cxn>
                        <a:cxn ang="0">
                          <a:pos x="25" y="23"/>
                        </a:cxn>
                        <a:cxn ang="0">
                          <a:pos x="0" y="12"/>
                        </a:cxn>
                        <a:cxn ang="0">
                          <a:pos x="0" y="1"/>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alpha val="100000"/>
                          </a:schemeClr>
                        </a:gs>
                        <a:gs pos="100000">
                          <a:schemeClr val="bg1">
                            <a:alpha val="100000"/>
                          </a:schemeClr>
                        </a:gs>
                      </a:gsLst>
                      <a:lin ang="0" scaled="1"/>
                      <a:tileRect/>
                    </a:gradFill>
                    <a:ln w="9525">
                      <a:noFill/>
                    </a:ln>
                  </p:spPr>
                  <p:txBody>
                    <a:bodyPr/>
                    <a:p>
                      <a:endParaRPr lang="en-US"/>
                    </a:p>
                  </p:txBody>
                </p:sp>
              </p:grpSp>
              <p:grpSp>
                <p:nvGrpSpPr>
                  <p:cNvPr id="4159" name="Group 83"/>
                  <p:cNvGrpSpPr/>
                  <p:nvPr/>
                </p:nvGrpSpPr>
                <p:grpSpPr>
                  <a:xfrm>
                    <a:off x="2804" y="4"/>
                    <a:ext cx="243" cy="1448"/>
                    <a:chOff x="2730" y="32"/>
                    <a:chExt cx="243" cy="1448"/>
                  </a:xfrm>
                </p:grpSpPr>
                <p:sp>
                  <p:nvSpPr>
                    <p:cNvPr id="4184" name="Freeform 222"/>
                    <p:cNvSpPr/>
                    <p:nvPr/>
                  </p:nvSpPr>
                  <p:spPr>
                    <a:xfrm rot="-4903748">
                      <a:off x="2296" y="960"/>
                      <a:ext cx="954" cy="86"/>
                    </a:xfrm>
                    <a:custGeom>
                      <a:avLst/>
                      <a:gdLst/>
                      <a:ahLst/>
                      <a:cxnLst>
                        <a:cxn ang="0">
                          <a:pos x="0" y="3"/>
                        </a:cxn>
                        <a:cxn ang="0">
                          <a:pos x="37" y="1"/>
                        </a:cxn>
                        <a:cxn ang="0">
                          <a:pos x="75" y="0"/>
                        </a:cxn>
                        <a:cxn ang="0">
                          <a:pos x="116" y="0"/>
                        </a:cxn>
                        <a:cxn ang="0">
                          <a:pos x="115" y="1"/>
                        </a:cxn>
                        <a:cxn ang="0">
                          <a:pos x="75" y="1"/>
                        </a:cxn>
                        <a:cxn ang="0">
                          <a:pos x="28" y="2"/>
                        </a:cxn>
                        <a:cxn ang="0">
                          <a:pos x="0" y="3"/>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alpha val="100000"/>
                          </a:schemeClr>
                        </a:gs>
                        <a:gs pos="100000">
                          <a:schemeClr val="folHlink">
                            <a:alpha val="100000"/>
                          </a:schemeClr>
                        </a:gs>
                      </a:gsLst>
                      <a:lin ang="0" scaled="1"/>
                      <a:tileRect/>
                    </a:gradFill>
                    <a:ln w="9525">
                      <a:noFill/>
                    </a:ln>
                  </p:spPr>
                  <p:txBody>
                    <a:bodyPr/>
                    <a:p>
                      <a:endParaRPr lang="en-US"/>
                    </a:p>
                  </p:txBody>
                </p:sp>
                <p:sp>
                  <p:nvSpPr>
                    <p:cNvPr id="4185" name="Freeform 223"/>
                    <p:cNvSpPr/>
                    <p:nvPr/>
                  </p:nvSpPr>
                  <p:spPr>
                    <a:xfrm rot="-4903748">
                      <a:off x="2649" y="220"/>
                      <a:ext cx="512" cy="135"/>
                    </a:xfrm>
                    <a:custGeom>
                      <a:avLst/>
                      <a:gdLst/>
                      <a:ahLst/>
                      <a:cxnLst>
                        <a:cxn ang="0">
                          <a:pos x="0" y="0"/>
                        </a:cxn>
                        <a:cxn ang="0">
                          <a:pos x="12" y="0"/>
                        </a:cxn>
                        <a:cxn ang="0">
                          <a:pos x="28" y="1"/>
                        </a:cxn>
                        <a:cxn ang="0">
                          <a:pos x="39" y="2"/>
                        </a:cxn>
                        <a:cxn ang="0">
                          <a:pos x="43" y="3"/>
                        </a:cxn>
                        <a:cxn ang="0">
                          <a:pos x="41" y="4"/>
                        </a:cxn>
                        <a:cxn ang="0">
                          <a:pos x="38" y="3"/>
                        </a:cxn>
                        <a:cxn ang="0">
                          <a:pos x="34" y="2"/>
                        </a:cxn>
                        <a:cxn ang="0">
                          <a:pos x="27" y="2"/>
                        </a:cxn>
                        <a:cxn ang="0">
                          <a:pos x="14" y="1"/>
                        </a:cxn>
                        <a:cxn ang="0">
                          <a:pos x="0" y="0"/>
                        </a:cxn>
                        <a:cxn ang="0">
                          <a:pos x="0" y="0"/>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alpha val="100000"/>
                          </a:schemeClr>
                        </a:gs>
                        <a:gs pos="100000">
                          <a:schemeClr val="bg1">
                            <a:alpha val="100000"/>
                          </a:schemeClr>
                        </a:gs>
                      </a:gsLst>
                      <a:lin ang="0" scaled="1"/>
                      <a:tileRect/>
                    </a:gradFill>
                    <a:ln w="9525">
                      <a:noFill/>
                    </a:ln>
                  </p:spPr>
                  <p:txBody>
                    <a:bodyPr/>
                    <a:p>
                      <a:endParaRPr lang="en-US"/>
                    </a:p>
                  </p:txBody>
                </p:sp>
              </p:grpSp>
              <p:grpSp>
                <p:nvGrpSpPr>
                  <p:cNvPr id="4160" name="Group 86"/>
                  <p:cNvGrpSpPr/>
                  <p:nvPr/>
                </p:nvGrpSpPr>
                <p:grpSpPr>
                  <a:xfrm>
                    <a:off x="1017" y="1741"/>
                    <a:ext cx="1085" cy="2450"/>
                    <a:chOff x="943" y="1769"/>
                    <a:chExt cx="1085" cy="2450"/>
                  </a:xfrm>
                </p:grpSpPr>
                <p:sp>
                  <p:nvSpPr>
                    <p:cNvPr id="4182" name="Freeform 87"/>
                    <p:cNvSpPr/>
                    <p:nvPr/>
                  </p:nvSpPr>
                  <p:spPr>
                    <a:xfrm rot="-3264308" flipH="1">
                      <a:off x="1010" y="2475"/>
                      <a:ext cx="1724" cy="312"/>
                    </a:xfrm>
                    <a:custGeom>
                      <a:avLst/>
                      <a:gdLst/>
                      <a:ahLst/>
                      <a:cxnLst>
                        <a:cxn ang="0">
                          <a:pos x="0" y="119"/>
                        </a:cxn>
                        <a:cxn ang="0">
                          <a:pos x="216" y="40"/>
                        </a:cxn>
                        <a:cxn ang="0">
                          <a:pos x="444" y="6"/>
                        </a:cxn>
                        <a:cxn ang="0">
                          <a:pos x="684" y="6"/>
                        </a:cxn>
                        <a:cxn ang="0">
                          <a:pos x="681" y="25"/>
                        </a:cxn>
                        <a:cxn ang="0">
                          <a:pos x="442" y="25"/>
                        </a:cxn>
                        <a:cxn ang="0">
                          <a:pos x="164" y="69"/>
                        </a:cxn>
                        <a:cxn ang="0">
                          <a:pos x="0" y="119"/>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alpha val="100000"/>
                          </a:schemeClr>
                        </a:gs>
                      </a:gsLst>
                      <a:lin ang="0" scaled="1"/>
                      <a:tileRect/>
                    </a:gradFill>
                    <a:ln w="9525">
                      <a:noFill/>
                    </a:ln>
                  </p:spPr>
                  <p:txBody>
                    <a:bodyPr/>
                    <a:p>
                      <a:endParaRPr lang="en-US"/>
                    </a:p>
                  </p:txBody>
                </p:sp>
                <p:sp>
                  <p:nvSpPr>
                    <p:cNvPr id="4183" name="Freeform 88"/>
                    <p:cNvSpPr/>
                    <p:nvPr/>
                  </p:nvSpPr>
                  <p:spPr>
                    <a:xfrm rot="-3264308" flipH="1">
                      <a:off x="725" y="3511"/>
                      <a:ext cx="925" cy="490"/>
                    </a:xfrm>
                    <a:custGeom>
                      <a:avLst/>
                      <a:gdLst/>
                      <a:ahLst/>
                      <a:cxnLst>
                        <a:cxn ang="0">
                          <a:pos x="1" y="2"/>
                        </a:cxn>
                        <a:cxn ang="0">
                          <a:pos x="70" y="14"/>
                        </a:cxn>
                        <a:cxn ang="0">
                          <a:pos x="165" y="48"/>
                        </a:cxn>
                        <a:cxn ang="0">
                          <a:pos x="230" y="103"/>
                        </a:cxn>
                        <a:cxn ang="0">
                          <a:pos x="251" y="145"/>
                        </a:cxn>
                        <a:cxn ang="0">
                          <a:pos x="242" y="187"/>
                        </a:cxn>
                        <a:cxn ang="0">
                          <a:pos x="227" y="151"/>
                        </a:cxn>
                        <a:cxn ang="0">
                          <a:pos x="199" y="108"/>
                        </a:cxn>
                        <a:cxn ang="0">
                          <a:pos x="158" y="70"/>
                        </a:cxn>
                        <a:cxn ang="0">
                          <a:pos x="83" y="36"/>
                        </a:cxn>
                        <a:cxn ang="0">
                          <a:pos x="0" y="18"/>
                        </a:cxn>
                        <a:cxn ang="0">
                          <a:pos x="1" y="2"/>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alpha val="100000"/>
                          </a:schemeClr>
                        </a:gs>
                        <a:gs pos="100000">
                          <a:schemeClr val="bg1">
                            <a:alpha val="100000"/>
                          </a:schemeClr>
                        </a:gs>
                      </a:gsLst>
                      <a:lin ang="5400000" scaled="1"/>
                      <a:tileRect/>
                    </a:gradFill>
                    <a:ln w="9525">
                      <a:noFill/>
                    </a:ln>
                  </p:spPr>
                  <p:txBody>
                    <a:bodyPr/>
                    <a:p>
                      <a:endParaRPr lang="en-US"/>
                    </a:p>
                  </p:txBody>
                </p:sp>
              </p:grpSp>
              <p:grpSp>
                <p:nvGrpSpPr>
                  <p:cNvPr id="4161" name="Group 89"/>
                  <p:cNvGrpSpPr/>
                  <p:nvPr/>
                </p:nvGrpSpPr>
                <p:grpSpPr>
                  <a:xfrm>
                    <a:off x="1529" y="1908"/>
                    <a:ext cx="766" cy="2373"/>
                    <a:chOff x="1455" y="1936"/>
                    <a:chExt cx="766" cy="2373"/>
                  </a:xfrm>
                </p:grpSpPr>
                <p:sp>
                  <p:nvSpPr>
                    <p:cNvPr id="4180" name="Freeform 90"/>
                    <p:cNvSpPr/>
                    <p:nvPr/>
                  </p:nvSpPr>
                  <p:spPr>
                    <a:xfrm rot="-4057115" flipH="1">
                      <a:off x="1267" y="2577"/>
                      <a:ext cx="1595" cy="312"/>
                    </a:xfrm>
                    <a:custGeom>
                      <a:avLst/>
                      <a:gdLst/>
                      <a:ahLst/>
                      <a:cxnLst>
                        <a:cxn ang="0">
                          <a:pos x="0" y="119"/>
                        </a:cxn>
                        <a:cxn ang="0">
                          <a:pos x="171" y="40"/>
                        </a:cxn>
                        <a:cxn ang="0">
                          <a:pos x="352" y="6"/>
                        </a:cxn>
                        <a:cxn ang="0">
                          <a:pos x="542" y="6"/>
                        </a:cxn>
                        <a:cxn ang="0">
                          <a:pos x="539" y="25"/>
                        </a:cxn>
                        <a:cxn ang="0">
                          <a:pos x="349" y="25"/>
                        </a:cxn>
                        <a:cxn ang="0">
                          <a:pos x="129" y="69"/>
                        </a:cxn>
                        <a:cxn ang="0">
                          <a:pos x="0" y="119"/>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alpha val="100000"/>
                          </a:schemeClr>
                        </a:gs>
                      </a:gsLst>
                      <a:lin ang="0" scaled="1"/>
                      <a:tileRect/>
                    </a:gradFill>
                    <a:ln w="9525">
                      <a:noFill/>
                    </a:ln>
                  </p:spPr>
                  <p:txBody>
                    <a:bodyPr/>
                    <a:p>
                      <a:endParaRPr lang="en-US"/>
                    </a:p>
                  </p:txBody>
                </p:sp>
                <p:sp>
                  <p:nvSpPr>
                    <p:cNvPr id="4181" name="Freeform 91"/>
                    <p:cNvSpPr/>
                    <p:nvPr/>
                  </p:nvSpPr>
                  <p:spPr>
                    <a:xfrm rot="-4057115" flipH="1">
                      <a:off x="1272" y="3636"/>
                      <a:ext cx="856" cy="490"/>
                    </a:xfrm>
                    <a:custGeom>
                      <a:avLst/>
                      <a:gdLst/>
                      <a:ahLst/>
                      <a:cxnLst>
                        <a:cxn ang="0">
                          <a:pos x="0" y="2"/>
                        </a:cxn>
                        <a:cxn ang="0">
                          <a:pos x="55" y="14"/>
                        </a:cxn>
                        <a:cxn ang="0">
                          <a:pos x="131" y="48"/>
                        </a:cxn>
                        <a:cxn ang="0">
                          <a:pos x="182" y="103"/>
                        </a:cxn>
                        <a:cxn ang="0">
                          <a:pos x="199" y="145"/>
                        </a:cxn>
                        <a:cxn ang="0">
                          <a:pos x="191" y="187"/>
                        </a:cxn>
                        <a:cxn ang="0">
                          <a:pos x="180" y="151"/>
                        </a:cxn>
                        <a:cxn ang="0">
                          <a:pos x="157" y="108"/>
                        </a:cxn>
                        <a:cxn ang="0">
                          <a:pos x="126" y="70"/>
                        </a:cxn>
                        <a:cxn ang="0">
                          <a:pos x="66" y="36"/>
                        </a:cxn>
                        <a:cxn ang="0">
                          <a:pos x="0" y="18"/>
                        </a:cxn>
                        <a:cxn ang="0">
                          <a:pos x="0" y="2"/>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alpha val="100000"/>
                          </a:schemeClr>
                        </a:gs>
                        <a:gs pos="100000">
                          <a:schemeClr val="bg1">
                            <a:alpha val="100000"/>
                          </a:schemeClr>
                        </a:gs>
                      </a:gsLst>
                      <a:lin ang="5400000" scaled="1"/>
                      <a:tileRect/>
                    </a:gradFill>
                    <a:ln w="9525">
                      <a:noFill/>
                    </a:ln>
                  </p:spPr>
                  <p:txBody>
                    <a:bodyPr/>
                    <a:p>
                      <a:endParaRPr lang="en-US"/>
                    </a:p>
                  </p:txBody>
                </p:sp>
              </p:grpSp>
              <p:grpSp>
                <p:nvGrpSpPr>
                  <p:cNvPr id="4162" name="Group 92"/>
                  <p:cNvGrpSpPr/>
                  <p:nvPr/>
                </p:nvGrpSpPr>
                <p:grpSpPr>
                  <a:xfrm rot="88588">
                    <a:off x="2061" y="1962"/>
                    <a:ext cx="459" cy="2329"/>
                    <a:chOff x="1956" y="1990"/>
                    <a:chExt cx="492" cy="2604"/>
                  </a:xfrm>
                </p:grpSpPr>
                <p:sp>
                  <p:nvSpPr>
                    <p:cNvPr id="4178" name="Freeform 93"/>
                    <p:cNvSpPr/>
                    <p:nvPr/>
                  </p:nvSpPr>
                  <p:spPr>
                    <a:xfrm rot="-4817938" flipH="1">
                      <a:off x="1442" y="2695"/>
                      <a:ext cx="1711" cy="301"/>
                    </a:xfrm>
                    <a:custGeom>
                      <a:avLst/>
                      <a:gdLst/>
                      <a:ahLst/>
                      <a:cxnLst>
                        <a:cxn ang="0">
                          <a:pos x="0" y="108"/>
                        </a:cxn>
                        <a:cxn ang="0">
                          <a:pos x="211" y="36"/>
                        </a:cxn>
                        <a:cxn ang="0">
                          <a:pos x="435" y="5"/>
                        </a:cxn>
                        <a:cxn ang="0">
                          <a:pos x="669" y="5"/>
                        </a:cxn>
                        <a:cxn ang="0">
                          <a:pos x="665" y="22"/>
                        </a:cxn>
                        <a:cxn ang="0">
                          <a:pos x="432" y="22"/>
                        </a:cxn>
                        <a:cxn ang="0">
                          <a:pos x="160" y="62"/>
                        </a:cxn>
                        <a:cxn ang="0">
                          <a:pos x="0" y="108"/>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alpha val="100000"/>
                          </a:schemeClr>
                        </a:gs>
                      </a:gsLst>
                      <a:lin ang="0" scaled="1"/>
                      <a:tileRect/>
                    </a:gradFill>
                    <a:ln w="9525">
                      <a:noFill/>
                    </a:ln>
                  </p:spPr>
                  <p:txBody>
                    <a:bodyPr/>
                    <a:p>
                      <a:endParaRPr lang="en-US"/>
                    </a:p>
                  </p:txBody>
                </p:sp>
                <p:sp>
                  <p:nvSpPr>
                    <p:cNvPr id="4179" name="Freeform 94"/>
                    <p:cNvSpPr/>
                    <p:nvPr/>
                  </p:nvSpPr>
                  <p:spPr>
                    <a:xfrm rot="-4817938" flipH="1">
                      <a:off x="1733" y="3898"/>
                      <a:ext cx="918" cy="473"/>
                    </a:xfrm>
                    <a:custGeom>
                      <a:avLst/>
                      <a:gdLst/>
                      <a:ahLst/>
                      <a:cxnLst>
                        <a:cxn ang="0">
                          <a:pos x="1" y="2"/>
                        </a:cxn>
                        <a:cxn ang="0">
                          <a:pos x="68" y="12"/>
                        </a:cxn>
                        <a:cxn ang="0">
                          <a:pos x="161" y="43"/>
                        </a:cxn>
                        <a:cxn ang="0">
                          <a:pos x="225" y="92"/>
                        </a:cxn>
                        <a:cxn ang="0">
                          <a:pos x="245" y="130"/>
                        </a:cxn>
                        <a:cxn ang="0">
                          <a:pos x="236" y="169"/>
                        </a:cxn>
                        <a:cxn ang="0">
                          <a:pos x="222" y="135"/>
                        </a:cxn>
                        <a:cxn ang="0">
                          <a:pos x="194" y="97"/>
                        </a:cxn>
                        <a:cxn ang="0">
                          <a:pos x="155" y="63"/>
                        </a:cxn>
                        <a:cxn ang="0">
                          <a:pos x="81" y="32"/>
                        </a:cxn>
                        <a:cxn ang="0">
                          <a:pos x="0" y="16"/>
                        </a:cxn>
                        <a:cxn ang="0">
                          <a:pos x="1" y="2"/>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alpha val="100000"/>
                          </a:schemeClr>
                        </a:gs>
                        <a:gs pos="100000">
                          <a:schemeClr val="bg1">
                            <a:alpha val="100000"/>
                          </a:schemeClr>
                        </a:gs>
                      </a:gsLst>
                      <a:lin ang="5400000" scaled="1"/>
                      <a:tileRect/>
                    </a:gradFill>
                    <a:ln w="9525">
                      <a:noFill/>
                    </a:ln>
                  </p:spPr>
                  <p:txBody>
                    <a:bodyPr/>
                    <a:p>
                      <a:endParaRPr lang="en-US"/>
                    </a:p>
                  </p:txBody>
                </p:sp>
              </p:grpSp>
              <p:grpSp>
                <p:nvGrpSpPr>
                  <p:cNvPr id="4163" name="Group 95"/>
                  <p:cNvGrpSpPr/>
                  <p:nvPr/>
                </p:nvGrpSpPr>
                <p:grpSpPr>
                  <a:xfrm>
                    <a:off x="3408" y="1689"/>
                    <a:ext cx="1125" cy="2426"/>
                    <a:chOff x="3334" y="1717"/>
                    <a:chExt cx="1125" cy="2426"/>
                  </a:xfrm>
                </p:grpSpPr>
                <p:sp>
                  <p:nvSpPr>
                    <p:cNvPr id="4176" name="Freeform 96"/>
                    <p:cNvSpPr/>
                    <p:nvPr/>
                  </p:nvSpPr>
                  <p:spPr>
                    <a:xfrm rot="3144576">
                      <a:off x="2628" y="2423"/>
                      <a:ext cx="1724" cy="312"/>
                    </a:xfrm>
                    <a:custGeom>
                      <a:avLst/>
                      <a:gdLst/>
                      <a:ahLst/>
                      <a:cxnLst>
                        <a:cxn ang="0">
                          <a:pos x="0" y="119"/>
                        </a:cxn>
                        <a:cxn ang="0">
                          <a:pos x="216" y="40"/>
                        </a:cxn>
                        <a:cxn ang="0">
                          <a:pos x="444" y="6"/>
                        </a:cxn>
                        <a:cxn ang="0">
                          <a:pos x="684" y="6"/>
                        </a:cxn>
                        <a:cxn ang="0">
                          <a:pos x="681" y="25"/>
                        </a:cxn>
                        <a:cxn ang="0">
                          <a:pos x="442" y="25"/>
                        </a:cxn>
                        <a:cxn ang="0">
                          <a:pos x="164" y="69"/>
                        </a:cxn>
                        <a:cxn ang="0">
                          <a:pos x="0" y="119"/>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alpha val="100000"/>
                          </a:schemeClr>
                        </a:gs>
                        <a:gs pos="100000">
                          <a:schemeClr val="folHlink">
                            <a:alpha val="100000"/>
                          </a:schemeClr>
                        </a:gs>
                      </a:gsLst>
                      <a:lin ang="0" scaled="1"/>
                      <a:tileRect/>
                    </a:gradFill>
                    <a:ln w="9525">
                      <a:noFill/>
                    </a:ln>
                  </p:spPr>
                  <p:txBody>
                    <a:bodyPr/>
                    <a:p>
                      <a:endParaRPr lang="en-US"/>
                    </a:p>
                  </p:txBody>
                </p:sp>
                <p:sp>
                  <p:nvSpPr>
                    <p:cNvPr id="4177" name="Freeform 97"/>
                    <p:cNvSpPr/>
                    <p:nvPr/>
                  </p:nvSpPr>
                  <p:spPr>
                    <a:xfrm rot="3144576">
                      <a:off x="3751" y="3435"/>
                      <a:ext cx="925" cy="490"/>
                    </a:xfrm>
                    <a:custGeom>
                      <a:avLst/>
                      <a:gdLst/>
                      <a:ahLst/>
                      <a:cxnLst>
                        <a:cxn ang="0">
                          <a:pos x="1" y="2"/>
                        </a:cxn>
                        <a:cxn ang="0">
                          <a:pos x="70" y="14"/>
                        </a:cxn>
                        <a:cxn ang="0">
                          <a:pos x="165" y="48"/>
                        </a:cxn>
                        <a:cxn ang="0">
                          <a:pos x="230" y="103"/>
                        </a:cxn>
                        <a:cxn ang="0">
                          <a:pos x="251" y="145"/>
                        </a:cxn>
                        <a:cxn ang="0">
                          <a:pos x="242" y="187"/>
                        </a:cxn>
                        <a:cxn ang="0">
                          <a:pos x="227" y="151"/>
                        </a:cxn>
                        <a:cxn ang="0">
                          <a:pos x="199" y="108"/>
                        </a:cxn>
                        <a:cxn ang="0">
                          <a:pos x="158" y="70"/>
                        </a:cxn>
                        <a:cxn ang="0">
                          <a:pos x="83" y="36"/>
                        </a:cxn>
                        <a:cxn ang="0">
                          <a:pos x="0" y="18"/>
                        </a:cxn>
                        <a:cxn ang="0">
                          <a:pos x="1" y="2"/>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alpha val="100000"/>
                          </a:schemeClr>
                        </a:gs>
                        <a:gs pos="100000">
                          <a:schemeClr val="bg1">
                            <a:alpha val="100000"/>
                          </a:schemeClr>
                        </a:gs>
                      </a:gsLst>
                      <a:lin ang="5400000" scaled="1"/>
                      <a:tileRect/>
                    </a:gradFill>
                    <a:ln w="9525">
                      <a:noFill/>
                    </a:ln>
                  </p:spPr>
                  <p:txBody>
                    <a:bodyPr/>
                    <a:p>
                      <a:endParaRPr lang="en-US"/>
                    </a:p>
                  </p:txBody>
                </p:sp>
              </p:grpSp>
              <p:grpSp>
                <p:nvGrpSpPr>
                  <p:cNvPr id="4164" name="Group 98"/>
                  <p:cNvGrpSpPr/>
                  <p:nvPr/>
                </p:nvGrpSpPr>
                <p:grpSpPr>
                  <a:xfrm>
                    <a:off x="3255" y="1838"/>
                    <a:ext cx="883" cy="2426"/>
                    <a:chOff x="3181" y="1866"/>
                    <a:chExt cx="883" cy="2426"/>
                  </a:xfrm>
                </p:grpSpPr>
                <p:sp>
                  <p:nvSpPr>
                    <p:cNvPr id="4174" name="Freeform 99"/>
                    <p:cNvSpPr/>
                    <p:nvPr/>
                  </p:nvSpPr>
                  <p:spPr>
                    <a:xfrm rot="3745735">
                      <a:off x="2505" y="2541"/>
                      <a:ext cx="1650" cy="299"/>
                    </a:xfrm>
                    <a:custGeom>
                      <a:avLst/>
                      <a:gdLst/>
                      <a:ahLst/>
                      <a:cxnLst>
                        <a:cxn ang="0">
                          <a:pos x="0" y="105"/>
                        </a:cxn>
                        <a:cxn ang="0">
                          <a:pos x="189" y="35"/>
                        </a:cxn>
                        <a:cxn ang="0">
                          <a:pos x="390" y="5"/>
                        </a:cxn>
                        <a:cxn ang="0">
                          <a:pos x="600" y="5"/>
                        </a:cxn>
                        <a:cxn ang="0">
                          <a:pos x="596" y="21"/>
                        </a:cxn>
                        <a:cxn ang="0">
                          <a:pos x="387" y="21"/>
                        </a:cxn>
                        <a:cxn ang="0">
                          <a:pos x="144" y="61"/>
                        </a:cxn>
                        <a:cxn ang="0">
                          <a:pos x="0" y="105"/>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alpha val="100000"/>
                          </a:schemeClr>
                        </a:gs>
                        <a:gs pos="100000">
                          <a:schemeClr val="folHlink">
                            <a:alpha val="100000"/>
                          </a:schemeClr>
                        </a:gs>
                      </a:gsLst>
                      <a:lin ang="0" scaled="1"/>
                      <a:tileRect/>
                    </a:gradFill>
                    <a:ln w="9525">
                      <a:noFill/>
                    </a:ln>
                  </p:spPr>
                  <p:txBody>
                    <a:bodyPr/>
                    <a:p>
                      <a:endParaRPr lang="en-US"/>
                    </a:p>
                  </p:txBody>
                </p:sp>
                <p:sp>
                  <p:nvSpPr>
                    <p:cNvPr id="4175" name="Freeform 100"/>
                    <p:cNvSpPr/>
                    <p:nvPr/>
                  </p:nvSpPr>
                  <p:spPr>
                    <a:xfrm rot="3745735">
                      <a:off x="3387" y="3615"/>
                      <a:ext cx="885" cy="469"/>
                    </a:xfrm>
                    <a:custGeom>
                      <a:avLst/>
                      <a:gdLst/>
                      <a:ahLst/>
                      <a:cxnLst>
                        <a:cxn ang="0">
                          <a:pos x="1" y="2"/>
                        </a:cxn>
                        <a:cxn ang="0">
                          <a:pos x="61" y="12"/>
                        </a:cxn>
                        <a:cxn ang="0">
                          <a:pos x="145" y="42"/>
                        </a:cxn>
                        <a:cxn ang="0">
                          <a:pos x="202" y="90"/>
                        </a:cxn>
                        <a:cxn ang="0">
                          <a:pos x="220" y="127"/>
                        </a:cxn>
                        <a:cxn ang="0">
                          <a:pos x="212" y="164"/>
                        </a:cxn>
                        <a:cxn ang="0">
                          <a:pos x="199" y="132"/>
                        </a:cxn>
                        <a:cxn ang="0">
                          <a:pos x="174" y="94"/>
                        </a:cxn>
                        <a:cxn ang="0">
                          <a:pos x="139" y="62"/>
                        </a:cxn>
                        <a:cxn ang="0">
                          <a:pos x="73" y="31"/>
                        </a:cxn>
                        <a:cxn ang="0">
                          <a:pos x="0" y="16"/>
                        </a:cxn>
                        <a:cxn ang="0">
                          <a:pos x="1" y="2"/>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alpha val="100000"/>
                          </a:schemeClr>
                        </a:gs>
                        <a:gs pos="100000">
                          <a:schemeClr val="bg1">
                            <a:alpha val="100000"/>
                          </a:schemeClr>
                        </a:gs>
                      </a:gsLst>
                      <a:lin ang="5400000" scaled="1"/>
                      <a:tileRect/>
                    </a:gradFill>
                    <a:ln w="9525">
                      <a:noFill/>
                    </a:ln>
                  </p:spPr>
                  <p:txBody>
                    <a:bodyPr/>
                    <a:p>
                      <a:endParaRPr lang="en-US"/>
                    </a:p>
                  </p:txBody>
                </p:sp>
              </p:grpSp>
              <p:grpSp>
                <p:nvGrpSpPr>
                  <p:cNvPr id="4165" name="Group 101"/>
                  <p:cNvGrpSpPr/>
                  <p:nvPr/>
                </p:nvGrpSpPr>
                <p:grpSpPr>
                  <a:xfrm>
                    <a:off x="3080" y="1955"/>
                    <a:ext cx="619" cy="2386"/>
                    <a:chOff x="3006" y="1983"/>
                    <a:chExt cx="619" cy="2386"/>
                  </a:xfrm>
                </p:grpSpPr>
                <p:sp>
                  <p:nvSpPr>
                    <p:cNvPr id="4172" name="Freeform 102"/>
                    <p:cNvSpPr/>
                    <p:nvPr/>
                  </p:nvSpPr>
                  <p:spPr>
                    <a:xfrm rot="4286818">
                      <a:off x="2328" y="2660"/>
                      <a:ext cx="1601" cy="246"/>
                    </a:xfrm>
                    <a:custGeom>
                      <a:avLst/>
                      <a:gdLst/>
                      <a:ahLst/>
                      <a:cxnLst>
                        <a:cxn ang="0">
                          <a:pos x="0" y="59"/>
                        </a:cxn>
                        <a:cxn ang="0">
                          <a:pos x="173" y="20"/>
                        </a:cxn>
                        <a:cxn ang="0">
                          <a:pos x="356" y="3"/>
                        </a:cxn>
                        <a:cxn ang="0">
                          <a:pos x="548" y="3"/>
                        </a:cxn>
                        <a:cxn ang="0">
                          <a:pos x="545" y="12"/>
                        </a:cxn>
                        <a:cxn ang="0">
                          <a:pos x="353" y="12"/>
                        </a:cxn>
                        <a:cxn ang="0">
                          <a:pos x="131" y="34"/>
                        </a:cxn>
                        <a:cxn ang="0">
                          <a:pos x="0" y="59"/>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alpha val="100000"/>
                          </a:schemeClr>
                        </a:gs>
                        <a:gs pos="100000">
                          <a:schemeClr val="folHlink">
                            <a:alpha val="100000"/>
                          </a:schemeClr>
                        </a:gs>
                      </a:gsLst>
                      <a:lin ang="0" scaled="1"/>
                      <a:tileRect/>
                    </a:gradFill>
                    <a:ln w="9525">
                      <a:noFill/>
                    </a:ln>
                  </p:spPr>
                  <p:txBody>
                    <a:bodyPr/>
                    <a:p>
                      <a:endParaRPr lang="en-US"/>
                    </a:p>
                  </p:txBody>
                </p:sp>
                <p:sp>
                  <p:nvSpPr>
                    <p:cNvPr id="4173" name="Freeform 103"/>
                    <p:cNvSpPr/>
                    <p:nvPr/>
                  </p:nvSpPr>
                  <p:spPr>
                    <a:xfrm rot="4286818">
                      <a:off x="3002" y="3746"/>
                      <a:ext cx="859" cy="386"/>
                    </a:xfrm>
                    <a:custGeom>
                      <a:avLst/>
                      <a:gdLst/>
                      <a:ahLst/>
                      <a:cxnLst>
                        <a:cxn ang="0">
                          <a:pos x="0" y="1"/>
                        </a:cxn>
                        <a:cxn ang="0">
                          <a:pos x="56" y="6"/>
                        </a:cxn>
                        <a:cxn ang="0">
                          <a:pos x="133" y="23"/>
                        </a:cxn>
                        <a:cxn ang="0">
                          <a:pos x="185" y="50"/>
                        </a:cxn>
                        <a:cxn ang="0">
                          <a:pos x="201" y="71"/>
                        </a:cxn>
                        <a:cxn ang="0">
                          <a:pos x="193" y="91"/>
                        </a:cxn>
                        <a:cxn ang="0">
                          <a:pos x="182" y="73"/>
                        </a:cxn>
                        <a:cxn ang="0">
                          <a:pos x="159" y="53"/>
                        </a:cxn>
                        <a:cxn ang="0">
                          <a:pos x="127" y="34"/>
                        </a:cxn>
                        <a:cxn ang="0">
                          <a:pos x="67" y="18"/>
                        </a:cxn>
                        <a:cxn ang="0">
                          <a:pos x="0" y="9"/>
                        </a:cxn>
                        <a:cxn ang="0">
                          <a:pos x="0" y="1"/>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alpha val="100000"/>
                          </a:schemeClr>
                        </a:gs>
                        <a:gs pos="100000">
                          <a:schemeClr val="bg1">
                            <a:alpha val="100000"/>
                          </a:schemeClr>
                        </a:gs>
                      </a:gsLst>
                      <a:lin ang="5400000" scaled="1"/>
                      <a:tileRect/>
                    </a:gradFill>
                    <a:ln w="9525">
                      <a:noFill/>
                    </a:ln>
                  </p:spPr>
                  <p:txBody>
                    <a:bodyPr/>
                    <a:p>
                      <a:endParaRPr lang="en-US"/>
                    </a:p>
                  </p:txBody>
                </p:sp>
              </p:grpSp>
              <p:grpSp>
                <p:nvGrpSpPr>
                  <p:cNvPr id="4166" name="Group 104"/>
                  <p:cNvGrpSpPr/>
                  <p:nvPr/>
                </p:nvGrpSpPr>
                <p:grpSpPr>
                  <a:xfrm>
                    <a:off x="2893" y="2073"/>
                    <a:ext cx="405" cy="2219"/>
                    <a:chOff x="2819" y="2101"/>
                    <a:chExt cx="405" cy="2219"/>
                  </a:xfrm>
                </p:grpSpPr>
                <p:sp>
                  <p:nvSpPr>
                    <p:cNvPr id="4170" name="Freeform 105"/>
                    <p:cNvSpPr/>
                    <p:nvPr/>
                  </p:nvSpPr>
                  <p:spPr>
                    <a:xfrm rot="4898956">
                      <a:off x="2206" y="2713"/>
                      <a:ext cx="1471" cy="246"/>
                    </a:xfrm>
                    <a:custGeom>
                      <a:avLst/>
                      <a:gdLst/>
                      <a:ahLst/>
                      <a:cxnLst>
                        <a:cxn ang="0">
                          <a:pos x="0" y="59"/>
                        </a:cxn>
                        <a:cxn ang="0">
                          <a:pos x="134" y="20"/>
                        </a:cxn>
                        <a:cxn ang="0">
                          <a:pos x="276" y="3"/>
                        </a:cxn>
                        <a:cxn ang="0">
                          <a:pos x="425" y="3"/>
                        </a:cxn>
                        <a:cxn ang="0">
                          <a:pos x="423" y="12"/>
                        </a:cxn>
                        <a:cxn ang="0">
                          <a:pos x="274" y="12"/>
                        </a:cxn>
                        <a:cxn ang="0">
                          <a:pos x="102" y="34"/>
                        </a:cxn>
                        <a:cxn ang="0">
                          <a:pos x="0" y="59"/>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alpha val="100000"/>
                          </a:schemeClr>
                        </a:gs>
                        <a:gs pos="100000">
                          <a:schemeClr val="folHlink">
                            <a:alpha val="100000"/>
                          </a:schemeClr>
                        </a:gs>
                      </a:gsLst>
                      <a:lin ang="0" scaled="1"/>
                      <a:tileRect/>
                    </a:gradFill>
                    <a:ln w="9525">
                      <a:noFill/>
                    </a:ln>
                  </p:spPr>
                  <p:txBody>
                    <a:bodyPr/>
                    <a:p>
                      <a:endParaRPr lang="en-US"/>
                    </a:p>
                  </p:txBody>
                </p:sp>
                <p:sp>
                  <p:nvSpPr>
                    <p:cNvPr id="4171" name="Freeform 106"/>
                    <p:cNvSpPr/>
                    <p:nvPr/>
                  </p:nvSpPr>
                  <p:spPr>
                    <a:xfrm rot="4898956">
                      <a:off x="2636" y="3732"/>
                      <a:ext cx="790" cy="386"/>
                    </a:xfrm>
                    <a:custGeom>
                      <a:avLst/>
                      <a:gdLst/>
                      <a:ahLst/>
                      <a:cxnLst>
                        <a:cxn ang="0">
                          <a:pos x="0" y="1"/>
                        </a:cxn>
                        <a:cxn ang="0">
                          <a:pos x="43" y="6"/>
                        </a:cxn>
                        <a:cxn ang="0">
                          <a:pos x="103" y="23"/>
                        </a:cxn>
                        <a:cxn ang="0">
                          <a:pos x="143" y="50"/>
                        </a:cxn>
                        <a:cxn ang="0">
                          <a:pos x="156" y="71"/>
                        </a:cxn>
                        <a:cxn ang="0">
                          <a:pos x="150" y="91"/>
                        </a:cxn>
                        <a:cxn ang="0">
                          <a:pos x="142" y="73"/>
                        </a:cxn>
                        <a:cxn ang="0">
                          <a:pos x="124" y="53"/>
                        </a:cxn>
                        <a:cxn ang="0">
                          <a:pos x="99" y="34"/>
                        </a:cxn>
                        <a:cxn ang="0">
                          <a:pos x="52" y="18"/>
                        </a:cxn>
                        <a:cxn ang="0">
                          <a:pos x="0" y="9"/>
                        </a:cxn>
                        <a:cxn ang="0">
                          <a:pos x="0" y="1"/>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alpha val="100000"/>
                          </a:schemeClr>
                        </a:gs>
                        <a:gs pos="100000">
                          <a:schemeClr val="bg1">
                            <a:alpha val="100000"/>
                          </a:schemeClr>
                        </a:gs>
                      </a:gsLst>
                      <a:lin ang="5400000" scaled="1"/>
                      <a:tileRect/>
                    </a:gradFill>
                    <a:ln w="9525">
                      <a:noFill/>
                    </a:ln>
                  </p:spPr>
                  <p:txBody>
                    <a:bodyPr/>
                    <a:p>
                      <a:endParaRPr lang="en-US"/>
                    </a:p>
                  </p:txBody>
                </p:sp>
              </p:grpSp>
              <p:grpSp>
                <p:nvGrpSpPr>
                  <p:cNvPr id="4167" name="Group 107"/>
                  <p:cNvGrpSpPr/>
                  <p:nvPr/>
                </p:nvGrpSpPr>
                <p:grpSpPr>
                  <a:xfrm>
                    <a:off x="2372" y="2107"/>
                    <a:ext cx="426" cy="2185"/>
                    <a:chOff x="2287" y="2135"/>
                    <a:chExt cx="426" cy="2185"/>
                  </a:xfrm>
                </p:grpSpPr>
                <p:sp>
                  <p:nvSpPr>
                    <p:cNvPr id="4168" name="Freeform 108"/>
                    <p:cNvSpPr/>
                    <p:nvPr/>
                  </p:nvSpPr>
                  <p:spPr>
                    <a:xfrm rot="5755659">
                      <a:off x="1900" y="2759"/>
                      <a:ext cx="1437" cy="188"/>
                    </a:xfrm>
                    <a:custGeom>
                      <a:avLst/>
                      <a:gdLst/>
                      <a:ahLst/>
                      <a:cxnLst>
                        <a:cxn ang="0">
                          <a:pos x="0" y="26"/>
                        </a:cxn>
                        <a:cxn ang="0">
                          <a:pos x="125" y="9"/>
                        </a:cxn>
                        <a:cxn ang="0">
                          <a:pos x="257" y="1"/>
                        </a:cxn>
                        <a:cxn ang="0">
                          <a:pos x="397" y="1"/>
                        </a:cxn>
                        <a:cxn ang="0">
                          <a:pos x="394" y="5"/>
                        </a:cxn>
                        <a:cxn ang="0">
                          <a:pos x="255" y="5"/>
                        </a:cxn>
                        <a:cxn ang="0">
                          <a:pos x="95" y="15"/>
                        </a:cxn>
                        <a:cxn ang="0">
                          <a:pos x="0" y="26"/>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alpha val="100000"/>
                          </a:schemeClr>
                        </a:gs>
                        <a:gs pos="100000">
                          <a:schemeClr val="folHlink">
                            <a:alpha val="100000"/>
                          </a:schemeClr>
                        </a:gs>
                      </a:gsLst>
                      <a:lin ang="5400000" scaled="1"/>
                      <a:tileRect/>
                    </a:gradFill>
                    <a:ln w="9525">
                      <a:noFill/>
                    </a:ln>
                  </p:spPr>
                  <p:txBody>
                    <a:bodyPr/>
                    <a:p>
                      <a:endParaRPr lang="en-US"/>
                    </a:p>
                  </p:txBody>
                </p:sp>
                <p:sp>
                  <p:nvSpPr>
                    <p:cNvPr id="4169" name="Freeform 109"/>
                    <p:cNvSpPr/>
                    <p:nvPr/>
                  </p:nvSpPr>
                  <p:spPr>
                    <a:xfrm rot="5755659">
                      <a:off x="2049" y="3787"/>
                      <a:ext cx="771" cy="295"/>
                    </a:xfrm>
                    <a:custGeom>
                      <a:avLst/>
                      <a:gdLst/>
                      <a:ahLst/>
                      <a:cxnLst>
                        <a:cxn ang="0">
                          <a:pos x="0" y="0"/>
                        </a:cxn>
                        <a:cxn ang="0">
                          <a:pos x="40" y="3"/>
                        </a:cxn>
                        <a:cxn ang="0">
                          <a:pos x="96" y="10"/>
                        </a:cxn>
                        <a:cxn ang="0">
                          <a:pos x="133" y="22"/>
                        </a:cxn>
                        <a:cxn ang="0">
                          <a:pos x="145" y="32"/>
                        </a:cxn>
                        <a:cxn ang="0">
                          <a:pos x="140" y="41"/>
                        </a:cxn>
                        <a:cxn ang="0">
                          <a:pos x="132" y="33"/>
                        </a:cxn>
                        <a:cxn ang="0">
                          <a:pos x="115" y="23"/>
                        </a:cxn>
                        <a:cxn ang="0">
                          <a:pos x="92" y="15"/>
                        </a:cxn>
                        <a:cxn ang="0">
                          <a:pos x="48" y="8"/>
                        </a:cxn>
                        <a:cxn ang="0">
                          <a:pos x="0" y="4"/>
                        </a:cxn>
                        <a:cxn ang="0">
                          <a:pos x="0" y="0"/>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alpha val="100000"/>
                          </a:schemeClr>
                        </a:gs>
                        <a:gs pos="100000">
                          <a:schemeClr val="bg1">
                            <a:alpha val="100000"/>
                          </a:schemeClr>
                        </a:gs>
                      </a:gsLst>
                      <a:lin ang="5400000" scaled="1"/>
                      <a:tileRect/>
                    </a:gradFill>
                    <a:ln w="9525">
                      <a:noFill/>
                    </a:ln>
                  </p:spPr>
                  <p:txBody>
                    <a:bodyPr/>
                    <a:p>
                      <a:endParaRPr lang="en-US"/>
                    </a:p>
                  </p:txBody>
                </p:sp>
              </p:grpSp>
            </p:grpSp>
          </p:grpSp>
          <p:grpSp>
            <p:nvGrpSpPr>
              <p:cNvPr id="4122" name="Group 110"/>
              <p:cNvGrpSpPr/>
              <p:nvPr/>
            </p:nvGrpSpPr>
            <p:grpSpPr>
              <a:xfrm>
                <a:off x="74" y="313"/>
                <a:ext cx="5459" cy="3667"/>
                <a:chOff x="74" y="313"/>
                <a:chExt cx="5459" cy="3667"/>
              </a:xfrm>
            </p:grpSpPr>
            <p:grpSp>
              <p:nvGrpSpPr>
                <p:cNvPr id="4123" name="Group 111"/>
                <p:cNvGrpSpPr/>
                <p:nvPr/>
              </p:nvGrpSpPr>
              <p:grpSpPr>
                <a:xfrm>
                  <a:off x="74" y="313"/>
                  <a:ext cx="5459" cy="3667"/>
                  <a:chOff x="74" y="313"/>
                  <a:chExt cx="5459" cy="3667"/>
                </a:xfrm>
              </p:grpSpPr>
              <p:sp>
                <p:nvSpPr>
                  <p:cNvPr id="4125" name="Arc 112"/>
                  <p:cNvSpPr/>
                  <p:nvPr/>
                </p:nvSpPr>
                <p:spPr>
                  <a:xfrm flipV="1">
                    <a:off x="2966" y="456"/>
                    <a:ext cx="2567" cy="2046"/>
                  </a:xfrm>
                  <a:custGeom>
                    <a:avLst/>
                    <a:gdLst/>
                    <a:ahLst/>
                    <a:cxnLst>
                      <a:cxn ang="0">
                        <a:pos x="13" y="9"/>
                      </a:cxn>
                      <a:cxn ang="0">
                        <a:pos x="0" y="10"/>
                      </a:cxn>
                      <a:cxn ang="0">
                        <a:pos x="6" y="0"/>
                      </a:cxn>
                    </a:cxnLst>
                    <a:pathLst>
                      <a:path w="36729" h="21600" fill="none">
                        <a:moveTo>
                          <a:pt x="36729" y="10451"/>
                        </a:moveTo>
                        <a:cubicBezTo>
                          <a:pt x="32926" y="17330"/>
                          <a:pt x="25686" y="21600"/>
                          <a:pt x="17826" y="21600"/>
                        </a:cubicBezTo>
                        <a:cubicBezTo>
                          <a:pt x="10696" y="21600"/>
                          <a:pt x="4025" y="18081"/>
                          <a:pt x="-1" y="12197"/>
                        </a:cubicBezTo>
                      </a:path>
                      <a:path w="36729" h="21600" stroke="0">
                        <a:moveTo>
                          <a:pt x="36729" y="10451"/>
                        </a:moveTo>
                        <a:cubicBezTo>
                          <a:pt x="32926" y="17330"/>
                          <a:pt x="25686" y="21600"/>
                          <a:pt x="17826" y="21600"/>
                        </a:cubicBezTo>
                        <a:cubicBezTo>
                          <a:pt x="10696" y="21600"/>
                          <a:pt x="4025" y="18081"/>
                          <a:pt x="-1" y="12197"/>
                        </a:cubicBezTo>
                        <a:lnTo>
                          <a:pt x="17826" y="0"/>
                        </a:lnTo>
                        <a:lnTo>
                          <a:pt x="36729" y="10451"/>
                        </a:lnTo>
                        <a:close/>
                      </a:path>
                    </a:pathLst>
                  </a:custGeom>
                  <a:noFill/>
                  <a:ln w="9525" cap="flat" cmpd="sng">
                    <a:solidFill>
                      <a:schemeClr val="accent1">
                        <a:alpha val="100000"/>
                      </a:schemeClr>
                    </a:solidFill>
                    <a:prstDash val="solid"/>
                    <a:round/>
                    <a:headEnd type="none" w="med" len="med"/>
                    <a:tailEnd type="none" w="med" len="med"/>
                  </a:ln>
                </p:spPr>
                <p:txBody>
                  <a:bodyPr/>
                  <a:p>
                    <a:endParaRPr lang="en-US"/>
                  </a:p>
                </p:txBody>
              </p:sp>
              <p:sp>
                <p:nvSpPr>
                  <p:cNvPr id="4126" name="Arc 113"/>
                  <p:cNvSpPr/>
                  <p:nvPr/>
                </p:nvSpPr>
                <p:spPr>
                  <a:xfrm flipH="1">
                    <a:off x="388" y="1601"/>
                    <a:ext cx="2016" cy="2379"/>
                  </a:xfrm>
                  <a:custGeom>
                    <a:avLst/>
                    <a:gdLst/>
                    <a:ahLst/>
                    <a:cxnLst>
                      <a:cxn ang="0">
                        <a:pos x="0" y="2"/>
                      </a:cxn>
                      <a:cxn ang="0">
                        <a:pos x="9" y="27"/>
                      </a:cxn>
                      <a:cxn ang="0">
                        <a:pos x="3" y="26"/>
                      </a:cxn>
                    </a:cxnLst>
                    <a:pathLst>
                      <a:path w="30473" h="22305" fill="none">
                        <a:moveTo>
                          <a:pt x="-1" y="1906"/>
                        </a:moveTo>
                        <a:cubicBezTo>
                          <a:pt x="2789" y="649"/>
                          <a:pt x="5813" y="0"/>
                          <a:pt x="8873" y="0"/>
                        </a:cubicBezTo>
                        <a:cubicBezTo>
                          <a:pt x="20802" y="0"/>
                          <a:pt x="30473" y="9670"/>
                          <a:pt x="30473" y="21600"/>
                        </a:cubicBezTo>
                        <a:cubicBezTo>
                          <a:pt x="30473" y="21835"/>
                          <a:pt x="30469" y="22070"/>
                          <a:pt x="30461" y="22304"/>
                        </a:cubicBezTo>
                      </a:path>
                      <a:path w="30473" h="22305" stroke="0">
                        <a:moveTo>
                          <a:pt x="-1" y="1906"/>
                        </a:moveTo>
                        <a:cubicBezTo>
                          <a:pt x="2789" y="649"/>
                          <a:pt x="5813" y="0"/>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cap="flat" cmpd="sng">
                    <a:solidFill>
                      <a:schemeClr val="folHlink">
                        <a:alpha val="100000"/>
                      </a:schemeClr>
                    </a:solidFill>
                    <a:prstDash val="solid"/>
                    <a:round/>
                    <a:headEnd type="none" w="med" len="med"/>
                    <a:tailEnd type="none" w="med" len="med"/>
                  </a:ln>
                </p:spPr>
                <p:txBody>
                  <a:bodyPr/>
                  <a:p>
                    <a:endParaRPr lang="en-US"/>
                  </a:p>
                </p:txBody>
              </p:sp>
              <p:sp>
                <p:nvSpPr>
                  <p:cNvPr id="4127" name="Arc 114"/>
                  <p:cNvSpPr/>
                  <p:nvPr/>
                </p:nvSpPr>
                <p:spPr>
                  <a:xfrm>
                    <a:off x="3029" y="1181"/>
                    <a:ext cx="1426" cy="2379"/>
                  </a:xfrm>
                  <a:custGeom>
                    <a:avLst/>
                    <a:gdLst/>
                    <a:ahLst/>
                    <a:cxnLst>
                      <a:cxn ang="0">
                        <a:pos x="0" y="5"/>
                      </a:cxn>
                      <a:cxn ang="0">
                        <a:pos x="2" y="27"/>
                      </a:cxn>
                      <a:cxn ang="0">
                        <a:pos x="1" y="26"/>
                      </a:cxn>
                    </a:cxnLst>
                    <a:pathLst>
                      <a:path w="34812" h="22305" fill="none">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cap="flat" cmpd="sng">
                    <a:solidFill>
                      <a:schemeClr val="accent1">
                        <a:alpha val="100000"/>
                      </a:schemeClr>
                    </a:solidFill>
                    <a:prstDash val="solid"/>
                    <a:round/>
                    <a:headEnd type="none" w="med" len="med"/>
                    <a:tailEnd type="none" w="med" len="med"/>
                  </a:ln>
                </p:spPr>
                <p:txBody>
                  <a:bodyPr/>
                  <a:p>
                    <a:endParaRPr lang="en-US"/>
                  </a:p>
                </p:txBody>
              </p:sp>
              <p:sp>
                <p:nvSpPr>
                  <p:cNvPr id="4128" name="Arc 115"/>
                  <p:cNvSpPr/>
                  <p:nvPr/>
                </p:nvSpPr>
                <p:spPr>
                  <a:xfrm flipH="1">
                    <a:off x="74" y="813"/>
                    <a:ext cx="2540" cy="2379"/>
                  </a:xfrm>
                  <a:custGeom>
                    <a:avLst/>
                    <a:gdLst/>
                    <a:ahLst/>
                    <a:cxnLst>
                      <a:cxn ang="0">
                        <a:pos x="0" y="8"/>
                      </a:cxn>
                      <a:cxn ang="0">
                        <a:pos x="12" y="27"/>
                      </a:cxn>
                      <a:cxn ang="0">
                        <a:pos x="5" y="26"/>
                      </a:cxn>
                    </a:cxnLst>
                    <a:pathLst>
                      <a:path w="36830" h="22305" fill="none">
                        <a:moveTo>
                          <a:pt x="0" y="6283"/>
                        </a:moveTo>
                        <a:cubicBezTo>
                          <a:pt x="4047" y="2258"/>
                          <a:pt x="9522" y="0"/>
                          <a:pt x="15230" y="0"/>
                        </a:cubicBezTo>
                        <a:cubicBezTo>
                          <a:pt x="27159" y="0"/>
                          <a:pt x="36830" y="9670"/>
                          <a:pt x="36830" y="21600"/>
                        </a:cubicBezTo>
                        <a:cubicBezTo>
                          <a:pt x="36830" y="21835"/>
                          <a:pt x="36826" y="22070"/>
                          <a:pt x="36818" y="22304"/>
                        </a:cubicBezTo>
                      </a:path>
                      <a:path w="36830" h="22305" stroke="0">
                        <a:moveTo>
                          <a:pt x="0" y="6283"/>
                        </a:moveTo>
                        <a:cubicBezTo>
                          <a:pt x="4047" y="2258"/>
                          <a:pt x="9522" y="0"/>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cap="flat" cmpd="sng">
                    <a:solidFill>
                      <a:schemeClr val="folHlink">
                        <a:alpha val="100000"/>
                      </a:schemeClr>
                    </a:solidFill>
                    <a:prstDash val="solid"/>
                    <a:round/>
                    <a:headEnd type="none" w="med" len="med"/>
                    <a:tailEnd type="none" w="med" len="med"/>
                  </a:ln>
                </p:spPr>
                <p:txBody>
                  <a:bodyPr/>
                  <a:p>
                    <a:endParaRPr lang="en-US"/>
                  </a:p>
                </p:txBody>
              </p:sp>
              <p:sp>
                <p:nvSpPr>
                  <p:cNvPr id="4129" name="Arc 116"/>
                  <p:cNvSpPr/>
                  <p:nvPr/>
                </p:nvSpPr>
                <p:spPr>
                  <a:xfrm flipH="1">
                    <a:off x="790" y="313"/>
                    <a:ext cx="1850" cy="2304"/>
                  </a:xfrm>
                  <a:custGeom>
                    <a:avLst/>
                    <a:gdLst/>
                    <a:ahLst/>
                    <a:cxnLst>
                      <a:cxn ang="0">
                        <a:pos x="0" y="12"/>
                      </a:cxn>
                      <a:cxn ang="0">
                        <a:pos x="6" y="6"/>
                      </a:cxn>
                      <a:cxn ang="0">
                        <a:pos x="4" y="26"/>
                      </a:cxn>
                    </a:cxnLst>
                    <a:pathLst>
                      <a:path w="31881" h="21600" fill="none">
                        <a:moveTo>
                          <a:pt x="-1" y="10015"/>
                        </a:moveTo>
                        <a:cubicBezTo>
                          <a:pt x="3963" y="3778"/>
                          <a:pt x="10840" y="0"/>
                          <a:pt x="18231" y="0"/>
                        </a:cubicBezTo>
                        <a:cubicBezTo>
                          <a:pt x="23204" y="0"/>
                          <a:pt x="28026" y="1716"/>
                          <a:pt x="31881" y="4859"/>
                        </a:cubicBezTo>
                      </a:path>
                      <a:path w="31881" h="21600" stroke="0">
                        <a:moveTo>
                          <a:pt x="-1" y="10015"/>
                        </a:moveTo>
                        <a:cubicBezTo>
                          <a:pt x="3963" y="3778"/>
                          <a:pt x="10840" y="0"/>
                          <a:pt x="18231" y="0"/>
                        </a:cubicBezTo>
                        <a:cubicBezTo>
                          <a:pt x="23204" y="0"/>
                          <a:pt x="28026" y="1716"/>
                          <a:pt x="31881" y="4859"/>
                        </a:cubicBezTo>
                        <a:lnTo>
                          <a:pt x="18231" y="21600"/>
                        </a:lnTo>
                        <a:lnTo>
                          <a:pt x="-1" y="10015"/>
                        </a:lnTo>
                        <a:close/>
                      </a:path>
                    </a:pathLst>
                  </a:custGeom>
                  <a:noFill/>
                  <a:ln w="9525" cap="flat" cmpd="sng">
                    <a:solidFill>
                      <a:schemeClr val="accent1">
                        <a:alpha val="100000"/>
                      </a:schemeClr>
                    </a:solidFill>
                    <a:prstDash val="solid"/>
                    <a:round/>
                    <a:headEnd type="none" w="med" len="med"/>
                    <a:tailEnd type="none" w="med" len="med"/>
                  </a:ln>
                </p:spPr>
                <p:txBody>
                  <a:bodyPr/>
                  <a:p>
                    <a:endParaRPr lang="en-US"/>
                  </a:p>
                </p:txBody>
              </p:sp>
              <p:sp>
                <p:nvSpPr>
                  <p:cNvPr id="4130" name="Arc 117"/>
                  <p:cNvSpPr/>
                  <p:nvPr/>
                </p:nvSpPr>
                <p:spPr>
                  <a:xfrm>
                    <a:off x="2763" y="1281"/>
                    <a:ext cx="764" cy="2304"/>
                  </a:xfrm>
                  <a:custGeom>
                    <a:avLst/>
                    <a:gdLst/>
                    <a:ahLst/>
                    <a:cxnLst>
                      <a:cxn ang="0">
                        <a:pos x="0" y="5"/>
                      </a:cxn>
                      <a:cxn ang="0">
                        <a:pos x="0" y="12"/>
                      </a:cxn>
                      <a:cxn ang="0">
                        <a:pos x="0" y="26"/>
                      </a:cxn>
                    </a:cxnLst>
                    <a:pathLst>
                      <a:path w="31146" h="21600" fill="none">
                        <a:moveTo>
                          <a:pt x="-1" y="4511"/>
                        </a:moveTo>
                        <a:cubicBezTo>
                          <a:pt x="3783" y="1586"/>
                          <a:pt x="8429" y="0"/>
                          <a:pt x="13212" y="0"/>
                        </a:cubicBezTo>
                        <a:cubicBezTo>
                          <a:pt x="20409" y="0"/>
                          <a:pt x="27134" y="3585"/>
                          <a:pt x="31145" y="9561"/>
                        </a:cubicBezTo>
                      </a:path>
                      <a:path w="31146" h="21600" stroke="0">
                        <a:moveTo>
                          <a:pt x="-1" y="4511"/>
                        </a:moveTo>
                        <a:cubicBezTo>
                          <a:pt x="3783" y="1586"/>
                          <a:pt x="8429" y="0"/>
                          <a:pt x="13212" y="0"/>
                        </a:cubicBezTo>
                        <a:cubicBezTo>
                          <a:pt x="20409" y="0"/>
                          <a:pt x="27134" y="3585"/>
                          <a:pt x="31145" y="9561"/>
                        </a:cubicBezTo>
                        <a:lnTo>
                          <a:pt x="13212" y="21600"/>
                        </a:lnTo>
                        <a:lnTo>
                          <a:pt x="-1" y="4511"/>
                        </a:lnTo>
                        <a:close/>
                      </a:path>
                    </a:pathLst>
                  </a:custGeom>
                  <a:noFill/>
                  <a:ln w="9525" cap="flat" cmpd="sng">
                    <a:solidFill>
                      <a:schemeClr val="accent2">
                        <a:alpha val="100000"/>
                      </a:schemeClr>
                    </a:solidFill>
                    <a:prstDash val="solid"/>
                    <a:round/>
                    <a:headEnd type="none" w="med" len="med"/>
                    <a:tailEnd type="none" w="med" len="med"/>
                  </a:ln>
                </p:spPr>
                <p:txBody>
                  <a:bodyPr/>
                  <a:p>
                    <a:endParaRPr lang="en-US"/>
                  </a:p>
                </p:txBody>
              </p:sp>
              <p:sp>
                <p:nvSpPr>
                  <p:cNvPr id="4131" name="Freeform 118"/>
                  <p:cNvSpPr/>
                  <p:nvPr/>
                </p:nvSpPr>
                <p:spPr>
                  <a:xfrm flipH="1">
                    <a:off x="1800" y="438"/>
                    <a:ext cx="418" cy="1524"/>
                  </a:xfrm>
                  <a:custGeom>
                    <a:avLst/>
                    <a:gdLst/>
                    <a:ahLst/>
                    <a:cxnLst>
                      <a:cxn ang="0">
                        <a:pos x="0" y="17"/>
                      </a:cxn>
                      <a:cxn ang="0">
                        <a:pos x="37" y="4"/>
                      </a:cxn>
                      <a:cxn ang="0">
                        <a:pos x="15" y="42"/>
                      </a:cxn>
                      <a:cxn ang="0">
                        <a:pos x="52" y="42"/>
                      </a:cxn>
                      <a:cxn ang="0">
                        <a:pos x="30" y="81"/>
                      </a:cxn>
                      <a:cxn ang="0">
                        <a:pos x="60" y="94"/>
                      </a:cxn>
                      <a:cxn ang="0">
                        <a:pos x="45" y="119"/>
                      </a:cxn>
                      <a:cxn ang="0">
                        <a:pos x="75" y="132"/>
                      </a:cxn>
                      <a:cxn ang="0">
                        <a:pos x="60" y="158"/>
                      </a:cxn>
                      <a:cxn ang="0">
                        <a:pos x="82" y="171"/>
                      </a:cxn>
                      <a:cxn ang="0">
                        <a:pos x="75" y="196"/>
                      </a:cxn>
                      <a:cxn ang="0">
                        <a:pos x="90" y="221"/>
                      </a:cxn>
                      <a:cxn ang="0">
                        <a:pos x="90" y="247"/>
                      </a:cxn>
                      <a:cxn ang="0">
                        <a:pos x="105" y="286"/>
                      </a:cxn>
                      <a:cxn ang="0">
                        <a:pos x="97" y="324"/>
                      </a:cxn>
                      <a:cxn ang="0">
                        <a:pos x="113" y="349"/>
                      </a:cxn>
                      <a:cxn ang="0">
                        <a:pos x="105" y="388"/>
                      </a:cxn>
                      <a:cxn ang="0">
                        <a:pos x="113" y="427"/>
                      </a:cxn>
                      <a:cxn ang="0">
                        <a:pos x="105" y="452"/>
                      </a:cxn>
                      <a:cxn ang="0">
                        <a:pos x="120" y="490"/>
                      </a:cxn>
                      <a:cxn ang="0">
                        <a:pos x="113" y="529"/>
                      </a:cxn>
                      <a:cxn ang="0">
                        <a:pos x="120" y="580"/>
                      </a:cxn>
                      <a:cxn ang="0">
                        <a:pos x="113" y="593"/>
                      </a:cxn>
                      <a:cxn ang="0">
                        <a:pos x="120" y="631"/>
                      </a:cxn>
                    </a:cxnLst>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chemeClr val="folHlink">
                        <a:alpha val="100000"/>
                      </a:schemeClr>
                    </a:solidFill>
                    <a:prstDash val="solid"/>
                    <a:round/>
                    <a:headEnd type="none" w="med" len="med"/>
                    <a:tailEnd type="none" w="med" len="med"/>
                  </a:ln>
                </p:spPr>
                <p:txBody>
                  <a:bodyPr/>
                  <a:p>
                    <a:endParaRPr lang="en-US"/>
                  </a:p>
                </p:txBody>
              </p:sp>
            </p:grpSp>
            <p:sp>
              <p:nvSpPr>
                <p:cNvPr id="4124" name="Freeform 119"/>
                <p:cNvSpPr/>
                <p:nvPr/>
              </p:nvSpPr>
              <p:spPr>
                <a:xfrm rot="-1346631">
                  <a:off x="3280" y="1529"/>
                  <a:ext cx="442" cy="837"/>
                </a:xfrm>
                <a:custGeom>
                  <a:avLst/>
                  <a:gdLst/>
                  <a:ahLst/>
                  <a:cxnLst>
                    <a:cxn ang="0">
                      <a:pos x="0" y="3"/>
                    </a:cxn>
                    <a:cxn ang="0">
                      <a:pos x="44" y="1"/>
                    </a:cxn>
                    <a:cxn ang="0">
                      <a:pos x="18" y="7"/>
                    </a:cxn>
                    <a:cxn ang="0">
                      <a:pos x="62" y="7"/>
                    </a:cxn>
                    <a:cxn ang="0">
                      <a:pos x="35" y="13"/>
                    </a:cxn>
                    <a:cxn ang="0">
                      <a:pos x="71" y="16"/>
                    </a:cxn>
                    <a:cxn ang="0">
                      <a:pos x="53" y="20"/>
                    </a:cxn>
                    <a:cxn ang="0">
                      <a:pos x="88" y="22"/>
                    </a:cxn>
                    <a:cxn ang="0">
                      <a:pos x="71" y="26"/>
                    </a:cxn>
                    <a:cxn ang="0">
                      <a:pos x="97" y="28"/>
                    </a:cxn>
                    <a:cxn ang="0">
                      <a:pos x="88" y="33"/>
                    </a:cxn>
                    <a:cxn ang="0">
                      <a:pos x="107" y="37"/>
                    </a:cxn>
                    <a:cxn ang="0">
                      <a:pos x="107" y="41"/>
                    </a:cxn>
                    <a:cxn ang="0">
                      <a:pos x="124" y="47"/>
                    </a:cxn>
                    <a:cxn ang="0">
                      <a:pos x="115" y="54"/>
                    </a:cxn>
                    <a:cxn ang="0">
                      <a:pos x="133" y="58"/>
                    </a:cxn>
                    <a:cxn ang="0">
                      <a:pos x="124" y="64"/>
                    </a:cxn>
                    <a:cxn ang="0">
                      <a:pos x="133" y="71"/>
                    </a:cxn>
                    <a:cxn ang="0">
                      <a:pos x="124" y="75"/>
                    </a:cxn>
                    <a:cxn ang="0">
                      <a:pos x="142" y="81"/>
                    </a:cxn>
                    <a:cxn ang="0">
                      <a:pos x="133" y="88"/>
                    </a:cxn>
                    <a:cxn ang="0">
                      <a:pos x="142" y="96"/>
                    </a:cxn>
                    <a:cxn ang="0">
                      <a:pos x="133" y="98"/>
                    </a:cxn>
                    <a:cxn ang="0">
                      <a:pos x="142" y="105"/>
                    </a:cxn>
                  </a:cxnLst>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chemeClr val="accent2">
                      <a:alpha val="100000"/>
                    </a:schemeClr>
                  </a:solidFill>
                  <a:prstDash val="solid"/>
                  <a:round/>
                  <a:headEnd type="none" w="med" len="med"/>
                  <a:tailEnd type="none" w="med" len="med"/>
                </a:ln>
              </p:spPr>
              <p:txBody>
                <a:bodyPr/>
                <a:p>
                  <a:endParaRPr lang="en-US"/>
                </a:p>
              </p:txBody>
            </p:sp>
          </p:grpSp>
        </p:grpSp>
        <p:grpSp>
          <p:nvGrpSpPr>
            <p:cNvPr id="4106" name="Group 120"/>
            <p:cNvGrpSpPr/>
            <p:nvPr/>
          </p:nvGrpSpPr>
          <p:grpSpPr>
            <a:xfrm>
              <a:off x="1476" y="449"/>
              <a:ext cx="4038" cy="2966"/>
              <a:chOff x="210" y="337"/>
              <a:chExt cx="5198" cy="3818"/>
            </a:xfrm>
          </p:grpSpPr>
          <p:sp>
            <p:nvSpPr>
              <p:cNvPr id="4107" name="Freeform 121"/>
              <p:cNvSpPr/>
              <p:nvPr/>
            </p:nvSpPr>
            <p:spPr>
              <a:xfrm flipH="1">
                <a:off x="1934" y="2382"/>
                <a:ext cx="485" cy="1479"/>
              </a:xfrm>
              <a:custGeom>
                <a:avLst/>
                <a:gdLst/>
                <a:ahLst/>
                <a:cxnLst>
                  <a:cxn ang="0">
                    <a:pos x="0" y="16"/>
                  </a:cxn>
                  <a:cxn ang="0">
                    <a:pos x="59" y="4"/>
                  </a:cxn>
                  <a:cxn ang="0">
                    <a:pos x="24" y="39"/>
                  </a:cxn>
                  <a:cxn ang="0">
                    <a:pos x="82" y="39"/>
                  </a:cxn>
                  <a:cxn ang="0">
                    <a:pos x="47" y="74"/>
                  </a:cxn>
                  <a:cxn ang="0">
                    <a:pos x="94" y="86"/>
                  </a:cxn>
                  <a:cxn ang="0">
                    <a:pos x="71" y="109"/>
                  </a:cxn>
                  <a:cxn ang="0">
                    <a:pos x="118" y="121"/>
                  </a:cxn>
                  <a:cxn ang="0">
                    <a:pos x="94" y="144"/>
                  </a:cxn>
                  <a:cxn ang="0">
                    <a:pos x="129" y="156"/>
                  </a:cxn>
                  <a:cxn ang="0">
                    <a:pos x="118" y="179"/>
                  </a:cxn>
                  <a:cxn ang="0">
                    <a:pos x="141" y="203"/>
                  </a:cxn>
                  <a:cxn ang="0">
                    <a:pos x="141" y="226"/>
                  </a:cxn>
                  <a:cxn ang="0">
                    <a:pos x="164" y="261"/>
                  </a:cxn>
                  <a:cxn ang="0">
                    <a:pos x="153" y="296"/>
                  </a:cxn>
                  <a:cxn ang="0">
                    <a:pos x="176" y="320"/>
                  </a:cxn>
                  <a:cxn ang="0">
                    <a:pos x="164" y="355"/>
                  </a:cxn>
                  <a:cxn ang="0">
                    <a:pos x="176" y="390"/>
                  </a:cxn>
                  <a:cxn ang="0">
                    <a:pos x="164" y="413"/>
                  </a:cxn>
                  <a:cxn ang="0">
                    <a:pos x="188" y="448"/>
                  </a:cxn>
                  <a:cxn ang="0">
                    <a:pos x="176" y="483"/>
                  </a:cxn>
                  <a:cxn ang="0">
                    <a:pos x="188" y="530"/>
                  </a:cxn>
                  <a:cxn ang="0">
                    <a:pos x="176" y="542"/>
                  </a:cxn>
                  <a:cxn ang="0">
                    <a:pos x="188" y="577"/>
                  </a:cxn>
                </a:cxnLst>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chemeClr val="accent1">
                    <a:alpha val="100000"/>
                  </a:schemeClr>
                </a:solidFill>
                <a:prstDash val="solid"/>
                <a:round/>
                <a:headEnd type="none" w="med" len="med"/>
                <a:tailEnd type="none" w="med" len="med"/>
              </a:ln>
            </p:spPr>
            <p:txBody>
              <a:bodyPr/>
              <a:p>
                <a:endParaRPr lang="en-US"/>
              </a:p>
            </p:txBody>
          </p:sp>
          <p:sp>
            <p:nvSpPr>
              <p:cNvPr id="4108" name="Arc 122"/>
              <p:cNvSpPr/>
              <p:nvPr/>
            </p:nvSpPr>
            <p:spPr>
              <a:xfrm flipH="1">
                <a:off x="1054" y="1851"/>
                <a:ext cx="2122" cy="2304"/>
              </a:xfrm>
              <a:custGeom>
                <a:avLst/>
                <a:gdLst/>
                <a:ahLst/>
                <a:cxnLst>
                  <a:cxn ang="0">
                    <a:pos x="5" y="0"/>
                  </a:cxn>
                  <a:cxn ang="0">
                    <a:pos x="20" y="26"/>
                  </a:cxn>
                  <a:cxn ang="0">
                    <a:pos x="0" y="25"/>
                  </a:cxn>
                </a:cxnLst>
                <a:pathLst>
                  <a:path w="21600" h="21602" fill="none">
                    <a:moveTo>
                      <a:pt x="5466" y="0"/>
                    </a:moveTo>
                    <a:cubicBezTo>
                      <a:pt x="14970" y="2486"/>
                      <a:pt x="21600" y="11073"/>
                      <a:pt x="21600" y="20897"/>
                    </a:cubicBezTo>
                    <a:cubicBezTo>
                      <a:pt x="21600" y="21132"/>
                      <a:pt x="21596" y="21367"/>
                      <a:pt x="21588" y="21601"/>
                    </a:cubicBezTo>
                  </a:path>
                  <a:path w="21600" h="21602" stroke="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cap="flat" cmpd="sng">
                <a:solidFill>
                  <a:schemeClr val="folHlink">
                    <a:alpha val="100000"/>
                  </a:schemeClr>
                </a:solidFill>
                <a:prstDash val="solid"/>
                <a:round/>
                <a:headEnd type="none" w="med" len="med"/>
                <a:tailEnd type="none" w="med" len="med"/>
              </a:ln>
            </p:spPr>
            <p:txBody>
              <a:bodyPr/>
              <a:p>
                <a:endParaRPr lang="en-US"/>
              </a:p>
            </p:txBody>
          </p:sp>
          <p:sp>
            <p:nvSpPr>
              <p:cNvPr id="4109" name="Arc 123"/>
              <p:cNvSpPr/>
              <p:nvPr/>
            </p:nvSpPr>
            <p:spPr>
              <a:xfrm flipH="1">
                <a:off x="1266" y="1480"/>
                <a:ext cx="1244" cy="2379"/>
              </a:xfrm>
              <a:custGeom>
                <a:avLst/>
                <a:gdLst/>
                <a:ahLst/>
                <a:cxnLst>
                  <a:cxn ang="0">
                    <a:pos x="0" y="2"/>
                  </a:cxn>
                  <a:cxn ang="0">
                    <a:pos x="2" y="27"/>
                  </a:cxn>
                  <a:cxn ang="0">
                    <a:pos x="1" y="26"/>
                  </a:cxn>
                </a:cxnLst>
                <a:pathLst>
                  <a:path w="28940" h="22305" fill="none">
                    <a:moveTo>
                      <a:pt x="0" y="1285"/>
                    </a:moveTo>
                    <a:cubicBezTo>
                      <a:pt x="2353" y="434"/>
                      <a:pt x="4837" y="0"/>
                      <a:pt x="7340" y="0"/>
                    </a:cubicBezTo>
                    <a:cubicBezTo>
                      <a:pt x="19269" y="0"/>
                      <a:pt x="28940" y="9670"/>
                      <a:pt x="28940" y="21600"/>
                    </a:cubicBezTo>
                    <a:cubicBezTo>
                      <a:pt x="28940" y="21835"/>
                      <a:pt x="28936" y="22070"/>
                      <a:pt x="28928" y="22304"/>
                    </a:cubicBezTo>
                  </a:path>
                  <a:path w="28940" h="22305" stroke="0">
                    <a:moveTo>
                      <a:pt x="0" y="1285"/>
                    </a:moveTo>
                    <a:cubicBezTo>
                      <a:pt x="2353" y="434"/>
                      <a:pt x="4837" y="0"/>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cap="flat" cmpd="sng">
                <a:solidFill>
                  <a:schemeClr val="accent1">
                    <a:alpha val="100000"/>
                  </a:schemeClr>
                </a:solidFill>
                <a:prstDash val="solid"/>
                <a:round/>
                <a:headEnd type="none" w="med" len="med"/>
                <a:tailEnd type="none" w="med" len="med"/>
              </a:ln>
            </p:spPr>
            <p:txBody>
              <a:bodyPr/>
              <a:p>
                <a:endParaRPr lang="en-US"/>
              </a:p>
            </p:txBody>
          </p:sp>
          <p:sp>
            <p:nvSpPr>
              <p:cNvPr id="4110" name="Arc 124"/>
              <p:cNvSpPr/>
              <p:nvPr/>
            </p:nvSpPr>
            <p:spPr>
              <a:xfrm flipH="1">
                <a:off x="210" y="1168"/>
                <a:ext cx="2376" cy="2379"/>
              </a:xfrm>
              <a:custGeom>
                <a:avLst/>
                <a:gdLst/>
                <a:ahLst/>
                <a:cxnLst>
                  <a:cxn ang="0">
                    <a:pos x="0" y="5"/>
                  </a:cxn>
                  <a:cxn ang="0">
                    <a:pos x="11" y="27"/>
                  </a:cxn>
                  <a:cxn ang="0">
                    <a:pos x="4" y="26"/>
                  </a:cxn>
                </a:cxnLst>
                <a:pathLst>
                  <a:path w="34455" h="22305" fill="none">
                    <a:moveTo>
                      <a:pt x="0" y="4241"/>
                    </a:moveTo>
                    <a:cubicBezTo>
                      <a:pt x="3720" y="1486"/>
                      <a:pt x="8226" y="0"/>
                      <a:pt x="12855" y="0"/>
                    </a:cubicBezTo>
                    <a:cubicBezTo>
                      <a:pt x="24784" y="0"/>
                      <a:pt x="34455" y="9670"/>
                      <a:pt x="34455" y="21600"/>
                    </a:cubicBezTo>
                    <a:cubicBezTo>
                      <a:pt x="34455" y="21835"/>
                      <a:pt x="34451" y="22070"/>
                      <a:pt x="34443" y="22304"/>
                    </a:cubicBezTo>
                  </a:path>
                  <a:path w="34455" h="22305" stroke="0">
                    <a:moveTo>
                      <a:pt x="0" y="4241"/>
                    </a:moveTo>
                    <a:cubicBezTo>
                      <a:pt x="3720" y="1486"/>
                      <a:pt x="8226" y="0"/>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cap="flat" cmpd="sng">
                <a:solidFill>
                  <a:schemeClr val="folHlink">
                    <a:alpha val="100000"/>
                  </a:schemeClr>
                </a:solidFill>
                <a:prstDash val="solid"/>
                <a:round/>
                <a:headEnd type="none" w="med" len="med"/>
                <a:tailEnd type="none" w="med" len="med"/>
              </a:ln>
            </p:spPr>
            <p:txBody>
              <a:bodyPr/>
              <a:p>
                <a:endParaRPr lang="en-US"/>
              </a:p>
            </p:txBody>
          </p:sp>
          <p:sp>
            <p:nvSpPr>
              <p:cNvPr id="4111" name="Arc 125"/>
              <p:cNvSpPr/>
              <p:nvPr/>
            </p:nvSpPr>
            <p:spPr>
              <a:xfrm>
                <a:off x="2840" y="1503"/>
                <a:ext cx="381" cy="2379"/>
              </a:xfrm>
              <a:custGeom>
                <a:avLst/>
                <a:gdLst/>
                <a:ahLst/>
                <a:cxnLst>
                  <a:cxn ang="0">
                    <a:pos x="0" y="5"/>
                  </a:cxn>
                  <a:cxn ang="0">
                    <a:pos x="0" y="27"/>
                  </a:cxn>
                  <a:cxn ang="0">
                    <a:pos x="0" y="26"/>
                  </a:cxn>
                </a:cxnLst>
                <a:pathLst>
                  <a:path w="34812" h="22305" fill="none">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cap="flat" cmpd="sng">
                <a:solidFill>
                  <a:schemeClr val="accent1">
                    <a:alpha val="100000"/>
                  </a:schemeClr>
                </a:solidFill>
                <a:prstDash val="solid"/>
                <a:round/>
                <a:headEnd type="none" w="med" len="med"/>
                <a:tailEnd type="none" w="med" len="med"/>
              </a:ln>
            </p:spPr>
            <p:txBody>
              <a:bodyPr/>
              <a:p>
                <a:endParaRPr lang="en-US"/>
              </a:p>
            </p:txBody>
          </p:sp>
          <p:sp>
            <p:nvSpPr>
              <p:cNvPr id="4112" name="Arc 126"/>
              <p:cNvSpPr/>
              <p:nvPr/>
            </p:nvSpPr>
            <p:spPr>
              <a:xfrm>
                <a:off x="2940" y="1492"/>
                <a:ext cx="1004" cy="2379"/>
              </a:xfrm>
              <a:custGeom>
                <a:avLst/>
                <a:gdLst/>
                <a:ahLst/>
                <a:cxnLst>
                  <a:cxn ang="0">
                    <a:pos x="0" y="5"/>
                  </a:cxn>
                  <a:cxn ang="0">
                    <a:pos x="1" y="27"/>
                  </a:cxn>
                  <a:cxn ang="0">
                    <a:pos x="0" y="26"/>
                  </a:cxn>
                </a:cxnLst>
                <a:pathLst>
                  <a:path w="34812" h="22305" fill="none">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cap="flat" cmpd="sng">
                <a:solidFill>
                  <a:schemeClr val="folHlink">
                    <a:alpha val="100000"/>
                  </a:schemeClr>
                </a:solidFill>
                <a:prstDash val="solid"/>
                <a:round/>
                <a:headEnd type="none" w="med" len="med"/>
                <a:tailEnd type="none" w="med" len="med"/>
              </a:ln>
            </p:spPr>
            <p:txBody>
              <a:bodyPr/>
              <a:p>
                <a:endParaRPr lang="en-US"/>
              </a:p>
            </p:txBody>
          </p:sp>
          <p:sp>
            <p:nvSpPr>
              <p:cNvPr id="4113" name="Freeform 127"/>
              <p:cNvSpPr/>
              <p:nvPr/>
            </p:nvSpPr>
            <p:spPr>
              <a:xfrm>
                <a:off x="3301" y="2635"/>
                <a:ext cx="485" cy="1479"/>
              </a:xfrm>
              <a:custGeom>
                <a:avLst/>
                <a:gdLst/>
                <a:ahLst/>
                <a:cxnLst>
                  <a:cxn ang="0">
                    <a:pos x="0" y="16"/>
                  </a:cxn>
                  <a:cxn ang="0">
                    <a:pos x="59" y="4"/>
                  </a:cxn>
                  <a:cxn ang="0">
                    <a:pos x="24" y="39"/>
                  </a:cxn>
                  <a:cxn ang="0">
                    <a:pos x="82" y="39"/>
                  </a:cxn>
                  <a:cxn ang="0">
                    <a:pos x="47" y="74"/>
                  </a:cxn>
                  <a:cxn ang="0">
                    <a:pos x="94" y="86"/>
                  </a:cxn>
                  <a:cxn ang="0">
                    <a:pos x="71" y="109"/>
                  </a:cxn>
                  <a:cxn ang="0">
                    <a:pos x="118" y="121"/>
                  </a:cxn>
                  <a:cxn ang="0">
                    <a:pos x="94" y="144"/>
                  </a:cxn>
                  <a:cxn ang="0">
                    <a:pos x="129" y="156"/>
                  </a:cxn>
                  <a:cxn ang="0">
                    <a:pos x="118" y="179"/>
                  </a:cxn>
                  <a:cxn ang="0">
                    <a:pos x="141" y="203"/>
                  </a:cxn>
                  <a:cxn ang="0">
                    <a:pos x="141" y="226"/>
                  </a:cxn>
                  <a:cxn ang="0">
                    <a:pos x="164" y="261"/>
                  </a:cxn>
                  <a:cxn ang="0">
                    <a:pos x="153" y="296"/>
                  </a:cxn>
                  <a:cxn ang="0">
                    <a:pos x="176" y="320"/>
                  </a:cxn>
                  <a:cxn ang="0">
                    <a:pos x="164" y="355"/>
                  </a:cxn>
                  <a:cxn ang="0">
                    <a:pos x="176" y="390"/>
                  </a:cxn>
                  <a:cxn ang="0">
                    <a:pos x="164" y="413"/>
                  </a:cxn>
                  <a:cxn ang="0">
                    <a:pos x="188" y="448"/>
                  </a:cxn>
                  <a:cxn ang="0">
                    <a:pos x="176" y="483"/>
                  </a:cxn>
                  <a:cxn ang="0">
                    <a:pos x="188" y="530"/>
                  </a:cxn>
                  <a:cxn ang="0">
                    <a:pos x="176" y="542"/>
                  </a:cxn>
                  <a:cxn ang="0">
                    <a:pos x="188" y="577"/>
                  </a:cxn>
                </a:cxnLst>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chemeClr val="accent1">
                    <a:alpha val="100000"/>
                  </a:schemeClr>
                </a:solidFill>
                <a:prstDash val="solid"/>
                <a:round/>
                <a:headEnd type="none" w="med" len="med"/>
                <a:tailEnd type="none" w="med" len="med"/>
              </a:ln>
            </p:spPr>
            <p:txBody>
              <a:bodyPr/>
              <a:p>
                <a:endParaRPr lang="en-US"/>
              </a:p>
            </p:txBody>
          </p:sp>
          <p:sp>
            <p:nvSpPr>
              <p:cNvPr id="4114" name="Freeform 128"/>
              <p:cNvSpPr/>
              <p:nvPr/>
            </p:nvSpPr>
            <p:spPr>
              <a:xfrm rot="-1939245" flipV="1">
                <a:off x="2546" y="2150"/>
                <a:ext cx="442" cy="837"/>
              </a:xfrm>
              <a:custGeom>
                <a:avLst/>
                <a:gdLst/>
                <a:ahLst/>
                <a:cxnLst>
                  <a:cxn ang="0">
                    <a:pos x="0" y="3"/>
                  </a:cxn>
                  <a:cxn ang="0">
                    <a:pos x="44" y="1"/>
                  </a:cxn>
                  <a:cxn ang="0">
                    <a:pos x="18" y="7"/>
                  </a:cxn>
                  <a:cxn ang="0">
                    <a:pos x="62" y="7"/>
                  </a:cxn>
                  <a:cxn ang="0">
                    <a:pos x="35" y="13"/>
                  </a:cxn>
                  <a:cxn ang="0">
                    <a:pos x="71" y="16"/>
                  </a:cxn>
                  <a:cxn ang="0">
                    <a:pos x="53" y="20"/>
                  </a:cxn>
                  <a:cxn ang="0">
                    <a:pos x="88" y="22"/>
                  </a:cxn>
                  <a:cxn ang="0">
                    <a:pos x="71" y="26"/>
                  </a:cxn>
                  <a:cxn ang="0">
                    <a:pos x="97" y="28"/>
                  </a:cxn>
                  <a:cxn ang="0">
                    <a:pos x="88" y="33"/>
                  </a:cxn>
                  <a:cxn ang="0">
                    <a:pos x="107" y="37"/>
                  </a:cxn>
                  <a:cxn ang="0">
                    <a:pos x="107" y="41"/>
                  </a:cxn>
                  <a:cxn ang="0">
                    <a:pos x="124" y="47"/>
                  </a:cxn>
                  <a:cxn ang="0">
                    <a:pos x="115" y="54"/>
                  </a:cxn>
                  <a:cxn ang="0">
                    <a:pos x="133" y="58"/>
                  </a:cxn>
                  <a:cxn ang="0">
                    <a:pos x="124" y="64"/>
                  </a:cxn>
                  <a:cxn ang="0">
                    <a:pos x="133" y="71"/>
                  </a:cxn>
                  <a:cxn ang="0">
                    <a:pos x="124" y="75"/>
                  </a:cxn>
                  <a:cxn ang="0">
                    <a:pos x="142" y="81"/>
                  </a:cxn>
                  <a:cxn ang="0">
                    <a:pos x="133" y="88"/>
                  </a:cxn>
                  <a:cxn ang="0">
                    <a:pos x="142" y="96"/>
                  </a:cxn>
                  <a:cxn ang="0">
                    <a:pos x="133" y="98"/>
                  </a:cxn>
                  <a:cxn ang="0">
                    <a:pos x="142" y="105"/>
                  </a:cxn>
                </a:cxnLst>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chemeClr val="accent2">
                    <a:alpha val="100000"/>
                  </a:schemeClr>
                </a:solidFill>
                <a:prstDash val="solid"/>
                <a:round/>
                <a:headEnd type="none" w="med" len="med"/>
                <a:tailEnd type="none" w="med" len="med"/>
              </a:ln>
            </p:spPr>
            <p:txBody>
              <a:bodyPr/>
              <a:p>
                <a:endParaRPr lang="en-US"/>
              </a:p>
            </p:txBody>
          </p:sp>
          <p:sp>
            <p:nvSpPr>
              <p:cNvPr id="4115" name="Freeform 129"/>
              <p:cNvSpPr/>
              <p:nvPr/>
            </p:nvSpPr>
            <p:spPr>
              <a:xfrm flipH="1">
                <a:off x="489" y="2504"/>
                <a:ext cx="1085" cy="1524"/>
              </a:xfrm>
              <a:custGeom>
                <a:avLst/>
                <a:gdLst/>
                <a:ahLst/>
                <a:cxnLst>
                  <a:cxn ang="0">
                    <a:pos x="0" y="17"/>
                  </a:cxn>
                  <a:cxn ang="0">
                    <a:pos x="657" y="4"/>
                  </a:cxn>
                  <a:cxn ang="0">
                    <a:pos x="261" y="42"/>
                  </a:cxn>
                  <a:cxn ang="0">
                    <a:pos x="919" y="42"/>
                  </a:cxn>
                  <a:cxn ang="0">
                    <a:pos x="524" y="81"/>
                  </a:cxn>
                  <a:cxn ang="0">
                    <a:pos x="1050" y="94"/>
                  </a:cxn>
                  <a:cxn ang="0">
                    <a:pos x="787" y="119"/>
                  </a:cxn>
                  <a:cxn ang="0">
                    <a:pos x="1312" y="132"/>
                  </a:cxn>
                  <a:cxn ang="0">
                    <a:pos x="1050" y="158"/>
                  </a:cxn>
                  <a:cxn ang="0">
                    <a:pos x="1443" y="171"/>
                  </a:cxn>
                  <a:cxn ang="0">
                    <a:pos x="1312" y="196"/>
                  </a:cxn>
                  <a:cxn ang="0">
                    <a:pos x="1574" y="221"/>
                  </a:cxn>
                  <a:cxn ang="0">
                    <a:pos x="1574" y="247"/>
                  </a:cxn>
                  <a:cxn ang="0">
                    <a:pos x="1837" y="286"/>
                  </a:cxn>
                  <a:cxn ang="0">
                    <a:pos x="1704" y="324"/>
                  </a:cxn>
                  <a:cxn ang="0">
                    <a:pos x="1969" y="349"/>
                  </a:cxn>
                  <a:cxn ang="0">
                    <a:pos x="1837" y="388"/>
                  </a:cxn>
                  <a:cxn ang="0">
                    <a:pos x="1969" y="427"/>
                  </a:cxn>
                  <a:cxn ang="0">
                    <a:pos x="1837" y="452"/>
                  </a:cxn>
                  <a:cxn ang="0">
                    <a:pos x="2100" y="490"/>
                  </a:cxn>
                  <a:cxn ang="0">
                    <a:pos x="1969" y="529"/>
                  </a:cxn>
                  <a:cxn ang="0">
                    <a:pos x="2100" y="580"/>
                  </a:cxn>
                  <a:cxn ang="0">
                    <a:pos x="1969" y="593"/>
                  </a:cxn>
                  <a:cxn ang="0">
                    <a:pos x="2100" y="631"/>
                  </a:cxn>
                </a:cxnLst>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chemeClr val="folHlink">
                    <a:alpha val="100000"/>
                  </a:schemeClr>
                </a:solidFill>
                <a:prstDash val="solid"/>
                <a:round/>
                <a:headEnd type="none" w="med" len="med"/>
                <a:tailEnd type="none" w="med" len="med"/>
              </a:ln>
            </p:spPr>
            <p:txBody>
              <a:bodyPr/>
              <a:p>
                <a:endParaRPr lang="en-US"/>
              </a:p>
            </p:txBody>
          </p:sp>
          <p:sp>
            <p:nvSpPr>
              <p:cNvPr id="4116" name="Freeform 130"/>
              <p:cNvSpPr/>
              <p:nvPr/>
            </p:nvSpPr>
            <p:spPr>
              <a:xfrm flipH="1">
                <a:off x="1000" y="893"/>
                <a:ext cx="696" cy="1524"/>
              </a:xfrm>
              <a:custGeom>
                <a:avLst/>
                <a:gdLst/>
                <a:ahLst/>
                <a:cxnLst>
                  <a:cxn ang="0">
                    <a:pos x="0" y="17"/>
                  </a:cxn>
                  <a:cxn ang="0">
                    <a:pos x="173" y="4"/>
                  </a:cxn>
                  <a:cxn ang="0">
                    <a:pos x="69" y="42"/>
                  </a:cxn>
                  <a:cxn ang="0">
                    <a:pos x="242" y="42"/>
                  </a:cxn>
                  <a:cxn ang="0">
                    <a:pos x="138" y="81"/>
                  </a:cxn>
                  <a:cxn ang="0">
                    <a:pos x="277" y="94"/>
                  </a:cxn>
                  <a:cxn ang="0">
                    <a:pos x="207" y="119"/>
                  </a:cxn>
                  <a:cxn ang="0">
                    <a:pos x="347" y="132"/>
                  </a:cxn>
                  <a:cxn ang="0">
                    <a:pos x="277" y="158"/>
                  </a:cxn>
                  <a:cxn ang="0">
                    <a:pos x="381" y="171"/>
                  </a:cxn>
                  <a:cxn ang="0">
                    <a:pos x="347" y="196"/>
                  </a:cxn>
                  <a:cxn ang="0">
                    <a:pos x="416" y="221"/>
                  </a:cxn>
                  <a:cxn ang="0">
                    <a:pos x="416" y="247"/>
                  </a:cxn>
                  <a:cxn ang="0">
                    <a:pos x="485" y="286"/>
                  </a:cxn>
                  <a:cxn ang="0">
                    <a:pos x="450" y="324"/>
                  </a:cxn>
                  <a:cxn ang="0">
                    <a:pos x="519" y="349"/>
                  </a:cxn>
                  <a:cxn ang="0">
                    <a:pos x="485" y="388"/>
                  </a:cxn>
                  <a:cxn ang="0">
                    <a:pos x="519" y="427"/>
                  </a:cxn>
                  <a:cxn ang="0">
                    <a:pos x="485" y="452"/>
                  </a:cxn>
                  <a:cxn ang="0">
                    <a:pos x="554" y="490"/>
                  </a:cxn>
                  <a:cxn ang="0">
                    <a:pos x="519" y="529"/>
                  </a:cxn>
                  <a:cxn ang="0">
                    <a:pos x="554" y="580"/>
                  </a:cxn>
                  <a:cxn ang="0">
                    <a:pos x="519" y="593"/>
                  </a:cxn>
                  <a:cxn ang="0">
                    <a:pos x="554" y="631"/>
                  </a:cxn>
                </a:cxnLst>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chemeClr val="folHlink">
                    <a:alpha val="100000"/>
                  </a:schemeClr>
                </a:solidFill>
                <a:prstDash val="solid"/>
                <a:round/>
                <a:headEnd type="none" w="med" len="med"/>
                <a:tailEnd type="none" w="med" len="med"/>
              </a:ln>
            </p:spPr>
            <p:txBody>
              <a:bodyPr/>
              <a:p>
                <a:endParaRPr lang="en-US"/>
              </a:p>
            </p:txBody>
          </p:sp>
          <p:sp>
            <p:nvSpPr>
              <p:cNvPr id="4117" name="Freeform 131"/>
              <p:cNvSpPr/>
              <p:nvPr/>
            </p:nvSpPr>
            <p:spPr>
              <a:xfrm>
                <a:off x="4401" y="2280"/>
                <a:ext cx="1007" cy="1601"/>
              </a:xfrm>
              <a:custGeom>
                <a:avLst/>
                <a:gdLst/>
                <a:ahLst/>
                <a:cxnLst>
                  <a:cxn ang="0">
                    <a:pos x="0" y="20"/>
                  </a:cxn>
                  <a:cxn ang="0">
                    <a:pos x="524" y="5"/>
                  </a:cxn>
                  <a:cxn ang="0">
                    <a:pos x="210" y="49"/>
                  </a:cxn>
                  <a:cxn ang="0">
                    <a:pos x="734" y="49"/>
                  </a:cxn>
                  <a:cxn ang="0">
                    <a:pos x="419" y="94"/>
                  </a:cxn>
                  <a:cxn ang="0">
                    <a:pos x="838" y="109"/>
                  </a:cxn>
                  <a:cxn ang="0">
                    <a:pos x="629" y="139"/>
                  </a:cxn>
                  <a:cxn ang="0">
                    <a:pos x="1049" y="153"/>
                  </a:cxn>
                  <a:cxn ang="0">
                    <a:pos x="838" y="183"/>
                  </a:cxn>
                  <a:cxn ang="0">
                    <a:pos x="1154" y="198"/>
                  </a:cxn>
                  <a:cxn ang="0">
                    <a:pos x="1049" y="228"/>
                  </a:cxn>
                  <a:cxn ang="0">
                    <a:pos x="1257" y="258"/>
                  </a:cxn>
                  <a:cxn ang="0">
                    <a:pos x="1257" y="287"/>
                  </a:cxn>
                  <a:cxn ang="0">
                    <a:pos x="1469" y="331"/>
                  </a:cxn>
                  <a:cxn ang="0">
                    <a:pos x="1364" y="376"/>
                  </a:cxn>
                  <a:cxn ang="0">
                    <a:pos x="1573" y="406"/>
                  </a:cxn>
                  <a:cxn ang="0">
                    <a:pos x="1469" y="450"/>
                  </a:cxn>
                  <a:cxn ang="0">
                    <a:pos x="1573" y="495"/>
                  </a:cxn>
                  <a:cxn ang="0">
                    <a:pos x="1469" y="524"/>
                  </a:cxn>
                  <a:cxn ang="0">
                    <a:pos x="1679" y="569"/>
                  </a:cxn>
                  <a:cxn ang="0">
                    <a:pos x="1573" y="613"/>
                  </a:cxn>
                  <a:cxn ang="0">
                    <a:pos x="1679" y="673"/>
                  </a:cxn>
                  <a:cxn ang="0">
                    <a:pos x="1573" y="688"/>
                  </a:cxn>
                  <a:cxn ang="0">
                    <a:pos x="1679" y="732"/>
                  </a:cxn>
                </a:cxnLst>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chemeClr val="accent1">
                    <a:alpha val="100000"/>
                  </a:schemeClr>
                </a:solidFill>
                <a:prstDash val="solid"/>
                <a:round/>
                <a:headEnd type="none" w="med" len="med"/>
                <a:tailEnd type="none" w="med" len="med"/>
              </a:ln>
            </p:spPr>
            <p:txBody>
              <a:bodyPr/>
              <a:p>
                <a:endParaRPr lang="en-US"/>
              </a:p>
            </p:txBody>
          </p:sp>
          <p:sp>
            <p:nvSpPr>
              <p:cNvPr id="4118" name="Freeform 132"/>
              <p:cNvSpPr/>
              <p:nvPr/>
            </p:nvSpPr>
            <p:spPr>
              <a:xfrm>
                <a:off x="3878" y="1470"/>
                <a:ext cx="1518" cy="1067"/>
              </a:xfrm>
              <a:custGeom>
                <a:avLst/>
                <a:gdLst/>
                <a:ahLst/>
                <a:cxnLst>
                  <a:cxn ang="0">
                    <a:pos x="0" y="6"/>
                  </a:cxn>
                  <a:cxn ang="0">
                    <a:pos x="1794" y="1"/>
                  </a:cxn>
                  <a:cxn ang="0">
                    <a:pos x="720" y="14"/>
                  </a:cxn>
                  <a:cxn ang="0">
                    <a:pos x="2514" y="14"/>
                  </a:cxn>
                  <a:cxn ang="0">
                    <a:pos x="1440" y="28"/>
                  </a:cxn>
                  <a:cxn ang="0">
                    <a:pos x="2874" y="32"/>
                  </a:cxn>
                  <a:cxn ang="0">
                    <a:pos x="2154" y="41"/>
                  </a:cxn>
                  <a:cxn ang="0">
                    <a:pos x="3594" y="45"/>
                  </a:cxn>
                  <a:cxn ang="0">
                    <a:pos x="2874" y="54"/>
                  </a:cxn>
                  <a:cxn ang="0">
                    <a:pos x="3953" y="59"/>
                  </a:cxn>
                  <a:cxn ang="0">
                    <a:pos x="3594" y="68"/>
                  </a:cxn>
                  <a:cxn ang="0">
                    <a:pos x="4313" y="76"/>
                  </a:cxn>
                  <a:cxn ang="0">
                    <a:pos x="4313" y="85"/>
                  </a:cxn>
                  <a:cxn ang="0">
                    <a:pos x="5031" y="98"/>
                  </a:cxn>
                  <a:cxn ang="0">
                    <a:pos x="4673" y="111"/>
                  </a:cxn>
                  <a:cxn ang="0">
                    <a:pos x="5387" y="120"/>
                  </a:cxn>
                  <a:cxn ang="0">
                    <a:pos x="5031" y="133"/>
                  </a:cxn>
                  <a:cxn ang="0">
                    <a:pos x="5387" y="146"/>
                  </a:cxn>
                  <a:cxn ang="0">
                    <a:pos x="5031" y="155"/>
                  </a:cxn>
                  <a:cxn ang="0">
                    <a:pos x="5747" y="169"/>
                  </a:cxn>
                  <a:cxn ang="0">
                    <a:pos x="5387" y="182"/>
                  </a:cxn>
                  <a:cxn ang="0">
                    <a:pos x="5747" y="199"/>
                  </a:cxn>
                  <a:cxn ang="0">
                    <a:pos x="5387" y="203"/>
                  </a:cxn>
                  <a:cxn ang="0">
                    <a:pos x="5747" y="217"/>
                  </a:cxn>
                </a:cxnLst>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chemeClr val="folHlink">
                    <a:alpha val="100000"/>
                  </a:schemeClr>
                </a:solidFill>
                <a:prstDash val="solid"/>
                <a:round/>
                <a:headEnd type="none" w="med" len="med"/>
                <a:tailEnd type="none" w="med" len="med"/>
              </a:ln>
            </p:spPr>
            <p:txBody>
              <a:bodyPr/>
              <a:p>
                <a:endParaRPr lang="en-US"/>
              </a:p>
            </p:txBody>
          </p:sp>
          <p:sp>
            <p:nvSpPr>
              <p:cNvPr id="4119" name="Freeform 133"/>
              <p:cNvSpPr/>
              <p:nvPr/>
            </p:nvSpPr>
            <p:spPr>
              <a:xfrm>
                <a:off x="3934" y="337"/>
                <a:ext cx="663" cy="1434"/>
              </a:xfrm>
              <a:custGeom>
                <a:avLst/>
                <a:gdLst/>
                <a:ahLst/>
                <a:cxnLst>
                  <a:cxn ang="0">
                    <a:pos x="0" y="15"/>
                  </a:cxn>
                  <a:cxn ang="0">
                    <a:pos x="150" y="4"/>
                  </a:cxn>
                  <a:cxn ang="0">
                    <a:pos x="60" y="36"/>
                  </a:cxn>
                  <a:cxn ang="0">
                    <a:pos x="209" y="36"/>
                  </a:cxn>
                  <a:cxn ang="0">
                    <a:pos x="120" y="67"/>
                  </a:cxn>
                  <a:cxn ang="0">
                    <a:pos x="239" y="78"/>
                  </a:cxn>
                  <a:cxn ang="0">
                    <a:pos x="179" y="99"/>
                  </a:cxn>
                  <a:cxn ang="0">
                    <a:pos x="299" y="110"/>
                  </a:cxn>
                  <a:cxn ang="0">
                    <a:pos x="239" y="131"/>
                  </a:cxn>
                  <a:cxn ang="0">
                    <a:pos x="329" y="142"/>
                  </a:cxn>
                  <a:cxn ang="0">
                    <a:pos x="299" y="164"/>
                  </a:cxn>
                  <a:cxn ang="0">
                    <a:pos x="359" y="185"/>
                  </a:cxn>
                  <a:cxn ang="0">
                    <a:pos x="359" y="206"/>
                  </a:cxn>
                  <a:cxn ang="0">
                    <a:pos x="419" y="238"/>
                  </a:cxn>
                  <a:cxn ang="0">
                    <a:pos x="389" y="270"/>
                  </a:cxn>
                  <a:cxn ang="0">
                    <a:pos x="449" y="291"/>
                  </a:cxn>
                  <a:cxn ang="0">
                    <a:pos x="419" y="323"/>
                  </a:cxn>
                  <a:cxn ang="0">
                    <a:pos x="449" y="355"/>
                  </a:cxn>
                  <a:cxn ang="0">
                    <a:pos x="419" y="377"/>
                  </a:cxn>
                  <a:cxn ang="0">
                    <a:pos x="478" y="409"/>
                  </a:cxn>
                  <a:cxn ang="0">
                    <a:pos x="449" y="440"/>
                  </a:cxn>
                  <a:cxn ang="0">
                    <a:pos x="478" y="483"/>
                  </a:cxn>
                  <a:cxn ang="0">
                    <a:pos x="449" y="494"/>
                  </a:cxn>
                  <a:cxn ang="0">
                    <a:pos x="478" y="526"/>
                  </a:cxn>
                </a:cxnLst>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chemeClr val="folHlink">
                    <a:alpha val="100000"/>
                  </a:schemeClr>
                </a:solidFill>
                <a:prstDash val="solid"/>
                <a:round/>
                <a:headEnd type="none" w="med" len="med"/>
                <a:tailEnd type="none" w="med" len="med"/>
              </a:ln>
            </p:spPr>
            <p:txBody>
              <a:bodyPr/>
              <a:p>
                <a:endParaRPr lang="en-US"/>
              </a:p>
            </p:txBody>
          </p:sp>
          <p:sp>
            <p:nvSpPr>
              <p:cNvPr id="4120" name="Freeform 134"/>
              <p:cNvSpPr/>
              <p:nvPr/>
            </p:nvSpPr>
            <p:spPr>
              <a:xfrm rot="1346631" flipH="1">
                <a:off x="1702" y="1506"/>
                <a:ext cx="442" cy="837"/>
              </a:xfrm>
              <a:custGeom>
                <a:avLst/>
                <a:gdLst/>
                <a:ahLst/>
                <a:cxnLst>
                  <a:cxn ang="0">
                    <a:pos x="0" y="3"/>
                  </a:cxn>
                  <a:cxn ang="0">
                    <a:pos x="44" y="1"/>
                  </a:cxn>
                  <a:cxn ang="0">
                    <a:pos x="18" y="7"/>
                  </a:cxn>
                  <a:cxn ang="0">
                    <a:pos x="62" y="7"/>
                  </a:cxn>
                  <a:cxn ang="0">
                    <a:pos x="35" y="13"/>
                  </a:cxn>
                  <a:cxn ang="0">
                    <a:pos x="71" y="16"/>
                  </a:cxn>
                  <a:cxn ang="0">
                    <a:pos x="53" y="20"/>
                  </a:cxn>
                  <a:cxn ang="0">
                    <a:pos x="88" y="22"/>
                  </a:cxn>
                  <a:cxn ang="0">
                    <a:pos x="71" y="26"/>
                  </a:cxn>
                  <a:cxn ang="0">
                    <a:pos x="97" y="28"/>
                  </a:cxn>
                  <a:cxn ang="0">
                    <a:pos x="88" y="33"/>
                  </a:cxn>
                  <a:cxn ang="0">
                    <a:pos x="107" y="37"/>
                  </a:cxn>
                  <a:cxn ang="0">
                    <a:pos x="107" y="41"/>
                  </a:cxn>
                  <a:cxn ang="0">
                    <a:pos x="124" y="47"/>
                  </a:cxn>
                  <a:cxn ang="0">
                    <a:pos x="115" y="54"/>
                  </a:cxn>
                  <a:cxn ang="0">
                    <a:pos x="133" y="58"/>
                  </a:cxn>
                  <a:cxn ang="0">
                    <a:pos x="124" y="64"/>
                  </a:cxn>
                  <a:cxn ang="0">
                    <a:pos x="133" y="71"/>
                  </a:cxn>
                  <a:cxn ang="0">
                    <a:pos x="124" y="75"/>
                  </a:cxn>
                  <a:cxn ang="0">
                    <a:pos x="142" y="81"/>
                  </a:cxn>
                  <a:cxn ang="0">
                    <a:pos x="133" y="88"/>
                  </a:cxn>
                  <a:cxn ang="0">
                    <a:pos x="142" y="96"/>
                  </a:cxn>
                  <a:cxn ang="0">
                    <a:pos x="133" y="98"/>
                  </a:cxn>
                  <a:cxn ang="0">
                    <a:pos x="142" y="105"/>
                  </a:cxn>
                </a:cxnLst>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chemeClr val="accent2">
                    <a:alpha val="100000"/>
                  </a:schemeClr>
                </a:solidFill>
                <a:prstDash val="solid"/>
                <a:round/>
                <a:headEnd type="none" w="med" len="med"/>
                <a:tailEnd type="none" w="med" len="med"/>
              </a:ln>
            </p:spPr>
            <p:txBody>
              <a:bodyPr/>
              <a:p>
                <a:endParaRPr lang="en-US"/>
              </a:p>
            </p:txBody>
          </p:sp>
        </p:grpSp>
      </p:grpSp>
      <p:sp>
        <p:nvSpPr>
          <p:cNvPr id="86151" name="Rectangle 135"/>
          <p:cNvSpPr>
            <a:spLocks noGrp="1" noChangeArrowheads="1"/>
          </p:cNvSpPr>
          <p:nvPr>
            <p:ph type="ctrTitle" sz="quarter"/>
          </p:nvPr>
        </p:nvSpPr>
        <p:spPr>
          <a:xfrm>
            <a:off x="685800" y="1827213"/>
            <a:ext cx="7772400" cy="1627187"/>
          </a:xfrm>
        </p:spPr>
        <p:txBody>
          <a:bodyPr/>
          <a:lstStyle>
            <a:lvl1pPr>
              <a:defRPr/>
            </a:lvl1pPr>
          </a:lstStyle>
          <a:p>
            <a:pPr lvl="0"/>
            <a:r>
              <a:rPr lang="en-US" altLang="en-US" noProof="0" smtClean="0"/>
              <a:t>Click to edit Master title style</a:t>
            </a:r>
            <a:endParaRPr lang="en-US" altLang="en-US" noProof="0" smtClean="0"/>
          </a:p>
        </p:txBody>
      </p:sp>
      <p:sp>
        <p:nvSpPr>
          <p:cNvPr id="86152"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endParaRPr lang="en-US" altLang="en-US" noProof="0" smtClean="0"/>
          </a:p>
        </p:txBody>
      </p:sp>
      <p:sp>
        <p:nvSpPr>
          <p:cNvPr id="275" name="Rectangle 137"/>
          <p:cNvSpPr>
            <a:spLocks noGrp="1" noChangeArrowheads="1"/>
          </p:cNvSpPr>
          <p:nvPr>
            <p:ph type="dt" sz="quarter" idx="2"/>
          </p:nvPr>
        </p:nvSpPr>
        <p:spPr bwMode="auto">
          <a:xfrm>
            <a:off x="6858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276" name="Rectangle 138"/>
          <p:cNvSpPr>
            <a:spLocks noGrp="1" noChangeArrowheads="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277" name="Rectangle 139"/>
          <p:cNvSpPr>
            <a:spLocks noGrp="1" noChangeArrowheads="1"/>
          </p:cNvSpPr>
          <p:nvPr>
            <p:ph type="sldNum" sz="quarter" idx="4"/>
          </p:nvPr>
        </p:nvSpPr>
        <p:spPr bwMode="auto">
          <a:xfrm>
            <a:off x="65532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72222A7-E1B2-429B-ADDE-4A0AC26587E1}"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86F290E-053E-4352-BDA6-46A1876FF05E}"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86F290E-053E-4352-BDA6-46A1876FF05E}"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86F290E-053E-4352-BDA6-46A1876FF05E}"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86F290E-053E-4352-BDA6-46A1876FF05E}"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86F290E-053E-4352-BDA6-46A1876FF05E}"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FA8E09-7977-4BBC-B960-4442E5D2DF6E}"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86F290E-053E-4352-BDA6-46A1876FF05E}"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86F290E-053E-4352-BDA6-46A1876FF05E}"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86F290E-053E-4352-BDA6-46A1876FF05E}"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86F290E-053E-4352-BDA6-46A1876FF05E}"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86F290E-053E-4352-BDA6-46A1876FF05E}"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grpSp>
        <p:nvGrpSpPr>
          <p:cNvPr id="3074" name="Group 2"/>
          <p:cNvGrpSpPr/>
          <p:nvPr/>
        </p:nvGrpSpPr>
        <p:grpSpPr>
          <a:xfrm>
            <a:off x="0" y="0"/>
            <a:ext cx="8805863" cy="6858000"/>
            <a:chOff x="0" y="0"/>
            <a:chExt cx="5547" cy="4320"/>
          </a:xfrm>
        </p:grpSpPr>
        <p:grpSp>
          <p:nvGrpSpPr>
            <p:cNvPr id="3080" name="Group 3"/>
            <p:cNvGrpSpPr/>
            <p:nvPr userDrawn="1"/>
          </p:nvGrpSpPr>
          <p:grpSpPr>
            <a:xfrm rot="-215207">
              <a:off x="3690" y="234"/>
              <a:ext cx="1857" cy="3625"/>
              <a:chOff x="3010" y="778"/>
              <a:chExt cx="1857" cy="3625"/>
            </a:xfrm>
          </p:grpSpPr>
          <p:sp>
            <p:nvSpPr>
              <p:cNvPr id="3114" name="Freeform 4"/>
              <p:cNvSpPr/>
              <p:nvPr userDrawn="1"/>
            </p:nvSpPr>
            <p:spPr>
              <a:xfrm rot="-9414770" flipV="1">
                <a:off x="3534" y="778"/>
                <a:ext cx="1333" cy="1485"/>
              </a:xfrm>
              <a:custGeom>
                <a:avLst/>
                <a:gdLst/>
                <a:ahLst/>
                <a:cxnLst>
                  <a:cxn ang="0">
                    <a:pos x="181" y="4103"/>
                  </a:cxn>
                  <a:cxn ang="0">
                    <a:pos x="65" y="3779"/>
                  </a:cxn>
                  <a:cxn ang="0">
                    <a:pos x="0" y="3202"/>
                  </a:cxn>
                  <a:cxn ang="0">
                    <a:pos x="45" y="2462"/>
                  </a:cxn>
                  <a:cxn ang="0">
                    <a:pos x="280" y="1675"/>
                  </a:cxn>
                  <a:cxn ang="0">
                    <a:pos x="769" y="930"/>
                  </a:cxn>
                  <a:cxn ang="0">
                    <a:pos x="1590" y="343"/>
                  </a:cxn>
                  <a:cxn ang="0">
                    <a:pos x="2762" y="20"/>
                  </a:cxn>
                  <a:cxn ang="0">
                    <a:pos x="4252" y="100"/>
                  </a:cxn>
                  <a:cxn ang="0">
                    <a:pos x="5417" y="756"/>
                  </a:cxn>
                  <a:cxn ang="0">
                    <a:pos x="6198" y="1831"/>
                  </a:cxn>
                  <a:cxn ang="0">
                    <a:pos x="6614" y="3146"/>
                  </a:cxn>
                  <a:cxn ang="0">
                    <a:pos x="6658" y="4535"/>
                  </a:cxn>
                  <a:cxn ang="0">
                    <a:pos x="6334" y="5822"/>
                  </a:cxn>
                  <a:cxn ang="0">
                    <a:pos x="5672" y="6816"/>
                  </a:cxn>
                  <a:cxn ang="0">
                    <a:pos x="4668" y="7349"/>
                  </a:cxn>
                  <a:cxn ang="0">
                    <a:pos x="4352" y="7302"/>
                  </a:cxn>
                  <a:cxn ang="0">
                    <a:pos x="4932" y="6841"/>
                  </a:cxn>
                  <a:cxn ang="0">
                    <a:pos x="5392" y="6031"/>
                  </a:cxn>
                  <a:cxn ang="0">
                    <a:pos x="5692" y="5030"/>
                  </a:cxn>
                  <a:cxn ang="0">
                    <a:pos x="5817" y="3938"/>
                  </a:cxn>
                  <a:cxn ang="0">
                    <a:pos x="5752" y="2859"/>
                  </a:cxn>
                  <a:cxn ang="0">
                    <a:pos x="5428" y="1929"/>
                  </a:cxn>
                  <a:cxn ang="0">
                    <a:pos x="4842" y="1242"/>
                  </a:cxn>
                  <a:cxn ang="0">
                    <a:pos x="3818" y="829"/>
                  </a:cxn>
                  <a:cxn ang="0">
                    <a:pos x="2751" y="676"/>
                  </a:cxn>
                  <a:cxn ang="0">
                    <a:pos x="1946" y="785"/>
                  </a:cxn>
                  <a:cxn ang="0">
                    <a:pos x="1355" y="1119"/>
                  </a:cxn>
                  <a:cxn ang="0">
                    <a:pos x="939" y="1650"/>
                  </a:cxn>
                  <a:cxn ang="0">
                    <a:pos x="635" y="2281"/>
                  </a:cxn>
                  <a:cxn ang="0">
                    <a:pos x="445" y="3012"/>
                  </a:cxn>
                  <a:cxn ang="0">
                    <a:pos x="315" y="3759"/>
                  </a:cxn>
                </a:cxnLst>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alpha val="100000"/>
                </a:schemeClr>
              </a:solidFill>
              <a:ln w="9525">
                <a:noFill/>
              </a:ln>
            </p:spPr>
            <p:txBody>
              <a:bodyPr/>
              <a:p>
                <a:endParaRPr lang="en-US"/>
              </a:p>
            </p:txBody>
          </p:sp>
          <p:sp>
            <p:nvSpPr>
              <p:cNvPr id="3115" name="Freeform 5"/>
              <p:cNvSpPr/>
              <p:nvPr userDrawn="1"/>
            </p:nvSpPr>
            <p:spPr>
              <a:xfrm rot="-9414770" flipV="1">
                <a:off x="4029" y="1802"/>
                <a:ext cx="571" cy="531"/>
              </a:xfrm>
              <a:custGeom>
                <a:avLst/>
                <a:gdLst/>
                <a:ahLst/>
                <a:cxnLst>
                  <a:cxn ang="0">
                    <a:pos x="0" y="0"/>
                  </a:cxn>
                  <a:cxn ang="0">
                    <a:pos x="0" y="280"/>
                  </a:cxn>
                  <a:cxn ang="0">
                    <a:pos x="36" y="562"/>
                  </a:cxn>
                  <a:cxn ang="0">
                    <a:pos x="64" y="842"/>
                  </a:cxn>
                  <a:cxn ang="0">
                    <a:pos x="118" y="1105"/>
                  </a:cxn>
                  <a:cxn ang="0">
                    <a:pos x="198" y="1340"/>
                  </a:cxn>
                  <a:cxn ang="0">
                    <a:pos x="295" y="1586"/>
                  </a:cxn>
                  <a:cxn ang="0">
                    <a:pos x="415" y="1813"/>
                  </a:cxn>
                  <a:cxn ang="0">
                    <a:pos x="558" y="2003"/>
                  </a:cxn>
                  <a:cxn ang="0">
                    <a:pos x="735" y="2184"/>
                  </a:cxn>
                  <a:cxn ang="0">
                    <a:pos x="942" y="2339"/>
                  </a:cxn>
                  <a:cxn ang="0">
                    <a:pos x="1164" y="2465"/>
                  </a:cxn>
                  <a:cxn ang="0">
                    <a:pos x="1437" y="2565"/>
                  </a:cxn>
                  <a:cxn ang="0">
                    <a:pos x="1733" y="2630"/>
                  </a:cxn>
                  <a:cxn ang="0">
                    <a:pos x="2064" y="2666"/>
                  </a:cxn>
                  <a:cxn ang="0">
                    <a:pos x="2413" y="2655"/>
                  </a:cxn>
                  <a:cxn ang="0">
                    <a:pos x="2819" y="2610"/>
                  </a:cxn>
                  <a:cxn ang="0">
                    <a:pos x="2457" y="2554"/>
                  </a:cxn>
                  <a:cxn ang="0">
                    <a:pos x="2137" y="2476"/>
                  </a:cxn>
                  <a:cxn ang="0">
                    <a:pos x="1866" y="2384"/>
                  </a:cxn>
                  <a:cxn ang="0">
                    <a:pos x="1624" y="2294"/>
                  </a:cxn>
                  <a:cxn ang="0">
                    <a:pos x="1402" y="2169"/>
                  </a:cxn>
                  <a:cxn ang="0">
                    <a:pos x="1229" y="2048"/>
                  </a:cxn>
                  <a:cxn ang="0">
                    <a:pos x="1066" y="1902"/>
                  </a:cxn>
                  <a:cxn ang="0">
                    <a:pos x="922" y="1741"/>
                  </a:cxn>
                  <a:cxn ang="0">
                    <a:pos x="789" y="1586"/>
                  </a:cxn>
                  <a:cxn ang="0">
                    <a:pos x="671" y="1405"/>
                  </a:cxn>
                  <a:cxn ang="0">
                    <a:pos x="573" y="1205"/>
                  </a:cxn>
                  <a:cxn ang="0">
                    <a:pos x="473" y="988"/>
                  </a:cxn>
                  <a:cxn ang="0">
                    <a:pos x="360" y="777"/>
                  </a:cxn>
                  <a:cxn ang="0">
                    <a:pos x="251" y="527"/>
                  </a:cxn>
                  <a:cxn ang="0">
                    <a:pos x="133" y="271"/>
                  </a:cxn>
                  <a:cxn ang="0">
                    <a:pos x="0" y="0"/>
                  </a:cxn>
                </a:cxnLst>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alpha val="100000"/>
                </a:schemeClr>
              </a:solidFill>
              <a:ln w="9525">
                <a:noFill/>
              </a:ln>
            </p:spPr>
            <p:txBody>
              <a:bodyPr/>
              <a:p>
                <a:endParaRPr lang="en-US"/>
              </a:p>
            </p:txBody>
          </p:sp>
          <p:sp>
            <p:nvSpPr>
              <p:cNvPr id="3116" name="Freeform 6"/>
              <p:cNvSpPr/>
              <p:nvPr userDrawn="1"/>
            </p:nvSpPr>
            <p:spPr>
              <a:xfrm rot="-9414770" flipV="1">
                <a:off x="3639" y="2167"/>
                <a:ext cx="277" cy="249"/>
              </a:xfrm>
              <a:custGeom>
                <a:avLst/>
                <a:gdLst/>
                <a:ahLst/>
                <a:cxnLst>
                  <a:cxn ang="0">
                    <a:pos x="858" y="0"/>
                  </a:cxn>
                  <a:cxn ang="0">
                    <a:pos x="1383" y="1250"/>
                  </a:cxn>
                  <a:cxn ang="0">
                    <a:pos x="1338" y="1240"/>
                  </a:cxn>
                  <a:cxn ang="0">
                    <a:pos x="1193" y="1220"/>
                  </a:cxn>
                  <a:cxn ang="0">
                    <a:pos x="994" y="1173"/>
                  </a:cxn>
                  <a:cxn ang="0">
                    <a:pos x="760" y="1148"/>
                  </a:cxn>
                  <a:cxn ang="0">
                    <a:pos x="505" y="1127"/>
                  </a:cxn>
                  <a:cxn ang="0">
                    <a:pos x="279" y="1139"/>
                  </a:cxn>
                  <a:cxn ang="0">
                    <a:pos x="101" y="1184"/>
                  </a:cxn>
                  <a:cxn ang="0">
                    <a:pos x="0" y="1277"/>
                  </a:cxn>
                  <a:cxn ang="0">
                    <a:pos x="45" y="1139"/>
                  </a:cxn>
                  <a:cxn ang="0">
                    <a:pos x="89" y="1030"/>
                  </a:cxn>
                  <a:cxn ang="0">
                    <a:pos x="179" y="953"/>
                  </a:cxn>
                  <a:cxn ang="0">
                    <a:pos x="279" y="881"/>
                  </a:cxn>
                  <a:cxn ang="0">
                    <a:pos x="400" y="835"/>
                  </a:cxn>
                  <a:cxn ang="0">
                    <a:pos x="525" y="824"/>
                  </a:cxn>
                  <a:cxn ang="0">
                    <a:pos x="659" y="824"/>
                  </a:cxn>
                  <a:cxn ang="0">
                    <a:pos x="804" y="860"/>
                  </a:cxn>
                  <a:cxn ang="0">
                    <a:pos x="813" y="824"/>
                  </a:cxn>
                  <a:cxn ang="0">
                    <a:pos x="777" y="650"/>
                  </a:cxn>
                  <a:cxn ang="0">
                    <a:pos x="748" y="441"/>
                  </a:cxn>
                  <a:cxn ang="0">
                    <a:pos x="724" y="349"/>
                  </a:cxn>
                  <a:cxn ang="0">
                    <a:pos x="704" y="349"/>
                  </a:cxn>
                  <a:cxn ang="0">
                    <a:pos x="679" y="337"/>
                  </a:cxn>
                  <a:cxn ang="0">
                    <a:pos x="659" y="303"/>
                  </a:cxn>
                  <a:cxn ang="0">
                    <a:pos x="634" y="267"/>
                  </a:cxn>
                  <a:cxn ang="0">
                    <a:pos x="634" y="220"/>
                  </a:cxn>
                  <a:cxn ang="0">
                    <a:pos x="659" y="163"/>
                  </a:cxn>
                  <a:cxn ang="0">
                    <a:pos x="733" y="93"/>
                  </a:cxn>
                  <a:cxn ang="0">
                    <a:pos x="858" y="0"/>
                  </a:cxn>
                </a:cxnLst>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alpha val="100000"/>
                </a:schemeClr>
              </a:solidFill>
              <a:ln w="9525">
                <a:noFill/>
              </a:ln>
            </p:spPr>
            <p:txBody>
              <a:bodyPr/>
              <a:p>
                <a:endParaRPr lang="en-US"/>
              </a:p>
            </p:txBody>
          </p:sp>
          <p:sp>
            <p:nvSpPr>
              <p:cNvPr id="3117" name="Freeform 7"/>
              <p:cNvSpPr/>
              <p:nvPr userDrawn="1"/>
            </p:nvSpPr>
            <p:spPr>
              <a:xfrm rot="-9414770" flipV="1">
                <a:off x="3979" y="977"/>
                <a:ext cx="245" cy="347"/>
              </a:xfrm>
              <a:custGeom>
                <a:avLst/>
                <a:gdLst/>
                <a:ahLst/>
                <a:cxnLst>
                  <a:cxn ang="0">
                    <a:pos x="0" y="0"/>
                  </a:cxn>
                  <a:cxn ang="0">
                    <a:pos x="56" y="9"/>
                  </a:cxn>
                  <a:cxn ang="0">
                    <a:pos x="202" y="53"/>
                  </a:cxn>
                  <a:cxn ang="0">
                    <a:pos x="420" y="133"/>
                  </a:cxn>
                  <a:cxn ang="0">
                    <a:pos x="656" y="262"/>
                  </a:cxn>
                  <a:cxn ang="0">
                    <a:pos x="883" y="485"/>
                  </a:cxn>
                  <a:cxn ang="0">
                    <a:pos x="1092" y="781"/>
                  </a:cxn>
                  <a:cxn ang="0">
                    <a:pos x="1218" y="1188"/>
                  </a:cxn>
                  <a:cxn ang="0">
                    <a:pos x="1238" y="1717"/>
                  </a:cxn>
                  <a:cxn ang="0">
                    <a:pos x="1191" y="1717"/>
                  </a:cxn>
                  <a:cxn ang="0">
                    <a:pos x="1126" y="1717"/>
                  </a:cxn>
                  <a:cxn ang="0">
                    <a:pos x="1056" y="1717"/>
                  </a:cxn>
                  <a:cxn ang="0">
                    <a:pos x="991" y="1697"/>
                  </a:cxn>
                  <a:cxn ang="0">
                    <a:pos x="919" y="1682"/>
                  </a:cxn>
                  <a:cxn ang="0">
                    <a:pos x="838" y="1653"/>
                  </a:cxn>
                  <a:cxn ang="0">
                    <a:pos x="748" y="1597"/>
                  </a:cxn>
                  <a:cxn ang="0">
                    <a:pos x="656" y="1528"/>
                  </a:cxn>
                  <a:cxn ang="0">
                    <a:pos x="600" y="1386"/>
                  </a:cxn>
                  <a:cxn ang="0">
                    <a:pos x="600" y="1221"/>
                  </a:cxn>
                  <a:cxn ang="0">
                    <a:pos x="636" y="1059"/>
                  </a:cxn>
                  <a:cxn ang="0">
                    <a:pos x="672" y="881"/>
                  </a:cxn>
                  <a:cxn ang="0">
                    <a:pos x="636" y="683"/>
                  </a:cxn>
                  <a:cxn ang="0">
                    <a:pos x="546" y="476"/>
                  </a:cxn>
                  <a:cxn ang="0">
                    <a:pos x="353" y="251"/>
                  </a:cxn>
                  <a:cxn ang="0">
                    <a:pos x="0" y="0"/>
                  </a:cxn>
                </a:cxnLst>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alpha val="100000"/>
                </a:schemeClr>
              </a:solidFill>
              <a:ln w="9525">
                <a:noFill/>
              </a:ln>
            </p:spPr>
            <p:txBody>
              <a:bodyPr/>
              <a:p>
                <a:endParaRPr lang="en-US"/>
              </a:p>
            </p:txBody>
          </p:sp>
          <p:sp>
            <p:nvSpPr>
              <p:cNvPr id="3118" name="Freeform 8"/>
              <p:cNvSpPr/>
              <p:nvPr userDrawn="1"/>
            </p:nvSpPr>
            <p:spPr>
              <a:xfrm rot="-9414770" flipV="1">
                <a:off x="3845" y="2207"/>
                <a:ext cx="103" cy="209"/>
              </a:xfrm>
              <a:custGeom>
                <a:avLst/>
                <a:gdLst/>
                <a:ahLst/>
                <a:cxnLst>
                  <a:cxn ang="0">
                    <a:pos x="347" y="0"/>
                  </a:cxn>
                  <a:cxn ang="0">
                    <a:pos x="226" y="416"/>
                  </a:cxn>
                  <a:cxn ang="0">
                    <a:pos x="170" y="683"/>
                  </a:cxn>
                  <a:cxn ang="0">
                    <a:pos x="125" y="869"/>
                  </a:cxn>
                  <a:cxn ang="0">
                    <a:pos x="0" y="1034"/>
                  </a:cxn>
                  <a:cxn ang="0">
                    <a:pos x="134" y="969"/>
                  </a:cxn>
                  <a:cxn ang="0">
                    <a:pos x="260" y="880"/>
                  </a:cxn>
                  <a:cxn ang="0">
                    <a:pos x="361" y="756"/>
                  </a:cxn>
                  <a:cxn ang="0">
                    <a:pos x="452" y="627"/>
                  </a:cxn>
                  <a:cxn ang="0">
                    <a:pos x="506" y="485"/>
                  </a:cxn>
                  <a:cxn ang="0">
                    <a:pos x="517" y="331"/>
                  </a:cxn>
                  <a:cxn ang="0">
                    <a:pos x="470" y="162"/>
                  </a:cxn>
                  <a:cxn ang="0">
                    <a:pos x="347" y="0"/>
                  </a:cxn>
                </a:cxnLst>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alpha val="100000"/>
                </a:schemeClr>
              </a:solidFill>
              <a:ln w="9525">
                <a:noFill/>
              </a:ln>
            </p:spPr>
            <p:txBody>
              <a:bodyPr/>
              <a:p>
                <a:endParaRPr lang="en-US"/>
              </a:p>
            </p:txBody>
          </p:sp>
          <p:sp>
            <p:nvSpPr>
              <p:cNvPr id="3119" name="Freeform 9"/>
              <p:cNvSpPr/>
              <p:nvPr userDrawn="1"/>
            </p:nvSpPr>
            <p:spPr>
              <a:xfrm rot="-9414770" flipV="1">
                <a:off x="3895" y="1325"/>
                <a:ext cx="120" cy="90"/>
              </a:xfrm>
              <a:custGeom>
                <a:avLst/>
                <a:gdLst/>
                <a:ahLst/>
                <a:cxnLst>
                  <a:cxn ang="0">
                    <a:pos x="0" y="0"/>
                  </a:cxn>
                  <a:cxn ang="0">
                    <a:pos x="9" y="11"/>
                  </a:cxn>
                  <a:cxn ang="0">
                    <a:pos x="64" y="36"/>
                  </a:cxn>
                  <a:cxn ang="0">
                    <a:pos x="142" y="92"/>
                  </a:cxn>
                  <a:cxn ang="0">
                    <a:pos x="231" y="137"/>
                  </a:cxn>
                  <a:cxn ang="0">
                    <a:pos x="316" y="173"/>
                  </a:cxn>
                  <a:cxn ang="0">
                    <a:pos x="416" y="194"/>
                  </a:cxn>
                  <a:cxn ang="0">
                    <a:pos x="504" y="207"/>
                  </a:cxn>
                  <a:cxn ang="0">
                    <a:pos x="593" y="182"/>
                  </a:cxn>
                  <a:cxn ang="0">
                    <a:pos x="582" y="284"/>
                  </a:cxn>
                  <a:cxn ang="0">
                    <a:pos x="549" y="376"/>
                  </a:cxn>
                  <a:cxn ang="0">
                    <a:pos x="484" y="437"/>
                  </a:cxn>
                  <a:cxn ang="0">
                    <a:pos x="404" y="457"/>
                  </a:cxn>
                  <a:cxn ang="0">
                    <a:pos x="307" y="446"/>
                  </a:cxn>
                  <a:cxn ang="0">
                    <a:pos x="207" y="365"/>
                  </a:cxn>
                  <a:cxn ang="0">
                    <a:pos x="109" y="227"/>
                  </a:cxn>
                  <a:cxn ang="0">
                    <a:pos x="0" y="0"/>
                  </a:cxn>
                </a:cxnLst>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alpha val="100000"/>
                </a:schemeClr>
              </a:solidFill>
              <a:ln w="9525">
                <a:noFill/>
              </a:ln>
            </p:spPr>
            <p:txBody>
              <a:bodyPr/>
              <a:p>
                <a:endParaRPr lang="en-US"/>
              </a:p>
            </p:txBody>
          </p:sp>
          <p:sp>
            <p:nvSpPr>
              <p:cNvPr id="3120" name="Freeform 10"/>
              <p:cNvSpPr/>
              <p:nvPr userDrawn="1"/>
            </p:nvSpPr>
            <p:spPr>
              <a:xfrm rot="-9414770" flipV="1">
                <a:off x="3010" y="2344"/>
                <a:ext cx="330" cy="2059"/>
              </a:xfrm>
              <a:custGeom>
                <a:avLst/>
                <a:gdLst/>
                <a:ahLst/>
                <a:cxnLst>
                  <a:cxn ang="0">
                    <a:pos x="0" y="0"/>
                  </a:cxn>
                  <a:cxn ang="0">
                    <a:pos x="64" y="155"/>
                  </a:cxn>
                  <a:cxn ang="0">
                    <a:pos x="173" y="351"/>
                  </a:cxn>
                  <a:cxn ang="0">
                    <a:pos x="303" y="600"/>
                  </a:cxn>
                  <a:cxn ang="0">
                    <a:pos x="447" y="924"/>
                  </a:cxn>
                  <a:cxn ang="0">
                    <a:pos x="627" y="1325"/>
                  </a:cxn>
                  <a:cxn ang="0">
                    <a:pos x="795" y="1755"/>
                  </a:cxn>
                  <a:cxn ang="0">
                    <a:pos x="957" y="2249"/>
                  </a:cxn>
                  <a:cxn ang="0">
                    <a:pos x="1083" y="2822"/>
                  </a:cxn>
                  <a:cxn ang="0">
                    <a:pos x="1216" y="3431"/>
                  </a:cxn>
                  <a:cxn ang="0">
                    <a:pos x="1304" y="4133"/>
                  </a:cxn>
                  <a:cxn ang="0">
                    <a:pos x="1349" y="4902"/>
                  </a:cxn>
                  <a:cxn ang="0">
                    <a:pos x="1369" y="5706"/>
                  </a:cxn>
                  <a:cxn ang="0">
                    <a:pos x="1304" y="6604"/>
                  </a:cxn>
                  <a:cxn ang="0">
                    <a:pos x="1183" y="7555"/>
                  </a:cxn>
                  <a:cxn ang="0">
                    <a:pos x="1001" y="8555"/>
                  </a:cxn>
                  <a:cxn ang="0">
                    <a:pos x="726" y="9657"/>
                  </a:cxn>
                  <a:cxn ang="0">
                    <a:pos x="421" y="10906"/>
                  </a:cxn>
                  <a:cxn ang="0">
                    <a:pos x="230" y="12062"/>
                  </a:cxn>
                  <a:cxn ang="0">
                    <a:pos x="109" y="13129"/>
                  </a:cxn>
                  <a:cxn ang="0">
                    <a:pos x="64" y="14156"/>
                  </a:cxn>
                  <a:cxn ang="0">
                    <a:pos x="64" y="15132"/>
                  </a:cxn>
                  <a:cxn ang="0">
                    <a:pos x="89" y="16039"/>
                  </a:cxn>
                  <a:cxn ang="0">
                    <a:pos x="133" y="16835"/>
                  </a:cxn>
                  <a:cxn ang="0">
                    <a:pos x="153" y="17613"/>
                  </a:cxn>
                  <a:cxn ang="0">
                    <a:pos x="447" y="17212"/>
                  </a:cxn>
                  <a:cxn ang="0">
                    <a:pos x="421" y="17013"/>
                  </a:cxn>
                  <a:cxn ang="0">
                    <a:pos x="392" y="16440"/>
                  </a:cxn>
                  <a:cxn ang="0">
                    <a:pos x="359" y="15559"/>
                  </a:cxn>
                  <a:cxn ang="0">
                    <a:pos x="383" y="14387"/>
                  </a:cxn>
                  <a:cxn ang="0">
                    <a:pos x="447" y="12986"/>
                  </a:cxn>
                  <a:cxn ang="0">
                    <a:pos x="627" y="11386"/>
                  </a:cxn>
                  <a:cxn ang="0">
                    <a:pos x="932" y="9657"/>
                  </a:cxn>
                  <a:cxn ang="0">
                    <a:pos x="1402" y="7827"/>
                  </a:cxn>
                  <a:cxn ang="0">
                    <a:pos x="1555" y="6981"/>
                  </a:cxn>
                  <a:cxn ang="0">
                    <a:pos x="1619" y="5876"/>
                  </a:cxn>
                  <a:cxn ang="0">
                    <a:pos x="1566" y="4601"/>
                  </a:cxn>
                  <a:cxn ang="0">
                    <a:pos x="1422" y="3352"/>
                  </a:cxn>
                  <a:cxn ang="0">
                    <a:pos x="1183" y="2129"/>
                  </a:cxn>
                  <a:cxn ang="0">
                    <a:pos x="877" y="1103"/>
                  </a:cxn>
                  <a:cxn ang="0">
                    <a:pos x="476" y="351"/>
                  </a:cxn>
                  <a:cxn ang="0">
                    <a:pos x="0" y="0"/>
                  </a:cxn>
                </a:cxnLst>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alpha val="100000"/>
                </a:schemeClr>
              </a:solidFill>
              <a:ln w="9525">
                <a:noFill/>
              </a:ln>
            </p:spPr>
            <p:txBody>
              <a:bodyPr/>
              <a:p>
                <a:endParaRPr lang="en-US"/>
              </a:p>
            </p:txBody>
          </p:sp>
        </p:grpSp>
        <p:sp>
          <p:nvSpPr>
            <p:cNvPr id="3081" name="Freeform 11"/>
            <p:cNvSpPr/>
            <p:nvPr userDrawn="1"/>
          </p:nvSpPr>
          <p:spPr>
            <a:xfrm rot="373331" flipH="1">
              <a:off x="22" y="1957"/>
              <a:ext cx="323" cy="649"/>
            </a:xfrm>
            <a:custGeom>
              <a:avLst/>
              <a:gdLst/>
              <a:ahLst/>
              <a:cxnLst>
                <a:cxn ang="0">
                  <a:pos x="1509" y="0"/>
                </a:cxn>
                <a:cxn ang="0">
                  <a:pos x="1688" y="242"/>
                </a:cxn>
                <a:cxn ang="0">
                  <a:pos x="1847" y="724"/>
                </a:cxn>
                <a:cxn ang="0">
                  <a:pos x="1973" y="1343"/>
                </a:cxn>
                <a:cxn ang="0">
                  <a:pos x="2057" y="2085"/>
                </a:cxn>
                <a:cxn ang="0">
                  <a:pos x="2039" y="2970"/>
                </a:cxn>
                <a:cxn ang="0">
                  <a:pos x="1865" y="3882"/>
                </a:cxn>
                <a:cxn ang="0">
                  <a:pos x="1509" y="4839"/>
                </a:cxn>
                <a:cxn ang="0">
                  <a:pos x="961" y="5805"/>
                </a:cxn>
                <a:cxn ang="0">
                  <a:pos x="790" y="5697"/>
                </a:cxn>
                <a:cxn ang="0">
                  <a:pos x="611" y="5617"/>
                </a:cxn>
                <a:cxn ang="0">
                  <a:pos x="421" y="5482"/>
                </a:cxn>
                <a:cxn ang="0">
                  <a:pos x="255" y="5374"/>
                </a:cxn>
                <a:cxn ang="0">
                  <a:pos x="126" y="5243"/>
                </a:cxn>
                <a:cxn ang="0">
                  <a:pos x="33" y="5081"/>
                </a:cxn>
                <a:cxn ang="0">
                  <a:pos x="0" y="4893"/>
                </a:cxn>
                <a:cxn ang="0">
                  <a:pos x="20" y="4758"/>
                </a:cxn>
                <a:cxn ang="0">
                  <a:pos x="209" y="4570"/>
                </a:cxn>
                <a:cxn ang="0">
                  <a:pos x="464" y="4313"/>
                </a:cxn>
                <a:cxn ang="0">
                  <a:pos x="739" y="4017"/>
                </a:cxn>
                <a:cxn ang="0">
                  <a:pos x="1012" y="3586"/>
                </a:cxn>
                <a:cxn ang="0">
                  <a:pos x="1267" y="2997"/>
                </a:cxn>
                <a:cxn ang="0">
                  <a:pos x="1464" y="2219"/>
                </a:cxn>
                <a:cxn ang="0">
                  <a:pos x="1559" y="1235"/>
                </a:cxn>
                <a:cxn ang="0">
                  <a:pos x="1509" y="0"/>
                </a:cxn>
              </a:cxnLst>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alpha val="100000"/>
              </a:schemeClr>
            </a:solidFill>
            <a:ln w="9525">
              <a:noFill/>
            </a:ln>
          </p:spPr>
          <p:txBody>
            <a:bodyPr/>
            <a:p>
              <a:endParaRPr lang="en-US"/>
            </a:p>
          </p:txBody>
        </p:sp>
        <p:sp>
          <p:nvSpPr>
            <p:cNvPr id="3082" name="Freeform 12"/>
            <p:cNvSpPr/>
            <p:nvPr userDrawn="1"/>
          </p:nvSpPr>
          <p:spPr>
            <a:xfrm>
              <a:off x="168" y="1260"/>
              <a:ext cx="1259" cy="1532"/>
            </a:xfrm>
            <a:custGeom>
              <a:avLst/>
              <a:gdLst/>
              <a:ahLst/>
              <a:cxnLst>
                <a:cxn ang="0">
                  <a:pos x="891" y="1532"/>
                </a:cxn>
                <a:cxn ang="0">
                  <a:pos x="954" y="1452"/>
                </a:cxn>
                <a:cxn ang="0">
                  <a:pos x="1032" y="1338"/>
                </a:cxn>
                <a:cxn ang="0">
                  <a:pos x="1115" y="1188"/>
                </a:cxn>
                <a:cxn ang="0">
                  <a:pos x="1194" y="1023"/>
                </a:cxn>
                <a:cxn ang="0">
                  <a:pos x="1244" y="841"/>
                </a:cxn>
                <a:cxn ang="0">
                  <a:pos x="1259" y="647"/>
                </a:cxn>
                <a:cxn ang="0">
                  <a:pos x="1230" y="463"/>
                </a:cxn>
                <a:cxn ang="0">
                  <a:pos x="1140" y="294"/>
                </a:cxn>
                <a:cxn ang="0">
                  <a:pos x="1043" y="190"/>
                </a:cxn>
                <a:cxn ang="0">
                  <a:pos x="961" y="109"/>
                </a:cxn>
                <a:cxn ang="0">
                  <a:pos x="894" y="65"/>
                </a:cxn>
                <a:cxn ang="0">
                  <a:pos x="786" y="18"/>
                </a:cxn>
                <a:cxn ang="0">
                  <a:pos x="642" y="0"/>
                </a:cxn>
                <a:cxn ang="0">
                  <a:pos x="440" y="23"/>
                </a:cxn>
                <a:cxn ang="0">
                  <a:pos x="366" y="44"/>
                </a:cxn>
                <a:cxn ang="0">
                  <a:pos x="292" y="58"/>
                </a:cxn>
                <a:cxn ang="0">
                  <a:pos x="229" y="79"/>
                </a:cxn>
                <a:cxn ang="0">
                  <a:pos x="178" y="103"/>
                </a:cxn>
                <a:cxn ang="0">
                  <a:pos x="127" y="127"/>
                </a:cxn>
                <a:cxn ang="0">
                  <a:pos x="82" y="158"/>
                </a:cxn>
                <a:cxn ang="0">
                  <a:pos x="41" y="197"/>
                </a:cxn>
                <a:cxn ang="0">
                  <a:pos x="0" y="243"/>
                </a:cxn>
                <a:cxn ang="0">
                  <a:pos x="76" y="215"/>
                </a:cxn>
                <a:cxn ang="0">
                  <a:pos x="144" y="194"/>
                </a:cxn>
                <a:cxn ang="0">
                  <a:pos x="212" y="179"/>
                </a:cxn>
                <a:cxn ang="0">
                  <a:pos x="280" y="164"/>
                </a:cxn>
                <a:cxn ang="0">
                  <a:pos x="336" y="149"/>
                </a:cxn>
                <a:cxn ang="0">
                  <a:pos x="397" y="149"/>
                </a:cxn>
                <a:cxn ang="0">
                  <a:pos x="458" y="141"/>
                </a:cxn>
                <a:cxn ang="0">
                  <a:pos x="511" y="146"/>
                </a:cxn>
                <a:cxn ang="0">
                  <a:pos x="565" y="152"/>
                </a:cxn>
                <a:cxn ang="0">
                  <a:pos x="618" y="166"/>
                </a:cxn>
                <a:cxn ang="0">
                  <a:pos x="669" y="186"/>
                </a:cxn>
                <a:cxn ang="0">
                  <a:pos x="715" y="205"/>
                </a:cxn>
                <a:cxn ang="0">
                  <a:pos x="760" y="239"/>
                </a:cxn>
                <a:cxn ang="0">
                  <a:pos x="811" y="267"/>
                </a:cxn>
                <a:cxn ang="0">
                  <a:pos x="855" y="307"/>
                </a:cxn>
                <a:cxn ang="0">
                  <a:pos x="899" y="348"/>
                </a:cxn>
                <a:cxn ang="0">
                  <a:pos x="971" y="464"/>
                </a:cxn>
                <a:cxn ang="0">
                  <a:pos x="1016" y="606"/>
                </a:cxn>
                <a:cxn ang="0">
                  <a:pos x="1027" y="774"/>
                </a:cxn>
                <a:cxn ang="0">
                  <a:pos x="1022" y="939"/>
                </a:cxn>
                <a:cxn ang="0">
                  <a:pos x="1002" y="1117"/>
                </a:cxn>
                <a:cxn ang="0">
                  <a:pos x="966" y="1279"/>
                </a:cxn>
                <a:cxn ang="0">
                  <a:pos x="933" y="1421"/>
                </a:cxn>
                <a:cxn ang="0">
                  <a:pos x="891" y="1532"/>
                </a:cxn>
              </a:cxnLst>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alpha val="100000"/>
              </a:schemeClr>
            </a:solidFill>
            <a:ln w="9525">
              <a:noFill/>
            </a:ln>
          </p:spPr>
          <p:txBody>
            <a:bodyPr/>
            <a:p>
              <a:endParaRPr lang="en-US"/>
            </a:p>
          </p:txBody>
        </p:sp>
        <p:sp>
          <p:nvSpPr>
            <p:cNvPr id="3083" name="Freeform 13"/>
            <p:cNvSpPr/>
            <p:nvPr userDrawn="1"/>
          </p:nvSpPr>
          <p:spPr>
            <a:xfrm>
              <a:off x="0" y="2610"/>
              <a:ext cx="801" cy="459"/>
            </a:xfrm>
            <a:custGeom>
              <a:avLst/>
              <a:gdLst/>
              <a:ahLst/>
              <a:cxnLst>
                <a:cxn ang="0">
                  <a:pos x="0" y="0"/>
                </a:cxn>
                <a:cxn ang="0">
                  <a:pos x="37" y="69"/>
                </a:cxn>
                <a:cxn ang="0">
                  <a:pos x="68" y="132"/>
                </a:cxn>
                <a:cxn ang="0">
                  <a:pos x="110" y="188"/>
                </a:cxn>
                <a:cxn ang="0">
                  <a:pos x="149" y="229"/>
                </a:cxn>
                <a:cxn ang="0">
                  <a:pos x="192" y="278"/>
                </a:cxn>
                <a:cxn ang="0">
                  <a:pos x="250" y="314"/>
                </a:cxn>
                <a:cxn ang="0">
                  <a:pos x="308" y="336"/>
                </a:cxn>
                <a:cxn ang="0">
                  <a:pos x="365" y="365"/>
                </a:cxn>
                <a:cxn ang="0">
                  <a:pos x="430" y="381"/>
                </a:cxn>
                <a:cxn ang="0">
                  <a:pos x="501" y="390"/>
                </a:cxn>
                <a:cxn ang="0">
                  <a:pos x="573" y="392"/>
                </a:cxn>
                <a:cxn ang="0">
                  <a:pos x="646" y="381"/>
                </a:cxn>
                <a:cxn ang="0">
                  <a:pos x="726" y="362"/>
                </a:cxn>
                <a:cxn ang="0">
                  <a:pos x="801" y="335"/>
                </a:cxn>
                <a:cxn ang="0">
                  <a:pos x="731" y="377"/>
                </a:cxn>
                <a:cxn ang="0">
                  <a:pos x="662" y="404"/>
                </a:cxn>
                <a:cxn ang="0">
                  <a:pos x="594" y="432"/>
                </a:cxn>
                <a:cxn ang="0">
                  <a:pos x="532" y="445"/>
                </a:cxn>
                <a:cxn ang="0">
                  <a:pos x="471" y="459"/>
                </a:cxn>
                <a:cxn ang="0">
                  <a:pos x="411" y="458"/>
                </a:cxn>
                <a:cxn ang="0">
                  <a:pos x="350" y="458"/>
                </a:cxn>
                <a:cxn ang="0">
                  <a:pos x="291" y="450"/>
                </a:cxn>
                <a:cxn ang="0">
                  <a:pos x="244" y="436"/>
                </a:cxn>
                <a:cxn ang="0">
                  <a:pos x="192" y="415"/>
                </a:cxn>
                <a:cxn ang="0">
                  <a:pos x="145" y="394"/>
                </a:cxn>
                <a:cxn ang="0">
                  <a:pos x="100" y="373"/>
                </a:cxn>
                <a:cxn ang="0">
                  <a:pos x="60" y="347"/>
                </a:cxn>
                <a:cxn ang="0">
                  <a:pos x="0" y="294"/>
                </a:cxn>
                <a:cxn ang="0">
                  <a:pos x="0" y="0"/>
                </a:cxn>
              </a:cxnLst>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alpha val="100000"/>
              </a:schemeClr>
            </a:solidFill>
            <a:ln w="9525">
              <a:noFill/>
            </a:ln>
          </p:spPr>
          <p:txBody>
            <a:bodyPr/>
            <a:p>
              <a:endParaRPr lang="en-US"/>
            </a:p>
          </p:txBody>
        </p:sp>
        <p:sp>
          <p:nvSpPr>
            <p:cNvPr id="3084" name="Freeform 14"/>
            <p:cNvSpPr/>
            <p:nvPr userDrawn="1"/>
          </p:nvSpPr>
          <p:spPr>
            <a:xfrm rot="373331" flipH="1">
              <a:off x="898" y="2855"/>
              <a:ext cx="354" cy="464"/>
            </a:xfrm>
            <a:custGeom>
              <a:avLst/>
              <a:gdLst/>
              <a:ahLst/>
              <a:cxnLst>
                <a:cxn ang="0">
                  <a:pos x="2079" y="0"/>
                </a:cxn>
                <a:cxn ang="0">
                  <a:pos x="0" y="1086"/>
                </a:cxn>
                <a:cxn ang="0">
                  <a:pos x="82" y="1125"/>
                </a:cxn>
                <a:cxn ang="0">
                  <a:pos x="384" y="1262"/>
                </a:cxn>
                <a:cxn ang="0">
                  <a:pos x="805" y="1568"/>
                </a:cxn>
                <a:cxn ang="0">
                  <a:pos x="1274" y="2039"/>
                </a:cxn>
                <a:cxn ang="0">
                  <a:pos x="1831" y="2693"/>
                </a:cxn>
                <a:cxn ang="0">
                  <a:pos x="2327" y="3473"/>
                </a:cxn>
                <a:cxn ang="0">
                  <a:pos x="2829" y="4471"/>
                </a:cxn>
                <a:cxn ang="0">
                  <a:pos x="3213" y="5733"/>
                </a:cxn>
                <a:cxn ang="0">
                  <a:pos x="3240" y="5213"/>
                </a:cxn>
                <a:cxn ang="0">
                  <a:pos x="3186" y="4647"/>
                </a:cxn>
                <a:cxn ang="0">
                  <a:pos x="2992" y="3905"/>
                </a:cxn>
                <a:cxn ang="0">
                  <a:pos x="2747" y="3213"/>
                </a:cxn>
                <a:cxn ang="0">
                  <a:pos x="2463" y="2520"/>
                </a:cxn>
                <a:cxn ang="0">
                  <a:pos x="2160" y="1951"/>
                </a:cxn>
                <a:cxn ang="0">
                  <a:pos x="1858" y="1568"/>
                </a:cxn>
                <a:cxn ang="0">
                  <a:pos x="1601" y="1385"/>
                </a:cxn>
                <a:cxn ang="0">
                  <a:pos x="1912" y="1262"/>
                </a:cxn>
                <a:cxn ang="0">
                  <a:pos x="2188" y="1209"/>
                </a:cxn>
                <a:cxn ang="0">
                  <a:pos x="2463" y="1125"/>
                </a:cxn>
                <a:cxn ang="0">
                  <a:pos x="2720" y="1086"/>
                </a:cxn>
                <a:cxn ang="0">
                  <a:pos x="2911" y="1037"/>
                </a:cxn>
                <a:cxn ang="0">
                  <a:pos x="3020" y="953"/>
                </a:cxn>
                <a:cxn ang="0">
                  <a:pos x="3132" y="914"/>
                </a:cxn>
                <a:cxn ang="0">
                  <a:pos x="3159" y="914"/>
                </a:cxn>
                <a:cxn ang="0">
                  <a:pos x="2079" y="0"/>
                </a:cxn>
              </a:cxnLst>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alpha val="100000"/>
              </a:schemeClr>
            </a:solidFill>
            <a:ln w="9525">
              <a:noFill/>
            </a:ln>
          </p:spPr>
          <p:txBody>
            <a:bodyPr/>
            <a:p>
              <a:endParaRPr lang="en-US"/>
            </a:p>
          </p:txBody>
        </p:sp>
        <p:sp>
          <p:nvSpPr>
            <p:cNvPr id="3085" name="Freeform 15"/>
            <p:cNvSpPr/>
            <p:nvPr userDrawn="1"/>
          </p:nvSpPr>
          <p:spPr>
            <a:xfrm rot="373331" flipH="1">
              <a:off x="799" y="2979"/>
              <a:ext cx="87" cy="274"/>
            </a:xfrm>
            <a:custGeom>
              <a:avLst/>
              <a:gdLst/>
              <a:ahLst/>
              <a:cxnLst>
                <a:cxn ang="0">
                  <a:pos x="783" y="0"/>
                </a:cxn>
                <a:cxn ang="0">
                  <a:pos x="621" y="0"/>
                </a:cxn>
                <a:cxn ang="0">
                  <a:pos x="432" y="178"/>
                </a:cxn>
                <a:cxn ang="0">
                  <a:pos x="243" y="406"/>
                </a:cxn>
                <a:cxn ang="0">
                  <a:pos x="108" y="861"/>
                </a:cxn>
                <a:cxn ang="0">
                  <a:pos x="27" y="1356"/>
                </a:cxn>
                <a:cxn ang="0">
                  <a:pos x="0" y="1989"/>
                </a:cxn>
                <a:cxn ang="0">
                  <a:pos x="81" y="2712"/>
                </a:cxn>
                <a:cxn ang="0">
                  <a:pos x="297" y="3469"/>
                </a:cxn>
                <a:cxn ang="0">
                  <a:pos x="405" y="2395"/>
                </a:cxn>
                <a:cxn ang="0">
                  <a:pos x="513" y="1672"/>
                </a:cxn>
                <a:cxn ang="0">
                  <a:pos x="621" y="989"/>
                </a:cxn>
                <a:cxn ang="0">
                  <a:pos x="783" y="0"/>
                </a:cxn>
              </a:cxnLst>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alpha val="100000"/>
              </a:schemeClr>
            </a:solidFill>
            <a:ln w="9525">
              <a:noFill/>
            </a:ln>
          </p:spPr>
          <p:txBody>
            <a:bodyPr/>
            <a:p>
              <a:endParaRPr lang="en-US"/>
            </a:p>
          </p:txBody>
        </p:sp>
        <p:sp>
          <p:nvSpPr>
            <p:cNvPr id="3086" name="Freeform 16"/>
            <p:cNvSpPr/>
            <p:nvPr userDrawn="1"/>
          </p:nvSpPr>
          <p:spPr>
            <a:xfrm>
              <a:off x="1190" y="3273"/>
              <a:ext cx="1108" cy="1047"/>
            </a:xfrm>
            <a:custGeom>
              <a:avLst/>
              <a:gdLst/>
              <a:ahLst/>
              <a:cxnLst>
                <a:cxn ang="0">
                  <a:pos x="784" y="1047"/>
                </a:cxn>
                <a:cxn ang="0">
                  <a:pos x="692" y="1011"/>
                </a:cxn>
                <a:cxn ang="0">
                  <a:pos x="607" y="945"/>
                </a:cxn>
                <a:cxn ang="0">
                  <a:pos x="517" y="861"/>
                </a:cxn>
                <a:cxn ang="0">
                  <a:pos x="432" y="776"/>
                </a:cxn>
                <a:cxn ang="0">
                  <a:pos x="350" y="677"/>
                </a:cxn>
                <a:cxn ang="0">
                  <a:pos x="266" y="563"/>
                </a:cxn>
                <a:cxn ang="0">
                  <a:pos x="188" y="447"/>
                </a:cxn>
                <a:cxn ang="0">
                  <a:pos x="122" y="325"/>
                </a:cxn>
                <a:cxn ang="0">
                  <a:pos x="65" y="211"/>
                </a:cxn>
                <a:cxn ang="0">
                  <a:pos x="21" y="101"/>
                </a:cxn>
                <a:cxn ang="0">
                  <a:pos x="0" y="0"/>
                </a:cxn>
                <a:cxn ang="0">
                  <a:pos x="109" y="217"/>
                </a:cxn>
                <a:cxn ang="0">
                  <a:pos x="209" y="378"/>
                </a:cxn>
                <a:cxn ang="0">
                  <a:pos x="294" y="500"/>
                </a:cxn>
                <a:cxn ang="0">
                  <a:pos x="373" y="590"/>
                </a:cxn>
                <a:cxn ang="0">
                  <a:pos x="441" y="661"/>
                </a:cxn>
                <a:cxn ang="0">
                  <a:pos x="506" y="713"/>
                </a:cxn>
                <a:cxn ang="0">
                  <a:pos x="564" y="754"/>
                </a:cxn>
                <a:cxn ang="0">
                  <a:pos x="620" y="801"/>
                </a:cxn>
                <a:cxn ang="0">
                  <a:pos x="754" y="899"/>
                </a:cxn>
                <a:cxn ang="0">
                  <a:pos x="925" y="977"/>
                </a:cxn>
                <a:cxn ang="0">
                  <a:pos x="1108" y="1047"/>
                </a:cxn>
                <a:cxn ang="0">
                  <a:pos x="784" y="1047"/>
                </a:cxn>
              </a:cxnLst>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alpha val="100000"/>
              </a:schemeClr>
            </a:solidFill>
            <a:ln w="9525">
              <a:noFill/>
            </a:ln>
          </p:spPr>
          <p:txBody>
            <a:bodyPr/>
            <a:p>
              <a:endParaRPr lang="en-US"/>
            </a:p>
          </p:txBody>
        </p:sp>
        <p:grpSp>
          <p:nvGrpSpPr>
            <p:cNvPr id="3087" name="Group 17"/>
            <p:cNvGrpSpPr/>
            <p:nvPr userDrawn="1"/>
          </p:nvGrpSpPr>
          <p:grpSpPr>
            <a:xfrm rot="3220060">
              <a:off x="2631" y="754"/>
              <a:ext cx="569" cy="637"/>
              <a:chOff x="1727" y="866"/>
              <a:chExt cx="129" cy="157"/>
            </a:xfrm>
          </p:grpSpPr>
          <p:sp>
            <p:nvSpPr>
              <p:cNvPr id="3111" name="Freeform 18"/>
              <p:cNvSpPr/>
              <p:nvPr userDrawn="1"/>
            </p:nvSpPr>
            <p:spPr>
              <a:xfrm>
                <a:off x="1727" y="866"/>
                <a:ext cx="41" cy="59"/>
              </a:xfrm>
              <a:custGeom>
                <a:avLst/>
                <a:gdLst/>
                <a:ahLst/>
                <a:cxnLst>
                  <a:cxn ang="0">
                    <a:pos x="10" y="4"/>
                  </a:cxn>
                  <a:cxn ang="0">
                    <a:pos x="3" y="0"/>
                  </a:cxn>
                  <a:cxn ang="0">
                    <a:pos x="0" y="15"/>
                  </a:cxn>
                  <a:cxn ang="0">
                    <a:pos x="10" y="4"/>
                  </a:cxn>
                </a:cxnLst>
                <a:pathLst>
                  <a:path w="83" h="117">
                    <a:moveTo>
                      <a:pt x="83" y="28"/>
                    </a:moveTo>
                    <a:lnTo>
                      <a:pt x="27" y="0"/>
                    </a:lnTo>
                    <a:lnTo>
                      <a:pt x="0" y="117"/>
                    </a:lnTo>
                    <a:lnTo>
                      <a:pt x="83" y="28"/>
                    </a:lnTo>
                    <a:close/>
                  </a:path>
                </a:pathLst>
              </a:custGeom>
              <a:solidFill>
                <a:schemeClr val="bg2">
                  <a:alpha val="100000"/>
                </a:schemeClr>
              </a:solidFill>
              <a:ln w="9525">
                <a:noFill/>
              </a:ln>
            </p:spPr>
            <p:txBody>
              <a:bodyPr/>
              <a:p>
                <a:endParaRPr lang="en-US"/>
              </a:p>
            </p:txBody>
          </p:sp>
          <p:sp>
            <p:nvSpPr>
              <p:cNvPr id="3112" name="Freeform 19"/>
              <p:cNvSpPr/>
              <p:nvPr userDrawn="1"/>
            </p:nvSpPr>
            <p:spPr>
              <a:xfrm>
                <a:off x="1786" y="894"/>
                <a:ext cx="70" cy="49"/>
              </a:xfrm>
              <a:custGeom>
                <a:avLst/>
                <a:gdLst/>
                <a:ahLst/>
                <a:cxnLst>
                  <a:cxn ang="0">
                    <a:pos x="0" y="13"/>
                  </a:cxn>
                  <a:cxn ang="0">
                    <a:pos x="15" y="0"/>
                  </a:cxn>
                  <a:cxn ang="0">
                    <a:pos x="18" y="7"/>
                  </a:cxn>
                  <a:cxn ang="0">
                    <a:pos x="0" y="13"/>
                  </a:cxn>
                </a:cxnLst>
                <a:pathLst>
                  <a:path w="140" h="98">
                    <a:moveTo>
                      <a:pt x="0" y="98"/>
                    </a:moveTo>
                    <a:lnTo>
                      <a:pt x="118" y="0"/>
                    </a:lnTo>
                    <a:lnTo>
                      <a:pt x="140" y="49"/>
                    </a:lnTo>
                    <a:lnTo>
                      <a:pt x="0" y="98"/>
                    </a:lnTo>
                    <a:close/>
                  </a:path>
                </a:pathLst>
              </a:custGeom>
              <a:solidFill>
                <a:schemeClr val="bg2">
                  <a:alpha val="100000"/>
                </a:schemeClr>
              </a:solidFill>
              <a:ln w="9525">
                <a:noFill/>
              </a:ln>
            </p:spPr>
            <p:txBody>
              <a:bodyPr/>
              <a:p>
                <a:endParaRPr lang="en-US"/>
              </a:p>
            </p:txBody>
          </p:sp>
          <p:sp>
            <p:nvSpPr>
              <p:cNvPr id="3113" name="Freeform 20"/>
              <p:cNvSpPr/>
              <p:nvPr userDrawn="1"/>
            </p:nvSpPr>
            <p:spPr>
              <a:xfrm>
                <a:off x="1772" y="998"/>
                <a:ext cx="73" cy="25"/>
              </a:xfrm>
              <a:custGeom>
                <a:avLst/>
                <a:gdLst/>
                <a:ahLst/>
                <a:cxnLst>
                  <a:cxn ang="0">
                    <a:pos x="0" y="1"/>
                  </a:cxn>
                  <a:cxn ang="0">
                    <a:pos x="19" y="0"/>
                  </a:cxn>
                  <a:cxn ang="0">
                    <a:pos x="17" y="7"/>
                  </a:cxn>
                  <a:cxn ang="0">
                    <a:pos x="0" y="1"/>
                  </a:cxn>
                </a:cxnLst>
                <a:pathLst>
                  <a:path w="145" h="49">
                    <a:moveTo>
                      <a:pt x="0" y="7"/>
                    </a:moveTo>
                    <a:lnTo>
                      <a:pt x="145" y="0"/>
                    </a:lnTo>
                    <a:lnTo>
                      <a:pt x="131" y="49"/>
                    </a:lnTo>
                    <a:lnTo>
                      <a:pt x="0" y="7"/>
                    </a:lnTo>
                    <a:close/>
                  </a:path>
                </a:pathLst>
              </a:custGeom>
              <a:solidFill>
                <a:schemeClr val="bg2">
                  <a:alpha val="100000"/>
                </a:schemeClr>
              </a:solidFill>
              <a:ln w="9525">
                <a:noFill/>
              </a:ln>
            </p:spPr>
            <p:txBody>
              <a:bodyPr/>
              <a:p>
                <a:endParaRPr lang="en-US"/>
              </a:p>
            </p:txBody>
          </p:sp>
        </p:grpSp>
        <p:grpSp>
          <p:nvGrpSpPr>
            <p:cNvPr id="3088" name="Group 21"/>
            <p:cNvGrpSpPr/>
            <p:nvPr userDrawn="1"/>
          </p:nvGrpSpPr>
          <p:grpSpPr>
            <a:xfrm rot="-6691250">
              <a:off x="3636" y="132"/>
              <a:ext cx="356" cy="607"/>
              <a:chOff x="1727" y="866"/>
              <a:chExt cx="129" cy="157"/>
            </a:xfrm>
          </p:grpSpPr>
          <p:sp>
            <p:nvSpPr>
              <p:cNvPr id="3108" name="Freeform 22"/>
              <p:cNvSpPr/>
              <p:nvPr userDrawn="1"/>
            </p:nvSpPr>
            <p:spPr>
              <a:xfrm>
                <a:off x="1727" y="866"/>
                <a:ext cx="41" cy="59"/>
              </a:xfrm>
              <a:custGeom>
                <a:avLst/>
                <a:gdLst/>
                <a:ahLst/>
                <a:cxnLst>
                  <a:cxn ang="0">
                    <a:pos x="10" y="4"/>
                  </a:cxn>
                  <a:cxn ang="0">
                    <a:pos x="3" y="0"/>
                  </a:cxn>
                  <a:cxn ang="0">
                    <a:pos x="0" y="15"/>
                  </a:cxn>
                  <a:cxn ang="0">
                    <a:pos x="10" y="4"/>
                  </a:cxn>
                </a:cxnLst>
                <a:pathLst>
                  <a:path w="83" h="117">
                    <a:moveTo>
                      <a:pt x="83" y="28"/>
                    </a:moveTo>
                    <a:lnTo>
                      <a:pt x="27" y="0"/>
                    </a:lnTo>
                    <a:lnTo>
                      <a:pt x="0" y="117"/>
                    </a:lnTo>
                    <a:lnTo>
                      <a:pt x="83" y="28"/>
                    </a:lnTo>
                    <a:close/>
                  </a:path>
                </a:pathLst>
              </a:custGeom>
              <a:solidFill>
                <a:schemeClr val="bg2">
                  <a:alpha val="100000"/>
                </a:schemeClr>
              </a:solidFill>
              <a:ln w="9525">
                <a:noFill/>
              </a:ln>
            </p:spPr>
            <p:txBody>
              <a:bodyPr/>
              <a:p>
                <a:endParaRPr lang="en-US"/>
              </a:p>
            </p:txBody>
          </p:sp>
          <p:sp>
            <p:nvSpPr>
              <p:cNvPr id="3109" name="Freeform 23"/>
              <p:cNvSpPr/>
              <p:nvPr userDrawn="1"/>
            </p:nvSpPr>
            <p:spPr>
              <a:xfrm>
                <a:off x="1786" y="894"/>
                <a:ext cx="70" cy="49"/>
              </a:xfrm>
              <a:custGeom>
                <a:avLst/>
                <a:gdLst/>
                <a:ahLst/>
                <a:cxnLst>
                  <a:cxn ang="0">
                    <a:pos x="0" y="13"/>
                  </a:cxn>
                  <a:cxn ang="0">
                    <a:pos x="15" y="0"/>
                  </a:cxn>
                  <a:cxn ang="0">
                    <a:pos x="18" y="7"/>
                  </a:cxn>
                  <a:cxn ang="0">
                    <a:pos x="0" y="13"/>
                  </a:cxn>
                </a:cxnLst>
                <a:pathLst>
                  <a:path w="140" h="98">
                    <a:moveTo>
                      <a:pt x="0" y="98"/>
                    </a:moveTo>
                    <a:lnTo>
                      <a:pt x="118" y="0"/>
                    </a:lnTo>
                    <a:lnTo>
                      <a:pt x="140" y="49"/>
                    </a:lnTo>
                    <a:lnTo>
                      <a:pt x="0" y="98"/>
                    </a:lnTo>
                    <a:close/>
                  </a:path>
                </a:pathLst>
              </a:custGeom>
              <a:solidFill>
                <a:schemeClr val="bg2">
                  <a:alpha val="100000"/>
                </a:schemeClr>
              </a:solidFill>
              <a:ln w="9525">
                <a:noFill/>
              </a:ln>
            </p:spPr>
            <p:txBody>
              <a:bodyPr/>
              <a:p>
                <a:endParaRPr lang="en-US"/>
              </a:p>
            </p:txBody>
          </p:sp>
          <p:sp>
            <p:nvSpPr>
              <p:cNvPr id="3110" name="Freeform 24"/>
              <p:cNvSpPr/>
              <p:nvPr userDrawn="1"/>
            </p:nvSpPr>
            <p:spPr>
              <a:xfrm>
                <a:off x="1772" y="998"/>
                <a:ext cx="73" cy="25"/>
              </a:xfrm>
              <a:custGeom>
                <a:avLst/>
                <a:gdLst/>
                <a:ahLst/>
                <a:cxnLst>
                  <a:cxn ang="0">
                    <a:pos x="0" y="1"/>
                  </a:cxn>
                  <a:cxn ang="0">
                    <a:pos x="19" y="0"/>
                  </a:cxn>
                  <a:cxn ang="0">
                    <a:pos x="17" y="7"/>
                  </a:cxn>
                  <a:cxn ang="0">
                    <a:pos x="0" y="1"/>
                  </a:cxn>
                </a:cxnLst>
                <a:pathLst>
                  <a:path w="145" h="49">
                    <a:moveTo>
                      <a:pt x="0" y="7"/>
                    </a:moveTo>
                    <a:lnTo>
                      <a:pt x="145" y="0"/>
                    </a:lnTo>
                    <a:lnTo>
                      <a:pt x="131" y="49"/>
                    </a:lnTo>
                    <a:lnTo>
                      <a:pt x="0" y="7"/>
                    </a:lnTo>
                    <a:close/>
                  </a:path>
                </a:pathLst>
              </a:custGeom>
              <a:solidFill>
                <a:schemeClr val="bg2">
                  <a:alpha val="100000"/>
                </a:schemeClr>
              </a:solidFill>
              <a:ln w="9525">
                <a:noFill/>
              </a:ln>
            </p:spPr>
            <p:txBody>
              <a:bodyPr/>
              <a:p>
                <a:endParaRPr lang="en-US"/>
              </a:p>
            </p:txBody>
          </p:sp>
        </p:grpSp>
        <p:grpSp>
          <p:nvGrpSpPr>
            <p:cNvPr id="3089" name="Group 25"/>
            <p:cNvGrpSpPr/>
            <p:nvPr userDrawn="1"/>
          </p:nvGrpSpPr>
          <p:grpSpPr>
            <a:xfrm rot="8524840">
              <a:off x="668" y="3321"/>
              <a:ext cx="501" cy="502"/>
              <a:chOff x="1727" y="866"/>
              <a:chExt cx="129" cy="157"/>
            </a:xfrm>
          </p:grpSpPr>
          <p:sp>
            <p:nvSpPr>
              <p:cNvPr id="3105" name="Freeform 26"/>
              <p:cNvSpPr/>
              <p:nvPr userDrawn="1"/>
            </p:nvSpPr>
            <p:spPr>
              <a:xfrm>
                <a:off x="1727" y="866"/>
                <a:ext cx="41" cy="59"/>
              </a:xfrm>
              <a:custGeom>
                <a:avLst/>
                <a:gdLst/>
                <a:ahLst/>
                <a:cxnLst>
                  <a:cxn ang="0">
                    <a:pos x="10" y="4"/>
                  </a:cxn>
                  <a:cxn ang="0">
                    <a:pos x="3" y="0"/>
                  </a:cxn>
                  <a:cxn ang="0">
                    <a:pos x="0" y="15"/>
                  </a:cxn>
                  <a:cxn ang="0">
                    <a:pos x="10" y="4"/>
                  </a:cxn>
                </a:cxnLst>
                <a:pathLst>
                  <a:path w="83" h="117">
                    <a:moveTo>
                      <a:pt x="83" y="28"/>
                    </a:moveTo>
                    <a:lnTo>
                      <a:pt x="27" y="0"/>
                    </a:lnTo>
                    <a:lnTo>
                      <a:pt x="0" y="117"/>
                    </a:lnTo>
                    <a:lnTo>
                      <a:pt x="83" y="28"/>
                    </a:lnTo>
                    <a:close/>
                  </a:path>
                </a:pathLst>
              </a:custGeom>
              <a:solidFill>
                <a:schemeClr val="bg2">
                  <a:alpha val="100000"/>
                </a:schemeClr>
              </a:solidFill>
              <a:ln w="9525">
                <a:noFill/>
              </a:ln>
            </p:spPr>
            <p:txBody>
              <a:bodyPr/>
              <a:p>
                <a:endParaRPr lang="en-US"/>
              </a:p>
            </p:txBody>
          </p:sp>
          <p:sp>
            <p:nvSpPr>
              <p:cNvPr id="3106" name="Freeform 27"/>
              <p:cNvSpPr/>
              <p:nvPr userDrawn="1"/>
            </p:nvSpPr>
            <p:spPr>
              <a:xfrm>
                <a:off x="1786" y="894"/>
                <a:ext cx="70" cy="49"/>
              </a:xfrm>
              <a:custGeom>
                <a:avLst/>
                <a:gdLst/>
                <a:ahLst/>
                <a:cxnLst>
                  <a:cxn ang="0">
                    <a:pos x="0" y="13"/>
                  </a:cxn>
                  <a:cxn ang="0">
                    <a:pos x="15" y="0"/>
                  </a:cxn>
                  <a:cxn ang="0">
                    <a:pos x="18" y="7"/>
                  </a:cxn>
                  <a:cxn ang="0">
                    <a:pos x="0" y="13"/>
                  </a:cxn>
                </a:cxnLst>
                <a:pathLst>
                  <a:path w="140" h="98">
                    <a:moveTo>
                      <a:pt x="0" y="98"/>
                    </a:moveTo>
                    <a:lnTo>
                      <a:pt x="118" y="0"/>
                    </a:lnTo>
                    <a:lnTo>
                      <a:pt x="140" y="49"/>
                    </a:lnTo>
                    <a:lnTo>
                      <a:pt x="0" y="98"/>
                    </a:lnTo>
                    <a:close/>
                  </a:path>
                </a:pathLst>
              </a:custGeom>
              <a:solidFill>
                <a:schemeClr val="bg2">
                  <a:alpha val="100000"/>
                </a:schemeClr>
              </a:solidFill>
              <a:ln w="9525">
                <a:noFill/>
              </a:ln>
            </p:spPr>
            <p:txBody>
              <a:bodyPr/>
              <a:p>
                <a:endParaRPr lang="en-US"/>
              </a:p>
            </p:txBody>
          </p:sp>
          <p:sp>
            <p:nvSpPr>
              <p:cNvPr id="3107" name="Freeform 28"/>
              <p:cNvSpPr/>
              <p:nvPr userDrawn="1"/>
            </p:nvSpPr>
            <p:spPr>
              <a:xfrm>
                <a:off x="1772" y="998"/>
                <a:ext cx="73" cy="25"/>
              </a:xfrm>
              <a:custGeom>
                <a:avLst/>
                <a:gdLst/>
                <a:ahLst/>
                <a:cxnLst>
                  <a:cxn ang="0">
                    <a:pos x="0" y="1"/>
                  </a:cxn>
                  <a:cxn ang="0">
                    <a:pos x="19" y="0"/>
                  </a:cxn>
                  <a:cxn ang="0">
                    <a:pos x="17" y="7"/>
                  </a:cxn>
                  <a:cxn ang="0">
                    <a:pos x="0" y="1"/>
                  </a:cxn>
                </a:cxnLst>
                <a:pathLst>
                  <a:path w="145" h="49">
                    <a:moveTo>
                      <a:pt x="0" y="7"/>
                    </a:moveTo>
                    <a:lnTo>
                      <a:pt x="145" y="0"/>
                    </a:lnTo>
                    <a:lnTo>
                      <a:pt x="131" y="49"/>
                    </a:lnTo>
                    <a:lnTo>
                      <a:pt x="0" y="7"/>
                    </a:lnTo>
                    <a:close/>
                  </a:path>
                </a:pathLst>
              </a:custGeom>
              <a:solidFill>
                <a:schemeClr val="bg2">
                  <a:alpha val="100000"/>
                </a:schemeClr>
              </a:solidFill>
              <a:ln w="9525">
                <a:noFill/>
              </a:ln>
            </p:spPr>
            <p:txBody>
              <a:bodyPr/>
              <a:p>
                <a:endParaRPr lang="en-US"/>
              </a:p>
            </p:txBody>
          </p:sp>
        </p:grpSp>
        <p:grpSp>
          <p:nvGrpSpPr>
            <p:cNvPr id="3090" name="Group 29"/>
            <p:cNvGrpSpPr/>
            <p:nvPr userDrawn="1"/>
          </p:nvGrpSpPr>
          <p:grpSpPr>
            <a:xfrm rot="4106450" flipH="1">
              <a:off x="393" y="261"/>
              <a:ext cx="709" cy="892"/>
              <a:chOff x="1727" y="866"/>
              <a:chExt cx="129" cy="157"/>
            </a:xfrm>
          </p:grpSpPr>
          <p:sp>
            <p:nvSpPr>
              <p:cNvPr id="3102" name="Freeform 30"/>
              <p:cNvSpPr/>
              <p:nvPr userDrawn="1"/>
            </p:nvSpPr>
            <p:spPr>
              <a:xfrm>
                <a:off x="1727" y="866"/>
                <a:ext cx="41" cy="59"/>
              </a:xfrm>
              <a:custGeom>
                <a:avLst/>
                <a:gdLst/>
                <a:ahLst/>
                <a:cxnLst>
                  <a:cxn ang="0">
                    <a:pos x="10" y="4"/>
                  </a:cxn>
                  <a:cxn ang="0">
                    <a:pos x="3" y="0"/>
                  </a:cxn>
                  <a:cxn ang="0">
                    <a:pos x="0" y="15"/>
                  </a:cxn>
                  <a:cxn ang="0">
                    <a:pos x="10" y="4"/>
                  </a:cxn>
                </a:cxnLst>
                <a:pathLst>
                  <a:path w="83" h="117">
                    <a:moveTo>
                      <a:pt x="83" y="28"/>
                    </a:moveTo>
                    <a:lnTo>
                      <a:pt x="27" y="0"/>
                    </a:lnTo>
                    <a:lnTo>
                      <a:pt x="0" y="117"/>
                    </a:lnTo>
                    <a:lnTo>
                      <a:pt x="83" y="28"/>
                    </a:lnTo>
                    <a:close/>
                  </a:path>
                </a:pathLst>
              </a:custGeom>
              <a:solidFill>
                <a:schemeClr val="bg2">
                  <a:alpha val="100000"/>
                </a:schemeClr>
              </a:solidFill>
              <a:ln w="9525">
                <a:noFill/>
              </a:ln>
            </p:spPr>
            <p:txBody>
              <a:bodyPr/>
              <a:p>
                <a:endParaRPr lang="en-US"/>
              </a:p>
            </p:txBody>
          </p:sp>
          <p:sp>
            <p:nvSpPr>
              <p:cNvPr id="3103" name="Freeform 31"/>
              <p:cNvSpPr/>
              <p:nvPr userDrawn="1"/>
            </p:nvSpPr>
            <p:spPr>
              <a:xfrm>
                <a:off x="1786" y="894"/>
                <a:ext cx="70" cy="49"/>
              </a:xfrm>
              <a:custGeom>
                <a:avLst/>
                <a:gdLst/>
                <a:ahLst/>
                <a:cxnLst>
                  <a:cxn ang="0">
                    <a:pos x="0" y="13"/>
                  </a:cxn>
                  <a:cxn ang="0">
                    <a:pos x="15" y="0"/>
                  </a:cxn>
                  <a:cxn ang="0">
                    <a:pos x="18" y="7"/>
                  </a:cxn>
                  <a:cxn ang="0">
                    <a:pos x="0" y="13"/>
                  </a:cxn>
                </a:cxnLst>
                <a:pathLst>
                  <a:path w="140" h="98">
                    <a:moveTo>
                      <a:pt x="0" y="98"/>
                    </a:moveTo>
                    <a:lnTo>
                      <a:pt x="118" y="0"/>
                    </a:lnTo>
                    <a:lnTo>
                      <a:pt x="140" y="49"/>
                    </a:lnTo>
                    <a:lnTo>
                      <a:pt x="0" y="98"/>
                    </a:lnTo>
                    <a:close/>
                  </a:path>
                </a:pathLst>
              </a:custGeom>
              <a:solidFill>
                <a:schemeClr val="bg2">
                  <a:alpha val="100000"/>
                </a:schemeClr>
              </a:solidFill>
              <a:ln w="9525">
                <a:noFill/>
              </a:ln>
            </p:spPr>
            <p:txBody>
              <a:bodyPr/>
              <a:p>
                <a:endParaRPr lang="en-US"/>
              </a:p>
            </p:txBody>
          </p:sp>
          <p:sp>
            <p:nvSpPr>
              <p:cNvPr id="3104" name="Freeform 32"/>
              <p:cNvSpPr/>
              <p:nvPr userDrawn="1"/>
            </p:nvSpPr>
            <p:spPr>
              <a:xfrm>
                <a:off x="1772" y="998"/>
                <a:ext cx="73" cy="25"/>
              </a:xfrm>
              <a:custGeom>
                <a:avLst/>
                <a:gdLst/>
                <a:ahLst/>
                <a:cxnLst>
                  <a:cxn ang="0">
                    <a:pos x="0" y="1"/>
                  </a:cxn>
                  <a:cxn ang="0">
                    <a:pos x="19" y="0"/>
                  </a:cxn>
                  <a:cxn ang="0">
                    <a:pos x="17" y="7"/>
                  </a:cxn>
                  <a:cxn ang="0">
                    <a:pos x="0" y="1"/>
                  </a:cxn>
                </a:cxnLst>
                <a:pathLst>
                  <a:path w="145" h="49">
                    <a:moveTo>
                      <a:pt x="0" y="7"/>
                    </a:moveTo>
                    <a:lnTo>
                      <a:pt x="145" y="0"/>
                    </a:lnTo>
                    <a:lnTo>
                      <a:pt x="131" y="49"/>
                    </a:lnTo>
                    <a:lnTo>
                      <a:pt x="0" y="7"/>
                    </a:lnTo>
                    <a:close/>
                  </a:path>
                </a:pathLst>
              </a:custGeom>
              <a:solidFill>
                <a:schemeClr val="bg2">
                  <a:alpha val="100000"/>
                </a:schemeClr>
              </a:solidFill>
              <a:ln w="9525">
                <a:noFill/>
              </a:ln>
            </p:spPr>
            <p:txBody>
              <a:bodyPr/>
              <a:p>
                <a:endParaRPr lang="en-US"/>
              </a:p>
            </p:txBody>
          </p:sp>
        </p:grpSp>
        <p:grpSp>
          <p:nvGrpSpPr>
            <p:cNvPr id="3091" name="Group 33"/>
            <p:cNvGrpSpPr/>
            <p:nvPr userDrawn="1"/>
          </p:nvGrpSpPr>
          <p:grpSpPr>
            <a:xfrm rot="10015322" flipH="1">
              <a:off x="4625" y="2382"/>
              <a:ext cx="709" cy="892"/>
              <a:chOff x="1727" y="866"/>
              <a:chExt cx="129" cy="157"/>
            </a:xfrm>
          </p:grpSpPr>
          <p:sp>
            <p:nvSpPr>
              <p:cNvPr id="3099" name="Freeform 34"/>
              <p:cNvSpPr/>
              <p:nvPr userDrawn="1"/>
            </p:nvSpPr>
            <p:spPr>
              <a:xfrm>
                <a:off x="1727" y="866"/>
                <a:ext cx="41" cy="59"/>
              </a:xfrm>
              <a:custGeom>
                <a:avLst/>
                <a:gdLst/>
                <a:ahLst/>
                <a:cxnLst>
                  <a:cxn ang="0">
                    <a:pos x="10" y="4"/>
                  </a:cxn>
                  <a:cxn ang="0">
                    <a:pos x="3" y="0"/>
                  </a:cxn>
                  <a:cxn ang="0">
                    <a:pos x="0" y="15"/>
                  </a:cxn>
                  <a:cxn ang="0">
                    <a:pos x="10" y="4"/>
                  </a:cxn>
                </a:cxnLst>
                <a:pathLst>
                  <a:path w="83" h="117">
                    <a:moveTo>
                      <a:pt x="83" y="28"/>
                    </a:moveTo>
                    <a:lnTo>
                      <a:pt x="27" y="0"/>
                    </a:lnTo>
                    <a:lnTo>
                      <a:pt x="0" y="117"/>
                    </a:lnTo>
                    <a:lnTo>
                      <a:pt x="83" y="28"/>
                    </a:lnTo>
                    <a:close/>
                  </a:path>
                </a:pathLst>
              </a:custGeom>
              <a:solidFill>
                <a:schemeClr val="bg2">
                  <a:alpha val="100000"/>
                </a:schemeClr>
              </a:solidFill>
              <a:ln w="9525">
                <a:noFill/>
              </a:ln>
            </p:spPr>
            <p:txBody>
              <a:bodyPr/>
              <a:p>
                <a:endParaRPr lang="en-US"/>
              </a:p>
            </p:txBody>
          </p:sp>
          <p:sp>
            <p:nvSpPr>
              <p:cNvPr id="3100" name="Freeform 35"/>
              <p:cNvSpPr/>
              <p:nvPr userDrawn="1"/>
            </p:nvSpPr>
            <p:spPr>
              <a:xfrm>
                <a:off x="1786" y="894"/>
                <a:ext cx="70" cy="49"/>
              </a:xfrm>
              <a:custGeom>
                <a:avLst/>
                <a:gdLst/>
                <a:ahLst/>
                <a:cxnLst>
                  <a:cxn ang="0">
                    <a:pos x="0" y="13"/>
                  </a:cxn>
                  <a:cxn ang="0">
                    <a:pos x="15" y="0"/>
                  </a:cxn>
                  <a:cxn ang="0">
                    <a:pos x="18" y="7"/>
                  </a:cxn>
                  <a:cxn ang="0">
                    <a:pos x="0" y="13"/>
                  </a:cxn>
                </a:cxnLst>
                <a:pathLst>
                  <a:path w="140" h="98">
                    <a:moveTo>
                      <a:pt x="0" y="98"/>
                    </a:moveTo>
                    <a:lnTo>
                      <a:pt x="118" y="0"/>
                    </a:lnTo>
                    <a:lnTo>
                      <a:pt x="140" y="49"/>
                    </a:lnTo>
                    <a:lnTo>
                      <a:pt x="0" y="98"/>
                    </a:lnTo>
                    <a:close/>
                  </a:path>
                </a:pathLst>
              </a:custGeom>
              <a:solidFill>
                <a:schemeClr val="bg2">
                  <a:alpha val="100000"/>
                </a:schemeClr>
              </a:solidFill>
              <a:ln w="9525">
                <a:noFill/>
              </a:ln>
            </p:spPr>
            <p:txBody>
              <a:bodyPr/>
              <a:p>
                <a:endParaRPr lang="en-US"/>
              </a:p>
            </p:txBody>
          </p:sp>
          <p:sp>
            <p:nvSpPr>
              <p:cNvPr id="3101" name="Freeform 36"/>
              <p:cNvSpPr/>
              <p:nvPr userDrawn="1"/>
            </p:nvSpPr>
            <p:spPr>
              <a:xfrm>
                <a:off x="1772" y="998"/>
                <a:ext cx="73" cy="25"/>
              </a:xfrm>
              <a:custGeom>
                <a:avLst/>
                <a:gdLst/>
                <a:ahLst/>
                <a:cxnLst>
                  <a:cxn ang="0">
                    <a:pos x="0" y="1"/>
                  </a:cxn>
                  <a:cxn ang="0">
                    <a:pos x="19" y="0"/>
                  </a:cxn>
                  <a:cxn ang="0">
                    <a:pos x="17" y="7"/>
                  </a:cxn>
                  <a:cxn ang="0">
                    <a:pos x="0" y="1"/>
                  </a:cxn>
                </a:cxnLst>
                <a:pathLst>
                  <a:path w="145" h="49">
                    <a:moveTo>
                      <a:pt x="0" y="7"/>
                    </a:moveTo>
                    <a:lnTo>
                      <a:pt x="145" y="0"/>
                    </a:lnTo>
                    <a:lnTo>
                      <a:pt x="131" y="49"/>
                    </a:lnTo>
                    <a:lnTo>
                      <a:pt x="0" y="7"/>
                    </a:lnTo>
                    <a:close/>
                  </a:path>
                </a:pathLst>
              </a:custGeom>
              <a:solidFill>
                <a:schemeClr val="bg2">
                  <a:alpha val="100000"/>
                </a:schemeClr>
              </a:solidFill>
              <a:ln w="9525">
                <a:noFill/>
              </a:ln>
            </p:spPr>
            <p:txBody>
              <a:bodyPr/>
              <a:p>
                <a:endParaRPr lang="en-US"/>
              </a:p>
            </p:txBody>
          </p:sp>
        </p:grpSp>
        <p:sp>
          <p:nvSpPr>
            <p:cNvPr id="3092" name="Freeform 37"/>
            <p:cNvSpPr/>
            <p:nvPr userDrawn="1"/>
          </p:nvSpPr>
          <p:spPr>
            <a:xfrm>
              <a:off x="1217" y="2"/>
              <a:ext cx="862" cy="886"/>
            </a:xfrm>
            <a:custGeom>
              <a:avLst/>
              <a:gdLst/>
              <a:ahLst/>
              <a:cxnLst>
                <a:cxn ang="0">
                  <a:pos x="0" y="0"/>
                </a:cxn>
                <a:cxn ang="0">
                  <a:pos x="6" y="107"/>
                </a:cxn>
                <a:cxn ang="0">
                  <a:pos x="37" y="262"/>
                </a:cxn>
                <a:cxn ang="0">
                  <a:pos x="83" y="410"/>
                </a:cxn>
                <a:cxn ang="0">
                  <a:pos x="149" y="546"/>
                </a:cxn>
                <a:cxn ang="0">
                  <a:pos x="237" y="666"/>
                </a:cxn>
                <a:cxn ang="0">
                  <a:pos x="338" y="764"/>
                </a:cxn>
                <a:cxn ang="0">
                  <a:pos x="450" y="838"/>
                </a:cxn>
                <a:cxn ang="0">
                  <a:pos x="579" y="879"/>
                </a:cxn>
                <a:cxn ang="0">
                  <a:pos x="714" y="886"/>
                </a:cxn>
                <a:cxn ang="0">
                  <a:pos x="862" y="851"/>
                </a:cxn>
                <a:cxn ang="0">
                  <a:pos x="784" y="856"/>
                </a:cxn>
                <a:cxn ang="0">
                  <a:pos x="700" y="835"/>
                </a:cxn>
                <a:cxn ang="0">
                  <a:pos x="621" y="794"/>
                </a:cxn>
                <a:cxn ang="0">
                  <a:pos x="542" y="728"/>
                </a:cxn>
                <a:cxn ang="0">
                  <a:pos x="466" y="649"/>
                </a:cxn>
                <a:cxn ang="0">
                  <a:pos x="397" y="557"/>
                </a:cxn>
                <a:cxn ang="0">
                  <a:pos x="334" y="454"/>
                </a:cxn>
                <a:cxn ang="0">
                  <a:pos x="279" y="339"/>
                </a:cxn>
                <a:cxn ang="0">
                  <a:pos x="238" y="225"/>
                </a:cxn>
                <a:cxn ang="0">
                  <a:pos x="205" y="105"/>
                </a:cxn>
                <a:cxn ang="0">
                  <a:pos x="184" y="3"/>
                </a:cxn>
              </a:cxnLst>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alpha val="100000"/>
              </a:schemeClr>
            </a:solidFill>
            <a:ln w="9525">
              <a:noFill/>
            </a:ln>
          </p:spPr>
          <p:txBody>
            <a:bodyPr/>
            <a:p>
              <a:endParaRPr lang="en-US"/>
            </a:p>
          </p:txBody>
        </p:sp>
        <p:sp>
          <p:nvSpPr>
            <p:cNvPr id="3093" name="Freeform 38"/>
            <p:cNvSpPr/>
            <p:nvPr userDrawn="1"/>
          </p:nvSpPr>
          <p:spPr>
            <a:xfrm rot="9832527" flipV="1">
              <a:off x="2158" y="102"/>
              <a:ext cx="681" cy="593"/>
            </a:xfrm>
            <a:custGeom>
              <a:avLst/>
              <a:gdLst/>
              <a:ahLst/>
              <a:cxnLst>
                <a:cxn ang="0">
                  <a:pos x="0" y="0"/>
                </a:cxn>
                <a:cxn ang="0">
                  <a:pos x="0" y="395"/>
                </a:cxn>
                <a:cxn ang="0">
                  <a:pos x="56" y="783"/>
                </a:cxn>
                <a:cxn ang="0">
                  <a:pos x="111" y="1176"/>
                </a:cxn>
                <a:cxn ang="0">
                  <a:pos x="204" y="1534"/>
                </a:cxn>
                <a:cxn ang="0">
                  <a:pos x="337" y="1867"/>
                </a:cxn>
                <a:cxn ang="0">
                  <a:pos x="506" y="2209"/>
                </a:cxn>
                <a:cxn ang="0">
                  <a:pos x="710" y="2522"/>
                </a:cxn>
                <a:cxn ang="0">
                  <a:pos x="949" y="2785"/>
                </a:cxn>
                <a:cxn ang="0">
                  <a:pos x="1251" y="3038"/>
                </a:cxn>
                <a:cxn ang="0">
                  <a:pos x="1600" y="3255"/>
                </a:cxn>
                <a:cxn ang="0">
                  <a:pos x="1974" y="3430"/>
                </a:cxn>
                <a:cxn ang="0">
                  <a:pos x="2435" y="3568"/>
                </a:cxn>
                <a:cxn ang="0">
                  <a:pos x="2941" y="3663"/>
                </a:cxn>
                <a:cxn ang="0">
                  <a:pos x="3498" y="3713"/>
                </a:cxn>
                <a:cxn ang="0">
                  <a:pos x="4094" y="3693"/>
                </a:cxn>
                <a:cxn ang="0">
                  <a:pos x="4783" y="3631"/>
                </a:cxn>
                <a:cxn ang="0">
                  <a:pos x="4171" y="3555"/>
                </a:cxn>
                <a:cxn ang="0">
                  <a:pos x="3630" y="3443"/>
                </a:cxn>
                <a:cxn ang="0">
                  <a:pos x="3159" y="3318"/>
                </a:cxn>
                <a:cxn ang="0">
                  <a:pos x="2753" y="3193"/>
                </a:cxn>
                <a:cxn ang="0">
                  <a:pos x="2380" y="3025"/>
                </a:cxn>
                <a:cxn ang="0">
                  <a:pos x="2085" y="2847"/>
                </a:cxn>
                <a:cxn ang="0">
                  <a:pos x="1805" y="2647"/>
                </a:cxn>
                <a:cxn ang="0">
                  <a:pos x="1566" y="2430"/>
                </a:cxn>
                <a:cxn ang="0">
                  <a:pos x="1341" y="2209"/>
                </a:cxn>
                <a:cxn ang="0">
                  <a:pos x="1137" y="1959"/>
                </a:cxn>
                <a:cxn ang="0">
                  <a:pos x="970" y="1679"/>
                </a:cxn>
                <a:cxn ang="0">
                  <a:pos x="800" y="1376"/>
                </a:cxn>
                <a:cxn ang="0">
                  <a:pos x="612" y="1083"/>
                </a:cxn>
                <a:cxn ang="0">
                  <a:pos x="429" y="738"/>
                </a:cxn>
                <a:cxn ang="0">
                  <a:pos x="225" y="375"/>
                </a:cxn>
                <a:cxn ang="0">
                  <a:pos x="0" y="0"/>
                </a:cxn>
              </a:cxnLst>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alpha val="100000"/>
              </a:schemeClr>
            </a:solidFill>
            <a:ln w="9525">
              <a:noFill/>
            </a:ln>
          </p:spPr>
          <p:txBody>
            <a:bodyPr/>
            <a:p>
              <a:endParaRPr lang="en-US"/>
            </a:p>
          </p:txBody>
        </p:sp>
        <p:sp>
          <p:nvSpPr>
            <p:cNvPr id="3094" name="Freeform 39"/>
            <p:cNvSpPr/>
            <p:nvPr userDrawn="1"/>
          </p:nvSpPr>
          <p:spPr>
            <a:xfrm rot="9832527" flipV="1">
              <a:off x="1997" y="858"/>
              <a:ext cx="330" cy="278"/>
            </a:xfrm>
            <a:custGeom>
              <a:avLst/>
              <a:gdLst/>
              <a:ahLst/>
              <a:cxnLst>
                <a:cxn ang="0">
                  <a:pos x="1453" y="0"/>
                </a:cxn>
                <a:cxn ang="0">
                  <a:pos x="2337" y="1744"/>
                </a:cxn>
                <a:cxn ang="0">
                  <a:pos x="2259" y="1724"/>
                </a:cxn>
                <a:cxn ang="0">
                  <a:pos x="2017" y="1693"/>
                </a:cxn>
                <a:cxn ang="0">
                  <a:pos x="1679" y="1628"/>
                </a:cxn>
                <a:cxn ang="0">
                  <a:pos x="1283" y="1597"/>
                </a:cxn>
                <a:cxn ang="0">
                  <a:pos x="849" y="1564"/>
                </a:cxn>
                <a:cxn ang="0">
                  <a:pos x="474" y="1585"/>
                </a:cxn>
                <a:cxn ang="0">
                  <a:pos x="170" y="1648"/>
                </a:cxn>
                <a:cxn ang="0">
                  <a:pos x="0" y="1777"/>
                </a:cxn>
                <a:cxn ang="0">
                  <a:pos x="77" y="1585"/>
                </a:cxn>
                <a:cxn ang="0">
                  <a:pos x="149" y="1438"/>
                </a:cxn>
                <a:cxn ang="0">
                  <a:pos x="303" y="1322"/>
                </a:cxn>
                <a:cxn ang="0">
                  <a:pos x="474" y="1226"/>
                </a:cxn>
                <a:cxn ang="0">
                  <a:pos x="679" y="1163"/>
                </a:cxn>
                <a:cxn ang="0">
                  <a:pos x="886" y="1142"/>
                </a:cxn>
                <a:cxn ang="0">
                  <a:pos x="1112" y="1142"/>
                </a:cxn>
                <a:cxn ang="0">
                  <a:pos x="1360" y="1195"/>
                </a:cxn>
                <a:cxn ang="0">
                  <a:pos x="1373" y="1142"/>
                </a:cxn>
                <a:cxn ang="0">
                  <a:pos x="1317" y="907"/>
                </a:cxn>
                <a:cxn ang="0">
                  <a:pos x="1261" y="614"/>
                </a:cxn>
                <a:cxn ang="0">
                  <a:pos x="1224" y="485"/>
                </a:cxn>
                <a:cxn ang="0">
                  <a:pos x="1190" y="485"/>
                </a:cxn>
                <a:cxn ang="0">
                  <a:pos x="1147" y="465"/>
                </a:cxn>
                <a:cxn ang="0">
                  <a:pos x="1112" y="422"/>
                </a:cxn>
                <a:cxn ang="0">
                  <a:pos x="1078" y="372"/>
                </a:cxn>
                <a:cxn ang="0">
                  <a:pos x="1078" y="306"/>
                </a:cxn>
                <a:cxn ang="0">
                  <a:pos x="1112" y="222"/>
                </a:cxn>
                <a:cxn ang="0">
                  <a:pos x="1245" y="129"/>
                </a:cxn>
                <a:cxn ang="0">
                  <a:pos x="1453" y="0"/>
                </a:cxn>
              </a:cxnLst>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alpha val="100000"/>
              </a:schemeClr>
            </a:solidFill>
            <a:ln w="9525">
              <a:noFill/>
            </a:ln>
          </p:spPr>
          <p:txBody>
            <a:bodyPr/>
            <a:p>
              <a:endParaRPr lang="en-US"/>
            </a:p>
          </p:txBody>
        </p:sp>
        <p:sp>
          <p:nvSpPr>
            <p:cNvPr id="3095" name="Freeform 40"/>
            <p:cNvSpPr/>
            <p:nvPr userDrawn="1"/>
          </p:nvSpPr>
          <p:spPr>
            <a:xfrm rot="9832527" flipV="1">
              <a:off x="2224" y="808"/>
              <a:ext cx="123" cy="233"/>
            </a:xfrm>
            <a:custGeom>
              <a:avLst/>
              <a:gdLst/>
              <a:ahLst/>
              <a:cxnLst>
                <a:cxn ang="0">
                  <a:pos x="594" y="0"/>
                </a:cxn>
                <a:cxn ang="0">
                  <a:pos x="380" y="578"/>
                </a:cxn>
                <a:cxn ang="0">
                  <a:pos x="286" y="947"/>
                </a:cxn>
                <a:cxn ang="0">
                  <a:pos x="209" y="1205"/>
                </a:cxn>
                <a:cxn ang="0">
                  <a:pos x="0" y="1433"/>
                </a:cxn>
                <a:cxn ang="0">
                  <a:pos x="230" y="1339"/>
                </a:cxn>
                <a:cxn ang="0">
                  <a:pos x="444" y="1217"/>
                </a:cxn>
                <a:cxn ang="0">
                  <a:pos x="615" y="1051"/>
                </a:cxn>
                <a:cxn ang="0">
                  <a:pos x="765" y="868"/>
                </a:cxn>
                <a:cxn ang="0">
                  <a:pos x="858" y="669"/>
                </a:cxn>
                <a:cxn ang="0">
                  <a:pos x="880" y="454"/>
                </a:cxn>
                <a:cxn ang="0">
                  <a:pos x="800" y="228"/>
                </a:cxn>
                <a:cxn ang="0">
                  <a:pos x="594" y="0"/>
                </a:cxn>
              </a:cxnLst>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alpha val="100000"/>
              </a:schemeClr>
            </a:solidFill>
            <a:ln w="9525">
              <a:noFill/>
            </a:ln>
          </p:spPr>
          <p:txBody>
            <a:bodyPr/>
            <a:p>
              <a:endParaRPr lang="en-US"/>
            </a:p>
          </p:txBody>
        </p:sp>
        <p:sp>
          <p:nvSpPr>
            <p:cNvPr id="3096" name="Freeform 41"/>
            <p:cNvSpPr/>
            <p:nvPr userDrawn="1"/>
          </p:nvSpPr>
          <p:spPr>
            <a:xfrm>
              <a:off x="1603" y="0"/>
              <a:ext cx="124" cy="121"/>
            </a:xfrm>
            <a:custGeom>
              <a:avLst/>
              <a:gdLst/>
              <a:ahLst/>
              <a:cxnLst>
                <a:cxn ang="0">
                  <a:pos x="124" y="0"/>
                </a:cxn>
                <a:cxn ang="0">
                  <a:pos x="113" y="9"/>
                </a:cxn>
                <a:cxn ang="0">
                  <a:pos x="99" y="25"/>
                </a:cxn>
                <a:cxn ang="0">
                  <a:pos x="81" y="41"/>
                </a:cxn>
                <a:cxn ang="0">
                  <a:pos x="63" y="54"/>
                </a:cxn>
                <a:cxn ang="0">
                  <a:pos x="41" y="66"/>
                </a:cxn>
                <a:cxn ang="0">
                  <a:pos x="22" y="74"/>
                </a:cxn>
                <a:cxn ang="0">
                  <a:pos x="0" y="75"/>
                </a:cxn>
                <a:cxn ang="0">
                  <a:pos x="10" y="96"/>
                </a:cxn>
                <a:cxn ang="0">
                  <a:pos x="23" y="113"/>
                </a:cxn>
                <a:cxn ang="0">
                  <a:pos x="41" y="121"/>
                </a:cxn>
                <a:cxn ang="0">
                  <a:pos x="60" y="121"/>
                </a:cxn>
                <a:cxn ang="0">
                  <a:pos x="83" y="111"/>
                </a:cxn>
                <a:cxn ang="0">
                  <a:pos x="101" y="88"/>
                </a:cxn>
                <a:cxn ang="0">
                  <a:pos x="116" y="53"/>
                </a:cxn>
                <a:cxn ang="0">
                  <a:pos x="124" y="0"/>
                </a:cxn>
              </a:cxnLst>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alpha val="100000"/>
              </a:schemeClr>
            </a:solidFill>
            <a:ln w="9525">
              <a:noFill/>
            </a:ln>
          </p:spPr>
          <p:txBody>
            <a:bodyPr/>
            <a:p>
              <a:endParaRPr lang="en-US"/>
            </a:p>
          </p:txBody>
        </p:sp>
        <p:sp>
          <p:nvSpPr>
            <p:cNvPr id="3097" name="Freeform 42"/>
            <p:cNvSpPr/>
            <p:nvPr userDrawn="1"/>
          </p:nvSpPr>
          <p:spPr>
            <a:xfrm rot="9832527" flipV="1">
              <a:off x="2173" y="1238"/>
              <a:ext cx="393" cy="2300"/>
            </a:xfrm>
            <a:custGeom>
              <a:avLst/>
              <a:gdLst/>
              <a:ahLst/>
              <a:cxnLst>
                <a:cxn ang="0">
                  <a:pos x="0" y="0"/>
                </a:cxn>
                <a:cxn ang="0">
                  <a:pos x="111" y="212"/>
                </a:cxn>
                <a:cxn ang="0">
                  <a:pos x="293" y="490"/>
                </a:cxn>
                <a:cxn ang="0">
                  <a:pos x="514" y="833"/>
                </a:cxn>
                <a:cxn ang="0">
                  <a:pos x="752" y="1290"/>
                </a:cxn>
                <a:cxn ang="0">
                  <a:pos x="1066" y="1846"/>
                </a:cxn>
                <a:cxn ang="0">
                  <a:pos x="1343" y="2444"/>
                </a:cxn>
                <a:cxn ang="0">
                  <a:pos x="1614" y="3140"/>
                </a:cxn>
                <a:cxn ang="0">
                  <a:pos x="1836" y="3940"/>
                </a:cxn>
                <a:cxn ang="0">
                  <a:pos x="2052" y="4783"/>
                </a:cxn>
                <a:cxn ang="0">
                  <a:pos x="2205" y="5753"/>
                </a:cxn>
                <a:cxn ang="0">
                  <a:pos x="2274" y="6831"/>
                </a:cxn>
                <a:cxn ang="0">
                  <a:pos x="2311" y="7952"/>
                </a:cxn>
                <a:cxn ang="0">
                  <a:pos x="2205" y="9210"/>
                </a:cxn>
                <a:cxn ang="0">
                  <a:pos x="1997" y="10536"/>
                </a:cxn>
                <a:cxn ang="0">
                  <a:pos x="1691" y="11921"/>
                </a:cxn>
                <a:cxn ang="0">
                  <a:pos x="1232" y="13460"/>
                </a:cxn>
                <a:cxn ang="0">
                  <a:pos x="717" y="15198"/>
                </a:cxn>
                <a:cxn ang="0">
                  <a:pos x="382" y="16812"/>
                </a:cxn>
                <a:cxn ang="0">
                  <a:pos x="182" y="18305"/>
                </a:cxn>
                <a:cxn ang="0">
                  <a:pos x="111" y="19736"/>
                </a:cxn>
                <a:cxn ang="0">
                  <a:pos x="111" y="21102"/>
                </a:cxn>
                <a:cxn ang="0">
                  <a:pos x="145" y="22350"/>
                </a:cxn>
                <a:cxn ang="0">
                  <a:pos x="222" y="23470"/>
                </a:cxn>
                <a:cxn ang="0">
                  <a:pos x="258" y="24549"/>
                </a:cxn>
                <a:cxn ang="0">
                  <a:pos x="752" y="23993"/>
                </a:cxn>
                <a:cxn ang="0">
                  <a:pos x="717" y="23715"/>
                </a:cxn>
                <a:cxn ang="0">
                  <a:pos x="662" y="22905"/>
                </a:cxn>
                <a:cxn ang="0">
                  <a:pos x="604" y="21690"/>
                </a:cxn>
                <a:cxn ang="0">
                  <a:pos x="641" y="20056"/>
                </a:cxn>
                <a:cxn ang="0">
                  <a:pos x="752" y="18103"/>
                </a:cxn>
                <a:cxn ang="0">
                  <a:pos x="1066" y="15871"/>
                </a:cxn>
                <a:cxn ang="0">
                  <a:pos x="1580" y="13460"/>
                </a:cxn>
                <a:cxn ang="0">
                  <a:pos x="2366" y="10918"/>
                </a:cxn>
                <a:cxn ang="0">
                  <a:pos x="2622" y="9736"/>
                </a:cxn>
                <a:cxn ang="0">
                  <a:pos x="2735" y="8197"/>
                </a:cxn>
                <a:cxn ang="0">
                  <a:pos x="2643" y="6413"/>
                </a:cxn>
                <a:cxn ang="0">
                  <a:pos x="2408" y="4675"/>
                </a:cxn>
                <a:cxn ang="0">
                  <a:pos x="1997" y="2966"/>
                </a:cxn>
                <a:cxn ang="0">
                  <a:pos x="1488" y="1536"/>
                </a:cxn>
                <a:cxn ang="0">
                  <a:pos x="807" y="490"/>
                </a:cxn>
                <a:cxn ang="0">
                  <a:pos x="0" y="0"/>
                </a:cxn>
              </a:cxnLst>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alpha val="100000"/>
              </a:schemeClr>
            </a:solidFill>
            <a:ln w="9525">
              <a:noFill/>
            </a:ln>
          </p:spPr>
          <p:txBody>
            <a:bodyPr/>
            <a:p>
              <a:endParaRPr lang="en-US"/>
            </a:p>
          </p:txBody>
        </p:sp>
        <p:sp>
          <p:nvSpPr>
            <p:cNvPr id="3098" name="Freeform 43"/>
            <p:cNvSpPr/>
            <p:nvPr userDrawn="1"/>
          </p:nvSpPr>
          <p:spPr>
            <a:xfrm>
              <a:off x="0" y="1848"/>
              <a:ext cx="36" cy="132"/>
            </a:xfrm>
            <a:custGeom>
              <a:avLst/>
              <a:gdLst/>
              <a:ahLst/>
              <a:cxnLst>
                <a:cxn ang="0">
                  <a:pos x="0" y="0"/>
                </a:cxn>
                <a:cxn ang="0">
                  <a:pos x="36" y="12"/>
                </a:cxn>
                <a:cxn ang="0">
                  <a:pos x="0" y="132"/>
                </a:cxn>
                <a:cxn ang="0">
                  <a:pos x="0" y="0"/>
                </a:cxn>
              </a:cxnLst>
              <a:pathLst>
                <a:path w="36" h="132">
                  <a:moveTo>
                    <a:pt x="0" y="0"/>
                  </a:moveTo>
                  <a:lnTo>
                    <a:pt x="36" y="12"/>
                  </a:lnTo>
                  <a:lnTo>
                    <a:pt x="0" y="132"/>
                  </a:lnTo>
                  <a:lnTo>
                    <a:pt x="0" y="0"/>
                  </a:lnTo>
                  <a:close/>
                </a:path>
              </a:pathLst>
            </a:custGeom>
            <a:solidFill>
              <a:schemeClr val="folHlink">
                <a:alpha val="100000"/>
              </a:schemeClr>
            </a:solidFill>
            <a:ln w="9525">
              <a:noFill/>
            </a:ln>
          </p:spPr>
          <p:txBody>
            <a:bodyPr/>
            <a:p>
              <a:endParaRPr lang="en-US"/>
            </a:p>
          </p:txBody>
        </p:sp>
      </p:grpSp>
      <p:sp>
        <p:nvSpPr>
          <p:cNvPr id="35887" name="Rectangle 47"/>
          <p:cNvSpPr>
            <a:spLocks noGrp="1" noChangeArrowheads="1"/>
          </p:cNvSpPr>
          <p:nvPr>
            <p:ph type="ctrTitle"/>
          </p:nvPr>
        </p:nvSpPr>
        <p:spPr>
          <a:xfrm>
            <a:off x="2455863" y="596900"/>
            <a:ext cx="6192837" cy="3581400"/>
          </a:xfrm>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45791" dir="3378596" algn="ctr" rotWithShape="0">
                    <a:srgbClr val="993366"/>
                  </a:outerShdw>
                </a:effectLst>
              </a14:hiddenEffects>
            </a:ext>
          </a:extLst>
        </p:spPr>
        <p:txBody>
          <a:bodyPr/>
          <a:lstStyle>
            <a:lvl1pPr>
              <a:defRPr sz="5200" b="1"/>
            </a:lvl1pPr>
          </a:lstStyle>
          <a:p>
            <a:pPr lvl="0"/>
            <a:r>
              <a:rPr lang="en-US" altLang="en-US" noProof="0" smtClean="0"/>
              <a:t>Click to edit Master title style</a:t>
            </a:r>
            <a:endParaRPr lang="en-US" altLang="en-US" noProof="0" smtClean="0"/>
          </a:p>
        </p:txBody>
      </p:sp>
      <p:sp>
        <p:nvSpPr>
          <p:cNvPr id="35888"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pPr lvl="0"/>
            <a:r>
              <a:rPr lang="en-US" altLang="en-US" noProof="0" smtClean="0"/>
              <a:t>Click to edit Master subtitle style</a:t>
            </a:r>
            <a:endParaRPr lang="en-US" altLang="en-US" noProof="0" smtClean="0"/>
          </a:p>
        </p:txBody>
      </p:sp>
      <p:sp>
        <p:nvSpPr>
          <p:cNvPr id="92" name="Rectangle 44"/>
          <p:cNvSpPr>
            <a:spLocks noGrp="1" noChangeArrowheads="1"/>
          </p:cNvSpPr>
          <p:nvPr>
            <p:ph type="dt" sz="half" idx="2"/>
          </p:nvPr>
        </p:nvSpPr>
        <p:spPr bwMode="auto">
          <a:xfrm>
            <a:off x="457200" y="6248400"/>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3" name="Rectangle 45"/>
          <p:cNvSpPr>
            <a:spLocks noGrp="1" noChangeArrowheads="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4" name="Rectangle 46"/>
          <p:cNvSpPr>
            <a:spLocks noGrp="1" noChangeArrowheads="1"/>
          </p:cNvSpPr>
          <p:nvPr>
            <p:ph type="sldNum" sz="quarter" idx="4"/>
          </p:nvPr>
        </p:nvSpPr>
        <p:spPr bwMode="auto">
          <a:xfrm>
            <a:off x="6553200" y="6243638"/>
            <a:ext cx="2133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2635A65-0F46-4C34-8B73-BC532D34D0FA}"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FA8E09-7977-4BBC-B960-4442E5D2DF6E}"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FA8E09-7977-4BBC-B960-4442E5D2DF6E}"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56113"/>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456113"/>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FA8E09-7977-4BBC-B960-4442E5D2DF6E}"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FA8E09-7977-4BBC-B960-4442E5D2DF6E}"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FA8E09-7977-4BBC-B960-4442E5D2DF6E}"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FA8E09-7977-4BBC-B960-4442E5D2DF6E}"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FA8E09-7977-4BBC-B960-4442E5D2DF6E}"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FA8E09-7977-4BBC-B960-4442E5D2DF6E}"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FA8E09-7977-4BBC-B960-4442E5D2DF6E}"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FA8E09-7977-4BBC-B960-4442E5D2DF6E}"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FA8E09-7977-4BBC-B960-4442E5D2DF6E}"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56113"/>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quarter" idx="2"/>
          </p:nvPr>
        </p:nvSpPr>
        <p:spPr>
          <a:xfrm>
            <a:off x="4648200" y="1600200"/>
            <a:ext cx="4038600" cy="2151063"/>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Content Placeholder 4"/>
          <p:cNvSpPr>
            <a:spLocks noGrp="1"/>
          </p:cNvSpPr>
          <p:nvPr>
            <p:ph sz="quarter" idx="3"/>
          </p:nvPr>
        </p:nvSpPr>
        <p:spPr>
          <a:xfrm>
            <a:off x="4648200" y="3903663"/>
            <a:ext cx="4038600" cy="2152650"/>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Date Placeholder 5"/>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Footer Placeholder 6"/>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Slide Number Placeholder 7"/>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FA8E09-7977-4BBC-B960-4442E5D2DF6E}"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FA8E09-7977-4BBC-B960-4442E5D2DF6E}"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56113"/>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456113"/>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FA8E09-7977-4BBC-B960-4442E5D2DF6E}"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FA8E09-7977-4BBC-B960-4442E5D2DF6E}"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FA8E09-7977-4BBC-B960-4442E5D2DF6E}"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FA8E09-7977-4BBC-B960-4442E5D2DF6E}"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FA8E09-7977-4BBC-B960-4442E5D2DF6E}"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FA8E09-7977-4BBC-B960-4442E5D2DF6E}"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2" Type="http://schemas.openxmlformats.org/officeDocument/2006/relationships/theme" Target="../theme/theme2.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4" Type="http://schemas.openxmlformats.org/officeDocument/2006/relationships/theme" Target="../theme/theme3.xml"/><Relationship Id="rId13" Type="http://schemas.openxmlformats.org/officeDocument/2006/relationships/slideLayout" Target="../slideLayouts/slideLayout37.xml"/><Relationship Id="rId12" Type="http://schemas.openxmlformats.org/officeDocument/2006/relationships/slideLayout" Target="../slideLayouts/slideLayout36.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1026" name="Group 2"/>
          <p:cNvGrpSpPr/>
          <p:nvPr/>
        </p:nvGrpSpPr>
        <p:grpSpPr>
          <a:xfrm>
            <a:off x="-7937" y="0"/>
            <a:ext cx="2833687" cy="6856413"/>
            <a:chOff x="-5" y="0"/>
            <a:chExt cx="1785" cy="4319"/>
          </a:xfrm>
        </p:grpSpPr>
        <p:sp>
          <p:nvSpPr>
            <p:cNvPr id="1032" name="Freeform 3"/>
            <p:cNvSpPr/>
            <p:nvPr/>
          </p:nvSpPr>
          <p:spPr>
            <a:xfrm>
              <a:off x="-5" y="3262"/>
              <a:ext cx="472" cy="802"/>
            </a:xfrm>
            <a:custGeom>
              <a:avLst/>
              <a:gdLst/>
              <a:ahLst/>
              <a:cxnLst>
                <a:cxn ang="0">
                  <a:pos x="5" y="32"/>
                </a:cxn>
                <a:cxn ang="0">
                  <a:pos x="189" y="26"/>
                </a:cxn>
                <a:cxn ang="0">
                  <a:pos x="309" y="66"/>
                </a:cxn>
                <a:cxn ang="0">
                  <a:pos x="357" y="98"/>
                </a:cxn>
                <a:cxn ang="0">
                  <a:pos x="413" y="162"/>
                </a:cxn>
                <a:cxn ang="0">
                  <a:pos x="437" y="250"/>
                </a:cxn>
                <a:cxn ang="0">
                  <a:pos x="397" y="530"/>
                </a:cxn>
                <a:cxn ang="0">
                  <a:pos x="341" y="634"/>
                </a:cxn>
                <a:cxn ang="0">
                  <a:pos x="173" y="714"/>
                </a:cxn>
                <a:cxn ang="0">
                  <a:pos x="77" y="730"/>
                </a:cxn>
                <a:cxn ang="0">
                  <a:pos x="69" y="802"/>
                </a:cxn>
                <a:cxn ang="0">
                  <a:pos x="7" y="788"/>
                </a:cxn>
                <a:cxn ang="0">
                  <a:pos x="5" y="751"/>
                </a:cxn>
                <a:cxn ang="0">
                  <a:pos x="37" y="722"/>
                </a:cxn>
                <a:cxn ang="0">
                  <a:pos x="5" y="670"/>
                </a:cxn>
                <a:cxn ang="0">
                  <a:pos x="5" y="32"/>
                </a:cxn>
              </a:cxnLst>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w="9525">
              <a:noFill/>
            </a:ln>
          </p:spPr>
          <p:txBody>
            <a:bodyPr/>
            <a:p>
              <a:endParaRPr lang="en-US"/>
            </a:p>
          </p:txBody>
        </p:sp>
        <p:grpSp>
          <p:nvGrpSpPr>
            <p:cNvPr id="1033" name="Group 4"/>
            <p:cNvGrpSpPr/>
            <p:nvPr/>
          </p:nvGrpSpPr>
          <p:grpSpPr>
            <a:xfrm rot="-6635092" flipH="1">
              <a:off x="104" y="2441"/>
              <a:ext cx="452" cy="444"/>
              <a:chOff x="1727" y="866"/>
              <a:chExt cx="129" cy="157"/>
            </a:xfrm>
          </p:grpSpPr>
          <p:sp>
            <p:nvSpPr>
              <p:cNvPr id="1071" name="Freeform 5"/>
              <p:cNvSpPr/>
              <p:nvPr userDrawn="1"/>
            </p:nvSpPr>
            <p:spPr>
              <a:xfrm>
                <a:off x="1727" y="866"/>
                <a:ext cx="41" cy="59"/>
              </a:xfrm>
              <a:custGeom>
                <a:avLst/>
                <a:gdLst/>
                <a:ahLst/>
                <a:cxnLst>
                  <a:cxn ang="0">
                    <a:pos x="10" y="4"/>
                  </a:cxn>
                  <a:cxn ang="0">
                    <a:pos x="3" y="0"/>
                  </a:cxn>
                  <a:cxn ang="0">
                    <a:pos x="0" y="15"/>
                  </a:cxn>
                  <a:cxn ang="0">
                    <a:pos x="10" y="4"/>
                  </a:cxn>
                </a:cxnLst>
                <a:pathLst>
                  <a:path w="83" h="117">
                    <a:moveTo>
                      <a:pt x="83" y="28"/>
                    </a:moveTo>
                    <a:lnTo>
                      <a:pt x="27" y="0"/>
                    </a:lnTo>
                    <a:lnTo>
                      <a:pt x="0" y="117"/>
                    </a:lnTo>
                    <a:lnTo>
                      <a:pt x="83" y="28"/>
                    </a:lnTo>
                    <a:close/>
                  </a:path>
                </a:pathLst>
              </a:custGeom>
              <a:solidFill>
                <a:schemeClr val="bg2">
                  <a:alpha val="100000"/>
                </a:schemeClr>
              </a:solidFill>
              <a:ln w="9525">
                <a:noFill/>
              </a:ln>
            </p:spPr>
            <p:txBody>
              <a:bodyPr/>
              <a:p>
                <a:endParaRPr lang="en-US"/>
              </a:p>
            </p:txBody>
          </p:sp>
          <p:sp>
            <p:nvSpPr>
              <p:cNvPr id="1072" name="Freeform 6"/>
              <p:cNvSpPr/>
              <p:nvPr userDrawn="1"/>
            </p:nvSpPr>
            <p:spPr>
              <a:xfrm>
                <a:off x="1786" y="894"/>
                <a:ext cx="70" cy="49"/>
              </a:xfrm>
              <a:custGeom>
                <a:avLst/>
                <a:gdLst/>
                <a:ahLst/>
                <a:cxnLst>
                  <a:cxn ang="0">
                    <a:pos x="0" y="13"/>
                  </a:cxn>
                  <a:cxn ang="0">
                    <a:pos x="15" y="0"/>
                  </a:cxn>
                  <a:cxn ang="0">
                    <a:pos x="18" y="7"/>
                  </a:cxn>
                  <a:cxn ang="0">
                    <a:pos x="0" y="13"/>
                  </a:cxn>
                </a:cxnLst>
                <a:pathLst>
                  <a:path w="140" h="98">
                    <a:moveTo>
                      <a:pt x="0" y="98"/>
                    </a:moveTo>
                    <a:lnTo>
                      <a:pt x="118" y="0"/>
                    </a:lnTo>
                    <a:lnTo>
                      <a:pt x="140" y="49"/>
                    </a:lnTo>
                    <a:lnTo>
                      <a:pt x="0" y="98"/>
                    </a:lnTo>
                    <a:close/>
                  </a:path>
                </a:pathLst>
              </a:custGeom>
              <a:solidFill>
                <a:schemeClr val="bg2">
                  <a:alpha val="100000"/>
                </a:schemeClr>
              </a:solidFill>
              <a:ln w="9525">
                <a:noFill/>
              </a:ln>
            </p:spPr>
            <p:txBody>
              <a:bodyPr/>
              <a:p>
                <a:endParaRPr lang="en-US"/>
              </a:p>
            </p:txBody>
          </p:sp>
          <p:sp>
            <p:nvSpPr>
              <p:cNvPr id="1073" name="Freeform 7"/>
              <p:cNvSpPr/>
              <p:nvPr userDrawn="1"/>
            </p:nvSpPr>
            <p:spPr>
              <a:xfrm>
                <a:off x="1772" y="998"/>
                <a:ext cx="73" cy="25"/>
              </a:xfrm>
              <a:custGeom>
                <a:avLst/>
                <a:gdLst/>
                <a:ahLst/>
                <a:cxnLst>
                  <a:cxn ang="0">
                    <a:pos x="0" y="1"/>
                  </a:cxn>
                  <a:cxn ang="0">
                    <a:pos x="19" y="0"/>
                  </a:cxn>
                  <a:cxn ang="0">
                    <a:pos x="17" y="7"/>
                  </a:cxn>
                  <a:cxn ang="0">
                    <a:pos x="0" y="1"/>
                  </a:cxn>
                </a:cxnLst>
                <a:pathLst>
                  <a:path w="145" h="49">
                    <a:moveTo>
                      <a:pt x="0" y="7"/>
                    </a:moveTo>
                    <a:lnTo>
                      <a:pt x="145" y="0"/>
                    </a:lnTo>
                    <a:lnTo>
                      <a:pt x="131" y="49"/>
                    </a:lnTo>
                    <a:lnTo>
                      <a:pt x="0" y="7"/>
                    </a:lnTo>
                    <a:close/>
                  </a:path>
                </a:pathLst>
              </a:custGeom>
              <a:solidFill>
                <a:schemeClr val="bg2">
                  <a:alpha val="100000"/>
                </a:schemeClr>
              </a:solidFill>
              <a:ln w="9525">
                <a:noFill/>
              </a:ln>
            </p:spPr>
            <p:txBody>
              <a:bodyPr/>
              <a:p>
                <a:endParaRPr lang="en-US"/>
              </a:p>
            </p:txBody>
          </p:sp>
        </p:grpSp>
        <p:sp>
          <p:nvSpPr>
            <p:cNvPr id="1034" name="Freeform 8"/>
            <p:cNvSpPr/>
            <p:nvPr/>
          </p:nvSpPr>
          <p:spPr>
            <a:xfrm>
              <a:off x="90" y="1736"/>
              <a:ext cx="710" cy="768"/>
            </a:xfrm>
            <a:custGeom>
              <a:avLst/>
              <a:gdLst/>
              <a:ahLst/>
              <a:cxnLst>
                <a:cxn ang="0">
                  <a:pos x="14" y="416"/>
                </a:cxn>
                <a:cxn ang="0">
                  <a:pos x="14" y="272"/>
                </a:cxn>
                <a:cxn ang="0">
                  <a:pos x="102" y="144"/>
                </a:cxn>
                <a:cxn ang="0">
                  <a:pos x="150" y="96"/>
                </a:cxn>
                <a:cxn ang="0">
                  <a:pos x="198" y="64"/>
                </a:cxn>
                <a:cxn ang="0">
                  <a:pos x="350" y="0"/>
                </a:cxn>
                <a:cxn ang="0">
                  <a:pos x="534" y="8"/>
                </a:cxn>
                <a:cxn ang="0">
                  <a:pos x="662" y="96"/>
                </a:cxn>
                <a:cxn ang="0">
                  <a:pos x="710" y="200"/>
                </a:cxn>
                <a:cxn ang="0">
                  <a:pos x="702" y="400"/>
                </a:cxn>
                <a:cxn ang="0">
                  <a:pos x="678" y="448"/>
                </a:cxn>
                <a:cxn ang="0">
                  <a:pos x="550" y="632"/>
                </a:cxn>
                <a:cxn ang="0">
                  <a:pos x="518" y="656"/>
                </a:cxn>
                <a:cxn ang="0">
                  <a:pos x="470" y="664"/>
                </a:cxn>
                <a:cxn ang="0">
                  <a:pos x="518" y="680"/>
                </a:cxn>
                <a:cxn ang="0">
                  <a:pos x="566" y="696"/>
                </a:cxn>
                <a:cxn ang="0">
                  <a:pos x="574" y="720"/>
                </a:cxn>
                <a:cxn ang="0">
                  <a:pos x="526" y="736"/>
                </a:cxn>
                <a:cxn ang="0">
                  <a:pos x="502" y="752"/>
                </a:cxn>
                <a:cxn ang="0">
                  <a:pos x="454" y="768"/>
                </a:cxn>
                <a:cxn ang="0">
                  <a:pos x="438" y="712"/>
                </a:cxn>
                <a:cxn ang="0">
                  <a:pos x="246" y="688"/>
                </a:cxn>
                <a:cxn ang="0">
                  <a:pos x="134" y="648"/>
                </a:cxn>
                <a:cxn ang="0">
                  <a:pos x="110" y="624"/>
                </a:cxn>
                <a:cxn ang="0">
                  <a:pos x="78" y="576"/>
                </a:cxn>
                <a:cxn ang="0">
                  <a:pos x="54" y="464"/>
                </a:cxn>
                <a:cxn ang="0">
                  <a:pos x="30" y="408"/>
                </a:cxn>
                <a:cxn ang="0">
                  <a:pos x="22" y="384"/>
                </a:cxn>
                <a:cxn ang="0">
                  <a:pos x="14" y="416"/>
                </a:cxn>
              </a:cxnLst>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w="9525">
              <a:noFill/>
            </a:ln>
          </p:spPr>
          <p:txBody>
            <a:bodyPr/>
            <a:p>
              <a:endParaRPr lang="en-US"/>
            </a:p>
          </p:txBody>
        </p:sp>
        <p:grpSp>
          <p:nvGrpSpPr>
            <p:cNvPr id="1035" name="Group 9"/>
            <p:cNvGrpSpPr/>
            <p:nvPr/>
          </p:nvGrpSpPr>
          <p:grpSpPr>
            <a:xfrm rot="416244">
              <a:off x="9" y="1746"/>
              <a:ext cx="1771" cy="1741"/>
              <a:chOff x="41" y="2787"/>
              <a:chExt cx="902" cy="833"/>
            </a:xfrm>
          </p:grpSpPr>
          <p:sp>
            <p:nvSpPr>
              <p:cNvPr id="1062" name="Freeform 10"/>
              <p:cNvSpPr/>
              <p:nvPr userDrawn="1"/>
            </p:nvSpPr>
            <p:spPr>
              <a:xfrm rot="373331" flipH="1">
                <a:off x="125" y="2787"/>
                <a:ext cx="313" cy="303"/>
              </a:xfrm>
              <a:custGeom>
                <a:avLst/>
                <a:gdLst/>
                <a:ahLst/>
                <a:cxnLst>
                  <a:cxn ang="0">
                    <a:pos x="137" y="631"/>
                  </a:cxn>
                  <a:cxn ang="0">
                    <a:pos x="110" y="596"/>
                  </a:cxn>
                  <a:cxn ang="0">
                    <a:pos x="79" y="544"/>
                  </a:cxn>
                  <a:cxn ang="0">
                    <a:pos x="46" y="476"/>
                  </a:cxn>
                  <a:cxn ang="0">
                    <a:pos x="14" y="405"/>
                  </a:cxn>
                  <a:cxn ang="0">
                    <a:pos x="0" y="328"/>
                  </a:cxn>
                  <a:cxn ang="0">
                    <a:pos x="1" y="245"/>
                  </a:cxn>
                  <a:cxn ang="0">
                    <a:pos x="27" y="170"/>
                  </a:cxn>
                  <a:cxn ang="0">
                    <a:pos x="81" y="107"/>
                  </a:cxn>
                  <a:cxn ang="0">
                    <a:pos x="136" y="66"/>
                  </a:cxn>
                  <a:cxn ang="0">
                    <a:pos x="180" y="36"/>
                  </a:cxn>
                  <a:cxn ang="0">
                    <a:pos x="216" y="20"/>
                  </a:cxn>
                  <a:cxn ang="0">
                    <a:pos x="244" y="14"/>
                  </a:cxn>
                  <a:cxn ang="0">
                    <a:pos x="264" y="14"/>
                  </a:cxn>
                  <a:cxn ang="0">
                    <a:pos x="312" y="0"/>
                  </a:cxn>
                  <a:cxn ang="0">
                    <a:pos x="443" y="25"/>
                  </a:cxn>
                  <a:cxn ang="0">
                    <a:pos x="480" y="36"/>
                  </a:cxn>
                  <a:cxn ang="0">
                    <a:pos x="516" y="46"/>
                  </a:cxn>
                  <a:cxn ang="0">
                    <a:pos x="547" y="56"/>
                  </a:cxn>
                  <a:cxn ang="0">
                    <a:pos x="570" y="69"/>
                  </a:cxn>
                  <a:cxn ang="0">
                    <a:pos x="596" y="81"/>
                  </a:cxn>
                  <a:cxn ang="0">
                    <a:pos x="616" y="95"/>
                  </a:cxn>
                  <a:cxn ang="0">
                    <a:pos x="632" y="114"/>
                  </a:cxn>
                  <a:cxn ang="0">
                    <a:pos x="651" y="136"/>
                  </a:cxn>
                  <a:cxn ang="0">
                    <a:pos x="616" y="121"/>
                  </a:cxn>
                  <a:cxn ang="0">
                    <a:pos x="583" y="108"/>
                  </a:cxn>
                  <a:cxn ang="0">
                    <a:pos x="550" y="100"/>
                  </a:cxn>
                  <a:cxn ang="0">
                    <a:pos x="516" y="89"/>
                  </a:cxn>
                  <a:cxn ang="0">
                    <a:pos x="489" y="81"/>
                  </a:cxn>
                  <a:cxn ang="0">
                    <a:pos x="460" y="79"/>
                  </a:cxn>
                  <a:cxn ang="0">
                    <a:pos x="428" y="74"/>
                  </a:cxn>
                  <a:cxn ang="0">
                    <a:pos x="401" y="74"/>
                  </a:cxn>
                  <a:cxn ang="0">
                    <a:pos x="375" y="74"/>
                  </a:cxn>
                  <a:cxn ang="0">
                    <a:pos x="348" y="75"/>
                  </a:cxn>
                  <a:cxn ang="0">
                    <a:pos x="320" y="81"/>
                  </a:cxn>
                  <a:cxn ang="0">
                    <a:pos x="297" y="88"/>
                  </a:cxn>
                  <a:cxn ang="0">
                    <a:pos x="273" y="100"/>
                  </a:cxn>
                  <a:cxn ang="0">
                    <a:pos x="245" y="108"/>
                  </a:cxn>
                  <a:cxn ang="0">
                    <a:pos x="222" y="123"/>
                  </a:cxn>
                  <a:cxn ang="0">
                    <a:pos x="198" y="137"/>
                  </a:cxn>
                  <a:cxn ang="0">
                    <a:pos x="156" y="183"/>
                  </a:cxn>
                  <a:cxn ang="0">
                    <a:pos x="127" y="240"/>
                  </a:cxn>
                  <a:cxn ang="0">
                    <a:pos x="110" y="310"/>
                  </a:cxn>
                  <a:cxn ang="0">
                    <a:pos x="104" y="379"/>
                  </a:cxn>
                  <a:cxn ang="0">
                    <a:pos x="104" y="455"/>
                  </a:cxn>
                  <a:cxn ang="0">
                    <a:pos x="114" y="522"/>
                  </a:cxn>
                  <a:cxn ang="0">
                    <a:pos x="123" y="583"/>
                  </a:cxn>
                  <a:cxn ang="0">
                    <a:pos x="137" y="631"/>
                  </a:cxn>
                </a:cxnLst>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alpha val="100000"/>
                </a:schemeClr>
              </a:solidFill>
              <a:ln w="9525">
                <a:noFill/>
              </a:ln>
            </p:spPr>
            <p:txBody>
              <a:bodyPr/>
              <a:p>
                <a:endParaRPr lang="en-US"/>
              </a:p>
            </p:txBody>
          </p:sp>
          <p:sp>
            <p:nvSpPr>
              <p:cNvPr id="1063" name="Freeform 11"/>
              <p:cNvSpPr/>
              <p:nvPr userDrawn="1"/>
            </p:nvSpPr>
            <p:spPr>
              <a:xfrm rot="373331" flipH="1">
                <a:off x="41" y="2843"/>
                <a:ext cx="262" cy="308"/>
              </a:xfrm>
              <a:custGeom>
                <a:avLst/>
                <a:gdLst/>
                <a:ahLst/>
                <a:cxnLst>
                  <a:cxn ang="0">
                    <a:pos x="325" y="0"/>
                  </a:cxn>
                  <a:cxn ang="0">
                    <a:pos x="334" y="6"/>
                  </a:cxn>
                  <a:cxn ang="0">
                    <a:pos x="353" y="25"/>
                  </a:cxn>
                  <a:cxn ang="0">
                    <a:pos x="379" y="55"/>
                  </a:cxn>
                  <a:cxn ang="0">
                    <a:pos x="409" y="100"/>
                  </a:cxn>
                  <a:cxn ang="0">
                    <a:pos x="433" y="156"/>
                  </a:cxn>
                  <a:cxn ang="0">
                    <a:pos x="448" y="230"/>
                  </a:cxn>
                  <a:cxn ang="0">
                    <a:pos x="448" y="318"/>
                  </a:cxn>
                  <a:cxn ang="0">
                    <a:pos x="429" y="421"/>
                  </a:cxn>
                  <a:cxn ang="0">
                    <a:pos x="419" y="450"/>
                  </a:cxn>
                  <a:cxn ang="0">
                    <a:pos x="406" y="474"/>
                  </a:cxn>
                  <a:cxn ang="0">
                    <a:pos x="392" y="500"/>
                  </a:cxn>
                  <a:cxn ang="0">
                    <a:pos x="373" y="523"/>
                  </a:cxn>
                  <a:cxn ang="0">
                    <a:pos x="348" y="544"/>
                  </a:cxn>
                  <a:cxn ang="0">
                    <a:pos x="327" y="561"/>
                  </a:cxn>
                  <a:cxn ang="0">
                    <a:pos x="305" y="577"/>
                  </a:cxn>
                  <a:cxn ang="0">
                    <a:pos x="274" y="590"/>
                  </a:cxn>
                  <a:cxn ang="0">
                    <a:pos x="245" y="596"/>
                  </a:cxn>
                  <a:cxn ang="0">
                    <a:pos x="216" y="604"/>
                  </a:cxn>
                  <a:cxn ang="0">
                    <a:pos x="183" y="609"/>
                  </a:cxn>
                  <a:cxn ang="0">
                    <a:pos x="147" y="609"/>
                  </a:cxn>
                  <a:cxn ang="0">
                    <a:pos x="109" y="604"/>
                  </a:cxn>
                  <a:cxn ang="0">
                    <a:pos x="75" y="596"/>
                  </a:cxn>
                  <a:cxn ang="0">
                    <a:pos x="35" y="583"/>
                  </a:cxn>
                  <a:cxn ang="0">
                    <a:pos x="0" y="568"/>
                  </a:cxn>
                  <a:cxn ang="0">
                    <a:pos x="33" y="590"/>
                  </a:cxn>
                  <a:cxn ang="0">
                    <a:pos x="66" y="604"/>
                  </a:cxn>
                  <a:cxn ang="0">
                    <a:pos x="99" y="619"/>
                  </a:cxn>
                  <a:cxn ang="0">
                    <a:pos x="128" y="629"/>
                  </a:cxn>
                  <a:cxn ang="0">
                    <a:pos x="157" y="638"/>
                  </a:cxn>
                  <a:cxn ang="0">
                    <a:pos x="189" y="642"/>
                  </a:cxn>
                  <a:cxn ang="0">
                    <a:pos x="217" y="643"/>
                  </a:cxn>
                  <a:cxn ang="0">
                    <a:pos x="246" y="643"/>
                  </a:cxn>
                  <a:cxn ang="0">
                    <a:pos x="272" y="642"/>
                  </a:cxn>
                  <a:cxn ang="0">
                    <a:pos x="298" y="636"/>
                  </a:cxn>
                  <a:cxn ang="0">
                    <a:pos x="321" y="629"/>
                  </a:cxn>
                  <a:cxn ang="0">
                    <a:pos x="345" y="623"/>
                  </a:cxn>
                  <a:cxn ang="0">
                    <a:pos x="367" y="615"/>
                  </a:cxn>
                  <a:cxn ang="0">
                    <a:pos x="387" y="602"/>
                  </a:cxn>
                  <a:cxn ang="0">
                    <a:pos x="406" y="590"/>
                  </a:cxn>
                  <a:cxn ang="0">
                    <a:pos x="423" y="577"/>
                  </a:cxn>
                  <a:cxn ang="0">
                    <a:pos x="471" y="531"/>
                  </a:cxn>
                  <a:cxn ang="0">
                    <a:pos x="504" y="487"/>
                  </a:cxn>
                  <a:cxn ang="0">
                    <a:pos x="524" y="435"/>
                  </a:cxn>
                  <a:cxn ang="0">
                    <a:pos x="534" y="388"/>
                  </a:cxn>
                  <a:cxn ang="0">
                    <a:pos x="541" y="337"/>
                  </a:cxn>
                  <a:cxn ang="0">
                    <a:pos x="541" y="286"/>
                  </a:cxn>
                  <a:cxn ang="0">
                    <a:pos x="543" y="239"/>
                  </a:cxn>
                  <a:cxn ang="0">
                    <a:pos x="515" y="140"/>
                  </a:cxn>
                  <a:cxn ang="0">
                    <a:pos x="466" y="62"/>
                  </a:cxn>
                  <a:cxn ang="0">
                    <a:pos x="449" y="55"/>
                  </a:cxn>
                  <a:cxn ang="0">
                    <a:pos x="439" y="46"/>
                  </a:cxn>
                  <a:cxn ang="0">
                    <a:pos x="423" y="39"/>
                  </a:cxn>
                  <a:cxn ang="0">
                    <a:pos x="412" y="33"/>
                  </a:cxn>
                  <a:cxn ang="0">
                    <a:pos x="394" y="27"/>
                  </a:cxn>
                  <a:cxn ang="0">
                    <a:pos x="376" y="19"/>
                  </a:cxn>
                  <a:cxn ang="0">
                    <a:pos x="354" y="9"/>
                  </a:cxn>
                  <a:cxn ang="0">
                    <a:pos x="325" y="0"/>
                  </a:cxn>
                </a:cxnLst>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alpha val="100000"/>
                </a:schemeClr>
              </a:solidFill>
              <a:ln w="9525">
                <a:noFill/>
              </a:ln>
            </p:spPr>
            <p:txBody>
              <a:bodyPr/>
              <a:p>
                <a:endParaRPr lang="en-US"/>
              </a:p>
            </p:txBody>
          </p:sp>
          <p:sp>
            <p:nvSpPr>
              <p:cNvPr id="1064" name="Freeform 12"/>
              <p:cNvSpPr/>
              <p:nvPr userDrawn="1"/>
            </p:nvSpPr>
            <p:spPr>
              <a:xfrm rot="373331" flipH="1">
                <a:off x="121" y="2907"/>
                <a:ext cx="93" cy="156"/>
              </a:xfrm>
              <a:custGeom>
                <a:avLst/>
                <a:gdLst/>
                <a:ahLst/>
                <a:cxnLst>
                  <a:cxn ang="0">
                    <a:pos x="36" y="0"/>
                  </a:cxn>
                  <a:cxn ang="0">
                    <a:pos x="40" y="3"/>
                  </a:cxn>
                  <a:cxn ang="0">
                    <a:pos x="44" y="10"/>
                  </a:cxn>
                  <a:cxn ang="0">
                    <a:pos x="47" y="19"/>
                  </a:cxn>
                  <a:cxn ang="0">
                    <a:pos x="49" y="29"/>
                  </a:cxn>
                  <a:cxn ang="0">
                    <a:pos x="49" y="42"/>
                  </a:cxn>
                  <a:cxn ang="0">
                    <a:pos x="44" y="54"/>
                  </a:cxn>
                  <a:cxn ang="0">
                    <a:pos x="36" y="67"/>
                  </a:cxn>
                  <a:cxn ang="0">
                    <a:pos x="23" y="81"/>
                  </a:cxn>
                  <a:cxn ang="0">
                    <a:pos x="19" y="79"/>
                  </a:cxn>
                  <a:cxn ang="0">
                    <a:pos x="15" y="78"/>
                  </a:cxn>
                  <a:cxn ang="0">
                    <a:pos x="10" y="76"/>
                  </a:cxn>
                  <a:cxn ang="0">
                    <a:pos x="7" y="75"/>
                  </a:cxn>
                  <a:cxn ang="0">
                    <a:pos x="3" y="73"/>
                  </a:cxn>
                  <a:cxn ang="0">
                    <a:pos x="1" y="70"/>
                  </a:cxn>
                  <a:cxn ang="0">
                    <a:pos x="0" y="68"/>
                  </a:cxn>
                  <a:cxn ang="0">
                    <a:pos x="1" y="66"/>
                  </a:cxn>
                  <a:cxn ang="0">
                    <a:pos x="5" y="63"/>
                  </a:cxn>
                  <a:cxn ang="0">
                    <a:pos x="11" y="60"/>
                  </a:cxn>
                  <a:cxn ang="0">
                    <a:pos x="17" y="56"/>
                  </a:cxn>
                  <a:cxn ang="0">
                    <a:pos x="24" y="50"/>
                  </a:cxn>
                  <a:cxn ang="0">
                    <a:pos x="30" y="42"/>
                  </a:cxn>
                  <a:cxn ang="0">
                    <a:pos x="35" y="31"/>
                  </a:cxn>
                  <a:cxn ang="0">
                    <a:pos x="37" y="17"/>
                  </a:cxn>
                  <a:cxn ang="0">
                    <a:pos x="36" y="0"/>
                  </a:cxn>
                </a:cxnLst>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alpha val="100000"/>
                </a:schemeClr>
              </a:solidFill>
              <a:ln w="9525">
                <a:noFill/>
              </a:ln>
            </p:spPr>
            <p:txBody>
              <a:bodyPr/>
              <a:p>
                <a:endParaRPr lang="en-US"/>
              </a:p>
            </p:txBody>
          </p:sp>
          <p:sp>
            <p:nvSpPr>
              <p:cNvPr id="1065" name="Freeform 13"/>
              <p:cNvSpPr/>
              <p:nvPr userDrawn="1"/>
            </p:nvSpPr>
            <p:spPr>
              <a:xfrm rot="373331" flipH="1">
                <a:off x="313" y="3110"/>
                <a:ext cx="85" cy="93"/>
              </a:xfrm>
              <a:custGeom>
                <a:avLst/>
                <a:gdLst/>
                <a:ahLst/>
                <a:cxnLst>
                  <a:cxn ang="0">
                    <a:pos x="28" y="0"/>
                  </a:cxn>
                  <a:cxn ang="0">
                    <a:pos x="0" y="9"/>
                  </a:cxn>
                  <a:cxn ang="0">
                    <a:pos x="1" y="9"/>
                  </a:cxn>
                  <a:cxn ang="0">
                    <a:pos x="5" y="10"/>
                  </a:cxn>
                  <a:cxn ang="0">
                    <a:pos x="11" y="13"/>
                  </a:cxn>
                  <a:cxn ang="0">
                    <a:pos x="17" y="16"/>
                  </a:cxn>
                  <a:cxn ang="0">
                    <a:pos x="25" y="22"/>
                  </a:cxn>
                  <a:cxn ang="0">
                    <a:pos x="32" y="27"/>
                  </a:cxn>
                  <a:cxn ang="0">
                    <a:pos x="39" y="36"/>
                  </a:cxn>
                  <a:cxn ang="0">
                    <a:pos x="44" y="47"/>
                  </a:cxn>
                  <a:cxn ang="0">
                    <a:pos x="45" y="42"/>
                  </a:cxn>
                  <a:cxn ang="0">
                    <a:pos x="44" y="37"/>
                  </a:cxn>
                  <a:cxn ang="0">
                    <a:pos x="41" y="31"/>
                  </a:cxn>
                  <a:cxn ang="0">
                    <a:pos x="38" y="26"/>
                  </a:cxn>
                  <a:cxn ang="0">
                    <a:pos x="34" y="20"/>
                  </a:cxn>
                  <a:cxn ang="0">
                    <a:pos x="30" y="16"/>
                  </a:cxn>
                  <a:cxn ang="0">
                    <a:pos x="26" y="13"/>
                  </a:cxn>
                  <a:cxn ang="0">
                    <a:pos x="23" y="11"/>
                  </a:cxn>
                  <a:cxn ang="0">
                    <a:pos x="26" y="10"/>
                  </a:cxn>
                  <a:cxn ang="0">
                    <a:pos x="30" y="10"/>
                  </a:cxn>
                  <a:cxn ang="0">
                    <a:pos x="34" y="9"/>
                  </a:cxn>
                  <a:cxn ang="0">
                    <a:pos x="38" y="9"/>
                  </a:cxn>
                  <a:cxn ang="0">
                    <a:pos x="40" y="8"/>
                  </a:cxn>
                  <a:cxn ang="0">
                    <a:pos x="41" y="8"/>
                  </a:cxn>
                  <a:cxn ang="0">
                    <a:pos x="44" y="8"/>
                  </a:cxn>
                  <a:cxn ang="0">
                    <a:pos x="44" y="8"/>
                  </a:cxn>
                  <a:cxn ang="0">
                    <a:pos x="28" y="0"/>
                  </a:cxn>
                </a:cxnLst>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alpha val="100000"/>
                </a:schemeClr>
              </a:solidFill>
              <a:ln w="9525">
                <a:noFill/>
              </a:ln>
            </p:spPr>
            <p:txBody>
              <a:bodyPr/>
              <a:p>
                <a:endParaRPr lang="en-US"/>
              </a:p>
            </p:txBody>
          </p:sp>
          <p:sp>
            <p:nvSpPr>
              <p:cNvPr id="1066" name="Freeform 14"/>
              <p:cNvSpPr/>
              <p:nvPr userDrawn="1"/>
            </p:nvSpPr>
            <p:spPr>
              <a:xfrm rot="373331" flipH="1">
                <a:off x="289" y="3135"/>
                <a:ext cx="21" cy="55"/>
              </a:xfrm>
              <a:custGeom>
                <a:avLst/>
                <a:gdLst/>
                <a:ahLst/>
                <a:cxnLst>
                  <a:cxn ang="0">
                    <a:pos x="11" y="0"/>
                  </a:cxn>
                  <a:cxn ang="0">
                    <a:pos x="9" y="0"/>
                  </a:cxn>
                  <a:cxn ang="0">
                    <a:pos x="7" y="1"/>
                  </a:cxn>
                  <a:cxn ang="0">
                    <a:pos x="4" y="3"/>
                  </a:cxn>
                  <a:cxn ang="0">
                    <a:pos x="1" y="7"/>
                  </a:cxn>
                  <a:cxn ang="0">
                    <a:pos x="1" y="11"/>
                  </a:cxn>
                  <a:cxn ang="0">
                    <a:pos x="0" y="16"/>
                  </a:cxn>
                  <a:cxn ang="0">
                    <a:pos x="1" y="22"/>
                  </a:cxn>
                  <a:cxn ang="0">
                    <a:pos x="4" y="28"/>
                  </a:cxn>
                  <a:cxn ang="0">
                    <a:pos x="6" y="19"/>
                  </a:cxn>
                  <a:cxn ang="0">
                    <a:pos x="7" y="14"/>
                  </a:cxn>
                  <a:cxn ang="0">
                    <a:pos x="9" y="8"/>
                  </a:cxn>
                  <a:cxn ang="0">
                    <a:pos x="11" y="0"/>
                  </a:cxn>
                </a:cxnLst>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alpha val="100000"/>
                </a:schemeClr>
              </a:solidFill>
              <a:ln w="9525">
                <a:noFill/>
              </a:ln>
            </p:spPr>
            <p:txBody>
              <a:bodyPr/>
              <a:p>
                <a:endParaRPr lang="en-US"/>
              </a:p>
            </p:txBody>
          </p:sp>
          <p:grpSp>
            <p:nvGrpSpPr>
              <p:cNvPr id="1067" name="Group 15"/>
              <p:cNvGrpSpPr/>
              <p:nvPr userDrawn="1"/>
            </p:nvGrpSpPr>
            <p:grpSpPr>
              <a:xfrm rot="-10713554" flipH="1">
                <a:off x="335" y="3251"/>
                <a:ext cx="608" cy="369"/>
                <a:chOff x="-366" y="1704"/>
                <a:chExt cx="608" cy="369"/>
              </a:xfrm>
            </p:grpSpPr>
            <p:sp>
              <p:nvSpPr>
                <p:cNvPr id="1068" name="Freeform 16"/>
                <p:cNvSpPr/>
                <p:nvPr userDrawn="1"/>
              </p:nvSpPr>
              <p:spPr>
                <a:xfrm rot="4200091">
                  <a:off x="-242" y="1806"/>
                  <a:ext cx="143" cy="390"/>
                </a:xfrm>
                <a:custGeom>
                  <a:avLst/>
                  <a:gdLst/>
                  <a:ahLst/>
                  <a:cxnLst>
                    <a:cxn ang="0">
                      <a:pos x="4" y="15"/>
                    </a:cxn>
                    <a:cxn ang="0">
                      <a:pos x="2" y="24"/>
                    </a:cxn>
                    <a:cxn ang="0">
                      <a:pos x="1" y="33"/>
                    </a:cxn>
                    <a:cxn ang="0">
                      <a:pos x="0" y="41"/>
                    </a:cxn>
                    <a:cxn ang="0">
                      <a:pos x="0" y="50"/>
                    </a:cxn>
                    <a:cxn ang="0">
                      <a:pos x="1" y="59"/>
                    </a:cxn>
                    <a:cxn ang="0">
                      <a:pos x="2" y="70"/>
                    </a:cxn>
                    <a:cxn ang="0">
                      <a:pos x="6" y="82"/>
                    </a:cxn>
                    <a:cxn ang="0">
                      <a:pos x="10" y="95"/>
                    </a:cxn>
                    <a:cxn ang="0">
                      <a:pos x="15" y="108"/>
                    </a:cxn>
                    <a:cxn ang="0">
                      <a:pos x="20" y="120"/>
                    </a:cxn>
                    <a:cxn ang="0">
                      <a:pos x="27" y="134"/>
                    </a:cxn>
                    <a:cxn ang="0">
                      <a:pos x="35" y="147"/>
                    </a:cxn>
                    <a:cxn ang="0">
                      <a:pos x="44" y="160"/>
                    </a:cxn>
                    <a:cxn ang="0">
                      <a:pos x="52" y="171"/>
                    </a:cxn>
                    <a:cxn ang="0">
                      <a:pos x="60" y="180"/>
                    </a:cxn>
                    <a:cxn ang="0">
                      <a:pos x="68" y="187"/>
                    </a:cxn>
                    <a:cxn ang="0">
                      <a:pos x="53" y="165"/>
                    </a:cxn>
                    <a:cxn ang="0">
                      <a:pos x="42" y="148"/>
                    </a:cxn>
                    <a:cxn ang="0">
                      <a:pos x="34" y="134"/>
                    </a:cxn>
                    <a:cxn ang="0">
                      <a:pos x="28" y="122"/>
                    </a:cxn>
                    <a:cxn ang="0">
                      <a:pos x="25" y="111"/>
                    </a:cxn>
                    <a:cxn ang="0">
                      <a:pos x="22" y="102"/>
                    </a:cxn>
                    <a:cxn ang="0">
                      <a:pos x="21" y="94"/>
                    </a:cxn>
                    <a:cxn ang="0">
                      <a:pos x="19" y="86"/>
                    </a:cxn>
                    <a:cxn ang="0">
                      <a:pos x="15" y="68"/>
                    </a:cxn>
                    <a:cxn ang="0">
                      <a:pos x="13" y="46"/>
                    </a:cxn>
                    <a:cxn ang="0">
                      <a:pos x="15" y="23"/>
                    </a:cxn>
                    <a:cxn ang="0">
                      <a:pos x="17" y="0"/>
                    </a:cxn>
                    <a:cxn ang="0">
                      <a:pos x="4" y="15"/>
                    </a:cxn>
                  </a:cxnLst>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alpha val="100000"/>
                  </a:schemeClr>
                </a:solidFill>
                <a:ln w="9525">
                  <a:noFill/>
                </a:ln>
              </p:spPr>
              <p:txBody>
                <a:bodyPr/>
                <a:p>
                  <a:endParaRPr lang="en-US"/>
                </a:p>
              </p:txBody>
            </p:sp>
            <p:sp>
              <p:nvSpPr>
                <p:cNvPr id="1069" name="Freeform 17"/>
                <p:cNvSpPr/>
                <p:nvPr userDrawn="1"/>
              </p:nvSpPr>
              <p:spPr>
                <a:xfrm rot="4200091">
                  <a:off x="124" y="1760"/>
                  <a:ext cx="33" cy="160"/>
                </a:xfrm>
                <a:custGeom>
                  <a:avLst/>
                  <a:gdLst/>
                  <a:ahLst/>
                  <a:cxnLst>
                    <a:cxn ang="0">
                      <a:pos x="0" y="6"/>
                    </a:cxn>
                    <a:cxn ang="0">
                      <a:pos x="5" y="18"/>
                    </a:cxn>
                    <a:cxn ang="0">
                      <a:pos x="8" y="33"/>
                    </a:cxn>
                    <a:cxn ang="0">
                      <a:pos x="8" y="52"/>
                    </a:cxn>
                    <a:cxn ang="0">
                      <a:pos x="6" y="76"/>
                    </a:cxn>
                    <a:cxn ang="0">
                      <a:pos x="15" y="71"/>
                    </a:cxn>
                    <a:cxn ang="0">
                      <a:pos x="16" y="59"/>
                    </a:cxn>
                    <a:cxn ang="0">
                      <a:pos x="16" y="46"/>
                    </a:cxn>
                    <a:cxn ang="0">
                      <a:pos x="15" y="34"/>
                    </a:cxn>
                    <a:cxn ang="0">
                      <a:pos x="14" y="23"/>
                    </a:cxn>
                    <a:cxn ang="0">
                      <a:pos x="13" y="17"/>
                    </a:cxn>
                    <a:cxn ang="0">
                      <a:pos x="10" y="11"/>
                    </a:cxn>
                    <a:cxn ang="0">
                      <a:pos x="8" y="6"/>
                    </a:cxn>
                    <a:cxn ang="0">
                      <a:pos x="4" y="0"/>
                    </a:cxn>
                    <a:cxn ang="0">
                      <a:pos x="0" y="6"/>
                    </a:cxn>
                  </a:cxnLst>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alpha val="100000"/>
                  </a:schemeClr>
                </a:solidFill>
                <a:ln w="9525">
                  <a:noFill/>
                </a:ln>
              </p:spPr>
              <p:txBody>
                <a:bodyPr/>
                <a:p>
                  <a:endParaRPr lang="en-US"/>
                </a:p>
              </p:txBody>
            </p:sp>
            <p:sp>
              <p:nvSpPr>
                <p:cNvPr id="1070" name="Freeform 18"/>
                <p:cNvSpPr/>
                <p:nvPr userDrawn="1"/>
              </p:nvSpPr>
              <p:spPr>
                <a:xfrm rot="4200091">
                  <a:off x="198" y="1720"/>
                  <a:ext cx="60" cy="27"/>
                </a:xfrm>
                <a:custGeom>
                  <a:avLst/>
                  <a:gdLst/>
                  <a:ahLst/>
                  <a:cxnLst>
                    <a:cxn ang="0">
                      <a:pos x="28" y="7"/>
                    </a:cxn>
                    <a:cxn ang="0">
                      <a:pos x="26" y="5"/>
                    </a:cxn>
                    <a:cxn ang="0">
                      <a:pos x="22" y="3"/>
                    </a:cxn>
                    <a:cxn ang="0">
                      <a:pos x="19" y="2"/>
                    </a:cxn>
                    <a:cxn ang="0">
                      <a:pos x="15" y="1"/>
                    </a:cxn>
                    <a:cxn ang="0">
                      <a:pos x="12" y="1"/>
                    </a:cxn>
                    <a:cxn ang="0">
                      <a:pos x="8" y="1"/>
                    </a:cxn>
                    <a:cxn ang="0">
                      <a:pos x="4" y="0"/>
                    </a:cxn>
                    <a:cxn ang="0">
                      <a:pos x="0" y="1"/>
                    </a:cxn>
                    <a:cxn ang="0">
                      <a:pos x="2" y="2"/>
                    </a:cxn>
                    <a:cxn ang="0">
                      <a:pos x="5" y="3"/>
                    </a:cxn>
                    <a:cxn ang="0">
                      <a:pos x="7" y="4"/>
                    </a:cxn>
                    <a:cxn ang="0">
                      <a:pos x="11" y="5"/>
                    </a:cxn>
                    <a:cxn ang="0">
                      <a:pos x="14" y="7"/>
                    </a:cxn>
                    <a:cxn ang="0">
                      <a:pos x="17" y="8"/>
                    </a:cxn>
                    <a:cxn ang="0">
                      <a:pos x="21" y="10"/>
                    </a:cxn>
                    <a:cxn ang="0">
                      <a:pos x="24" y="12"/>
                    </a:cxn>
                    <a:cxn ang="0">
                      <a:pos x="28" y="7"/>
                    </a:cxn>
                  </a:cxnLst>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alpha val="100000"/>
                  </a:schemeClr>
                </a:solidFill>
                <a:ln w="9525">
                  <a:noFill/>
                </a:ln>
              </p:spPr>
              <p:txBody>
                <a:bodyPr/>
                <a:p>
                  <a:endParaRPr lang="en-US"/>
                </a:p>
              </p:txBody>
            </p:sp>
          </p:grpSp>
        </p:grpSp>
        <p:grpSp>
          <p:nvGrpSpPr>
            <p:cNvPr id="1036" name="Group 19"/>
            <p:cNvGrpSpPr/>
            <p:nvPr/>
          </p:nvGrpSpPr>
          <p:grpSpPr>
            <a:xfrm rot="6248562">
              <a:off x="343" y="3854"/>
              <a:ext cx="392" cy="424"/>
              <a:chOff x="1727" y="866"/>
              <a:chExt cx="129" cy="157"/>
            </a:xfrm>
          </p:grpSpPr>
          <p:sp>
            <p:nvSpPr>
              <p:cNvPr id="1059" name="Freeform 20"/>
              <p:cNvSpPr/>
              <p:nvPr userDrawn="1"/>
            </p:nvSpPr>
            <p:spPr>
              <a:xfrm>
                <a:off x="1727" y="866"/>
                <a:ext cx="41" cy="59"/>
              </a:xfrm>
              <a:custGeom>
                <a:avLst/>
                <a:gdLst/>
                <a:ahLst/>
                <a:cxnLst>
                  <a:cxn ang="0">
                    <a:pos x="10" y="4"/>
                  </a:cxn>
                  <a:cxn ang="0">
                    <a:pos x="3" y="0"/>
                  </a:cxn>
                  <a:cxn ang="0">
                    <a:pos x="0" y="15"/>
                  </a:cxn>
                  <a:cxn ang="0">
                    <a:pos x="10" y="4"/>
                  </a:cxn>
                </a:cxnLst>
                <a:pathLst>
                  <a:path w="83" h="117">
                    <a:moveTo>
                      <a:pt x="83" y="28"/>
                    </a:moveTo>
                    <a:lnTo>
                      <a:pt x="27" y="0"/>
                    </a:lnTo>
                    <a:lnTo>
                      <a:pt x="0" y="117"/>
                    </a:lnTo>
                    <a:lnTo>
                      <a:pt x="83" y="28"/>
                    </a:lnTo>
                    <a:close/>
                  </a:path>
                </a:pathLst>
              </a:custGeom>
              <a:solidFill>
                <a:schemeClr val="bg2">
                  <a:alpha val="100000"/>
                </a:schemeClr>
              </a:solidFill>
              <a:ln w="9525">
                <a:noFill/>
              </a:ln>
            </p:spPr>
            <p:txBody>
              <a:bodyPr/>
              <a:p>
                <a:endParaRPr lang="en-US"/>
              </a:p>
            </p:txBody>
          </p:sp>
          <p:sp>
            <p:nvSpPr>
              <p:cNvPr id="1060" name="Freeform 21"/>
              <p:cNvSpPr/>
              <p:nvPr userDrawn="1"/>
            </p:nvSpPr>
            <p:spPr>
              <a:xfrm>
                <a:off x="1786" y="894"/>
                <a:ext cx="70" cy="49"/>
              </a:xfrm>
              <a:custGeom>
                <a:avLst/>
                <a:gdLst/>
                <a:ahLst/>
                <a:cxnLst>
                  <a:cxn ang="0">
                    <a:pos x="0" y="13"/>
                  </a:cxn>
                  <a:cxn ang="0">
                    <a:pos x="15" y="0"/>
                  </a:cxn>
                  <a:cxn ang="0">
                    <a:pos x="18" y="7"/>
                  </a:cxn>
                  <a:cxn ang="0">
                    <a:pos x="0" y="13"/>
                  </a:cxn>
                </a:cxnLst>
                <a:pathLst>
                  <a:path w="140" h="98">
                    <a:moveTo>
                      <a:pt x="0" y="98"/>
                    </a:moveTo>
                    <a:lnTo>
                      <a:pt x="118" y="0"/>
                    </a:lnTo>
                    <a:lnTo>
                      <a:pt x="140" y="49"/>
                    </a:lnTo>
                    <a:lnTo>
                      <a:pt x="0" y="98"/>
                    </a:lnTo>
                    <a:close/>
                  </a:path>
                </a:pathLst>
              </a:custGeom>
              <a:solidFill>
                <a:schemeClr val="bg2">
                  <a:alpha val="100000"/>
                </a:schemeClr>
              </a:solidFill>
              <a:ln w="9525">
                <a:noFill/>
              </a:ln>
            </p:spPr>
            <p:txBody>
              <a:bodyPr/>
              <a:p>
                <a:endParaRPr lang="en-US"/>
              </a:p>
            </p:txBody>
          </p:sp>
          <p:sp>
            <p:nvSpPr>
              <p:cNvPr id="1061" name="Freeform 22"/>
              <p:cNvSpPr/>
              <p:nvPr userDrawn="1"/>
            </p:nvSpPr>
            <p:spPr>
              <a:xfrm>
                <a:off x="1772" y="998"/>
                <a:ext cx="73" cy="25"/>
              </a:xfrm>
              <a:custGeom>
                <a:avLst/>
                <a:gdLst/>
                <a:ahLst/>
                <a:cxnLst>
                  <a:cxn ang="0">
                    <a:pos x="0" y="1"/>
                  </a:cxn>
                  <a:cxn ang="0">
                    <a:pos x="19" y="0"/>
                  </a:cxn>
                  <a:cxn ang="0">
                    <a:pos x="17" y="7"/>
                  </a:cxn>
                  <a:cxn ang="0">
                    <a:pos x="0" y="1"/>
                  </a:cxn>
                </a:cxnLst>
                <a:pathLst>
                  <a:path w="145" h="49">
                    <a:moveTo>
                      <a:pt x="0" y="7"/>
                    </a:moveTo>
                    <a:lnTo>
                      <a:pt x="145" y="0"/>
                    </a:lnTo>
                    <a:lnTo>
                      <a:pt x="131" y="49"/>
                    </a:lnTo>
                    <a:lnTo>
                      <a:pt x="0" y="7"/>
                    </a:lnTo>
                    <a:close/>
                  </a:path>
                </a:pathLst>
              </a:custGeom>
              <a:solidFill>
                <a:schemeClr val="bg2">
                  <a:alpha val="100000"/>
                </a:schemeClr>
              </a:solidFill>
              <a:ln w="9525">
                <a:noFill/>
              </a:ln>
            </p:spPr>
            <p:txBody>
              <a:bodyPr/>
              <a:p>
                <a:endParaRPr lang="en-US"/>
              </a:p>
            </p:txBody>
          </p:sp>
        </p:grpSp>
        <p:grpSp>
          <p:nvGrpSpPr>
            <p:cNvPr id="1037" name="Group 23"/>
            <p:cNvGrpSpPr/>
            <p:nvPr/>
          </p:nvGrpSpPr>
          <p:grpSpPr>
            <a:xfrm rot="5003157">
              <a:off x="249" y="1102"/>
              <a:ext cx="412" cy="500"/>
              <a:chOff x="1727" y="866"/>
              <a:chExt cx="129" cy="157"/>
            </a:xfrm>
          </p:grpSpPr>
          <p:sp>
            <p:nvSpPr>
              <p:cNvPr id="1056" name="Freeform 24"/>
              <p:cNvSpPr/>
              <p:nvPr userDrawn="1"/>
            </p:nvSpPr>
            <p:spPr>
              <a:xfrm>
                <a:off x="1727" y="866"/>
                <a:ext cx="41" cy="59"/>
              </a:xfrm>
              <a:custGeom>
                <a:avLst/>
                <a:gdLst/>
                <a:ahLst/>
                <a:cxnLst>
                  <a:cxn ang="0">
                    <a:pos x="10" y="4"/>
                  </a:cxn>
                  <a:cxn ang="0">
                    <a:pos x="3" y="0"/>
                  </a:cxn>
                  <a:cxn ang="0">
                    <a:pos x="0" y="15"/>
                  </a:cxn>
                  <a:cxn ang="0">
                    <a:pos x="10" y="4"/>
                  </a:cxn>
                </a:cxnLst>
                <a:pathLst>
                  <a:path w="83" h="117">
                    <a:moveTo>
                      <a:pt x="83" y="28"/>
                    </a:moveTo>
                    <a:lnTo>
                      <a:pt x="27" y="0"/>
                    </a:lnTo>
                    <a:lnTo>
                      <a:pt x="0" y="117"/>
                    </a:lnTo>
                    <a:lnTo>
                      <a:pt x="83" y="28"/>
                    </a:lnTo>
                    <a:close/>
                  </a:path>
                </a:pathLst>
              </a:custGeom>
              <a:solidFill>
                <a:schemeClr val="bg2">
                  <a:alpha val="100000"/>
                </a:schemeClr>
              </a:solidFill>
              <a:ln w="9525">
                <a:noFill/>
              </a:ln>
            </p:spPr>
            <p:txBody>
              <a:bodyPr/>
              <a:p>
                <a:endParaRPr lang="en-US"/>
              </a:p>
            </p:txBody>
          </p:sp>
          <p:sp>
            <p:nvSpPr>
              <p:cNvPr id="1057" name="Freeform 25"/>
              <p:cNvSpPr/>
              <p:nvPr userDrawn="1"/>
            </p:nvSpPr>
            <p:spPr>
              <a:xfrm>
                <a:off x="1786" y="894"/>
                <a:ext cx="70" cy="49"/>
              </a:xfrm>
              <a:custGeom>
                <a:avLst/>
                <a:gdLst/>
                <a:ahLst/>
                <a:cxnLst>
                  <a:cxn ang="0">
                    <a:pos x="0" y="13"/>
                  </a:cxn>
                  <a:cxn ang="0">
                    <a:pos x="15" y="0"/>
                  </a:cxn>
                  <a:cxn ang="0">
                    <a:pos x="18" y="7"/>
                  </a:cxn>
                  <a:cxn ang="0">
                    <a:pos x="0" y="13"/>
                  </a:cxn>
                </a:cxnLst>
                <a:pathLst>
                  <a:path w="140" h="98">
                    <a:moveTo>
                      <a:pt x="0" y="98"/>
                    </a:moveTo>
                    <a:lnTo>
                      <a:pt x="118" y="0"/>
                    </a:lnTo>
                    <a:lnTo>
                      <a:pt x="140" y="49"/>
                    </a:lnTo>
                    <a:lnTo>
                      <a:pt x="0" y="98"/>
                    </a:lnTo>
                    <a:close/>
                  </a:path>
                </a:pathLst>
              </a:custGeom>
              <a:solidFill>
                <a:schemeClr val="bg2">
                  <a:alpha val="100000"/>
                </a:schemeClr>
              </a:solidFill>
              <a:ln w="9525">
                <a:noFill/>
              </a:ln>
            </p:spPr>
            <p:txBody>
              <a:bodyPr/>
              <a:p>
                <a:endParaRPr lang="en-US"/>
              </a:p>
            </p:txBody>
          </p:sp>
          <p:sp>
            <p:nvSpPr>
              <p:cNvPr id="1058" name="Freeform 26"/>
              <p:cNvSpPr/>
              <p:nvPr userDrawn="1"/>
            </p:nvSpPr>
            <p:spPr>
              <a:xfrm>
                <a:off x="1772" y="998"/>
                <a:ext cx="73" cy="25"/>
              </a:xfrm>
              <a:custGeom>
                <a:avLst/>
                <a:gdLst/>
                <a:ahLst/>
                <a:cxnLst>
                  <a:cxn ang="0">
                    <a:pos x="0" y="1"/>
                  </a:cxn>
                  <a:cxn ang="0">
                    <a:pos x="19" y="0"/>
                  </a:cxn>
                  <a:cxn ang="0">
                    <a:pos x="17" y="7"/>
                  </a:cxn>
                  <a:cxn ang="0">
                    <a:pos x="0" y="1"/>
                  </a:cxn>
                </a:cxnLst>
                <a:pathLst>
                  <a:path w="145" h="49">
                    <a:moveTo>
                      <a:pt x="0" y="7"/>
                    </a:moveTo>
                    <a:lnTo>
                      <a:pt x="145" y="0"/>
                    </a:lnTo>
                    <a:lnTo>
                      <a:pt x="131" y="49"/>
                    </a:lnTo>
                    <a:lnTo>
                      <a:pt x="0" y="7"/>
                    </a:lnTo>
                    <a:close/>
                  </a:path>
                </a:pathLst>
              </a:custGeom>
              <a:solidFill>
                <a:schemeClr val="bg2">
                  <a:alpha val="100000"/>
                </a:schemeClr>
              </a:solidFill>
              <a:ln w="9525">
                <a:noFill/>
              </a:ln>
            </p:spPr>
            <p:txBody>
              <a:bodyPr/>
              <a:p>
                <a:endParaRPr lang="en-US"/>
              </a:p>
            </p:txBody>
          </p:sp>
        </p:grpSp>
        <p:grpSp>
          <p:nvGrpSpPr>
            <p:cNvPr id="1038" name="Group 27"/>
            <p:cNvGrpSpPr/>
            <p:nvPr/>
          </p:nvGrpSpPr>
          <p:grpSpPr>
            <a:xfrm>
              <a:off x="815" y="0"/>
              <a:ext cx="345" cy="367"/>
              <a:chOff x="1727" y="866"/>
              <a:chExt cx="129" cy="157"/>
            </a:xfrm>
          </p:grpSpPr>
          <p:sp>
            <p:nvSpPr>
              <p:cNvPr id="1053" name="Freeform 28"/>
              <p:cNvSpPr/>
              <p:nvPr userDrawn="1"/>
            </p:nvSpPr>
            <p:spPr>
              <a:xfrm>
                <a:off x="1727" y="866"/>
                <a:ext cx="41" cy="59"/>
              </a:xfrm>
              <a:custGeom>
                <a:avLst/>
                <a:gdLst/>
                <a:ahLst/>
                <a:cxnLst>
                  <a:cxn ang="0">
                    <a:pos x="10" y="4"/>
                  </a:cxn>
                  <a:cxn ang="0">
                    <a:pos x="3" y="0"/>
                  </a:cxn>
                  <a:cxn ang="0">
                    <a:pos x="0" y="15"/>
                  </a:cxn>
                  <a:cxn ang="0">
                    <a:pos x="10" y="4"/>
                  </a:cxn>
                </a:cxnLst>
                <a:pathLst>
                  <a:path w="83" h="117">
                    <a:moveTo>
                      <a:pt x="83" y="28"/>
                    </a:moveTo>
                    <a:lnTo>
                      <a:pt x="27" y="0"/>
                    </a:lnTo>
                    <a:lnTo>
                      <a:pt x="0" y="117"/>
                    </a:lnTo>
                    <a:lnTo>
                      <a:pt x="83" y="28"/>
                    </a:lnTo>
                    <a:close/>
                  </a:path>
                </a:pathLst>
              </a:custGeom>
              <a:solidFill>
                <a:schemeClr val="bg2">
                  <a:alpha val="100000"/>
                </a:schemeClr>
              </a:solidFill>
              <a:ln w="9525">
                <a:noFill/>
              </a:ln>
            </p:spPr>
            <p:txBody>
              <a:bodyPr/>
              <a:p>
                <a:endParaRPr lang="en-US"/>
              </a:p>
            </p:txBody>
          </p:sp>
          <p:sp>
            <p:nvSpPr>
              <p:cNvPr id="1054" name="Freeform 29"/>
              <p:cNvSpPr/>
              <p:nvPr userDrawn="1"/>
            </p:nvSpPr>
            <p:spPr>
              <a:xfrm>
                <a:off x="1786" y="894"/>
                <a:ext cx="70" cy="49"/>
              </a:xfrm>
              <a:custGeom>
                <a:avLst/>
                <a:gdLst/>
                <a:ahLst/>
                <a:cxnLst>
                  <a:cxn ang="0">
                    <a:pos x="0" y="13"/>
                  </a:cxn>
                  <a:cxn ang="0">
                    <a:pos x="15" y="0"/>
                  </a:cxn>
                  <a:cxn ang="0">
                    <a:pos x="18" y="7"/>
                  </a:cxn>
                  <a:cxn ang="0">
                    <a:pos x="0" y="13"/>
                  </a:cxn>
                </a:cxnLst>
                <a:pathLst>
                  <a:path w="140" h="98">
                    <a:moveTo>
                      <a:pt x="0" y="98"/>
                    </a:moveTo>
                    <a:lnTo>
                      <a:pt x="118" y="0"/>
                    </a:lnTo>
                    <a:lnTo>
                      <a:pt x="140" y="49"/>
                    </a:lnTo>
                    <a:lnTo>
                      <a:pt x="0" y="98"/>
                    </a:lnTo>
                    <a:close/>
                  </a:path>
                </a:pathLst>
              </a:custGeom>
              <a:solidFill>
                <a:schemeClr val="bg2">
                  <a:alpha val="100000"/>
                </a:schemeClr>
              </a:solidFill>
              <a:ln w="9525">
                <a:noFill/>
              </a:ln>
            </p:spPr>
            <p:txBody>
              <a:bodyPr/>
              <a:p>
                <a:endParaRPr lang="en-US"/>
              </a:p>
            </p:txBody>
          </p:sp>
          <p:sp>
            <p:nvSpPr>
              <p:cNvPr id="1055" name="Freeform 30"/>
              <p:cNvSpPr/>
              <p:nvPr userDrawn="1"/>
            </p:nvSpPr>
            <p:spPr>
              <a:xfrm>
                <a:off x="1772" y="998"/>
                <a:ext cx="73" cy="25"/>
              </a:xfrm>
              <a:custGeom>
                <a:avLst/>
                <a:gdLst/>
                <a:ahLst/>
                <a:cxnLst>
                  <a:cxn ang="0">
                    <a:pos x="0" y="1"/>
                  </a:cxn>
                  <a:cxn ang="0">
                    <a:pos x="19" y="0"/>
                  </a:cxn>
                  <a:cxn ang="0">
                    <a:pos x="17" y="7"/>
                  </a:cxn>
                  <a:cxn ang="0">
                    <a:pos x="0" y="1"/>
                  </a:cxn>
                </a:cxnLst>
                <a:pathLst>
                  <a:path w="145" h="49">
                    <a:moveTo>
                      <a:pt x="0" y="7"/>
                    </a:moveTo>
                    <a:lnTo>
                      <a:pt x="145" y="0"/>
                    </a:lnTo>
                    <a:lnTo>
                      <a:pt x="131" y="49"/>
                    </a:lnTo>
                    <a:lnTo>
                      <a:pt x="0" y="7"/>
                    </a:lnTo>
                    <a:close/>
                  </a:path>
                </a:pathLst>
              </a:custGeom>
              <a:solidFill>
                <a:schemeClr val="bg2">
                  <a:alpha val="100000"/>
                </a:schemeClr>
              </a:solidFill>
              <a:ln w="9525">
                <a:noFill/>
              </a:ln>
            </p:spPr>
            <p:txBody>
              <a:bodyPr/>
              <a:p>
                <a:endParaRPr lang="en-US"/>
              </a:p>
            </p:txBody>
          </p:sp>
        </p:grpSp>
        <p:sp>
          <p:nvSpPr>
            <p:cNvPr id="1039" name="Freeform 31"/>
            <p:cNvSpPr/>
            <p:nvPr/>
          </p:nvSpPr>
          <p:spPr>
            <a:xfrm>
              <a:off x="87" y="94"/>
              <a:ext cx="699" cy="756"/>
            </a:xfrm>
            <a:custGeom>
              <a:avLst/>
              <a:gdLst/>
              <a:ahLst/>
              <a:cxnLst>
                <a:cxn ang="0">
                  <a:pos x="1" y="392"/>
                </a:cxn>
                <a:cxn ang="0">
                  <a:pos x="3" y="252"/>
                </a:cxn>
                <a:cxn ang="0">
                  <a:pos x="21" y="210"/>
                </a:cxn>
                <a:cxn ang="0">
                  <a:pos x="29" y="182"/>
                </a:cxn>
                <a:cxn ang="0">
                  <a:pos x="39" y="154"/>
                </a:cxn>
                <a:cxn ang="0">
                  <a:pos x="51" y="138"/>
                </a:cxn>
                <a:cxn ang="0">
                  <a:pos x="111" y="74"/>
                </a:cxn>
                <a:cxn ang="0">
                  <a:pos x="169" y="30"/>
                </a:cxn>
                <a:cxn ang="0">
                  <a:pos x="225" y="10"/>
                </a:cxn>
                <a:cxn ang="0">
                  <a:pos x="249" y="4"/>
                </a:cxn>
                <a:cxn ang="0">
                  <a:pos x="265" y="0"/>
                </a:cxn>
                <a:cxn ang="0">
                  <a:pos x="357" y="2"/>
                </a:cxn>
                <a:cxn ang="0">
                  <a:pos x="385" y="6"/>
                </a:cxn>
                <a:cxn ang="0">
                  <a:pos x="489" y="40"/>
                </a:cxn>
                <a:cxn ang="0">
                  <a:pos x="619" y="128"/>
                </a:cxn>
                <a:cxn ang="0">
                  <a:pos x="653" y="178"/>
                </a:cxn>
                <a:cxn ang="0">
                  <a:pos x="693" y="322"/>
                </a:cxn>
                <a:cxn ang="0">
                  <a:pos x="687" y="434"/>
                </a:cxn>
                <a:cxn ang="0">
                  <a:pos x="665" y="538"/>
                </a:cxn>
                <a:cxn ang="0">
                  <a:pos x="639" y="564"/>
                </a:cxn>
                <a:cxn ang="0">
                  <a:pos x="631" y="580"/>
                </a:cxn>
                <a:cxn ang="0">
                  <a:pos x="607" y="588"/>
                </a:cxn>
                <a:cxn ang="0">
                  <a:pos x="473" y="664"/>
                </a:cxn>
                <a:cxn ang="0">
                  <a:pos x="449" y="678"/>
                </a:cxn>
                <a:cxn ang="0">
                  <a:pos x="405" y="684"/>
                </a:cxn>
                <a:cxn ang="0">
                  <a:pos x="375" y="690"/>
                </a:cxn>
                <a:cxn ang="0">
                  <a:pos x="267" y="684"/>
                </a:cxn>
                <a:cxn ang="0">
                  <a:pos x="259" y="722"/>
                </a:cxn>
                <a:cxn ang="0">
                  <a:pos x="241" y="756"/>
                </a:cxn>
                <a:cxn ang="0">
                  <a:pos x="185" y="728"/>
                </a:cxn>
                <a:cxn ang="0">
                  <a:pos x="163" y="720"/>
                </a:cxn>
                <a:cxn ang="0">
                  <a:pos x="151" y="716"/>
                </a:cxn>
                <a:cxn ang="0">
                  <a:pos x="195" y="674"/>
                </a:cxn>
                <a:cxn ang="0">
                  <a:pos x="211" y="644"/>
                </a:cxn>
                <a:cxn ang="0">
                  <a:pos x="209" y="626"/>
                </a:cxn>
                <a:cxn ang="0">
                  <a:pos x="195" y="620"/>
                </a:cxn>
                <a:cxn ang="0">
                  <a:pos x="165" y="596"/>
                </a:cxn>
                <a:cxn ang="0">
                  <a:pos x="99" y="534"/>
                </a:cxn>
                <a:cxn ang="0">
                  <a:pos x="61" y="506"/>
                </a:cxn>
                <a:cxn ang="0">
                  <a:pos x="23" y="470"/>
                </a:cxn>
                <a:cxn ang="0">
                  <a:pos x="7" y="434"/>
                </a:cxn>
                <a:cxn ang="0">
                  <a:pos x="5" y="396"/>
                </a:cxn>
                <a:cxn ang="0">
                  <a:pos x="1" y="392"/>
                </a:cxn>
              </a:cxnLst>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w="9525">
              <a:noFill/>
            </a:ln>
          </p:spPr>
          <p:txBody>
            <a:bodyPr/>
            <a:p>
              <a:endParaRPr lang="en-US"/>
            </a:p>
          </p:txBody>
        </p:sp>
        <p:sp>
          <p:nvSpPr>
            <p:cNvPr id="1040" name="Freeform 32"/>
            <p:cNvSpPr/>
            <p:nvPr/>
          </p:nvSpPr>
          <p:spPr>
            <a:xfrm rot="828663">
              <a:off x="242" y="3404"/>
              <a:ext cx="132" cy="167"/>
            </a:xfrm>
            <a:custGeom>
              <a:avLst/>
              <a:gdLst/>
              <a:ahLst/>
              <a:cxnLst>
                <a:cxn ang="0">
                  <a:pos x="0" y="0"/>
                </a:cxn>
                <a:cxn ang="0">
                  <a:pos x="8" y="1"/>
                </a:cxn>
                <a:cxn ang="0">
                  <a:pos x="33" y="5"/>
                </a:cxn>
                <a:cxn ang="0">
                  <a:pos x="65" y="15"/>
                </a:cxn>
                <a:cxn ang="0">
                  <a:pos x="103" y="30"/>
                </a:cxn>
                <a:cxn ang="0">
                  <a:pos x="138" y="54"/>
                </a:cxn>
                <a:cxn ang="0">
                  <a:pos x="170" y="87"/>
                </a:cxn>
                <a:cxn ang="0">
                  <a:pos x="190" y="133"/>
                </a:cxn>
                <a:cxn ang="0">
                  <a:pos x="194" y="192"/>
                </a:cxn>
                <a:cxn ang="0">
                  <a:pos x="186" y="192"/>
                </a:cxn>
                <a:cxn ang="0">
                  <a:pos x="176" y="192"/>
                </a:cxn>
                <a:cxn ang="0">
                  <a:pos x="166" y="192"/>
                </a:cxn>
                <a:cxn ang="0">
                  <a:pos x="154" y="189"/>
                </a:cxn>
                <a:cxn ang="0">
                  <a:pos x="144" y="188"/>
                </a:cxn>
                <a:cxn ang="0">
                  <a:pos x="132" y="184"/>
                </a:cxn>
                <a:cxn ang="0">
                  <a:pos x="117" y="178"/>
                </a:cxn>
                <a:cxn ang="0">
                  <a:pos x="103" y="171"/>
                </a:cxn>
                <a:cxn ang="0">
                  <a:pos x="94" y="155"/>
                </a:cxn>
                <a:cxn ang="0">
                  <a:pos x="94" y="136"/>
                </a:cxn>
                <a:cxn ang="0">
                  <a:pos x="99" y="118"/>
                </a:cxn>
                <a:cxn ang="0">
                  <a:pos x="104" y="98"/>
                </a:cxn>
                <a:cxn ang="0">
                  <a:pos x="99" y="76"/>
                </a:cxn>
                <a:cxn ang="0">
                  <a:pos x="85" y="52"/>
                </a:cxn>
                <a:cxn ang="0">
                  <a:pos x="56" y="29"/>
                </a:cxn>
                <a:cxn ang="0">
                  <a:pos x="0" y="0"/>
                </a:cxn>
              </a:cxnLst>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alpha val="100000"/>
              </a:schemeClr>
            </a:solidFill>
            <a:ln w="9525">
              <a:noFill/>
            </a:ln>
          </p:spPr>
          <p:txBody>
            <a:bodyPr/>
            <a:p>
              <a:endParaRPr lang="en-US"/>
            </a:p>
          </p:txBody>
        </p:sp>
        <p:sp>
          <p:nvSpPr>
            <p:cNvPr id="1041" name="Freeform 33"/>
            <p:cNvSpPr/>
            <p:nvPr/>
          </p:nvSpPr>
          <p:spPr>
            <a:xfrm rot="828663">
              <a:off x="266" y="3592"/>
              <a:ext cx="66" cy="43"/>
            </a:xfrm>
            <a:custGeom>
              <a:avLst/>
              <a:gdLst/>
              <a:ahLst/>
              <a:cxnLst>
                <a:cxn ang="0">
                  <a:pos x="0" y="0"/>
                </a:cxn>
                <a:cxn ang="0">
                  <a:pos x="1" y="1"/>
                </a:cxn>
                <a:cxn ang="0">
                  <a:pos x="11" y="3"/>
                </a:cxn>
                <a:cxn ang="0">
                  <a:pos x="24" y="11"/>
                </a:cxn>
                <a:cxn ang="0">
                  <a:pos x="39" y="15"/>
                </a:cxn>
                <a:cxn ang="0">
                  <a:pos x="53" y="18"/>
                </a:cxn>
                <a:cxn ang="0">
                  <a:pos x="68" y="20"/>
                </a:cxn>
                <a:cxn ang="0">
                  <a:pos x="83" y="22"/>
                </a:cxn>
                <a:cxn ang="0">
                  <a:pos x="99" y="19"/>
                </a:cxn>
                <a:cxn ang="0">
                  <a:pos x="97" y="31"/>
                </a:cxn>
                <a:cxn ang="0">
                  <a:pos x="92" y="41"/>
                </a:cxn>
                <a:cxn ang="0">
                  <a:pos x="81" y="47"/>
                </a:cxn>
                <a:cxn ang="0">
                  <a:pos x="67" y="49"/>
                </a:cxn>
                <a:cxn ang="0">
                  <a:pos x="51" y="48"/>
                </a:cxn>
                <a:cxn ang="0">
                  <a:pos x="34" y="40"/>
                </a:cxn>
                <a:cxn ang="0">
                  <a:pos x="18" y="26"/>
                </a:cxn>
                <a:cxn ang="0">
                  <a:pos x="0" y="0"/>
                </a:cxn>
              </a:cxnLst>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alpha val="100000"/>
              </a:schemeClr>
            </a:solidFill>
            <a:ln w="9525">
              <a:noFill/>
            </a:ln>
          </p:spPr>
          <p:txBody>
            <a:bodyPr/>
            <a:p>
              <a:endParaRPr lang="en-US"/>
            </a:p>
          </p:txBody>
        </p:sp>
        <p:sp>
          <p:nvSpPr>
            <p:cNvPr id="1042" name="Freeform 34"/>
            <p:cNvSpPr/>
            <p:nvPr/>
          </p:nvSpPr>
          <p:spPr>
            <a:xfrm>
              <a:off x="11" y="4110"/>
              <a:ext cx="118" cy="209"/>
            </a:xfrm>
            <a:custGeom>
              <a:avLst/>
              <a:gdLst/>
              <a:ahLst/>
              <a:cxnLst>
                <a:cxn ang="0">
                  <a:pos x="0" y="0"/>
                </a:cxn>
                <a:cxn ang="0">
                  <a:pos x="6" y="8"/>
                </a:cxn>
                <a:cxn ang="0">
                  <a:pos x="15" y="19"/>
                </a:cxn>
                <a:cxn ang="0">
                  <a:pos x="26" y="33"/>
                </a:cxn>
                <a:cxn ang="0">
                  <a:pos x="38" y="51"/>
                </a:cxn>
                <a:cxn ang="0">
                  <a:pos x="54" y="72"/>
                </a:cxn>
                <a:cxn ang="0">
                  <a:pos x="67" y="94"/>
                </a:cxn>
                <a:cxn ang="0">
                  <a:pos x="79" y="119"/>
                </a:cxn>
                <a:cxn ang="0">
                  <a:pos x="87" y="146"/>
                </a:cxn>
                <a:cxn ang="0">
                  <a:pos x="94" y="175"/>
                </a:cxn>
                <a:cxn ang="0">
                  <a:pos x="91" y="209"/>
                </a:cxn>
                <a:cxn ang="0">
                  <a:pos x="118" y="209"/>
                </a:cxn>
                <a:cxn ang="0">
                  <a:pos x="117" y="177"/>
                </a:cxn>
                <a:cxn ang="0">
                  <a:pos x="104" y="119"/>
                </a:cxn>
                <a:cxn ang="0">
                  <a:pos x="82" y="69"/>
                </a:cxn>
                <a:cxn ang="0">
                  <a:pos x="47" y="27"/>
                </a:cxn>
                <a:cxn ang="0">
                  <a:pos x="0" y="0"/>
                </a:cxn>
              </a:cxnLst>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alpha val="100000"/>
              </a:schemeClr>
            </a:solidFill>
            <a:ln w="9525">
              <a:noFill/>
            </a:ln>
          </p:spPr>
          <p:txBody>
            <a:bodyPr/>
            <a:p>
              <a:endParaRPr lang="en-US"/>
            </a:p>
          </p:txBody>
        </p:sp>
        <p:sp>
          <p:nvSpPr>
            <p:cNvPr id="1043" name="Freeform 35"/>
            <p:cNvSpPr/>
            <p:nvPr/>
          </p:nvSpPr>
          <p:spPr>
            <a:xfrm>
              <a:off x="0" y="3968"/>
              <a:ext cx="130" cy="128"/>
            </a:xfrm>
            <a:custGeom>
              <a:avLst/>
              <a:gdLst/>
              <a:ahLst/>
              <a:cxnLst>
                <a:cxn ang="0">
                  <a:pos x="103" y="0"/>
                </a:cxn>
                <a:cxn ang="0">
                  <a:pos x="130" y="128"/>
                </a:cxn>
                <a:cxn ang="0">
                  <a:pos x="125" y="126"/>
                </a:cxn>
                <a:cxn ang="0">
                  <a:pos x="111" y="121"/>
                </a:cxn>
                <a:cxn ang="0">
                  <a:pos x="92" y="111"/>
                </a:cxn>
                <a:cxn ang="0">
                  <a:pos x="68" y="103"/>
                </a:cxn>
                <a:cxn ang="0">
                  <a:pos x="41" y="94"/>
                </a:cxn>
                <a:cxn ang="0">
                  <a:pos x="19" y="90"/>
                </a:cxn>
                <a:cxn ang="0">
                  <a:pos x="0" y="93"/>
                </a:cxn>
                <a:cxn ang="0">
                  <a:pos x="0" y="72"/>
                </a:cxn>
                <a:cxn ang="0">
                  <a:pos x="12" y="70"/>
                </a:cxn>
                <a:cxn ang="0">
                  <a:pos x="24" y="66"/>
                </a:cxn>
                <a:cxn ang="0">
                  <a:pos x="38" y="66"/>
                </a:cxn>
                <a:cxn ang="0">
                  <a:pos x="51" y="67"/>
                </a:cxn>
                <a:cxn ang="0">
                  <a:pos x="65" y="70"/>
                </a:cxn>
                <a:cxn ang="0">
                  <a:pos x="78" y="78"/>
                </a:cxn>
                <a:cxn ang="0">
                  <a:pos x="81" y="74"/>
                </a:cxn>
                <a:cxn ang="0">
                  <a:pos x="81" y="58"/>
                </a:cxn>
                <a:cxn ang="0">
                  <a:pos x="82" y="37"/>
                </a:cxn>
                <a:cxn ang="0">
                  <a:pos x="82" y="29"/>
                </a:cxn>
                <a:cxn ang="0">
                  <a:pos x="80" y="29"/>
                </a:cxn>
                <a:cxn ang="0">
                  <a:pos x="77" y="27"/>
                </a:cxn>
                <a:cxn ang="0">
                  <a:pos x="76" y="22"/>
                </a:cxn>
                <a:cxn ang="0">
                  <a:pos x="75" y="19"/>
                </a:cxn>
                <a:cxn ang="0">
                  <a:pos x="76" y="15"/>
                </a:cxn>
                <a:cxn ang="0">
                  <a:pos x="79" y="10"/>
                </a:cxn>
                <a:cxn ang="0">
                  <a:pos x="89" y="6"/>
                </a:cxn>
                <a:cxn ang="0">
                  <a:pos x="103" y="0"/>
                </a:cxn>
              </a:cxnLst>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alpha val="100000"/>
              </a:schemeClr>
            </a:solidFill>
            <a:ln w="9525">
              <a:noFill/>
            </a:ln>
          </p:spPr>
          <p:txBody>
            <a:bodyPr/>
            <a:p>
              <a:endParaRPr lang="en-US"/>
            </a:p>
          </p:txBody>
        </p:sp>
        <p:sp>
          <p:nvSpPr>
            <p:cNvPr id="1044" name="Freeform 36"/>
            <p:cNvSpPr/>
            <p:nvPr/>
          </p:nvSpPr>
          <p:spPr>
            <a:xfrm>
              <a:off x="0" y="3949"/>
              <a:ext cx="47" cy="86"/>
            </a:xfrm>
            <a:custGeom>
              <a:avLst/>
              <a:gdLst/>
              <a:ahLst/>
              <a:cxnLst>
                <a:cxn ang="0">
                  <a:pos x="37" y="0"/>
                </a:cxn>
                <a:cxn ang="0">
                  <a:pos x="15" y="37"/>
                </a:cxn>
                <a:cxn ang="0">
                  <a:pos x="0" y="59"/>
                </a:cxn>
                <a:cxn ang="0">
                  <a:pos x="0" y="86"/>
                </a:cxn>
                <a:cxn ang="0">
                  <a:pos x="8" y="82"/>
                </a:cxn>
                <a:cxn ang="0">
                  <a:pos x="20" y="73"/>
                </a:cxn>
                <a:cxn ang="0">
                  <a:pos x="33" y="63"/>
                </a:cxn>
                <a:cxn ang="0">
                  <a:pos x="42" y="51"/>
                </a:cxn>
                <a:cxn ang="0">
                  <a:pos x="47" y="36"/>
                </a:cxn>
                <a:cxn ang="0">
                  <a:pos x="46" y="19"/>
                </a:cxn>
                <a:cxn ang="0">
                  <a:pos x="37" y="0"/>
                </a:cxn>
              </a:cxnLst>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alpha val="100000"/>
              </a:schemeClr>
            </a:solidFill>
            <a:ln w="9525">
              <a:noFill/>
            </a:ln>
          </p:spPr>
          <p:txBody>
            <a:bodyPr/>
            <a:p>
              <a:endParaRPr lang="en-US"/>
            </a:p>
          </p:txBody>
        </p:sp>
        <p:sp>
          <p:nvSpPr>
            <p:cNvPr id="1045" name="Freeform 37"/>
            <p:cNvSpPr/>
            <p:nvPr/>
          </p:nvSpPr>
          <p:spPr>
            <a:xfrm>
              <a:off x="0" y="3239"/>
              <a:ext cx="497" cy="740"/>
            </a:xfrm>
            <a:custGeom>
              <a:avLst/>
              <a:gdLst/>
              <a:ahLst/>
              <a:cxnLst>
                <a:cxn ang="0">
                  <a:pos x="0" y="13"/>
                </a:cxn>
                <a:cxn ang="0">
                  <a:pos x="41" y="4"/>
                </a:cxn>
                <a:cxn ang="0">
                  <a:pos x="101" y="0"/>
                </a:cxn>
                <a:cxn ang="0">
                  <a:pos x="170" y="4"/>
                </a:cxn>
                <a:cxn ang="0">
                  <a:pos x="248" y="21"/>
                </a:cxn>
                <a:cxn ang="0">
                  <a:pos x="323" y="50"/>
                </a:cxn>
                <a:cxn ang="0">
                  <a:pos x="382" y="90"/>
                </a:cxn>
                <a:cxn ang="0">
                  <a:pos x="428" y="141"/>
                </a:cxn>
                <a:cxn ang="0">
                  <a:pos x="463" y="199"/>
                </a:cxn>
                <a:cxn ang="0">
                  <a:pos x="485" y="262"/>
                </a:cxn>
                <a:cxn ang="0">
                  <a:pos x="496" y="327"/>
                </a:cxn>
                <a:cxn ang="0">
                  <a:pos x="497" y="396"/>
                </a:cxn>
                <a:cxn ang="0">
                  <a:pos x="487" y="462"/>
                </a:cxn>
                <a:cxn ang="0">
                  <a:pos x="470" y="527"/>
                </a:cxn>
                <a:cxn ang="0">
                  <a:pos x="443" y="586"/>
                </a:cxn>
                <a:cxn ang="0">
                  <a:pos x="406" y="639"/>
                </a:cxn>
                <a:cxn ang="0">
                  <a:pos x="364" y="683"/>
                </a:cxn>
                <a:cxn ang="0">
                  <a:pos x="315" y="715"/>
                </a:cxn>
                <a:cxn ang="0">
                  <a:pos x="259" y="736"/>
                </a:cxn>
                <a:cxn ang="0">
                  <a:pos x="198" y="740"/>
                </a:cxn>
                <a:cxn ang="0">
                  <a:pos x="131" y="727"/>
                </a:cxn>
                <a:cxn ang="0">
                  <a:pos x="167" y="728"/>
                </a:cxn>
                <a:cxn ang="0">
                  <a:pos x="204" y="718"/>
                </a:cxn>
                <a:cxn ang="0">
                  <a:pos x="238" y="700"/>
                </a:cxn>
                <a:cxn ang="0">
                  <a:pos x="272" y="670"/>
                </a:cxn>
                <a:cxn ang="0">
                  <a:pos x="304" y="635"/>
                </a:cxn>
                <a:cxn ang="0">
                  <a:pos x="333" y="594"/>
                </a:cxn>
                <a:cxn ang="0">
                  <a:pos x="358" y="549"/>
                </a:cxn>
                <a:cxn ang="0">
                  <a:pos x="381" y="500"/>
                </a:cxn>
                <a:cxn ang="0">
                  <a:pos x="396" y="449"/>
                </a:cxn>
                <a:cxn ang="0">
                  <a:pos x="408" y="397"/>
                </a:cxn>
                <a:cxn ang="0">
                  <a:pos x="414" y="346"/>
                </a:cxn>
                <a:cxn ang="0">
                  <a:pos x="412" y="296"/>
                </a:cxn>
                <a:cxn ang="0">
                  <a:pos x="402" y="251"/>
                </a:cxn>
                <a:cxn ang="0">
                  <a:pos x="384" y="208"/>
                </a:cxn>
                <a:cxn ang="0">
                  <a:pos x="357" y="172"/>
                </a:cxn>
                <a:cxn ang="0">
                  <a:pos x="320" y="142"/>
                </a:cxn>
                <a:cxn ang="0">
                  <a:pos x="260" y="107"/>
                </a:cxn>
                <a:cxn ang="0">
                  <a:pos x="203" y="82"/>
                </a:cxn>
                <a:cxn ang="0">
                  <a:pos x="154" y="65"/>
                </a:cxn>
                <a:cxn ang="0">
                  <a:pos x="108" y="56"/>
                </a:cxn>
                <a:cxn ang="0">
                  <a:pos x="68" y="55"/>
                </a:cxn>
                <a:cxn ang="0">
                  <a:pos x="32" y="61"/>
                </a:cxn>
                <a:cxn ang="0">
                  <a:pos x="0" y="70"/>
                </a:cxn>
                <a:cxn ang="0">
                  <a:pos x="0" y="13"/>
                </a:cxn>
              </a:cxnLst>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alpha val="100000"/>
              </a:schemeClr>
            </a:solidFill>
            <a:ln w="9525">
              <a:noFill/>
            </a:ln>
          </p:spPr>
          <p:txBody>
            <a:bodyPr/>
            <a:p>
              <a:endParaRPr lang="en-US"/>
            </a:p>
          </p:txBody>
        </p:sp>
        <p:sp>
          <p:nvSpPr>
            <p:cNvPr id="1046" name="Freeform 38"/>
            <p:cNvSpPr/>
            <p:nvPr/>
          </p:nvSpPr>
          <p:spPr>
            <a:xfrm rot="1584153">
              <a:off x="20" y="410"/>
              <a:ext cx="344" cy="245"/>
            </a:xfrm>
            <a:custGeom>
              <a:avLst/>
              <a:gdLst/>
              <a:ahLst/>
              <a:cxnLst>
                <a:cxn ang="0">
                  <a:pos x="0" y="0"/>
                </a:cxn>
                <a:cxn ang="0">
                  <a:pos x="0" y="28"/>
                </a:cxn>
                <a:cxn ang="0">
                  <a:pos x="7" y="56"/>
                </a:cxn>
                <a:cxn ang="0">
                  <a:pos x="15" y="84"/>
                </a:cxn>
                <a:cxn ang="0">
                  <a:pos x="27" y="108"/>
                </a:cxn>
                <a:cxn ang="0">
                  <a:pos x="43" y="131"/>
                </a:cxn>
                <a:cxn ang="0">
                  <a:pos x="64" y="156"/>
                </a:cxn>
                <a:cxn ang="0">
                  <a:pos x="91" y="178"/>
                </a:cxn>
                <a:cxn ang="0">
                  <a:pos x="122" y="196"/>
                </a:cxn>
                <a:cxn ang="0">
                  <a:pos x="161" y="215"/>
                </a:cxn>
                <a:cxn ang="0">
                  <a:pos x="206" y="229"/>
                </a:cxn>
                <a:cxn ang="0">
                  <a:pos x="254" y="242"/>
                </a:cxn>
                <a:cxn ang="0">
                  <a:pos x="313" y="252"/>
                </a:cxn>
                <a:cxn ang="0">
                  <a:pos x="377" y="258"/>
                </a:cxn>
                <a:cxn ang="0">
                  <a:pos x="451" y="262"/>
                </a:cxn>
                <a:cxn ang="0">
                  <a:pos x="527" y="261"/>
                </a:cxn>
                <a:cxn ang="0">
                  <a:pos x="616" y="256"/>
                </a:cxn>
                <a:cxn ang="0">
                  <a:pos x="538" y="251"/>
                </a:cxn>
                <a:cxn ang="0">
                  <a:pos x="467" y="243"/>
                </a:cxn>
                <a:cxn ang="0">
                  <a:pos x="408" y="234"/>
                </a:cxn>
                <a:cxn ang="0">
                  <a:pos x="355" y="225"/>
                </a:cxn>
                <a:cxn ang="0">
                  <a:pos x="307" y="214"/>
                </a:cxn>
                <a:cxn ang="0">
                  <a:pos x="269" y="201"/>
                </a:cxn>
                <a:cxn ang="0">
                  <a:pos x="233" y="187"/>
                </a:cxn>
                <a:cxn ang="0">
                  <a:pos x="201" y="171"/>
                </a:cxn>
                <a:cxn ang="0">
                  <a:pos x="171" y="156"/>
                </a:cxn>
                <a:cxn ang="0">
                  <a:pos x="147" y="137"/>
                </a:cxn>
                <a:cxn ang="0">
                  <a:pos x="126" y="119"/>
                </a:cxn>
                <a:cxn ang="0">
                  <a:pos x="104" y="97"/>
                </a:cxn>
                <a:cxn ang="0">
                  <a:pos x="79" y="75"/>
                </a:cxn>
                <a:cxn ang="0">
                  <a:pos x="55" y="53"/>
                </a:cxn>
                <a:cxn ang="0">
                  <a:pos x="28" y="27"/>
                </a:cxn>
                <a:cxn ang="0">
                  <a:pos x="0" y="0"/>
                </a:cxn>
              </a:cxnLst>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alpha val="100000"/>
              </a:schemeClr>
            </a:solidFill>
            <a:ln w="9525">
              <a:noFill/>
            </a:ln>
          </p:spPr>
          <p:txBody>
            <a:bodyPr/>
            <a:p>
              <a:endParaRPr lang="en-US"/>
            </a:p>
          </p:txBody>
        </p:sp>
        <p:sp>
          <p:nvSpPr>
            <p:cNvPr id="1047" name="Freeform 39"/>
            <p:cNvSpPr/>
            <p:nvPr/>
          </p:nvSpPr>
          <p:spPr>
            <a:xfrm rot="1584153">
              <a:off x="242" y="756"/>
              <a:ext cx="167" cy="115"/>
            </a:xfrm>
            <a:custGeom>
              <a:avLst/>
              <a:gdLst/>
              <a:ahLst/>
              <a:cxnLst>
                <a:cxn ang="0">
                  <a:pos x="189" y="0"/>
                </a:cxn>
                <a:cxn ang="0">
                  <a:pos x="303" y="123"/>
                </a:cxn>
                <a:cxn ang="0">
                  <a:pos x="294" y="122"/>
                </a:cxn>
                <a:cxn ang="0">
                  <a:pos x="261" y="120"/>
                </a:cxn>
                <a:cxn ang="0">
                  <a:pos x="218" y="116"/>
                </a:cxn>
                <a:cxn ang="0">
                  <a:pos x="167" y="114"/>
                </a:cxn>
                <a:cxn ang="0">
                  <a:pos x="110" y="111"/>
                </a:cxn>
                <a:cxn ang="0">
                  <a:pos x="62" y="112"/>
                </a:cxn>
                <a:cxn ang="0">
                  <a:pos x="22" y="117"/>
                </a:cxn>
                <a:cxn ang="0">
                  <a:pos x="0" y="125"/>
                </a:cxn>
                <a:cxn ang="0">
                  <a:pos x="9" y="112"/>
                </a:cxn>
                <a:cxn ang="0">
                  <a:pos x="20" y="101"/>
                </a:cxn>
                <a:cxn ang="0">
                  <a:pos x="40" y="94"/>
                </a:cxn>
                <a:cxn ang="0">
                  <a:pos x="62" y="87"/>
                </a:cxn>
                <a:cxn ang="0">
                  <a:pos x="88" y="82"/>
                </a:cxn>
                <a:cxn ang="0">
                  <a:pos x="114" y="81"/>
                </a:cxn>
                <a:cxn ang="0">
                  <a:pos x="143" y="81"/>
                </a:cxn>
                <a:cxn ang="0">
                  <a:pos x="176" y="85"/>
                </a:cxn>
                <a:cxn ang="0">
                  <a:pos x="178" y="81"/>
                </a:cxn>
                <a:cxn ang="0">
                  <a:pos x="171" y="65"/>
                </a:cxn>
                <a:cxn ang="0">
                  <a:pos x="163" y="44"/>
                </a:cxn>
                <a:cxn ang="0">
                  <a:pos x="160" y="33"/>
                </a:cxn>
                <a:cxn ang="0">
                  <a:pos x="154" y="33"/>
                </a:cxn>
                <a:cxn ang="0">
                  <a:pos x="148" y="32"/>
                </a:cxn>
                <a:cxn ang="0">
                  <a:pos x="143" y="29"/>
                </a:cxn>
                <a:cxn ang="0">
                  <a:pos x="140" y="26"/>
                </a:cxn>
                <a:cxn ang="0">
                  <a:pos x="140" y="22"/>
                </a:cxn>
                <a:cxn ang="0">
                  <a:pos x="143" y="17"/>
                </a:cxn>
                <a:cxn ang="0">
                  <a:pos x="162" y="8"/>
                </a:cxn>
                <a:cxn ang="0">
                  <a:pos x="189" y="0"/>
                </a:cxn>
              </a:cxnLst>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alpha val="100000"/>
              </a:schemeClr>
            </a:solidFill>
            <a:ln w="9525">
              <a:noFill/>
            </a:ln>
          </p:spPr>
          <p:txBody>
            <a:bodyPr/>
            <a:p>
              <a:endParaRPr lang="en-US"/>
            </a:p>
          </p:txBody>
        </p:sp>
        <p:sp>
          <p:nvSpPr>
            <p:cNvPr id="1048" name="Freeform 40"/>
            <p:cNvSpPr/>
            <p:nvPr/>
          </p:nvSpPr>
          <p:spPr>
            <a:xfrm rot="1584153">
              <a:off x="574" y="286"/>
              <a:ext cx="147" cy="160"/>
            </a:xfrm>
            <a:custGeom>
              <a:avLst/>
              <a:gdLst/>
              <a:ahLst/>
              <a:cxnLst>
                <a:cxn ang="0">
                  <a:pos x="0" y="0"/>
                </a:cxn>
                <a:cxn ang="0">
                  <a:pos x="12" y="1"/>
                </a:cxn>
                <a:cxn ang="0">
                  <a:pos x="43" y="5"/>
                </a:cxn>
                <a:cxn ang="0">
                  <a:pos x="90" y="12"/>
                </a:cxn>
                <a:cxn ang="0">
                  <a:pos x="142" y="27"/>
                </a:cxn>
                <a:cxn ang="0">
                  <a:pos x="192" y="47"/>
                </a:cxn>
                <a:cxn ang="0">
                  <a:pos x="235" y="77"/>
                </a:cxn>
                <a:cxn ang="0">
                  <a:pos x="262" y="117"/>
                </a:cxn>
                <a:cxn ang="0">
                  <a:pos x="267" y="168"/>
                </a:cxn>
                <a:cxn ang="0">
                  <a:pos x="259" y="168"/>
                </a:cxn>
                <a:cxn ang="0">
                  <a:pos x="244" y="168"/>
                </a:cxn>
                <a:cxn ang="0">
                  <a:pos x="228" y="168"/>
                </a:cxn>
                <a:cxn ang="0">
                  <a:pos x="213" y="166"/>
                </a:cxn>
                <a:cxn ang="0">
                  <a:pos x="198" y="165"/>
                </a:cxn>
                <a:cxn ang="0">
                  <a:pos x="182" y="162"/>
                </a:cxn>
                <a:cxn ang="0">
                  <a:pos x="162" y="157"/>
                </a:cxn>
                <a:cxn ang="0">
                  <a:pos x="142" y="151"/>
                </a:cxn>
                <a:cxn ang="0">
                  <a:pos x="129" y="135"/>
                </a:cxn>
                <a:cxn ang="0">
                  <a:pos x="129" y="120"/>
                </a:cxn>
                <a:cxn ang="0">
                  <a:pos x="138" y="104"/>
                </a:cxn>
                <a:cxn ang="0">
                  <a:pos x="146" y="86"/>
                </a:cxn>
                <a:cxn ang="0">
                  <a:pos x="138" y="68"/>
                </a:cxn>
                <a:cxn ang="0">
                  <a:pos x="119" y="46"/>
                </a:cxn>
                <a:cxn ang="0">
                  <a:pos x="77" y="26"/>
                </a:cxn>
                <a:cxn ang="0">
                  <a:pos x="0" y="0"/>
                </a:cxn>
              </a:cxnLst>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alpha val="100000"/>
              </a:schemeClr>
            </a:solidFill>
            <a:ln w="9525">
              <a:noFill/>
            </a:ln>
          </p:spPr>
          <p:txBody>
            <a:bodyPr/>
            <a:p>
              <a:endParaRPr lang="en-US"/>
            </a:p>
          </p:txBody>
        </p:sp>
        <p:sp>
          <p:nvSpPr>
            <p:cNvPr id="1049" name="Freeform 41"/>
            <p:cNvSpPr/>
            <p:nvPr/>
          </p:nvSpPr>
          <p:spPr>
            <a:xfrm rot="1584153">
              <a:off x="236" y="721"/>
              <a:ext cx="62" cy="97"/>
            </a:xfrm>
            <a:custGeom>
              <a:avLst/>
              <a:gdLst/>
              <a:ahLst/>
              <a:cxnLst>
                <a:cxn ang="0">
                  <a:pos x="77" y="0"/>
                </a:cxn>
                <a:cxn ang="0">
                  <a:pos x="49" y="41"/>
                </a:cxn>
                <a:cxn ang="0">
                  <a:pos x="36" y="68"/>
                </a:cxn>
                <a:cxn ang="0">
                  <a:pos x="27" y="88"/>
                </a:cxn>
                <a:cxn ang="0">
                  <a:pos x="0" y="103"/>
                </a:cxn>
                <a:cxn ang="0">
                  <a:pos x="30" y="97"/>
                </a:cxn>
                <a:cxn ang="0">
                  <a:pos x="57" y="89"/>
                </a:cxn>
                <a:cxn ang="0">
                  <a:pos x="78" y="75"/>
                </a:cxn>
                <a:cxn ang="0">
                  <a:pos x="98" y="63"/>
                </a:cxn>
                <a:cxn ang="0">
                  <a:pos x="111" y="47"/>
                </a:cxn>
                <a:cxn ang="0">
                  <a:pos x="113" y="33"/>
                </a:cxn>
                <a:cxn ang="0">
                  <a:pos x="104" y="15"/>
                </a:cxn>
                <a:cxn ang="0">
                  <a:pos x="77" y="0"/>
                </a:cxn>
              </a:cxnLst>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alpha val="100000"/>
              </a:schemeClr>
            </a:solidFill>
            <a:ln w="9525">
              <a:noFill/>
            </a:ln>
          </p:spPr>
          <p:txBody>
            <a:bodyPr/>
            <a:p>
              <a:endParaRPr lang="en-US"/>
            </a:p>
          </p:txBody>
        </p:sp>
        <p:sp>
          <p:nvSpPr>
            <p:cNvPr id="1050" name="Freeform 42"/>
            <p:cNvSpPr/>
            <p:nvPr/>
          </p:nvSpPr>
          <p:spPr>
            <a:xfrm rot="1584153">
              <a:off x="585" y="466"/>
              <a:ext cx="72" cy="41"/>
            </a:xfrm>
            <a:custGeom>
              <a:avLst/>
              <a:gdLst/>
              <a:ahLst/>
              <a:cxnLst>
                <a:cxn ang="0">
                  <a:pos x="0" y="0"/>
                </a:cxn>
                <a:cxn ang="0">
                  <a:pos x="1" y="1"/>
                </a:cxn>
                <a:cxn ang="0">
                  <a:pos x="15" y="3"/>
                </a:cxn>
                <a:cxn ang="0">
                  <a:pos x="31" y="8"/>
                </a:cxn>
                <a:cxn ang="0">
                  <a:pos x="49" y="12"/>
                </a:cxn>
                <a:cxn ang="0">
                  <a:pos x="69" y="15"/>
                </a:cxn>
                <a:cxn ang="0">
                  <a:pos x="91" y="17"/>
                </a:cxn>
                <a:cxn ang="0">
                  <a:pos x="108" y="18"/>
                </a:cxn>
                <a:cxn ang="0">
                  <a:pos x="128" y="16"/>
                </a:cxn>
                <a:cxn ang="0">
                  <a:pos x="127" y="28"/>
                </a:cxn>
                <a:cxn ang="0">
                  <a:pos x="119" y="36"/>
                </a:cxn>
                <a:cxn ang="0">
                  <a:pos x="105" y="41"/>
                </a:cxn>
                <a:cxn ang="0">
                  <a:pos x="87" y="43"/>
                </a:cxn>
                <a:cxn ang="0">
                  <a:pos x="65" y="42"/>
                </a:cxn>
                <a:cxn ang="0">
                  <a:pos x="44" y="35"/>
                </a:cxn>
                <a:cxn ang="0">
                  <a:pos x="23" y="23"/>
                </a:cxn>
                <a:cxn ang="0">
                  <a:pos x="0" y="0"/>
                </a:cxn>
              </a:cxnLst>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alpha val="100000"/>
              </a:schemeClr>
            </a:solidFill>
            <a:ln w="9525">
              <a:noFill/>
            </a:ln>
          </p:spPr>
          <p:txBody>
            <a:bodyPr/>
            <a:p>
              <a:endParaRPr lang="en-US"/>
            </a:p>
          </p:txBody>
        </p:sp>
        <p:sp>
          <p:nvSpPr>
            <p:cNvPr id="1051" name="Freeform 43"/>
            <p:cNvSpPr/>
            <p:nvPr/>
          </p:nvSpPr>
          <p:spPr>
            <a:xfrm>
              <a:off x="0" y="886"/>
              <a:ext cx="360" cy="650"/>
            </a:xfrm>
            <a:custGeom>
              <a:avLst/>
              <a:gdLst/>
              <a:ahLst/>
              <a:cxnLst>
                <a:cxn ang="0">
                  <a:pos x="264" y="0"/>
                </a:cxn>
                <a:cxn ang="0">
                  <a:pos x="269" y="9"/>
                </a:cxn>
                <a:cxn ang="0">
                  <a:pos x="277" y="22"/>
                </a:cxn>
                <a:cxn ang="0">
                  <a:pos x="286" y="39"/>
                </a:cxn>
                <a:cxn ang="0">
                  <a:pos x="297" y="58"/>
                </a:cxn>
                <a:cxn ang="0">
                  <a:pos x="309" y="83"/>
                </a:cxn>
                <a:cxn ang="0">
                  <a:pos x="319" y="108"/>
                </a:cxn>
                <a:cxn ang="0">
                  <a:pos x="329" y="136"/>
                </a:cxn>
                <a:cxn ang="0">
                  <a:pos x="333" y="163"/>
                </a:cxn>
                <a:cxn ang="0">
                  <a:pos x="336" y="193"/>
                </a:cxn>
                <a:cxn ang="0">
                  <a:pos x="332" y="223"/>
                </a:cxn>
                <a:cxn ang="0">
                  <a:pos x="323" y="255"/>
                </a:cxn>
                <a:cxn ang="0">
                  <a:pos x="310" y="285"/>
                </a:cxn>
                <a:cxn ang="0">
                  <a:pos x="287" y="315"/>
                </a:cxn>
                <a:cxn ang="0">
                  <a:pos x="257" y="343"/>
                </a:cxn>
                <a:cxn ang="0">
                  <a:pos x="218" y="370"/>
                </a:cxn>
                <a:cxn ang="0">
                  <a:pos x="167" y="396"/>
                </a:cxn>
                <a:cxn ang="0">
                  <a:pos x="111" y="425"/>
                </a:cxn>
                <a:cxn ang="0">
                  <a:pos x="69" y="457"/>
                </a:cxn>
                <a:cxn ang="0">
                  <a:pos x="35" y="490"/>
                </a:cxn>
                <a:cxn ang="0">
                  <a:pos x="12" y="526"/>
                </a:cxn>
                <a:cxn ang="0">
                  <a:pos x="0" y="553"/>
                </a:cxn>
                <a:cxn ang="0">
                  <a:pos x="0" y="650"/>
                </a:cxn>
                <a:cxn ang="0">
                  <a:pos x="6" y="628"/>
                </a:cxn>
                <a:cxn ang="0">
                  <a:pos x="19" y="594"/>
                </a:cxn>
                <a:cxn ang="0">
                  <a:pos x="43" y="551"/>
                </a:cxn>
                <a:cxn ang="0">
                  <a:pos x="76" y="503"/>
                </a:cxn>
                <a:cxn ang="0">
                  <a:pos x="125" y="454"/>
                </a:cxn>
                <a:cxn ang="0">
                  <a:pos x="190" y="408"/>
                </a:cxn>
                <a:cxn ang="0">
                  <a:pos x="275" y="365"/>
                </a:cxn>
                <a:cxn ang="0">
                  <a:pos x="308" y="342"/>
                </a:cxn>
                <a:cxn ang="0">
                  <a:pos x="335" y="305"/>
                </a:cxn>
                <a:cxn ang="0">
                  <a:pos x="352" y="255"/>
                </a:cxn>
                <a:cxn ang="0">
                  <a:pos x="360" y="201"/>
                </a:cxn>
                <a:cxn ang="0">
                  <a:pos x="356" y="144"/>
                </a:cxn>
                <a:cxn ang="0">
                  <a:pos x="341" y="88"/>
                </a:cxn>
                <a:cxn ang="0">
                  <a:pos x="311" y="39"/>
                </a:cxn>
                <a:cxn ang="0">
                  <a:pos x="264" y="0"/>
                </a:cxn>
              </a:cxnLst>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alpha val="100000"/>
              </a:schemeClr>
            </a:solidFill>
            <a:ln w="9525">
              <a:noFill/>
            </a:ln>
          </p:spPr>
          <p:txBody>
            <a:bodyPr/>
            <a:p>
              <a:endParaRPr lang="en-US"/>
            </a:p>
          </p:txBody>
        </p:sp>
        <p:sp>
          <p:nvSpPr>
            <p:cNvPr id="1052" name="Freeform 44"/>
            <p:cNvSpPr/>
            <p:nvPr/>
          </p:nvSpPr>
          <p:spPr>
            <a:xfrm rot="1584153">
              <a:off x="56" y="84"/>
              <a:ext cx="804" cy="686"/>
            </a:xfrm>
            <a:custGeom>
              <a:avLst/>
              <a:gdLst/>
              <a:ahLst/>
              <a:cxnLst>
                <a:cxn ang="0">
                  <a:pos x="40" y="404"/>
                </a:cxn>
                <a:cxn ang="0">
                  <a:pos x="15" y="373"/>
                </a:cxn>
                <a:cxn ang="0">
                  <a:pos x="0" y="316"/>
                </a:cxn>
                <a:cxn ang="0">
                  <a:pos x="9" y="243"/>
                </a:cxn>
                <a:cxn ang="0">
                  <a:pos x="62" y="166"/>
                </a:cxn>
                <a:cxn ang="0">
                  <a:pos x="169" y="93"/>
                </a:cxn>
                <a:cxn ang="0">
                  <a:pos x="349" y="34"/>
                </a:cxn>
                <a:cxn ang="0">
                  <a:pos x="606" y="2"/>
                </a:cxn>
                <a:cxn ang="0">
                  <a:pos x="934" y="9"/>
                </a:cxn>
                <a:cxn ang="0">
                  <a:pos x="1188" y="74"/>
                </a:cxn>
                <a:cxn ang="0">
                  <a:pos x="1360" y="180"/>
                </a:cxn>
                <a:cxn ang="0">
                  <a:pos x="1450" y="311"/>
                </a:cxn>
                <a:cxn ang="0">
                  <a:pos x="1461" y="447"/>
                </a:cxn>
                <a:cxn ang="0">
                  <a:pos x="1391" y="574"/>
                </a:cxn>
                <a:cxn ang="0">
                  <a:pos x="1245" y="672"/>
                </a:cxn>
                <a:cxn ang="0">
                  <a:pos x="1024" y="725"/>
                </a:cxn>
                <a:cxn ang="0">
                  <a:pos x="955" y="720"/>
                </a:cxn>
                <a:cxn ang="0">
                  <a:pos x="1083" y="675"/>
                </a:cxn>
                <a:cxn ang="0">
                  <a:pos x="1183" y="594"/>
                </a:cxn>
                <a:cxn ang="0">
                  <a:pos x="1251" y="496"/>
                </a:cxn>
                <a:cxn ang="0">
                  <a:pos x="1276" y="388"/>
                </a:cxn>
                <a:cxn ang="0">
                  <a:pos x="1261" y="282"/>
                </a:cxn>
                <a:cxn ang="0">
                  <a:pos x="1190" y="190"/>
                </a:cxn>
                <a:cxn ang="0">
                  <a:pos x="1063" y="122"/>
                </a:cxn>
                <a:cxn ang="0">
                  <a:pos x="838" y="81"/>
                </a:cxn>
                <a:cxn ang="0">
                  <a:pos x="604" y="67"/>
                </a:cxn>
                <a:cxn ang="0">
                  <a:pos x="428" y="77"/>
                </a:cxn>
                <a:cxn ang="0">
                  <a:pos x="297" y="110"/>
                </a:cxn>
                <a:cxn ang="0">
                  <a:pos x="205" y="163"/>
                </a:cxn>
                <a:cxn ang="0">
                  <a:pos x="140" y="225"/>
                </a:cxn>
                <a:cxn ang="0">
                  <a:pos x="98" y="297"/>
                </a:cxn>
                <a:cxn ang="0">
                  <a:pos x="69" y="370"/>
                </a:cxn>
              </a:cxnLst>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alpha val="100000"/>
              </a:schemeClr>
            </a:solidFill>
            <a:ln w="9525">
              <a:noFill/>
            </a:ln>
          </p:spPr>
          <p:txBody>
            <a:bodyPr/>
            <a:p>
              <a:endParaRPr lang="en-US"/>
            </a:p>
          </p:txBody>
        </p:sp>
      </p:grpSp>
      <p:sp>
        <p:nvSpPr>
          <p:cNvPr id="34861" name="Rectangle 45"/>
          <p:cNvSpPr>
            <a:spLocks noGrp="1" noChangeArrowheads="1"/>
          </p:cNvSpPr>
          <p:nvPr>
            <p:ph type="title"/>
          </p:nvPr>
        </p:nvSpPr>
        <p:spPr bwMode="auto">
          <a:xfrm>
            <a:off x="442913" y="103188"/>
            <a:ext cx="8243888"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lvl="0"/>
            <a:r>
              <a:rPr lang="en-US" altLang="en-US" smtClean="0"/>
              <a:t>Click to edit Master title style</a:t>
            </a:r>
            <a:endParaRPr lang="en-US" altLang="en-US" smtClean="0"/>
          </a:p>
        </p:txBody>
      </p:sp>
      <p:sp>
        <p:nvSpPr>
          <p:cNvPr id="1028" name="Rectangle 46"/>
          <p:cNvSpPr>
            <a:spLocks noGrp="1"/>
          </p:cNvSpPr>
          <p:nvPr>
            <p:ph type="body" idx="1"/>
          </p:nvPr>
        </p:nvSpPr>
        <p:spPr>
          <a:xfrm>
            <a:off x="457200" y="1600200"/>
            <a:ext cx="8229600" cy="445611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34863" name="Rectangle 47"/>
          <p:cNvSpPr>
            <a:spLocks noGrp="1" noChangeArrowheads="1"/>
          </p:cNvSpPr>
          <p:nvPr>
            <p:ph type="dt" sz="half" idx="2"/>
          </p:nvPr>
        </p:nvSpPr>
        <p:spPr bwMode="auto">
          <a:xfrm>
            <a:off x="457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4864" name="Rectangle 48"/>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eaLnBrk="1" hangingPunct="1">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4865" name="Rectangle 49"/>
          <p:cNvSpPr>
            <a:spLocks noGrp="1" noChangeArrowheads="1"/>
          </p:cNvSpPr>
          <p:nvPr>
            <p:ph type="sldNum" sz="quarter" idx="4"/>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defRPr sz="140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3FA8E09-7977-4BBC-B960-4442E5D2DF6E}"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lnSpc>
          <a:spcPct val="90000"/>
        </a:lnSpc>
        <a:spcBef>
          <a:spcPct val="0"/>
        </a:spcBef>
        <a:spcAft>
          <a:spcPct val="0"/>
        </a:spcAft>
        <a:defRPr sz="4400"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2050" name="Group 2"/>
          <p:cNvGrpSpPr/>
          <p:nvPr/>
        </p:nvGrpSpPr>
        <p:grpSpPr>
          <a:xfrm>
            <a:off x="6303963" y="0"/>
            <a:ext cx="2840037" cy="3254375"/>
            <a:chOff x="3115" y="0"/>
            <a:chExt cx="2170" cy="2486"/>
          </a:xfrm>
        </p:grpSpPr>
        <p:grpSp>
          <p:nvGrpSpPr>
            <p:cNvPr id="2056" name="Group 3"/>
            <p:cNvGrpSpPr/>
            <p:nvPr/>
          </p:nvGrpSpPr>
          <p:grpSpPr>
            <a:xfrm>
              <a:off x="4080" y="1910"/>
              <a:ext cx="768" cy="576"/>
              <a:chOff x="0" y="0"/>
              <a:chExt cx="768" cy="576"/>
            </a:xfrm>
          </p:grpSpPr>
          <p:sp>
            <p:nvSpPr>
              <p:cNvPr id="2188" name="Oval 4"/>
              <p:cNvSpPr>
                <a:spLocks noChangeArrowheads="1"/>
              </p:cNvSpPr>
              <p:nvPr/>
            </p:nvSpPr>
            <p:spPr bwMode="hidden">
              <a:xfrm>
                <a:off x="1"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4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2189" name="Oval 5"/>
              <p:cNvSpPr>
                <a:spLocks noChangeArrowheads="1"/>
              </p:cNvSpPr>
              <p:nvPr/>
            </p:nvSpPr>
            <p:spPr bwMode="hidden">
              <a:xfrm>
                <a:off x="276" y="252"/>
                <a:ext cx="186"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4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grpSp>
        <p:grpSp>
          <p:nvGrpSpPr>
            <p:cNvPr id="2057" name="Group 6"/>
            <p:cNvGrpSpPr/>
            <p:nvPr/>
          </p:nvGrpSpPr>
          <p:grpSpPr>
            <a:xfrm>
              <a:off x="4257" y="1103"/>
              <a:ext cx="768" cy="576"/>
              <a:chOff x="0" y="0"/>
              <a:chExt cx="768" cy="576"/>
            </a:xfrm>
          </p:grpSpPr>
          <p:sp>
            <p:nvSpPr>
              <p:cNvPr id="2186" name="Oval 7"/>
              <p:cNvSpPr>
                <a:spLocks noChangeArrowheads="1"/>
              </p:cNvSpPr>
              <p:nvPr/>
            </p:nvSpPr>
            <p:spPr bwMode="hidden">
              <a:xfrm>
                <a:off x="-1" y="1"/>
                <a:ext cx="769"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4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2187" name="Oval 8"/>
              <p:cNvSpPr>
                <a:spLocks noChangeArrowheads="1"/>
              </p:cNvSpPr>
              <p:nvPr/>
            </p:nvSpPr>
            <p:spPr bwMode="hidden">
              <a:xfrm>
                <a:off x="276" y="253"/>
                <a:ext cx="186"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4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grpSp>
        <p:grpSp>
          <p:nvGrpSpPr>
            <p:cNvPr id="2058" name="Group 9"/>
            <p:cNvGrpSpPr/>
            <p:nvPr/>
          </p:nvGrpSpPr>
          <p:grpSpPr>
            <a:xfrm>
              <a:off x="3134" y="0"/>
              <a:ext cx="768" cy="576"/>
              <a:chOff x="0" y="0"/>
              <a:chExt cx="768" cy="576"/>
            </a:xfrm>
          </p:grpSpPr>
          <p:sp>
            <p:nvSpPr>
              <p:cNvPr id="2184"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4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2185" name="Oval 11"/>
              <p:cNvSpPr>
                <a:spLocks noChangeArrowheads="1"/>
              </p:cNvSpPr>
              <p:nvPr/>
            </p:nvSpPr>
            <p:spPr bwMode="hidden">
              <a:xfrm>
                <a:off x="276" y="252"/>
                <a:ext cx="186"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4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grpSp>
        <p:grpSp>
          <p:nvGrpSpPr>
            <p:cNvPr id="2059" name="Group 12"/>
            <p:cNvGrpSpPr/>
            <p:nvPr/>
          </p:nvGrpSpPr>
          <p:grpSpPr>
            <a:xfrm>
              <a:off x="3115" y="0"/>
              <a:ext cx="2170" cy="1702"/>
              <a:chOff x="3115" y="0"/>
              <a:chExt cx="2170" cy="1702"/>
            </a:xfrm>
          </p:grpSpPr>
          <p:grpSp>
            <p:nvGrpSpPr>
              <p:cNvPr id="2060" name="Group 13"/>
              <p:cNvGrpSpPr/>
              <p:nvPr/>
            </p:nvGrpSpPr>
            <p:grpSpPr>
              <a:xfrm>
                <a:off x="3640" y="308"/>
                <a:ext cx="1145" cy="844"/>
                <a:chOff x="1265" y="814"/>
                <a:chExt cx="2919" cy="2151"/>
              </a:xfrm>
            </p:grpSpPr>
            <p:sp>
              <p:nvSpPr>
                <p:cNvPr id="2182"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4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2183"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4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grpSp>
          <p:grpSp>
            <p:nvGrpSpPr>
              <p:cNvPr id="2061" name="Group 16"/>
              <p:cNvGrpSpPr/>
              <p:nvPr/>
            </p:nvGrpSpPr>
            <p:grpSpPr>
              <a:xfrm>
                <a:off x="3115" y="0"/>
                <a:ext cx="2145" cy="1702"/>
                <a:chOff x="3115" y="0"/>
                <a:chExt cx="2145" cy="1702"/>
              </a:xfrm>
            </p:grpSpPr>
            <p:grpSp>
              <p:nvGrpSpPr>
                <p:cNvPr id="2084" name="Group 17"/>
                <p:cNvGrpSpPr/>
                <p:nvPr/>
              </p:nvGrpSpPr>
              <p:grpSpPr>
                <a:xfrm>
                  <a:off x="4505" y="589"/>
                  <a:ext cx="493" cy="912"/>
                  <a:chOff x="3471" y="1530"/>
                  <a:chExt cx="1258" cy="2327"/>
                </a:xfrm>
              </p:grpSpPr>
              <p:sp>
                <p:nvSpPr>
                  <p:cNvPr id="2180" name="Freeform 18"/>
                  <p:cNvSpPr/>
                  <p:nvPr/>
                </p:nvSpPr>
                <p:spPr>
                  <a:xfrm rot="2711884">
                    <a:off x="2765" y="2236"/>
                    <a:ext cx="1724" cy="312"/>
                  </a:xfrm>
                  <a:custGeom>
                    <a:avLst/>
                    <a:gdLst/>
                    <a:ahLst/>
                    <a:cxnLst>
                      <a:cxn ang="0">
                        <a:pos x="0" y="119"/>
                      </a:cxn>
                      <a:cxn ang="0">
                        <a:pos x="216" y="40"/>
                      </a:cxn>
                      <a:cxn ang="0">
                        <a:pos x="444" y="6"/>
                      </a:cxn>
                      <a:cxn ang="0">
                        <a:pos x="684" y="6"/>
                      </a:cxn>
                      <a:cxn ang="0">
                        <a:pos x="681" y="25"/>
                      </a:cxn>
                      <a:cxn ang="0">
                        <a:pos x="442" y="25"/>
                      </a:cxn>
                      <a:cxn ang="0">
                        <a:pos x="164" y="69"/>
                      </a:cxn>
                      <a:cxn ang="0">
                        <a:pos x="0" y="119"/>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alpha val="100000"/>
                        </a:schemeClr>
                      </a:gs>
                      <a:gs pos="100000">
                        <a:schemeClr val="folHlink">
                          <a:alpha val="100000"/>
                        </a:schemeClr>
                      </a:gs>
                    </a:gsLst>
                    <a:lin ang="0" scaled="1"/>
                    <a:tileRect/>
                  </a:gradFill>
                  <a:ln w="9525">
                    <a:noFill/>
                  </a:ln>
                </p:spPr>
                <p:txBody>
                  <a:bodyPr/>
                  <a:p>
                    <a:endParaRPr lang="en-US"/>
                  </a:p>
                </p:txBody>
              </p:sp>
              <p:sp>
                <p:nvSpPr>
                  <p:cNvPr id="2181" name="Freeform 19"/>
                  <p:cNvSpPr/>
                  <p:nvPr/>
                </p:nvSpPr>
                <p:spPr>
                  <a:xfrm rot="2711884">
                    <a:off x="4021" y="3149"/>
                    <a:ext cx="925" cy="490"/>
                  </a:xfrm>
                  <a:custGeom>
                    <a:avLst/>
                    <a:gdLst/>
                    <a:ahLst/>
                    <a:cxnLst>
                      <a:cxn ang="0">
                        <a:pos x="1" y="2"/>
                      </a:cxn>
                      <a:cxn ang="0">
                        <a:pos x="70" y="14"/>
                      </a:cxn>
                      <a:cxn ang="0">
                        <a:pos x="165" y="48"/>
                      </a:cxn>
                      <a:cxn ang="0">
                        <a:pos x="230" y="103"/>
                      </a:cxn>
                      <a:cxn ang="0">
                        <a:pos x="251" y="145"/>
                      </a:cxn>
                      <a:cxn ang="0">
                        <a:pos x="242" y="187"/>
                      </a:cxn>
                      <a:cxn ang="0">
                        <a:pos x="227" y="151"/>
                      </a:cxn>
                      <a:cxn ang="0">
                        <a:pos x="199" y="108"/>
                      </a:cxn>
                      <a:cxn ang="0">
                        <a:pos x="158" y="70"/>
                      </a:cxn>
                      <a:cxn ang="0">
                        <a:pos x="83" y="36"/>
                      </a:cxn>
                      <a:cxn ang="0">
                        <a:pos x="0" y="18"/>
                      </a:cxn>
                      <a:cxn ang="0">
                        <a:pos x="1" y="2"/>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alpha val="100000"/>
                        </a:schemeClr>
                      </a:gs>
                      <a:gs pos="100000">
                        <a:schemeClr val="bg1">
                          <a:alpha val="100000"/>
                        </a:schemeClr>
                      </a:gs>
                    </a:gsLst>
                    <a:lin ang="5400000" scaled="1"/>
                    <a:tileRect/>
                  </a:gradFill>
                  <a:ln w="9525">
                    <a:noFill/>
                  </a:ln>
                </p:spPr>
                <p:txBody>
                  <a:bodyPr/>
                  <a:p>
                    <a:endParaRPr lang="en-US"/>
                  </a:p>
                </p:txBody>
              </p:sp>
            </p:grpSp>
            <p:grpSp>
              <p:nvGrpSpPr>
                <p:cNvPr id="2085" name="Group 20"/>
                <p:cNvGrpSpPr/>
                <p:nvPr/>
              </p:nvGrpSpPr>
              <p:grpSpPr>
                <a:xfrm>
                  <a:off x="4267" y="781"/>
                  <a:ext cx="966" cy="522"/>
                  <a:chOff x="2864" y="2019"/>
                  <a:chExt cx="2463" cy="1332"/>
                </a:xfrm>
              </p:grpSpPr>
              <p:sp>
                <p:nvSpPr>
                  <p:cNvPr id="2178" name="Freeform 21"/>
                  <p:cNvSpPr/>
                  <p:nvPr/>
                </p:nvSpPr>
                <p:spPr>
                  <a:xfrm rot="2104081">
                    <a:off x="2864" y="2019"/>
                    <a:ext cx="1814" cy="347"/>
                  </a:xfrm>
                  <a:custGeom>
                    <a:avLst/>
                    <a:gdLst/>
                    <a:ahLst/>
                    <a:cxnLst>
                      <a:cxn ang="0">
                        <a:pos x="0" y="165"/>
                      </a:cxn>
                      <a:cxn ang="0">
                        <a:pos x="252" y="55"/>
                      </a:cxn>
                      <a:cxn ang="0">
                        <a:pos x="518" y="8"/>
                      </a:cxn>
                      <a:cxn ang="0">
                        <a:pos x="798" y="8"/>
                      </a:cxn>
                      <a:cxn ang="0">
                        <a:pos x="792" y="34"/>
                      </a:cxn>
                      <a:cxn ang="0">
                        <a:pos x="514" y="34"/>
                      </a:cxn>
                      <a:cxn ang="0">
                        <a:pos x="191" y="95"/>
                      </a:cxn>
                      <a:cxn ang="0">
                        <a:pos x="0" y="165"/>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alpha val="100000"/>
                        </a:schemeClr>
                      </a:gs>
                      <a:gs pos="100000">
                        <a:schemeClr val="folHlink">
                          <a:alpha val="100000"/>
                        </a:schemeClr>
                      </a:gs>
                    </a:gsLst>
                    <a:lin ang="0" scaled="1"/>
                    <a:tileRect/>
                  </a:gradFill>
                  <a:ln w="9525">
                    <a:noFill/>
                  </a:ln>
                </p:spPr>
                <p:txBody>
                  <a:bodyPr/>
                  <a:p>
                    <a:endParaRPr lang="en-US"/>
                  </a:p>
                </p:txBody>
              </p:sp>
              <p:sp>
                <p:nvSpPr>
                  <p:cNvPr id="2179" name="Freeform 22"/>
                  <p:cNvSpPr/>
                  <p:nvPr/>
                </p:nvSpPr>
                <p:spPr>
                  <a:xfrm rot="2104081">
                    <a:off x="4353" y="2806"/>
                    <a:ext cx="974" cy="545"/>
                  </a:xfrm>
                  <a:custGeom>
                    <a:avLst/>
                    <a:gdLst/>
                    <a:ahLst/>
                    <a:cxnLst>
                      <a:cxn ang="0">
                        <a:pos x="1" y="3"/>
                      </a:cxn>
                      <a:cxn ang="0">
                        <a:pos x="81" y="19"/>
                      </a:cxn>
                      <a:cxn ang="0">
                        <a:pos x="193" y="65"/>
                      </a:cxn>
                      <a:cxn ang="0">
                        <a:pos x="269" y="141"/>
                      </a:cxn>
                      <a:cxn ang="0">
                        <a:pos x="293" y="199"/>
                      </a:cxn>
                      <a:cxn ang="0">
                        <a:pos x="282" y="257"/>
                      </a:cxn>
                      <a:cxn ang="0">
                        <a:pos x="265" y="207"/>
                      </a:cxn>
                      <a:cxn ang="0">
                        <a:pos x="232" y="149"/>
                      </a:cxn>
                      <a:cxn ang="0">
                        <a:pos x="185" y="97"/>
                      </a:cxn>
                      <a:cxn ang="0">
                        <a:pos x="97" y="50"/>
                      </a:cxn>
                      <a:cxn ang="0">
                        <a:pos x="0" y="25"/>
                      </a:cxn>
                      <a:cxn ang="0">
                        <a:pos x="1" y="3"/>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alpha val="100000"/>
                        </a:schemeClr>
                      </a:gs>
                      <a:gs pos="100000">
                        <a:schemeClr val="bg1">
                          <a:alpha val="100000"/>
                        </a:schemeClr>
                      </a:gs>
                    </a:gsLst>
                    <a:lin ang="0" scaled="1"/>
                    <a:tileRect/>
                  </a:gradFill>
                  <a:ln w="9525">
                    <a:noFill/>
                  </a:ln>
                </p:spPr>
                <p:txBody>
                  <a:bodyPr/>
                  <a:p>
                    <a:endParaRPr lang="en-US"/>
                  </a:p>
                </p:txBody>
              </p:sp>
            </p:grpSp>
            <p:grpSp>
              <p:nvGrpSpPr>
                <p:cNvPr id="2086" name="Group 23"/>
                <p:cNvGrpSpPr/>
                <p:nvPr/>
              </p:nvGrpSpPr>
              <p:grpSpPr>
                <a:xfrm>
                  <a:off x="4280" y="707"/>
                  <a:ext cx="971" cy="417"/>
                  <a:chOff x="2897" y="1832"/>
                  <a:chExt cx="2477" cy="1064"/>
                </a:xfrm>
              </p:grpSpPr>
              <p:sp>
                <p:nvSpPr>
                  <p:cNvPr id="2176" name="Freeform 24"/>
                  <p:cNvSpPr/>
                  <p:nvPr/>
                </p:nvSpPr>
                <p:spPr>
                  <a:xfrm rot="1582915">
                    <a:off x="2897" y="1832"/>
                    <a:ext cx="1736" cy="304"/>
                  </a:xfrm>
                  <a:custGeom>
                    <a:avLst/>
                    <a:gdLst/>
                    <a:ahLst/>
                    <a:cxnLst>
                      <a:cxn ang="0">
                        <a:pos x="0" y="110"/>
                      </a:cxn>
                      <a:cxn ang="0">
                        <a:pos x="221" y="37"/>
                      </a:cxn>
                      <a:cxn ang="0">
                        <a:pos x="454" y="5"/>
                      </a:cxn>
                      <a:cxn ang="0">
                        <a:pos x="699" y="5"/>
                      </a:cxn>
                      <a:cxn ang="0">
                        <a:pos x="695" y="22"/>
                      </a:cxn>
                      <a:cxn ang="0">
                        <a:pos x="450" y="22"/>
                      </a:cxn>
                      <a:cxn ang="0">
                        <a:pos x="167" y="64"/>
                      </a:cxn>
                      <a:cxn ang="0">
                        <a:pos x="0" y="110"/>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alpha val="100000"/>
                        </a:schemeClr>
                      </a:gs>
                      <a:gs pos="100000">
                        <a:schemeClr val="folHlink">
                          <a:alpha val="100000"/>
                        </a:schemeClr>
                      </a:gs>
                    </a:gsLst>
                    <a:lin ang="0" scaled="1"/>
                    <a:tileRect/>
                  </a:gradFill>
                  <a:ln w="9525">
                    <a:noFill/>
                  </a:ln>
                </p:spPr>
                <p:txBody>
                  <a:bodyPr/>
                  <a:p>
                    <a:endParaRPr lang="en-US"/>
                  </a:p>
                </p:txBody>
              </p:sp>
              <p:sp>
                <p:nvSpPr>
                  <p:cNvPr id="2177" name="Freeform 25"/>
                  <p:cNvSpPr/>
                  <p:nvPr/>
                </p:nvSpPr>
                <p:spPr>
                  <a:xfrm rot="1582915">
                    <a:off x="4442" y="2420"/>
                    <a:ext cx="932" cy="476"/>
                  </a:xfrm>
                  <a:custGeom>
                    <a:avLst/>
                    <a:gdLst/>
                    <a:ahLst/>
                    <a:cxnLst>
                      <a:cxn ang="0">
                        <a:pos x="1" y="2"/>
                      </a:cxn>
                      <a:cxn ang="0">
                        <a:pos x="71" y="12"/>
                      </a:cxn>
                      <a:cxn ang="0">
                        <a:pos x="169" y="43"/>
                      </a:cxn>
                      <a:cxn ang="0">
                        <a:pos x="236" y="94"/>
                      </a:cxn>
                      <a:cxn ang="0">
                        <a:pos x="257" y="132"/>
                      </a:cxn>
                      <a:cxn ang="0">
                        <a:pos x="247" y="172"/>
                      </a:cxn>
                      <a:cxn ang="0">
                        <a:pos x="232" y="138"/>
                      </a:cxn>
                      <a:cxn ang="0">
                        <a:pos x="203" y="99"/>
                      </a:cxn>
                      <a:cxn ang="0">
                        <a:pos x="162" y="64"/>
                      </a:cxn>
                      <a:cxn ang="0">
                        <a:pos x="85" y="33"/>
                      </a:cxn>
                      <a:cxn ang="0">
                        <a:pos x="0" y="17"/>
                      </a:cxn>
                      <a:cxn ang="0">
                        <a:pos x="1" y="2"/>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alpha val="100000"/>
                        </a:schemeClr>
                      </a:gs>
                      <a:gs pos="100000">
                        <a:schemeClr val="bg1">
                          <a:alpha val="100000"/>
                        </a:schemeClr>
                      </a:gs>
                    </a:gsLst>
                    <a:lin ang="0" scaled="1"/>
                    <a:tileRect/>
                  </a:gradFill>
                  <a:ln w="9525">
                    <a:noFill/>
                  </a:ln>
                </p:spPr>
                <p:txBody>
                  <a:bodyPr/>
                  <a:p>
                    <a:endParaRPr lang="en-US"/>
                  </a:p>
                </p:txBody>
              </p:sp>
            </p:grpSp>
            <p:grpSp>
              <p:nvGrpSpPr>
                <p:cNvPr id="2087" name="Group 26"/>
                <p:cNvGrpSpPr/>
                <p:nvPr/>
              </p:nvGrpSpPr>
              <p:grpSpPr>
                <a:xfrm>
                  <a:off x="4291" y="630"/>
                  <a:ext cx="969" cy="364"/>
                  <a:chOff x="2924" y="1636"/>
                  <a:chExt cx="2472" cy="927"/>
                </a:xfrm>
              </p:grpSpPr>
              <p:sp>
                <p:nvSpPr>
                  <p:cNvPr id="2174" name="Freeform 27"/>
                  <p:cNvSpPr/>
                  <p:nvPr/>
                </p:nvSpPr>
                <p:spPr>
                  <a:xfrm rot="1080363">
                    <a:off x="2924" y="1636"/>
                    <a:ext cx="1677" cy="335"/>
                  </a:xfrm>
                  <a:custGeom>
                    <a:avLst/>
                    <a:gdLst/>
                    <a:ahLst/>
                    <a:cxnLst>
                      <a:cxn ang="0">
                        <a:pos x="0" y="148"/>
                      </a:cxn>
                      <a:cxn ang="0">
                        <a:pos x="199" y="49"/>
                      </a:cxn>
                      <a:cxn ang="0">
                        <a:pos x="409" y="7"/>
                      </a:cxn>
                      <a:cxn ang="0">
                        <a:pos x="630" y="7"/>
                      </a:cxn>
                      <a:cxn ang="0">
                        <a:pos x="626" y="30"/>
                      </a:cxn>
                      <a:cxn ang="0">
                        <a:pos x="406" y="30"/>
                      </a:cxn>
                      <a:cxn ang="0">
                        <a:pos x="151" y="86"/>
                      </a:cxn>
                      <a:cxn ang="0">
                        <a:pos x="0" y="148"/>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alpha val="100000"/>
                        </a:schemeClr>
                      </a:gs>
                      <a:gs pos="100000">
                        <a:schemeClr val="folHlink">
                          <a:alpha val="100000"/>
                        </a:schemeClr>
                      </a:gs>
                    </a:gsLst>
                    <a:lin ang="0" scaled="1"/>
                    <a:tileRect/>
                  </a:gradFill>
                  <a:ln w="9525">
                    <a:noFill/>
                  </a:ln>
                </p:spPr>
                <p:txBody>
                  <a:bodyPr/>
                  <a:p>
                    <a:endParaRPr lang="en-US"/>
                  </a:p>
                </p:txBody>
              </p:sp>
              <p:sp>
                <p:nvSpPr>
                  <p:cNvPr id="2175" name="Freeform 28"/>
                  <p:cNvSpPr/>
                  <p:nvPr/>
                </p:nvSpPr>
                <p:spPr>
                  <a:xfrm rot="1080363">
                    <a:off x="4495" y="2037"/>
                    <a:ext cx="901" cy="526"/>
                  </a:xfrm>
                  <a:custGeom>
                    <a:avLst/>
                    <a:gdLst/>
                    <a:ahLst/>
                    <a:cxnLst>
                      <a:cxn ang="0">
                        <a:pos x="1" y="2"/>
                      </a:cxn>
                      <a:cxn ang="0">
                        <a:pos x="64" y="17"/>
                      </a:cxn>
                      <a:cxn ang="0">
                        <a:pos x="153" y="59"/>
                      </a:cxn>
                      <a:cxn ang="0">
                        <a:pos x="213" y="127"/>
                      </a:cxn>
                      <a:cxn ang="0">
                        <a:pos x="232" y="179"/>
                      </a:cxn>
                      <a:cxn ang="0">
                        <a:pos x="223" y="231"/>
                      </a:cxn>
                      <a:cxn ang="0">
                        <a:pos x="210" y="186"/>
                      </a:cxn>
                      <a:cxn ang="0">
                        <a:pos x="183" y="134"/>
                      </a:cxn>
                      <a:cxn ang="0">
                        <a:pos x="147" y="87"/>
                      </a:cxn>
                      <a:cxn ang="0">
                        <a:pos x="77" y="45"/>
                      </a:cxn>
                      <a:cxn ang="0">
                        <a:pos x="0" y="23"/>
                      </a:cxn>
                      <a:cxn ang="0">
                        <a:pos x="1" y="2"/>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alpha val="100000"/>
                        </a:schemeClr>
                      </a:gs>
                      <a:gs pos="100000">
                        <a:schemeClr val="bg1">
                          <a:alpha val="100000"/>
                        </a:schemeClr>
                      </a:gs>
                    </a:gsLst>
                    <a:lin ang="0" scaled="1"/>
                    <a:tileRect/>
                  </a:gradFill>
                  <a:ln w="9525">
                    <a:noFill/>
                  </a:ln>
                </p:spPr>
                <p:txBody>
                  <a:bodyPr/>
                  <a:p>
                    <a:endParaRPr lang="en-US"/>
                  </a:p>
                </p:txBody>
              </p:sp>
            </p:grpSp>
            <p:grpSp>
              <p:nvGrpSpPr>
                <p:cNvPr id="2088" name="Group 29"/>
                <p:cNvGrpSpPr/>
                <p:nvPr/>
              </p:nvGrpSpPr>
              <p:grpSpPr>
                <a:xfrm>
                  <a:off x="4304" y="543"/>
                  <a:ext cx="918" cy="258"/>
                  <a:chOff x="2958" y="1414"/>
                  <a:chExt cx="2342" cy="657"/>
                </a:xfrm>
              </p:grpSpPr>
              <p:sp>
                <p:nvSpPr>
                  <p:cNvPr id="2172" name="Freeform 30"/>
                  <p:cNvSpPr/>
                  <p:nvPr/>
                </p:nvSpPr>
                <p:spPr>
                  <a:xfrm rot="463793">
                    <a:off x="2958" y="1414"/>
                    <a:ext cx="1545" cy="312"/>
                  </a:xfrm>
                  <a:custGeom>
                    <a:avLst/>
                    <a:gdLst/>
                    <a:ahLst/>
                    <a:cxnLst>
                      <a:cxn ang="0">
                        <a:pos x="0" y="119"/>
                      </a:cxn>
                      <a:cxn ang="0">
                        <a:pos x="156" y="40"/>
                      </a:cxn>
                      <a:cxn ang="0">
                        <a:pos x="320" y="6"/>
                      </a:cxn>
                      <a:cxn ang="0">
                        <a:pos x="492" y="6"/>
                      </a:cxn>
                      <a:cxn ang="0">
                        <a:pos x="490" y="25"/>
                      </a:cxn>
                      <a:cxn ang="0">
                        <a:pos x="317" y="25"/>
                      </a:cxn>
                      <a:cxn ang="0">
                        <a:pos x="117" y="69"/>
                      </a:cxn>
                      <a:cxn ang="0">
                        <a:pos x="0" y="119"/>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alpha val="100000"/>
                        </a:schemeClr>
                      </a:gs>
                      <a:gs pos="100000">
                        <a:schemeClr val="folHlink">
                          <a:alpha val="100000"/>
                        </a:schemeClr>
                      </a:gs>
                    </a:gsLst>
                    <a:lin ang="0" scaled="1"/>
                    <a:tileRect/>
                  </a:gradFill>
                  <a:ln w="9525">
                    <a:noFill/>
                  </a:ln>
                </p:spPr>
                <p:txBody>
                  <a:bodyPr/>
                  <a:p>
                    <a:endParaRPr lang="en-US"/>
                  </a:p>
                </p:txBody>
              </p:sp>
              <p:sp>
                <p:nvSpPr>
                  <p:cNvPr id="2173" name="Freeform 31"/>
                  <p:cNvSpPr/>
                  <p:nvPr/>
                </p:nvSpPr>
                <p:spPr>
                  <a:xfrm rot="463793">
                    <a:off x="4470" y="1582"/>
                    <a:ext cx="830" cy="489"/>
                  </a:xfrm>
                  <a:custGeom>
                    <a:avLst/>
                    <a:gdLst/>
                    <a:ahLst/>
                    <a:cxnLst>
                      <a:cxn ang="0">
                        <a:pos x="0" y="2"/>
                      </a:cxn>
                      <a:cxn ang="0">
                        <a:pos x="50" y="14"/>
                      </a:cxn>
                      <a:cxn ang="0">
                        <a:pos x="120" y="48"/>
                      </a:cxn>
                      <a:cxn ang="0">
                        <a:pos x="167" y="102"/>
                      </a:cxn>
                      <a:cxn ang="0">
                        <a:pos x="182" y="143"/>
                      </a:cxn>
                      <a:cxn ang="0">
                        <a:pos x="175" y="186"/>
                      </a:cxn>
                      <a:cxn ang="0">
                        <a:pos x="164" y="150"/>
                      </a:cxn>
                      <a:cxn ang="0">
                        <a:pos x="144" y="108"/>
                      </a:cxn>
                      <a:cxn ang="0">
                        <a:pos x="114" y="70"/>
                      </a:cxn>
                      <a:cxn ang="0">
                        <a:pos x="60" y="36"/>
                      </a:cxn>
                      <a:cxn ang="0">
                        <a:pos x="0" y="18"/>
                      </a:cxn>
                      <a:cxn ang="0">
                        <a:pos x="0" y="2"/>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alpha val="100000"/>
                        </a:schemeClr>
                      </a:gs>
                      <a:gs pos="100000">
                        <a:schemeClr val="bg1">
                          <a:alpha val="100000"/>
                        </a:schemeClr>
                      </a:gs>
                    </a:gsLst>
                    <a:lin ang="0" scaled="1"/>
                    <a:tileRect/>
                  </a:gradFill>
                  <a:ln w="9525">
                    <a:noFill/>
                  </a:ln>
                </p:spPr>
                <p:txBody>
                  <a:bodyPr/>
                  <a:p>
                    <a:endParaRPr lang="en-US"/>
                  </a:p>
                </p:txBody>
              </p:sp>
            </p:grpSp>
            <p:grpSp>
              <p:nvGrpSpPr>
                <p:cNvPr id="2089" name="Group 32"/>
                <p:cNvGrpSpPr/>
                <p:nvPr/>
              </p:nvGrpSpPr>
              <p:grpSpPr>
                <a:xfrm>
                  <a:off x="4314" y="487"/>
                  <a:ext cx="843" cy="134"/>
                  <a:chOff x="2983" y="1269"/>
                  <a:chExt cx="2150" cy="343"/>
                </a:xfrm>
              </p:grpSpPr>
              <p:sp>
                <p:nvSpPr>
                  <p:cNvPr id="2170" name="Freeform 33"/>
                  <p:cNvSpPr/>
                  <p:nvPr/>
                </p:nvSpPr>
                <p:spPr>
                  <a:xfrm rot="-84182">
                    <a:off x="2983" y="1289"/>
                    <a:ext cx="1404" cy="219"/>
                  </a:xfrm>
                  <a:custGeom>
                    <a:avLst/>
                    <a:gdLst/>
                    <a:ahLst/>
                    <a:cxnLst>
                      <a:cxn ang="0">
                        <a:pos x="0" y="41"/>
                      </a:cxn>
                      <a:cxn ang="0">
                        <a:pos x="116" y="14"/>
                      </a:cxn>
                      <a:cxn ang="0">
                        <a:pos x="240" y="2"/>
                      </a:cxn>
                      <a:cxn ang="0">
                        <a:pos x="369" y="2"/>
                      </a:cxn>
                      <a:cxn ang="0">
                        <a:pos x="367" y="9"/>
                      </a:cxn>
                      <a:cxn ang="0">
                        <a:pos x="238" y="9"/>
                      </a:cxn>
                      <a:cxn ang="0">
                        <a:pos x="88" y="24"/>
                      </a:cxn>
                      <a:cxn ang="0">
                        <a:pos x="0" y="41"/>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alpha val="100000"/>
                        </a:schemeClr>
                      </a:gs>
                      <a:gs pos="100000">
                        <a:schemeClr val="folHlink">
                          <a:alpha val="100000"/>
                        </a:schemeClr>
                      </a:gs>
                    </a:gsLst>
                    <a:lin ang="0" scaled="1"/>
                    <a:tileRect/>
                  </a:gradFill>
                  <a:ln w="9525">
                    <a:noFill/>
                  </a:ln>
                </p:spPr>
                <p:txBody>
                  <a:bodyPr/>
                  <a:p>
                    <a:endParaRPr lang="en-US"/>
                  </a:p>
                </p:txBody>
              </p:sp>
              <p:sp>
                <p:nvSpPr>
                  <p:cNvPr id="2171" name="Freeform 34"/>
                  <p:cNvSpPr/>
                  <p:nvPr/>
                </p:nvSpPr>
                <p:spPr>
                  <a:xfrm rot="-84182">
                    <a:off x="4379" y="1269"/>
                    <a:ext cx="754" cy="343"/>
                  </a:xfrm>
                  <a:custGeom>
                    <a:avLst/>
                    <a:gdLst/>
                    <a:ahLst/>
                    <a:cxnLst>
                      <a:cxn ang="0">
                        <a:pos x="0" y="0"/>
                      </a:cxn>
                      <a:cxn ang="0">
                        <a:pos x="38" y="4"/>
                      </a:cxn>
                      <a:cxn ang="0">
                        <a:pos x="90" y="16"/>
                      </a:cxn>
                      <a:cxn ang="0">
                        <a:pos x="125" y="35"/>
                      </a:cxn>
                      <a:cxn ang="0">
                        <a:pos x="136" y="49"/>
                      </a:cxn>
                      <a:cxn ang="0">
                        <a:pos x="131" y="64"/>
                      </a:cxn>
                      <a:cxn ang="0">
                        <a:pos x="123" y="52"/>
                      </a:cxn>
                      <a:cxn ang="0">
                        <a:pos x="107" y="37"/>
                      </a:cxn>
                      <a:cxn ang="0">
                        <a:pos x="86" y="24"/>
                      </a:cxn>
                      <a:cxn ang="0">
                        <a:pos x="45" y="13"/>
                      </a:cxn>
                      <a:cxn ang="0">
                        <a:pos x="0" y="6"/>
                      </a:cxn>
                      <a:cxn ang="0">
                        <a:pos x="0" y="0"/>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alpha val="100000"/>
                        </a:schemeClr>
                      </a:gs>
                      <a:gs pos="100000">
                        <a:schemeClr val="bg1">
                          <a:alpha val="100000"/>
                        </a:schemeClr>
                      </a:gs>
                    </a:gsLst>
                    <a:lin ang="0" scaled="1"/>
                    <a:tileRect/>
                  </a:gradFill>
                  <a:ln w="9525">
                    <a:noFill/>
                  </a:ln>
                </p:spPr>
                <p:txBody>
                  <a:bodyPr/>
                  <a:p>
                    <a:endParaRPr lang="en-US"/>
                  </a:p>
                </p:txBody>
              </p:sp>
            </p:grpSp>
            <p:grpSp>
              <p:nvGrpSpPr>
                <p:cNvPr id="2090" name="Group 35"/>
                <p:cNvGrpSpPr/>
                <p:nvPr/>
              </p:nvGrpSpPr>
              <p:grpSpPr>
                <a:xfrm>
                  <a:off x="4296" y="349"/>
                  <a:ext cx="737" cy="167"/>
                  <a:chOff x="2938" y="917"/>
                  <a:chExt cx="1879" cy="427"/>
                </a:xfrm>
              </p:grpSpPr>
              <p:sp>
                <p:nvSpPr>
                  <p:cNvPr id="2168" name="Freeform 36"/>
                  <p:cNvSpPr/>
                  <p:nvPr/>
                </p:nvSpPr>
                <p:spPr>
                  <a:xfrm rot="-802576">
                    <a:off x="2938" y="1129"/>
                    <a:ext cx="1233" cy="215"/>
                  </a:xfrm>
                  <a:custGeom>
                    <a:avLst/>
                    <a:gdLst/>
                    <a:ahLst/>
                    <a:cxnLst>
                      <a:cxn ang="0">
                        <a:pos x="0" y="39"/>
                      </a:cxn>
                      <a:cxn ang="0">
                        <a:pos x="79" y="13"/>
                      </a:cxn>
                      <a:cxn ang="0">
                        <a:pos x="163" y="2"/>
                      </a:cxn>
                      <a:cxn ang="0">
                        <a:pos x="251" y="2"/>
                      </a:cxn>
                      <a:cxn ang="0">
                        <a:pos x="249" y="8"/>
                      </a:cxn>
                      <a:cxn ang="0">
                        <a:pos x="161" y="8"/>
                      </a:cxn>
                      <a:cxn ang="0">
                        <a:pos x="60" y="23"/>
                      </a:cxn>
                      <a:cxn ang="0">
                        <a:pos x="0" y="39"/>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alpha val="100000"/>
                        </a:schemeClr>
                      </a:gs>
                      <a:gs pos="100000">
                        <a:schemeClr val="folHlink">
                          <a:alpha val="100000"/>
                        </a:schemeClr>
                      </a:gs>
                    </a:gsLst>
                    <a:lin ang="0" scaled="1"/>
                    <a:tileRect/>
                  </a:gradFill>
                  <a:ln w="9525">
                    <a:noFill/>
                  </a:ln>
                </p:spPr>
                <p:txBody>
                  <a:bodyPr/>
                  <a:p>
                    <a:endParaRPr lang="en-US"/>
                  </a:p>
                </p:txBody>
              </p:sp>
              <p:sp>
                <p:nvSpPr>
                  <p:cNvPr id="2169" name="Freeform 37"/>
                  <p:cNvSpPr/>
                  <p:nvPr/>
                </p:nvSpPr>
                <p:spPr>
                  <a:xfrm rot="-802576">
                    <a:off x="4155" y="917"/>
                    <a:ext cx="662" cy="338"/>
                  </a:xfrm>
                  <a:custGeom>
                    <a:avLst/>
                    <a:gdLst/>
                    <a:ahLst/>
                    <a:cxnLst>
                      <a:cxn ang="0">
                        <a:pos x="0" y="0"/>
                      </a:cxn>
                      <a:cxn ang="0">
                        <a:pos x="25" y="4"/>
                      </a:cxn>
                      <a:cxn ang="0">
                        <a:pos x="61" y="15"/>
                      </a:cxn>
                      <a:cxn ang="0">
                        <a:pos x="85" y="34"/>
                      </a:cxn>
                      <a:cxn ang="0">
                        <a:pos x="92" y="47"/>
                      </a:cxn>
                      <a:cxn ang="0">
                        <a:pos x="89" y="62"/>
                      </a:cxn>
                      <a:cxn ang="0">
                        <a:pos x="83" y="49"/>
                      </a:cxn>
                      <a:cxn ang="0">
                        <a:pos x="73" y="35"/>
                      </a:cxn>
                      <a:cxn ang="0">
                        <a:pos x="58" y="23"/>
                      </a:cxn>
                      <a:cxn ang="0">
                        <a:pos x="30" y="12"/>
                      </a:cxn>
                      <a:cxn ang="0">
                        <a:pos x="0" y="6"/>
                      </a:cxn>
                      <a:cxn ang="0">
                        <a:pos x="0" y="0"/>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alpha val="100000"/>
                        </a:schemeClr>
                      </a:gs>
                      <a:gs pos="100000">
                        <a:schemeClr val="bg1">
                          <a:alpha val="100000"/>
                        </a:schemeClr>
                      </a:gs>
                    </a:gsLst>
                    <a:lin ang="0" scaled="1"/>
                    <a:tileRect/>
                  </a:gradFill>
                  <a:ln w="9525">
                    <a:noFill/>
                  </a:ln>
                </p:spPr>
                <p:txBody>
                  <a:bodyPr/>
                  <a:p>
                    <a:endParaRPr lang="en-US"/>
                  </a:p>
                </p:txBody>
              </p:sp>
            </p:grpSp>
            <p:grpSp>
              <p:nvGrpSpPr>
                <p:cNvPr id="2091" name="Group 38"/>
                <p:cNvGrpSpPr/>
                <p:nvPr/>
              </p:nvGrpSpPr>
              <p:grpSpPr>
                <a:xfrm>
                  <a:off x="3394" y="637"/>
                  <a:ext cx="493" cy="912"/>
                  <a:chOff x="637" y="1653"/>
                  <a:chExt cx="1257" cy="2326"/>
                </a:xfrm>
              </p:grpSpPr>
              <p:sp>
                <p:nvSpPr>
                  <p:cNvPr id="2166" name="Freeform 39"/>
                  <p:cNvSpPr/>
                  <p:nvPr/>
                </p:nvSpPr>
                <p:spPr>
                  <a:xfrm rot="-2711884" flipH="1">
                    <a:off x="876" y="2359"/>
                    <a:ext cx="1724" cy="312"/>
                  </a:xfrm>
                  <a:custGeom>
                    <a:avLst/>
                    <a:gdLst/>
                    <a:ahLst/>
                    <a:cxnLst>
                      <a:cxn ang="0">
                        <a:pos x="0" y="119"/>
                      </a:cxn>
                      <a:cxn ang="0">
                        <a:pos x="216" y="40"/>
                      </a:cxn>
                      <a:cxn ang="0">
                        <a:pos x="444" y="6"/>
                      </a:cxn>
                      <a:cxn ang="0">
                        <a:pos x="684" y="6"/>
                      </a:cxn>
                      <a:cxn ang="0">
                        <a:pos x="681" y="25"/>
                      </a:cxn>
                      <a:cxn ang="0">
                        <a:pos x="442" y="25"/>
                      </a:cxn>
                      <a:cxn ang="0">
                        <a:pos x="164" y="69"/>
                      </a:cxn>
                      <a:cxn ang="0">
                        <a:pos x="0" y="119"/>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alpha val="100000"/>
                        </a:schemeClr>
                      </a:gs>
                    </a:gsLst>
                    <a:lin ang="0" scaled="1"/>
                    <a:tileRect/>
                  </a:gradFill>
                  <a:ln w="9525">
                    <a:noFill/>
                  </a:ln>
                </p:spPr>
                <p:txBody>
                  <a:bodyPr/>
                  <a:p>
                    <a:endParaRPr lang="en-US"/>
                  </a:p>
                </p:txBody>
              </p:sp>
              <p:sp>
                <p:nvSpPr>
                  <p:cNvPr id="2167" name="Freeform 40"/>
                  <p:cNvSpPr/>
                  <p:nvPr/>
                </p:nvSpPr>
                <p:spPr>
                  <a:xfrm rot="-2711884" flipH="1">
                    <a:off x="419" y="3271"/>
                    <a:ext cx="925" cy="490"/>
                  </a:xfrm>
                  <a:custGeom>
                    <a:avLst/>
                    <a:gdLst/>
                    <a:ahLst/>
                    <a:cxnLst>
                      <a:cxn ang="0">
                        <a:pos x="1" y="2"/>
                      </a:cxn>
                      <a:cxn ang="0">
                        <a:pos x="70" y="14"/>
                      </a:cxn>
                      <a:cxn ang="0">
                        <a:pos x="165" y="48"/>
                      </a:cxn>
                      <a:cxn ang="0">
                        <a:pos x="230" y="103"/>
                      </a:cxn>
                      <a:cxn ang="0">
                        <a:pos x="251" y="145"/>
                      </a:cxn>
                      <a:cxn ang="0">
                        <a:pos x="242" y="187"/>
                      </a:cxn>
                      <a:cxn ang="0">
                        <a:pos x="227" y="151"/>
                      </a:cxn>
                      <a:cxn ang="0">
                        <a:pos x="199" y="108"/>
                      </a:cxn>
                      <a:cxn ang="0">
                        <a:pos x="158" y="70"/>
                      </a:cxn>
                      <a:cxn ang="0">
                        <a:pos x="83" y="36"/>
                      </a:cxn>
                      <a:cxn ang="0">
                        <a:pos x="0" y="18"/>
                      </a:cxn>
                      <a:cxn ang="0">
                        <a:pos x="1" y="2"/>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alpha val="100000"/>
                        </a:schemeClr>
                      </a:gs>
                      <a:gs pos="100000">
                        <a:schemeClr val="bg1">
                          <a:alpha val="100000"/>
                        </a:schemeClr>
                      </a:gs>
                    </a:gsLst>
                    <a:lin ang="5400000" scaled="1"/>
                    <a:tileRect/>
                  </a:gradFill>
                  <a:ln w="9525">
                    <a:noFill/>
                  </a:ln>
                </p:spPr>
                <p:txBody>
                  <a:bodyPr/>
                  <a:p>
                    <a:endParaRPr lang="en-US"/>
                  </a:p>
                </p:txBody>
              </p:sp>
            </p:grpSp>
            <p:grpSp>
              <p:nvGrpSpPr>
                <p:cNvPr id="2092" name="Group 41"/>
                <p:cNvGrpSpPr/>
                <p:nvPr/>
              </p:nvGrpSpPr>
              <p:grpSpPr>
                <a:xfrm>
                  <a:off x="3142" y="850"/>
                  <a:ext cx="966" cy="522"/>
                  <a:chOff x="-5" y="2196"/>
                  <a:chExt cx="2463" cy="1332"/>
                </a:xfrm>
              </p:grpSpPr>
              <p:sp>
                <p:nvSpPr>
                  <p:cNvPr id="2164" name="Freeform 42"/>
                  <p:cNvSpPr/>
                  <p:nvPr/>
                </p:nvSpPr>
                <p:spPr>
                  <a:xfrm rot="-2104081" flipH="1">
                    <a:off x="644" y="2196"/>
                    <a:ext cx="1814" cy="347"/>
                  </a:xfrm>
                  <a:custGeom>
                    <a:avLst/>
                    <a:gdLst/>
                    <a:ahLst/>
                    <a:cxnLst>
                      <a:cxn ang="0">
                        <a:pos x="0" y="165"/>
                      </a:cxn>
                      <a:cxn ang="0">
                        <a:pos x="252" y="55"/>
                      </a:cxn>
                      <a:cxn ang="0">
                        <a:pos x="518" y="8"/>
                      </a:cxn>
                      <a:cxn ang="0">
                        <a:pos x="798" y="8"/>
                      </a:cxn>
                      <a:cxn ang="0">
                        <a:pos x="792" y="34"/>
                      </a:cxn>
                      <a:cxn ang="0">
                        <a:pos x="514" y="34"/>
                      </a:cxn>
                      <a:cxn ang="0">
                        <a:pos x="191" y="95"/>
                      </a:cxn>
                      <a:cxn ang="0">
                        <a:pos x="0" y="165"/>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alpha val="100000"/>
                        </a:schemeClr>
                      </a:gs>
                    </a:gsLst>
                    <a:lin ang="0" scaled="1"/>
                    <a:tileRect/>
                  </a:gradFill>
                  <a:ln w="9525">
                    <a:noFill/>
                  </a:ln>
                </p:spPr>
                <p:txBody>
                  <a:bodyPr/>
                  <a:p>
                    <a:endParaRPr lang="en-US"/>
                  </a:p>
                </p:txBody>
              </p:sp>
              <p:sp>
                <p:nvSpPr>
                  <p:cNvPr id="2165" name="Freeform 43"/>
                  <p:cNvSpPr/>
                  <p:nvPr/>
                </p:nvSpPr>
                <p:spPr>
                  <a:xfrm rot="-2104081" flipH="1">
                    <a:off x="-5" y="2983"/>
                    <a:ext cx="974" cy="545"/>
                  </a:xfrm>
                  <a:custGeom>
                    <a:avLst/>
                    <a:gdLst/>
                    <a:ahLst/>
                    <a:cxnLst>
                      <a:cxn ang="0">
                        <a:pos x="1" y="3"/>
                      </a:cxn>
                      <a:cxn ang="0">
                        <a:pos x="81" y="19"/>
                      </a:cxn>
                      <a:cxn ang="0">
                        <a:pos x="193" y="65"/>
                      </a:cxn>
                      <a:cxn ang="0">
                        <a:pos x="269" y="141"/>
                      </a:cxn>
                      <a:cxn ang="0">
                        <a:pos x="293" y="199"/>
                      </a:cxn>
                      <a:cxn ang="0">
                        <a:pos x="282" y="257"/>
                      </a:cxn>
                      <a:cxn ang="0">
                        <a:pos x="265" y="207"/>
                      </a:cxn>
                      <a:cxn ang="0">
                        <a:pos x="232" y="149"/>
                      </a:cxn>
                      <a:cxn ang="0">
                        <a:pos x="185" y="97"/>
                      </a:cxn>
                      <a:cxn ang="0">
                        <a:pos x="97" y="50"/>
                      </a:cxn>
                      <a:cxn ang="0">
                        <a:pos x="0" y="25"/>
                      </a:cxn>
                      <a:cxn ang="0">
                        <a:pos x="1" y="3"/>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alpha val="100000"/>
                        </a:schemeClr>
                      </a:gs>
                      <a:gs pos="100000">
                        <a:schemeClr val="bg1">
                          <a:alpha val="100000"/>
                        </a:schemeClr>
                      </a:gs>
                    </a:gsLst>
                    <a:lin ang="5400000" scaled="1"/>
                    <a:tileRect/>
                  </a:gradFill>
                  <a:ln w="9525">
                    <a:noFill/>
                  </a:ln>
                </p:spPr>
                <p:txBody>
                  <a:bodyPr/>
                  <a:p>
                    <a:endParaRPr lang="en-US"/>
                  </a:p>
                </p:txBody>
              </p:sp>
            </p:grpSp>
            <p:grpSp>
              <p:nvGrpSpPr>
                <p:cNvPr id="2093" name="Group 44"/>
                <p:cNvGrpSpPr/>
                <p:nvPr/>
              </p:nvGrpSpPr>
              <p:grpSpPr>
                <a:xfrm>
                  <a:off x="3124" y="777"/>
                  <a:ext cx="971" cy="417"/>
                  <a:chOff x="-52" y="2009"/>
                  <a:chExt cx="2477" cy="1064"/>
                </a:xfrm>
              </p:grpSpPr>
              <p:sp>
                <p:nvSpPr>
                  <p:cNvPr id="2162" name="Freeform 45"/>
                  <p:cNvSpPr/>
                  <p:nvPr/>
                </p:nvSpPr>
                <p:spPr>
                  <a:xfrm rot="-1582915" flipH="1">
                    <a:off x="689" y="2009"/>
                    <a:ext cx="1736" cy="304"/>
                  </a:xfrm>
                  <a:custGeom>
                    <a:avLst/>
                    <a:gdLst/>
                    <a:ahLst/>
                    <a:cxnLst>
                      <a:cxn ang="0">
                        <a:pos x="0" y="110"/>
                      </a:cxn>
                      <a:cxn ang="0">
                        <a:pos x="221" y="37"/>
                      </a:cxn>
                      <a:cxn ang="0">
                        <a:pos x="454" y="5"/>
                      </a:cxn>
                      <a:cxn ang="0">
                        <a:pos x="699" y="5"/>
                      </a:cxn>
                      <a:cxn ang="0">
                        <a:pos x="695" y="22"/>
                      </a:cxn>
                      <a:cxn ang="0">
                        <a:pos x="450" y="22"/>
                      </a:cxn>
                      <a:cxn ang="0">
                        <a:pos x="167" y="64"/>
                      </a:cxn>
                      <a:cxn ang="0">
                        <a:pos x="0" y="110"/>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alpha val="100000"/>
                        </a:schemeClr>
                      </a:gs>
                    </a:gsLst>
                    <a:lin ang="0" scaled="1"/>
                    <a:tileRect/>
                  </a:gradFill>
                  <a:ln w="9525">
                    <a:noFill/>
                  </a:ln>
                </p:spPr>
                <p:txBody>
                  <a:bodyPr/>
                  <a:p>
                    <a:endParaRPr lang="en-US"/>
                  </a:p>
                </p:txBody>
              </p:sp>
              <p:sp>
                <p:nvSpPr>
                  <p:cNvPr id="2163" name="Freeform 46"/>
                  <p:cNvSpPr/>
                  <p:nvPr/>
                </p:nvSpPr>
                <p:spPr>
                  <a:xfrm rot="-1582915" flipH="1">
                    <a:off x="-52" y="2597"/>
                    <a:ext cx="932" cy="476"/>
                  </a:xfrm>
                  <a:custGeom>
                    <a:avLst/>
                    <a:gdLst/>
                    <a:ahLst/>
                    <a:cxnLst>
                      <a:cxn ang="0">
                        <a:pos x="1" y="2"/>
                      </a:cxn>
                      <a:cxn ang="0">
                        <a:pos x="71" y="12"/>
                      </a:cxn>
                      <a:cxn ang="0">
                        <a:pos x="169" y="43"/>
                      </a:cxn>
                      <a:cxn ang="0">
                        <a:pos x="236" y="94"/>
                      </a:cxn>
                      <a:cxn ang="0">
                        <a:pos x="257" y="132"/>
                      </a:cxn>
                      <a:cxn ang="0">
                        <a:pos x="247" y="172"/>
                      </a:cxn>
                      <a:cxn ang="0">
                        <a:pos x="232" y="138"/>
                      </a:cxn>
                      <a:cxn ang="0">
                        <a:pos x="203" y="99"/>
                      </a:cxn>
                      <a:cxn ang="0">
                        <a:pos x="162" y="64"/>
                      </a:cxn>
                      <a:cxn ang="0">
                        <a:pos x="85" y="33"/>
                      </a:cxn>
                      <a:cxn ang="0">
                        <a:pos x="0" y="17"/>
                      </a:cxn>
                      <a:cxn ang="0">
                        <a:pos x="1" y="2"/>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alpha val="100000"/>
                        </a:schemeClr>
                      </a:gs>
                      <a:gs pos="100000">
                        <a:schemeClr val="folHlink">
                          <a:alpha val="100000"/>
                        </a:schemeClr>
                      </a:gs>
                    </a:gsLst>
                    <a:lin ang="0" scaled="1"/>
                    <a:tileRect/>
                  </a:gradFill>
                  <a:ln w="9525">
                    <a:noFill/>
                  </a:ln>
                </p:spPr>
                <p:txBody>
                  <a:bodyPr/>
                  <a:p>
                    <a:endParaRPr lang="en-US"/>
                  </a:p>
                </p:txBody>
              </p:sp>
            </p:grpSp>
            <p:grpSp>
              <p:nvGrpSpPr>
                <p:cNvPr id="2094" name="Group 47"/>
                <p:cNvGrpSpPr/>
                <p:nvPr/>
              </p:nvGrpSpPr>
              <p:grpSpPr>
                <a:xfrm>
                  <a:off x="3115" y="700"/>
                  <a:ext cx="969" cy="363"/>
                  <a:chOff x="-74" y="1813"/>
                  <a:chExt cx="2472" cy="927"/>
                </a:xfrm>
              </p:grpSpPr>
              <p:sp>
                <p:nvSpPr>
                  <p:cNvPr id="2160" name="Freeform 48"/>
                  <p:cNvSpPr/>
                  <p:nvPr/>
                </p:nvSpPr>
                <p:spPr>
                  <a:xfrm rot="-1080363" flipH="1">
                    <a:off x="721" y="1813"/>
                    <a:ext cx="1677" cy="335"/>
                  </a:xfrm>
                  <a:custGeom>
                    <a:avLst/>
                    <a:gdLst/>
                    <a:ahLst/>
                    <a:cxnLst>
                      <a:cxn ang="0">
                        <a:pos x="0" y="148"/>
                      </a:cxn>
                      <a:cxn ang="0">
                        <a:pos x="199" y="49"/>
                      </a:cxn>
                      <a:cxn ang="0">
                        <a:pos x="409" y="7"/>
                      </a:cxn>
                      <a:cxn ang="0">
                        <a:pos x="630" y="7"/>
                      </a:cxn>
                      <a:cxn ang="0">
                        <a:pos x="626" y="30"/>
                      </a:cxn>
                      <a:cxn ang="0">
                        <a:pos x="406" y="30"/>
                      </a:cxn>
                      <a:cxn ang="0">
                        <a:pos x="151" y="86"/>
                      </a:cxn>
                      <a:cxn ang="0">
                        <a:pos x="0" y="148"/>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alpha val="100000"/>
                        </a:schemeClr>
                      </a:gs>
                    </a:gsLst>
                    <a:lin ang="0" scaled="1"/>
                    <a:tileRect/>
                  </a:gradFill>
                  <a:ln w="9525">
                    <a:noFill/>
                  </a:ln>
                </p:spPr>
                <p:txBody>
                  <a:bodyPr/>
                  <a:p>
                    <a:endParaRPr lang="en-US"/>
                  </a:p>
                </p:txBody>
              </p:sp>
              <p:sp>
                <p:nvSpPr>
                  <p:cNvPr id="2161" name="Freeform 49"/>
                  <p:cNvSpPr/>
                  <p:nvPr/>
                </p:nvSpPr>
                <p:spPr>
                  <a:xfrm rot="-1080363" flipH="1">
                    <a:off x="-74" y="2214"/>
                    <a:ext cx="901" cy="526"/>
                  </a:xfrm>
                  <a:custGeom>
                    <a:avLst/>
                    <a:gdLst/>
                    <a:ahLst/>
                    <a:cxnLst>
                      <a:cxn ang="0">
                        <a:pos x="1" y="2"/>
                      </a:cxn>
                      <a:cxn ang="0">
                        <a:pos x="64" y="17"/>
                      </a:cxn>
                      <a:cxn ang="0">
                        <a:pos x="153" y="59"/>
                      </a:cxn>
                      <a:cxn ang="0">
                        <a:pos x="213" y="127"/>
                      </a:cxn>
                      <a:cxn ang="0">
                        <a:pos x="232" y="179"/>
                      </a:cxn>
                      <a:cxn ang="0">
                        <a:pos x="223" y="231"/>
                      </a:cxn>
                      <a:cxn ang="0">
                        <a:pos x="210" y="186"/>
                      </a:cxn>
                      <a:cxn ang="0">
                        <a:pos x="183" y="134"/>
                      </a:cxn>
                      <a:cxn ang="0">
                        <a:pos x="147" y="87"/>
                      </a:cxn>
                      <a:cxn ang="0">
                        <a:pos x="77" y="45"/>
                      </a:cxn>
                      <a:cxn ang="0">
                        <a:pos x="0" y="23"/>
                      </a:cxn>
                      <a:cxn ang="0">
                        <a:pos x="1" y="2"/>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alpha val="100000"/>
                        </a:schemeClr>
                      </a:gs>
                      <a:gs pos="100000">
                        <a:schemeClr val="folHlink">
                          <a:alpha val="100000"/>
                        </a:schemeClr>
                      </a:gs>
                    </a:gsLst>
                    <a:lin ang="0" scaled="1"/>
                    <a:tileRect/>
                  </a:gradFill>
                  <a:ln w="9525">
                    <a:noFill/>
                  </a:ln>
                </p:spPr>
                <p:txBody>
                  <a:bodyPr/>
                  <a:p>
                    <a:endParaRPr lang="en-US"/>
                  </a:p>
                </p:txBody>
              </p:sp>
            </p:grpSp>
            <p:grpSp>
              <p:nvGrpSpPr>
                <p:cNvPr id="2095" name="Group 50"/>
                <p:cNvGrpSpPr/>
                <p:nvPr/>
              </p:nvGrpSpPr>
              <p:grpSpPr>
                <a:xfrm>
                  <a:off x="3153" y="613"/>
                  <a:ext cx="918" cy="257"/>
                  <a:chOff x="22" y="1591"/>
                  <a:chExt cx="2342" cy="657"/>
                </a:xfrm>
              </p:grpSpPr>
              <p:sp>
                <p:nvSpPr>
                  <p:cNvPr id="2158" name="Freeform 51"/>
                  <p:cNvSpPr/>
                  <p:nvPr/>
                </p:nvSpPr>
                <p:spPr>
                  <a:xfrm rot="-463793" flipH="1">
                    <a:off x="819" y="1591"/>
                    <a:ext cx="1545" cy="312"/>
                  </a:xfrm>
                  <a:custGeom>
                    <a:avLst/>
                    <a:gdLst/>
                    <a:ahLst/>
                    <a:cxnLst>
                      <a:cxn ang="0">
                        <a:pos x="0" y="119"/>
                      </a:cxn>
                      <a:cxn ang="0">
                        <a:pos x="156" y="40"/>
                      </a:cxn>
                      <a:cxn ang="0">
                        <a:pos x="320" y="6"/>
                      </a:cxn>
                      <a:cxn ang="0">
                        <a:pos x="492" y="6"/>
                      </a:cxn>
                      <a:cxn ang="0">
                        <a:pos x="490" y="25"/>
                      </a:cxn>
                      <a:cxn ang="0">
                        <a:pos x="317" y="25"/>
                      </a:cxn>
                      <a:cxn ang="0">
                        <a:pos x="117" y="69"/>
                      </a:cxn>
                      <a:cxn ang="0">
                        <a:pos x="0" y="119"/>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alpha val="100000"/>
                        </a:schemeClr>
                      </a:gs>
                    </a:gsLst>
                    <a:lin ang="0" scaled="1"/>
                    <a:tileRect/>
                  </a:gradFill>
                  <a:ln w="9525">
                    <a:noFill/>
                  </a:ln>
                </p:spPr>
                <p:txBody>
                  <a:bodyPr/>
                  <a:p>
                    <a:endParaRPr lang="en-US"/>
                  </a:p>
                </p:txBody>
              </p:sp>
              <p:sp>
                <p:nvSpPr>
                  <p:cNvPr id="2159" name="Freeform 52"/>
                  <p:cNvSpPr/>
                  <p:nvPr/>
                </p:nvSpPr>
                <p:spPr>
                  <a:xfrm rot="-463793" flipH="1">
                    <a:off x="22" y="1759"/>
                    <a:ext cx="830" cy="489"/>
                  </a:xfrm>
                  <a:custGeom>
                    <a:avLst/>
                    <a:gdLst/>
                    <a:ahLst/>
                    <a:cxnLst>
                      <a:cxn ang="0">
                        <a:pos x="0" y="2"/>
                      </a:cxn>
                      <a:cxn ang="0">
                        <a:pos x="50" y="14"/>
                      </a:cxn>
                      <a:cxn ang="0">
                        <a:pos x="120" y="48"/>
                      </a:cxn>
                      <a:cxn ang="0">
                        <a:pos x="167" y="102"/>
                      </a:cxn>
                      <a:cxn ang="0">
                        <a:pos x="182" y="143"/>
                      </a:cxn>
                      <a:cxn ang="0">
                        <a:pos x="175" y="186"/>
                      </a:cxn>
                      <a:cxn ang="0">
                        <a:pos x="164" y="150"/>
                      </a:cxn>
                      <a:cxn ang="0">
                        <a:pos x="144" y="108"/>
                      </a:cxn>
                      <a:cxn ang="0">
                        <a:pos x="114" y="70"/>
                      </a:cxn>
                      <a:cxn ang="0">
                        <a:pos x="60" y="36"/>
                      </a:cxn>
                      <a:cxn ang="0">
                        <a:pos x="0" y="18"/>
                      </a:cxn>
                      <a:cxn ang="0">
                        <a:pos x="0" y="2"/>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alpha val="100000"/>
                        </a:schemeClr>
                      </a:gs>
                      <a:gs pos="100000">
                        <a:schemeClr val="folHlink">
                          <a:alpha val="100000"/>
                        </a:schemeClr>
                      </a:gs>
                    </a:gsLst>
                    <a:lin ang="0" scaled="1"/>
                    <a:tileRect/>
                  </a:gradFill>
                  <a:ln w="9525">
                    <a:noFill/>
                  </a:ln>
                </p:spPr>
                <p:txBody>
                  <a:bodyPr/>
                  <a:p>
                    <a:endParaRPr lang="en-US"/>
                  </a:p>
                </p:txBody>
              </p:sp>
            </p:grpSp>
            <p:grpSp>
              <p:nvGrpSpPr>
                <p:cNvPr id="2096" name="Group 53"/>
                <p:cNvGrpSpPr/>
                <p:nvPr/>
              </p:nvGrpSpPr>
              <p:grpSpPr>
                <a:xfrm>
                  <a:off x="3218" y="556"/>
                  <a:ext cx="843" cy="134"/>
                  <a:chOff x="189" y="1446"/>
                  <a:chExt cx="2150" cy="343"/>
                </a:xfrm>
              </p:grpSpPr>
              <p:sp>
                <p:nvSpPr>
                  <p:cNvPr id="2156" name="Freeform 54"/>
                  <p:cNvSpPr/>
                  <p:nvPr/>
                </p:nvSpPr>
                <p:spPr>
                  <a:xfrm rot="84182" flipH="1">
                    <a:off x="935" y="1466"/>
                    <a:ext cx="1404" cy="219"/>
                  </a:xfrm>
                  <a:custGeom>
                    <a:avLst/>
                    <a:gdLst/>
                    <a:ahLst/>
                    <a:cxnLst>
                      <a:cxn ang="0">
                        <a:pos x="0" y="41"/>
                      </a:cxn>
                      <a:cxn ang="0">
                        <a:pos x="116" y="14"/>
                      </a:cxn>
                      <a:cxn ang="0">
                        <a:pos x="240" y="2"/>
                      </a:cxn>
                      <a:cxn ang="0">
                        <a:pos x="369" y="2"/>
                      </a:cxn>
                      <a:cxn ang="0">
                        <a:pos x="367" y="9"/>
                      </a:cxn>
                      <a:cxn ang="0">
                        <a:pos x="238" y="9"/>
                      </a:cxn>
                      <a:cxn ang="0">
                        <a:pos x="88" y="24"/>
                      </a:cxn>
                      <a:cxn ang="0">
                        <a:pos x="0" y="41"/>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alpha val="100000"/>
                        </a:schemeClr>
                      </a:gs>
                    </a:gsLst>
                    <a:lin ang="0" scaled="1"/>
                    <a:tileRect/>
                  </a:gradFill>
                  <a:ln w="9525">
                    <a:noFill/>
                  </a:ln>
                </p:spPr>
                <p:txBody>
                  <a:bodyPr/>
                  <a:p>
                    <a:endParaRPr lang="en-US"/>
                  </a:p>
                </p:txBody>
              </p:sp>
              <p:sp>
                <p:nvSpPr>
                  <p:cNvPr id="2157" name="Freeform 55"/>
                  <p:cNvSpPr/>
                  <p:nvPr/>
                </p:nvSpPr>
                <p:spPr>
                  <a:xfrm rot="84182" flipH="1">
                    <a:off x="189" y="1446"/>
                    <a:ext cx="754" cy="343"/>
                  </a:xfrm>
                  <a:custGeom>
                    <a:avLst/>
                    <a:gdLst/>
                    <a:ahLst/>
                    <a:cxnLst>
                      <a:cxn ang="0">
                        <a:pos x="0" y="0"/>
                      </a:cxn>
                      <a:cxn ang="0">
                        <a:pos x="38" y="4"/>
                      </a:cxn>
                      <a:cxn ang="0">
                        <a:pos x="90" y="16"/>
                      </a:cxn>
                      <a:cxn ang="0">
                        <a:pos x="125" y="35"/>
                      </a:cxn>
                      <a:cxn ang="0">
                        <a:pos x="136" y="49"/>
                      </a:cxn>
                      <a:cxn ang="0">
                        <a:pos x="131" y="64"/>
                      </a:cxn>
                      <a:cxn ang="0">
                        <a:pos x="123" y="52"/>
                      </a:cxn>
                      <a:cxn ang="0">
                        <a:pos x="107" y="37"/>
                      </a:cxn>
                      <a:cxn ang="0">
                        <a:pos x="86" y="24"/>
                      </a:cxn>
                      <a:cxn ang="0">
                        <a:pos x="45" y="13"/>
                      </a:cxn>
                      <a:cxn ang="0">
                        <a:pos x="0" y="6"/>
                      </a:cxn>
                      <a:cxn ang="0">
                        <a:pos x="0" y="0"/>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alpha val="100000"/>
                        </a:schemeClr>
                      </a:gs>
                      <a:gs pos="100000">
                        <a:schemeClr val="folHlink">
                          <a:alpha val="100000"/>
                        </a:schemeClr>
                      </a:gs>
                    </a:gsLst>
                    <a:lin ang="0" scaled="1"/>
                    <a:tileRect/>
                  </a:gradFill>
                  <a:ln w="9525">
                    <a:noFill/>
                  </a:ln>
                </p:spPr>
                <p:txBody>
                  <a:bodyPr/>
                  <a:p>
                    <a:endParaRPr lang="en-US"/>
                  </a:p>
                </p:txBody>
              </p:sp>
            </p:grpSp>
            <p:grpSp>
              <p:nvGrpSpPr>
                <p:cNvPr id="2097" name="Group 56"/>
                <p:cNvGrpSpPr/>
                <p:nvPr/>
              </p:nvGrpSpPr>
              <p:grpSpPr>
                <a:xfrm>
                  <a:off x="3342" y="418"/>
                  <a:ext cx="737" cy="167"/>
                  <a:chOff x="505" y="1094"/>
                  <a:chExt cx="1879" cy="427"/>
                </a:xfrm>
              </p:grpSpPr>
              <p:sp>
                <p:nvSpPr>
                  <p:cNvPr id="2154" name="Freeform 57"/>
                  <p:cNvSpPr/>
                  <p:nvPr/>
                </p:nvSpPr>
                <p:spPr>
                  <a:xfrm rot="802576" flipH="1">
                    <a:off x="1151" y="1306"/>
                    <a:ext cx="1233" cy="215"/>
                  </a:xfrm>
                  <a:custGeom>
                    <a:avLst/>
                    <a:gdLst/>
                    <a:ahLst/>
                    <a:cxnLst>
                      <a:cxn ang="0">
                        <a:pos x="0" y="39"/>
                      </a:cxn>
                      <a:cxn ang="0">
                        <a:pos x="79" y="13"/>
                      </a:cxn>
                      <a:cxn ang="0">
                        <a:pos x="163" y="2"/>
                      </a:cxn>
                      <a:cxn ang="0">
                        <a:pos x="251" y="2"/>
                      </a:cxn>
                      <a:cxn ang="0">
                        <a:pos x="249" y="8"/>
                      </a:cxn>
                      <a:cxn ang="0">
                        <a:pos x="161" y="8"/>
                      </a:cxn>
                      <a:cxn ang="0">
                        <a:pos x="60" y="23"/>
                      </a:cxn>
                      <a:cxn ang="0">
                        <a:pos x="0" y="39"/>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alpha val="100000"/>
                        </a:schemeClr>
                      </a:gs>
                    </a:gsLst>
                    <a:lin ang="0" scaled="1"/>
                    <a:tileRect/>
                  </a:gradFill>
                  <a:ln w="9525">
                    <a:noFill/>
                  </a:ln>
                </p:spPr>
                <p:txBody>
                  <a:bodyPr/>
                  <a:p>
                    <a:endParaRPr lang="en-US"/>
                  </a:p>
                </p:txBody>
              </p:sp>
              <p:sp>
                <p:nvSpPr>
                  <p:cNvPr id="2155" name="Freeform 58"/>
                  <p:cNvSpPr/>
                  <p:nvPr/>
                </p:nvSpPr>
                <p:spPr>
                  <a:xfrm rot="802576" flipH="1">
                    <a:off x="505" y="1094"/>
                    <a:ext cx="662" cy="338"/>
                  </a:xfrm>
                  <a:custGeom>
                    <a:avLst/>
                    <a:gdLst/>
                    <a:ahLst/>
                    <a:cxnLst>
                      <a:cxn ang="0">
                        <a:pos x="0" y="0"/>
                      </a:cxn>
                      <a:cxn ang="0">
                        <a:pos x="25" y="4"/>
                      </a:cxn>
                      <a:cxn ang="0">
                        <a:pos x="61" y="15"/>
                      </a:cxn>
                      <a:cxn ang="0">
                        <a:pos x="85" y="34"/>
                      </a:cxn>
                      <a:cxn ang="0">
                        <a:pos x="92" y="47"/>
                      </a:cxn>
                      <a:cxn ang="0">
                        <a:pos x="89" y="62"/>
                      </a:cxn>
                      <a:cxn ang="0">
                        <a:pos x="83" y="49"/>
                      </a:cxn>
                      <a:cxn ang="0">
                        <a:pos x="73" y="35"/>
                      </a:cxn>
                      <a:cxn ang="0">
                        <a:pos x="58" y="23"/>
                      </a:cxn>
                      <a:cxn ang="0">
                        <a:pos x="30" y="12"/>
                      </a:cxn>
                      <a:cxn ang="0">
                        <a:pos x="0" y="6"/>
                      </a:cxn>
                      <a:cxn ang="0">
                        <a:pos x="0" y="0"/>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alpha val="100000"/>
                        </a:schemeClr>
                      </a:gs>
                      <a:gs pos="100000">
                        <a:schemeClr val="folHlink">
                          <a:alpha val="100000"/>
                        </a:schemeClr>
                      </a:gs>
                    </a:gsLst>
                    <a:lin ang="0" scaled="1"/>
                    <a:tileRect/>
                  </a:gradFill>
                  <a:ln w="9525">
                    <a:noFill/>
                  </a:ln>
                </p:spPr>
                <p:txBody>
                  <a:bodyPr/>
                  <a:p>
                    <a:endParaRPr lang="en-US"/>
                  </a:p>
                </p:txBody>
              </p:sp>
            </p:grpSp>
            <p:grpSp>
              <p:nvGrpSpPr>
                <p:cNvPr id="2098" name="Group 59"/>
                <p:cNvGrpSpPr/>
                <p:nvPr/>
              </p:nvGrpSpPr>
              <p:grpSpPr>
                <a:xfrm>
                  <a:off x="3386" y="341"/>
                  <a:ext cx="725" cy="218"/>
                  <a:chOff x="616" y="899"/>
                  <a:chExt cx="1850" cy="554"/>
                </a:xfrm>
              </p:grpSpPr>
              <p:sp>
                <p:nvSpPr>
                  <p:cNvPr id="2152" name="Freeform 60"/>
                  <p:cNvSpPr/>
                  <p:nvPr/>
                </p:nvSpPr>
                <p:spPr>
                  <a:xfrm rot="1277471" flipH="1">
                    <a:off x="1233" y="1238"/>
                    <a:ext cx="1233" cy="215"/>
                  </a:xfrm>
                  <a:custGeom>
                    <a:avLst/>
                    <a:gdLst/>
                    <a:ahLst/>
                    <a:cxnLst>
                      <a:cxn ang="0">
                        <a:pos x="0" y="39"/>
                      </a:cxn>
                      <a:cxn ang="0">
                        <a:pos x="79" y="13"/>
                      </a:cxn>
                      <a:cxn ang="0">
                        <a:pos x="163" y="2"/>
                      </a:cxn>
                      <a:cxn ang="0">
                        <a:pos x="251" y="2"/>
                      </a:cxn>
                      <a:cxn ang="0">
                        <a:pos x="249" y="8"/>
                      </a:cxn>
                      <a:cxn ang="0">
                        <a:pos x="161" y="8"/>
                      </a:cxn>
                      <a:cxn ang="0">
                        <a:pos x="60" y="23"/>
                      </a:cxn>
                      <a:cxn ang="0">
                        <a:pos x="0" y="39"/>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alpha val="100000"/>
                        </a:schemeClr>
                      </a:gs>
                    </a:gsLst>
                    <a:lin ang="0" scaled="1"/>
                    <a:tileRect/>
                  </a:gradFill>
                  <a:ln w="9525">
                    <a:noFill/>
                  </a:ln>
                </p:spPr>
                <p:txBody>
                  <a:bodyPr/>
                  <a:p>
                    <a:endParaRPr lang="en-US"/>
                  </a:p>
                </p:txBody>
              </p:sp>
              <p:sp>
                <p:nvSpPr>
                  <p:cNvPr id="2153" name="Freeform 61"/>
                  <p:cNvSpPr/>
                  <p:nvPr/>
                </p:nvSpPr>
                <p:spPr>
                  <a:xfrm rot="1277471" flipH="1">
                    <a:off x="616" y="899"/>
                    <a:ext cx="662" cy="338"/>
                  </a:xfrm>
                  <a:custGeom>
                    <a:avLst/>
                    <a:gdLst/>
                    <a:ahLst/>
                    <a:cxnLst>
                      <a:cxn ang="0">
                        <a:pos x="0" y="0"/>
                      </a:cxn>
                      <a:cxn ang="0">
                        <a:pos x="25" y="4"/>
                      </a:cxn>
                      <a:cxn ang="0">
                        <a:pos x="61" y="15"/>
                      </a:cxn>
                      <a:cxn ang="0">
                        <a:pos x="85" y="34"/>
                      </a:cxn>
                      <a:cxn ang="0">
                        <a:pos x="92" y="47"/>
                      </a:cxn>
                      <a:cxn ang="0">
                        <a:pos x="89" y="62"/>
                      </a:cxn>
                      <a:cxn ang="0">
                        <a:pos x="83" y="49"/>
                      </a:cxn>
                      <a:cxn ang="0">
                        <a:pos x="73" y="35"/>
                      </a:cxn>
                      <a:cxn ang="0">
                        <a:pos x="58" y="23"/>
                      </a:cxn>
                      <a:cxn ang="0">
                        <a:pos x="30" y="12"/>
                      </a:cxn>
                      <a:cxn ang="0">
                        <a:pos x="0" y="6"/>
                      </a:cxn>
                      <a:cxn ang="0">
                        <a:pos x="0" y="0"/>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alpha val="100000"/>
                        </a:schemeClr>
                      </a:gs>
                      <a:gs pos="100000">
                        <a:schemeClr val="folHlink">
                          <a:alpha val="100000"/>
                        </a:schemeClr>
                      </a:gs>
                    </a:gsLst>
                    <a:lin ang="0" scaled="1"/>
                    <a:tileRect/>
                  </a:gradFill>
                  <a:ln w="9525">
                    <a:noFill/>
                  </a:ln>
                </p:spPr>
                <p:txBody>
                  <a:bodyPr/>
                  <a:p>
                    <a:endParaRPr lang="en-US"/>
                  </a:p>
                </p:txBody>
              </p:sp>
            </p:grpSp>
            <p:grpSp>
              <p:nvGrpSpPr>
                <p:cNvPr id="2099" name="Group 62"/>
                <p:cNvGrpSpPr/>
                <p:nvPr/>
              </p:nvGrpSpPr>
              <p:grpSpPr>
                <a:xfrm>
                  <a:off x="3472" y="231"/>
                  <a:ext cx="693" cy="291"/>
                  <a:chOff x="3472" y="231"/>
                  <a:chExt cx="693" cy="291"/>
                </a:xfrm>
              </p:grpSpPr>
              <p:sp>
                <p:nvSpPr>
                  <p:cNvPr id="2150" name="Freeform 63"/>
                  <p:cNvSpPr/>
                  <p:nvPr/>
                </p:nvSpPr>
                <p:spPr>
                  <a:xfrm rot="2028410" flipH="1">
                    <a:off x="3681" y="438"/>
                    <a:ext cx="484" cy="84"/>
                  </a:xfrm>
                  <a:custGeom>
                    <a:avLst/>
                    <a:gdLst/>
                    <a:ahLst/>
                    <a:cxnLst>
                      <a:cxn ang="0">
                        <a:pos x="0" y="2"/>
                      </a:cxn>
                      <a:cxn ang="0">
                        <a:pos x="5" y="1"/>
                      </a:cxn>
                      <a:cxn ang="0">
                        <a:pos x="10" y="0"/>
                      </a:cxn>
                      <a:cxn ang="0">
                        <a:pos x="15" y="0"/>
                      </a:cxn>
                      <a:cxn ang="0">
                        <a:pos x="15" y="1"/>
                      </a:cxn>
                      <a:cxn ang="0">
                        <a:pos x="10" y="1"/>
                      </a:cxn>
                      <a:cxn ang="0">
                        <a:pos x="4" y="1"/>
                      </a:cxn>
                      <a:cxn ang="0">
                        <a:pos x="0" y="2"/>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alpha val="100000"/>
                        </a:schemeClr>
                      </a:gs>
                    </a:gsLst>
                    <a:lin ang="0" scaled="1"/>
                    <a:tileRect/>
                  </a:gradFill>
                  <a:ln w="9525">
                    <a:noFill/>
                  </a:ln>
                </p:spPr>
                <p:txBody>
                  <a:bodyPr/>
                  <a:p>
                    <a:endParaRPr lang="en-US"/>
                  </a:p>
                </p:txBody>
              </p:sp>
              <p:sp>
                <p:nvSpPr>
                  <p:cNvPr id="2151" name="Freeform 64"/>
                  <p:cNvSpPr/>
                  <p:nvPr/>
                </p:nvSpPr>
                <p:spPr>
                  <a:xfrm rot="2028410" flipH="1">
                    <a:off x="3472" y="231"/>
                    <a:ext cx="260" cy="132"/>
                  </a:xfrm>
                  <a:custGeom>
                    <a:avLst/>
                    <a:gdLst/>
                    <a:ahLst/>
                    <a:cxnLst>
                      <a:cxn ang="0">
                        <a:pos x="0" y="0"/>
                      </a:cxn>
                      <a:cxn ang="0">
                        <a:pos x="1" y="0"/>
                      </a:cxn>
                      <a:cxn ang="0">
                        <a:pos x="4" y="1"/>
                      </a:cxn>
                      <a:cxn ang="0">
                        <a:pos x="5" y="2"/>
                      </a:cxn>
                      <a:cxn ang="0">
                        <a:pos x="6" y="3"/>
                      </a:cxn>
                      <a:cxn ang="0">
                        <a:pos x="5" y="4"/>
                      </a:cxn>
                      <a:cxn ang="0">
                        <a:pos x="5" y="3"/>
                      </a:cxn>
                      <a:cxn ang="0">
                        <a:pos x="4" y="2"/>
                      </a:cxn>
                      <a:cxn ang="0">
                        <a:pos x="4" y="1"/>
                      </a:cxn>
                      <a:cxn ang="0">
                        <a:pos x="2" y="1"/>
                      </a:cxn>
                      <a:cxn ang="0">
                        <a:pos x="0" y="0"/>
                      </a:cxn>
                      <a:cxn ang="0">
                        <a:pos x="0" y="0"/>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alpha val="100000"/>
                        </a:schemeClr>
                      </a:gs>
                      <a:gs pos="100000">
                        <a:schemeClr val="folHlink">
                          <a:alpha val="100000"/>
                        </a:schemeClr>
                      </a:gs>
                    </a:gsLst>
                    <a:lin ang="0" scaled="1"/>
                    <a:tileRect/>
                  </a:gradFill>
                  <a:ln w="9525">
                    <a:noFill/>
                  </a:ln>
                </p:spPr>
                <p:txBody>
                  <a:bodyPr/>
                  <a:p>
                    <a:endParaRPr lang="en-US"/>
                  </a:p>
                </p:txBody>
              </p:sp>
            </p:grpSp>
            <p:grpSp>
              <p:nvGrpSpPr>
                <p:cNvPr id="2100" name="Group 65"/>
                <p:cNvGrpSpPr/>
                <p:nvPr/>
              </p:nvGrpSpPr>
              <p:grpSpPr>
                <a:xfrm>
                  <a:off x="3554" y="118"/>
                  <a:ext cx="664" cy="349"/>
                  <a:chOff x="3554" y="118"/>
                  <a:chExt cx="664" cy="349"/>
                </a:xfrm>
              </p:grpSpPr>
              <p:sp>
                <p:nvSpPr>
                  <p:cNvPr id="2148" name="Freeform 66"/>
                  <p:cNvSpPr/>
                  <p:nvPr/>
                </p:nvSpPr>
                <p:spPr>
                  <a:xfrm rot="2664424" flipH="1">
                    <a:off x="3727" y="383"/>
                    <a:ext cx="491" cy="84"/>
                  </a:xfrm>
                  <a:custGeom>
                    <a:avLst/>
                    <a:gdLst/>
                    <a:ahLst/>
                    <a:cxnLst>
                      <a:cxn ang="0">
                        <a:pos x="0" y="2"/>
                      </a:cxn>
                      <a:cxn ang="0">
                        <a:pos x="5" y="1"/>
                      </a:cxn>
                      <a:cxn ang="0">
                        <a:pos x="10" y="0"/>
                      </a:cxn>
                      <a:cxn ang="0">
                        <a:pos x="16" y="0"/>
                      </a:cxn>
                      <a:cxn ang="0">
                        <a:pos x="16" y="1"/>
                      </a:cxn>
                      <a:cxn ang="0">
                        <a:pos x="10" y="1"/>
                      </a:cxn>
                      <a:cxn ang="0">
                        <a:pos x="4" y="1"/>
                      </a:cxn>
                      <a:cxn ang="0">
                        <a:pos x="0" y="2"/>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alpha val="100000"/>
                        </a:schemeClr>
                      </a:gs>
                    </a:gsLst>
                    <a:lin ang="0" scaled="1"/>
                    <a:tileRect/>
                  </a:gradFill>
                  <a:ln w="9525">
                    <a:noFill/>
                  </a:ln>
                </p:spPr>
                <p:txBody>
                  <a:bodyPr/>
                  <a:p>
                    <a:endParaRPr lang="en-US"/>
                  </a:p>
                </p:txBody>
              </p:sp>
              <p:sp>
                <p:nvSpPr>
                  <p:cNvPr id="2149" name="Freeform 67"/>
                  <p:cNvSpPr/>
                  <p:nvPr/>
                </p:nvSpPr>
                <p:spPr>
                  <a:xfrm rot="2664424" flipH="1">
                    <a:off x="3554" y="118"/>
                    <a:ext cx="264" cy="132"/>
                  </a:xfrm>
                  <a:custGeom>
                    <a:avLst/>
                    <a:gdLst/>
                    <a:ahLst/>
                    <a:cxnLst>
                      <a:cxn ang="0">
                        <a:pos x="0" y="0"/>
                      </a:cxn>
                      <a:cxn ang="0">
                        <a:pos x="2" y="0"/>
                      </a:cxn>
                      <a:cxn ang="0">
                        <a:pos x="4" y="1"/>
                      </a:cxn>
                      <a:cxn ang="0">
                        <a:pos x="5" y="2"/>
                      </a:cxn>
                      <a:cxn ang="0">
                        <a:pos x="6" y="3"/>
                      </a:cxn>
                      <a:cxn ang="0">
                        <a:pos x="6" y="4"/>
                      </a:cxn>
                      <a:cxn ang="0">
                        <a:pos x="5" y="3"/>
                      </a:cxn>
                      <a:cxn ang="0">
                        <a:pos x="5" y="2"/>
                      </a:cxn>
                      <a:cxn ang="0">
                        <a:pos x="4" y="1"/>
                      </a:cxn>
                      <a:cxn ang="0">
                        <a:pos x="2" y="1"/>
                      </a:cxn>
                      <a:cxn ang="0">
                        <a:pos x="0" y="0"/>
                      </a:cxn>
                      <a:cxn ang="0">
                        <a:pos x="0" y="0"/>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alpha val="100000"/>
                        </a:schemeClr>
                      </a:gs>
                      <a:gs pos="100000">
                        <a:schemeClr val="folHlink">
                          <a:alpha val="100000"/>
                        </a:schemeClr>
                      </a:gs>
                    </a:gsLst>
                    <a:lin ang="0" scaled="1"/>
                    <a:tileRect/>
                  </a:gradFill>
                  <a:ln w="9525">
                    <a:noFill/>
                  </a:ln>
                </p:spPr>
                <p:txBody>
                  <a:bodyPr/>
                  <a:p>
                    <a:endParaRPr lang="en-US"/>
                  </a:p>
                </p:txBody>
              </p:sp>
            </p:grpSp>
            <p:grpSp>
              <p:nvGrpSpPr>
                <p:cNvPr id="2101" name="Group 68"/>
                <p:cNvGrpSpPr/>
                <p:nvPr/>
              </p:nvGrpSpPr>
              <p:grpSpPr>
                <a:xfrm>
                  <a:off x="3784" y="30"/>
                  <a:ext cx="305" cy="593"/>
                  <a:chOff x="1633" y="104"/>
                  <a:chExt cx="778" cy="1512"/>
                </a:xfrm>
              </p:grpSpPr>
              <p:sp>
                <p:nvSpPr>
                  <p:cNvPr id="2146" name="Freeform 69"/>
                  <p:cNvSpPr/>
                  <p:nvPr/>
                </p:nvSpPr>
                <p:spPr>
                  <a:xfrm rot="3473776" flipH="1">
                    <a:off x="1753" y="958"/>
                    <a:ext cx="1100" cy="215"/>
                  </a:xfrm>
                  <a:custGeom>
                    <a:avLst/>
                    <a:gdLst/>
                    <a:ahLst/>
                    <a:cxnLst>
                      <a:cxn ang="0">
                        <a:pos x="0" y="39"/>
                      </a:cxn>
                      <a:cxn ang="0">
                        <a:pos x="56" y="13"/>
                      </a:cxn>
                      <a:cxn ang="0">
                        <a:pos x="115" y="2"/>
                      </a:cxn>
                      <a:cxn ang="0">
                        <a:pos x="178" y="2"/>
                      </a:cxn>
                      <a:cxn ang="0">
                        <a:pos x="177" y="8"/>
                      </a:cxn>
                      <a:cxn ang="0">
                        <a:pos x="115" y="8"/>
                      </a:cxn>
                      <a:cxn ang="0">
                        <a:pos x="43" y="23"/>
                      </a:cxn>
                      <a:cxn ang="0">
                        <a:pos x="0" y="39"/>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alpha val="100000"/>
                        </a:schemeClr>
                      </a:gs>
                    </a:gsLst>
                    <a:lin ang="0" scaled="1"/>
                    <a:tileRect/>
                  </a:gradFill>
                  <a:ln w="9525">
                    <a:noFill/>
                  </a:ln>
                </p:spPr>
                <p:txBody>
                  <a:bodyPr/>
                  <a:p>
                    <a:endParaRPr lang="en-US"/>
                  </a:p>
                </p:txBody>
              </p:sp>
              <p:sp>
                <p:nvSpPr>
                  <p:cNvPr id="2147" name="Freeform 70"/>
                  <p:cNvSpPr/>
                  <p:nvPr/>
                </p:nvSpPr>
                <p:spPr>
                  <a:xfrm rot="3473776" flipH="1">
                    <a:off x="1506" y="230"/>
                    <a:ext cx="591" cy="338"/>
                  </a:xfrm>
                  <a:custGeom>
                    <a:avLst/>
                    <a:gdLst/>
                    <a:ahLst/>
                    <a:cxnLst>
                      <a:cxn ang="0">
                        <a:pos x="0" y="0"/>
                      </a:cxn>
                      <a:cxn ang="0">
                        <a:pos x="18" y="4"/>
                      </a:cxn>
                      <a:cxn ang="0">
                        <a:pos x="43" y="15"/>
                      </a:cxn>
                      <a:cxn ang="0">
                        <a:pos x="60" y="34"/>
                      </a:cxn>
                      <a:cxn ang="0">
                        <a:pos x="65" y="47"/>
                      </a:cxn>
                      <a:cxn ang="0">
                        <a:pos x="63" y="62"/>
                      </a:cxn>
                      <a:cxn ang="0">
                        <a:pos x="59" y="49"/>
                      </a:cxn>
                      <a:cxn ang="0">
                        <a:pos x="52" y="35"/>
                      </a:cxn>
                      <a:cxn ang="0">
                        <a:pos x="41" y="23"/>
                      </a:cxn>
                      <a:cxn ang="0">
                        <a:pos x="22" y="12"/>
                      </a:cxn>
                      <a:cxn ang="0">
                        <a:pos x="0" y="6"/>
                      </a:cxn>
                      <a:cxn ang="0">
                        <a:pos x="0" y="0"/>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alpha val="100000"/>
                        </a:schemeClr>
                      </a:gs>
                      <a:gs pos="100000">
                        <a:schemeClr val="folHlink">
                          <a:alpha val="100000"/>
                        </a:schemeClr>
                      </a:gs>
                    </a:gsLst>
                    <a:lin ang="0" scaled="1"/>
                    <a:tileRect/>
                  </a:gradFill>
                  <a:ln w="9525">
                    <a:noFill/>
                  </a:ln>
                </p:spPr>
                <p:txBody>
                  <a:bodyPr/>
                  <a:p>
                    <a:endParaRPr lang="en-US"/>
                  </a:p>
                </p:txBody>
              </p:sp>
            </p:grpSp>
            <p:grpSp>
              <p:nvGrpSpPr>
                <p:cNvPr id="2102" name="Group 71"/>
                <p:cNvGrpSpPr/>
                <p:nvPr/>
              </p:nvGrpSpPr>
              <p:grpSpPr>
                <a:xfrm>
                  <a:off x="3903" y="0"/>
                  <a:ext cx="248" cy="601"/>
                  <a:chOff x="1935" y="28"/>
                  <a:chExt cx="634" cy="1534"/>
                </a:xfrm>
              </p:grpSpPr>
              <p:sp>
                <p:nvSpPr>
                  <p:cNvPr id="2144" name="Freeform 72"/>
                  <p:cNvSpPr/>
                  <p:nvPr/>
                </p:nvSpPr>
                <p:spPr>
                  <a:xfrm rot="4126480" flipH="1">
                    <a:off x="1931" y="924"/>
                    <a:ext cx="1061" cy="215"/>
                  </a:xfrm>
                  <a:custGeom>
                    <a:avLst/>
                    <a:gdLst/>
                    <a:ahLst/>
                    <a:cxnLst>
                      <a:cxn ang="0">
                        <a:pos x="0" y="39"/>
                      </a:cxn>
                      <a:cxn ang="0">
                        <a:pos x="50" y="13"/>
                      </a:cxn>
                      <a:cxn ang="0">
                        <a:pos x="104" y="2"/>
                      </a:cxn>
                      <a:cxn ang="0">
                        <a:pos x="159" y="2"/>
                      </a:cxn>
                      <a:cxn ang="0">
                        <a:pos x="159" y="8"/>
                      </a:cxn>
                      <a:cxn ang="0">
                        <a:pos x="103" y="8"/>
                      </a:cxn>
                      <a:cxn ang="0">
                        <a:pos x="38" y="23"/>
                      </a:cxn>
                      <a:cxn ang="0">
                        <a:pos x="0" y="39"/>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alpha val="100000"/>
                        </a:schemeClr>
                      </a:gs>
                    </a:gsLst>
                    <a:lin ang="0" scaled="1"/>
                    <a:tileRect/>
                  </a:gradFill>
                  <a:ln w="9525">
                    <a:noFill/>
                  </a:ln>
                </p:spPr>
                <p:txBody>
                  <a:bodyPr/>
                  <a:p>
                    <a:endParaRPr lang="en-US"/>
                  </a:p>
                </p:txBody>
              </p:sp>
              <p:sp>
                <p:nvSpPr>
                  <p:cNvPr id="2145" name="Freeform 73"/>
                  <p:cNvSpPr/>
                  <p:nvPr/>
                </p:nvSpPr>
                <p:spPr>
                  <a:xfrm rot="4126480" flipH="1">
                    <a:off x="1819" y="144"/>
                    <a:ext cx="570" cy="338"/>
                  </a:xfrm>
                  <a:custGeom>
                    <a:avLst/>
                    <a:gdLst/>
                    <a:ahLst/>
                    <a:cxnLst>
                      <a:cxn ang="0">
                        <a:pos x="0" y="0"/>
                      </a:cxn>
                      <a:cxn ang="0">
                        <a:pos x="16" y="4"/>
                      </a:cxn>
                      <a:cxn ang="0">
                        <a:pos x="39" y="15"/>
                      </a:cxn>
                      <a:cxn ang="0">
                        <a:pos x="54" y="34"/>
                      </a:cxn>
                      <a:cxn ang="0">
                        <a:pos x="59" y="47"/>
                      </a:cxn>
                      <a:cxn ang="0">
                        <a:pos x="56" y="62"/>
                      </a:cxn>
                      <a:cxn ang="0">
                        <a:pos x="53" y="49"/>
                      </a:cxn>
                      <a:cxn ang="0">
                        <a:pos x="46" y="35"/>
                      </a:cxn>
                      <a:cxn ang="0">
                        <a:pos x="37" y="23"/>
                      </a:cxn>
                      <a:cxn ang="0">
                        <a:pos x="19" y="12"/>
                      </a:cxn>
                      <a:cxn ang="0">
                        <a:pos x="0" y="6"/>
                      </a:cxn>
                      <a:cxn ang="0">
                        <a:pos x="0" y="0"/>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alpha val="100000"/>
                        </a:schemeClr>
                      </a:gs>
                      <a:gs pos="100000">
                        <a:schemeClr val="folHlink">
                          <a:alpha val="100000"/>
                        </a:schemeClr>
                      </a:gs>
                    </a:gsLst>
                    <a:lin ang="0" scaled="1"/>
                    <a:tileRect/>
                  </a:gradFill>
                  <a:ln w="9525">
                    <a:noFill/>
                  </a:ln>
                </p:spPr>
                <p:txBody>
                  <a:bodyPr/>
                  <a:p>
                    <a:endParaRPr lang="en-US"/>
                  </a:p>
                </p:txBody>
              </p:sp>
            </p:grpSp>
            <p:grpSp>
              <p:nvGrpSpPr>
                <p:cNvPr id="2103" name="Group 74"/>
                <p:cNvGrpSpPr/>
                <p:nvPr/>
              </p:nvGrpSpPr>
              <p:grpSpPr>
                <a:xfrm>
                  <a:off x="4251" y="252"/>
                  <a:ext cx="723" cy="222"/>
                  <a:chOff x="2822" y="672"/>
                  <a:chExt cx="1845" cy="566"/>
                </a:xfrm>
              </p:grpSpPr>
              <p:sp>
                <p:nvSpPr>
                  <p:cNvPr id="2142" name="Freeform 75"/>
                  <p:cNvSpPr/>
                  <p:nvPr/>
                </p:nvSpPr>
                <p:spPr>
                  <a:xfrm rot="-1325434">
                    <a:off x="2822" y="1023"/>
                    <a:ext cx="1233" cy="215"/>
                  </a:xfrm>
                  <a:custGeom>
                    <a:avLst/>
                    <a:gdLst/>
                    <a:ahLst/>
                    <a:cxnLst>
                      <a:cxn ang="0">
                        <a:pos x="0" y="39"/>
                      </a:cxn>
                      <a:cxn ang="0">
                        <a:pos x="79" y="13"/>
                      </a:cxn>
                      <a:cxn ang="0">
                        <a:pos x="163" y="2"/>
                      </a:cxn>
                      <a:cxn ang="0">
                        <a:pos x="251" y="2"/>
                      </a:cxn>
                      <a:cxn ang="0">
                        <a:pos x="249" y="8"/>
                      </a:cxn>
                      <a:cxn ang="0">
                        <a:pos x="161" y="8"/>
                      </a:cxn>
                      <a:cxn ang="0">
                        <a:pos x="60" y="23"/>
                      </a:cxn>
                      <a:cxn ang="0">
                        <a:pos x="0" y="39"/>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alpha val="100000"/>
                        </a:schemeClr>
                      </a:gs>
                      <a:gs pos="100000">
                        <a:schemeClr val="folHlink">
                          <a:alpha val="100000"/>
                        </a:schemeClr>
                      </a:gs>
                    </a:gsLst>
                    <a:lin ang="0" scaled="1"/>
                    <a:tileRect/>
                  </a:gradFill>
                  <a:ln w="9525">
                    <a:noFill/>
                  </a:ln>
                </p:spPr>
                <p:txBody>
                  <a:bodyPr/>
                  <a:p>
                    <a:endParaRPr lang="en-US"/>
                  </a:p>
                </p:txBody>
              </p:sp>
              <p:sp>
                <p:nvSpPr>
                  <p:cNvPr id="2143" name="Freeform 76"/>
                  <p:cNvSpPr/>
                  <p:nvPr/>
                </p:nvSpPr>
                <p:spPr>
                  <a:xfrm rot="-1325434">
                    <a:off x="4005" y="672"/>
                    <a:ext cx="662" cy="338"/>
                  </a:xfrm>
                  <a:custGeom>
                    <a:avLst/>
                    <a:gdLst/>
                    <a:ahLst/>
                    <a:cxnLst>
                      <a:cxn ang="0">
                        <a:pos x="0" y="0"/>
                      </a:cxn>
                      <a:cxn ang="0">
                        <a:pos x="25" y="4"/>
                      </a:cxn>
                      <a:cxn ang="0">
                        <a:pos x="61" y="15"/>
                      </a:cxn>
                      <a:cxn ang="0">
                        <a:pos x="85" y="34"/>
                      </a:cxn>
                      <a:cxn ang="0">
                        <a:pos x="92" y="47"/>
                      </a:cxn>
                      <a:cxn ang="0">
                        <a:pos x="89" y="62"/>
                      </a:cxn>
                      <a:cxn ang="0">
                        <a:pos x="83" y="49"/>
                      </a:cxn>
                      <a:cxn ang="0">
                        <a:pos x="73" y="35"/>
                      </a:cxn>
                      <a:cxn ang="0">
                        <a:pos x="58" y="23"/>
                      </a:cxn>
                      <a:cxn ang="0">
                        <a:pos x="30" y="12"/>
                      </a:cxn>
                      <a:cxn ang="0">
                        <a:pos x="0" y="6"/>
                      </a:cxn>
                      <a:cxn ang="0">
                        <a:pos x="0" y="0"/>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alpha val="100000"/>
                        </a:schemeClr>
                      </a:gs>
                      <a:gs pos="100000">
                        <a:schemeClr val="bg1">
                          <a:alpha val="100000"/>
                        </a:schemeClr>
                      </a:gs>
                    </a:gsLst>
                    <a:lin ang="0" scaled="1"/>
                    <a:tileRect/>
                  </a:gradFill>
                  <a:ln w="9525">
                    <a:noFill/>
                  </a:ln>
                </p:spPr>
                <p:txBody>
                  <a:bodyPr/>
                  <a:p>
                    <a:endParaRPr lang="en-US"/>
                  </a:p>
                </p:txBody>
              </p:sp>
            </p:grpSp>
            <p:grpSp>
              <p:nvGrpSpPr>
                <p:cNvPr id="2104" name="Group 77"/>
                <p:cNvGrpSpPr/>
                <p:nvPr/>
              </p:nvGrpSpPr>
              <p:grpSpPr>
                <a:xfrm>
                  <a:off x="4196" y="163"/>
                  <a:ext cx="699" cy="282"/>
                  <a:chOff x="2683" y="445"/>
                  <a:chExt cx="1781" cy="717"/>
                </a:xfrm>
              </p:grpSpPr>
              <p:sp>
                <p:nvSpPr>
                  <p:cNvPr id="2140" name="Freeform 78"/>
                  <p:cNvSpPr/>
                  <p:nvPr/>
                </p:nvSpPr>
                <p:spPr>
                  <a:xfrm rot="-1921064">
                    <a:off x="2683" y="947"/>
                    <a:ext cx="1233" cy="215"/>
                  </a:xfrm>
                  <a:custGeom>
                    <a:avLst/>
                    <a:gdLst/>
                    <a:ahLst/>
                    <a:cxnLst>
                      <a:cxn ang="0">
                        <a:pos x="0" y="39"/>
                      </a:cxn>
                      <a:cxn ang="0">
                        <a:pos x="79" y="13"/>
                      </a:cxn>
                      <a:cxn ang="0">
                        <a:pos x="163" y="2"/>
                      </a:cxn>
                      <a:cxn ang="0">
                        <a:pos x="251" y="2"/>
                      </a:cxn>
                      <a:cxn ang="0">
                        <a:pos x="249" y="8"/>
                      </a:cxn>
                      <a:cxn ang="0">
                        <a:pos x="161" y="8"/>
                      </a:cxn>
                      <a:cxn ang="0">
                        <a:pos x="60" y="23"/>
                      </a:cxn>
                      <a:cxn ang="0">
                        <a:pos x="0" y="39"/>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alpha val="100000"/>
                        </a:schemeClr>
                      </a:gs>
                      <a:gs pos="100000">
                        <a:schemeClr val="folHlink">
                          <a:alpha val="100000"/>
                        </a:schemeClr>
                      </a:gs>
                    </a:gsLst>
                    <a:lin ang="0" scaled="1"/>
                    <a:tileRect/>
                  </a:gradFill>
                  <a:ln w="9525">
                    <a:noFill/>
                  </a:ln>
                </p:spPr>
                <p:txBody>
                  <a:bodyPr/>
                  <a:p>
                    <a:endParaRPr lang="en-US"/>
                  </a:p>
                </p:txBody>
              </p:sp>
              <p:sp>
                <p:nvSpPr>
                  <p:cNvPr id="2141" name="Freeform 79"/>
                  <p:cNvSpPr/>
                  <p:nvPr/>
                </p:nvSpPr>
                <p:spPr>
                  <a:xfrm rot="-1921064">
                    <a:off x="3802" y="445"/>
                    <a:ext cx="662" cy="338"/>
                  </a:xfrm>
                  <a:custGeom>
                    <a:avLst/>
                    <a:gdLst/>
                    <a:ahLst/>
                    <a:cxnLst>
                      <a:cxn ang="0">
                        <a:pos x="0" y="0"/>
                      </a:cxn>
                      <a:cxn ang="0">
                        <a:pos x="25" y="4"/>
                      </a:cxn>
                      <a:cxn ang="0">
                        <a:pos x="61" y="15"/>
                      </a:cxn>
                      <a:cxn ang="0">
                        <a:pos x="85" y="34"/>
                      </a:cxn>
                      <a:cxn ang="0">
                        <a:pos x="92" y="47"/>
                      </a:cxn>
                      <a:cxn ang="0">
                        <a:pos x="89" y="62"/>
                      </a:cxn>
                      <a:cxn ang="0">
                        <a:pos x="83" y="49"/>
                      </a:cxn>
                      <a:cxn ang="0">
                        <a:pos x="73" y="35"/>
                      </a:cxn>
                      <a:cxn ang="0">
                        <a:pos x="58" y="23"/>
                      </a:cxn>
                      <a:cxn ang="0">
                        <a:pos x="30" y="12"/>
                      </a:cxn>
                      <a:cxn ang="0">
                        <a:pos x="0" y="6"/>
                      </a:cxn>
                      <a:cxn ang="0">
                        <a:pos x="0" y="0"/>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alpha val="100000"/>
                        </a:schemeClr>
                      </a:gs>
                      <a:gs pos="100000">
                        <a:schemeClr val="bg1">
                          <a:alpha val="100000"/>
                        </a:schemeClr>
                      </a:gs>
                    </a:gsLst>
                    <a:lin ang="0" scaled="1"/>
                    <a:tileRect/>
                  </a:gradFill>
                  <a:ln w="9525">
                    <a:noFill/>
                  </a:ln>
                </p:spPr>
                <p:txBody>
                  <a:bodyPr/>
                  <a:p>
                    <a:endParaRPr lang="en-US"/>
                  </a:p>
                </p:txBody>
              </p:sp>
            </p:grpSp>
            <p:sp>
              <p:nvSpPr>
                <p:cNvPr id="2105" name="Freeform 80"/>
                <p:cNvSpPr/>
                <p:nvPr/>
              </p:nvSpPr>
              <p:spPr>
                <a:xfrm rot="4578755" flipH="1">
                  <a:off x="3968" y="372"/>
                  <a:ext cx="403" cy="57"/>
                </a:xfrm>
                <a:custGeom>
                  <a:avLst/>
                  <a:gdLst/>
                  <a:ahLst/>
                  <a:cxnLst>
                    <a:cxn ang="0">
                      <a:pos x="0" y="1"/>
                    </a:cxn>
                    <a:cxn ang="0">
                      <a:pos x="3" y="0"/>
                    </a:cxn>
                    <a:cxn ang="0">
                      <a:pos x="6" y="0"/>
                    </a:cxn>
                    <a:cxn ang="0">
                      <a:pos x="9" y="0"/>
                    </a:cxn>
                    <a:cxn ang="0">
                      <a:pos x="9" y="0"/>
                    </a:cxn>
                    <a:cxn ang="0">
                      <a:pos x="6" y="0"/>
                    </a:cxn>
                    <a:cxn ang="0">
                      <a:pos x="2" y="0"/>
                    </a:cxn>
                    <a:cxn ang="0">
                      <a:pos x="0" y="1"/>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alpha val="100000"/>
                      </a:schemeClr>
                    </a:gs>
                  </a:gsLst>
                  <a:lin ang="0" scaled="1"/>
                  <a:tileRect/>
                </a:gradFill>
                <a:ln w="9525">
                  <a:noFill/>
                </a:ln>
              </p:spPr>
              <p:txBody>
                <a:bodyPr/>
                <a:p>
                  <a:endParaRPr lang="en-US"/>
                </a:p>
              </p:txBody>
            </p:sp>
            <p:sp>
              <p:nvSpPr>
                <p:cNvPr id="2106" name="Freeform 81"/>
                <p:cNvSpPr/>
                <p:nvPr/>
              </p:nvSpPr>
              <p:spPr>
                <a:xfrm rot="4578755" flipH="1">
                  <a:off x="3977" y="77"/>
                  <a:ext cx="216" cy="90"/>
                </a:xfrm>
                <a:custGeom>
                  <a:avLst/>
                  <a:gdLst/>
                  <a:ahLst/>
                  <a:cxnLst>
                    <a:cxn ang="0">
                      <a:pos x="0" y="0"/>
                    </a:cxn>
                    <a:cxn ang="0">
                      <a:pos x="1" y="0"/>
                    </a:cxn>
                    <a:cxn ang="0">
                      <a:pos x="2" y="0"/>
                    </a:cxn>
                    <a:cxn ang="0">
                      <a:pos x="3" y="1"/>
                    </a:cxn>
                    <a:cxn ang="0">
                      <a:pos x="3" y="1"/>
                    </a:cxn>
                    <a:cxn ang="0">
                      <a:pos x="3" y="1"/>
                    </a:cxn>
                    <a:cxn ang="0">
                      <a:pos x="3" y="1"/>
                    </a:cxn>
                    <a:cxn ang="0">
                      <a:pos x="3" y="1"/>
                    </a:cxn>
                    <a:cxn ang="0">
                      <a:pos x="2" y="0"/>
                    </a:cxn>
                    <a:cxn ang="0">
                      <a:pos x="1" y="0"/>
                    </a:cxn>
                    <a:cxn ang="0">
                      <a:pos x="0" y="0"/>
                    </a:cxn>
                    <a:cxn ang="0">
                      <a:pos x="0" y="0"/>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alpha val="100000"/>
                      </a:schemeClr>
                    </a:gs>
                    <a:gs pos="100000">
                      <a:schemeClr val="folHlink">
                        <a:alpha val="100000"/>
                      </a:schemeClr>
                    </a:gs>
                  </a:gsLst>
                  <a:lin ang="0" scaled="1"/>
                  <a:tileRect/>
                </a:gradFill>
                <a:ln w="9525">
                  <a:noFill/>
                </a:ln>
              </p:spPr>
              <p:txBody>
                <a:bodyPr/>
                <a:p>
                  <a:endParaRPr lang="en-US"/>
                </a:p>
              </p:txBody>
            </p:sp>
            <p:grpSp>
              <p:nvGrpSpPr>
                <p:cNvPr id="2107" name="Group 82"/>
                <p:cNvGrpSpPr/>
                <p:nvPr/>
              </p:nvGrpSpPr>
              <p:grpSpPr>
                <a:xfrm>
                  <a:off x="4242" y="5"/>
                  <a:ext cx="251" cy="596"/>
                  <a:chOff x="2800" y="41"/>
                  <a:chExt cx="640" cy="1520"/>
                </a:xfrm>
              </p:grpSpPr>
              <p:sp>
                <p:nvSpPr>
                  <p:cNvPr id="2138" name="Freeform 83"/>
                  <p:cNvSpPr/>
                  <p:nvPr/>
                </p:nvSpPr>
                <p:spPr>
                  <a:xfrm rot="-3857755">
                    <a:off x="2361" y="938"/>
                    <a:ext cx="1062" cy="184"/>
                  </a:xfrm>
                  <a:custGeom>
                    <a:avLst/>
                    <a:gdLst/>
                    <a:ahLst/>
                    <a:cxnLst>
                      <a:cxn ang="0">
                        <a:pos x="0" y="24"/>
                      </a:cxn>
                      <a:cxn ang="0">
                        <a:pos x="50" y="8"/>
                      </a:cxn>
                      <a:cxn ang="0">
                        <a:pos x="104" y="1"/>
                      </a:cxn>
                      <a:cxn ang="0">
                        <a:pos x="160" y="1"/>
                      </a:cxn>
                      <a:cxn ang="0">
                        <a:pos x="159" y="5"/>
                      </a:cxn>
                      <a:cxn ang="0">
                        <a:pos x="103" y="5"/>
                      </a:cxn>
                      <a:cxn ang="0">
                        <a:pos x="38" y="14"/>
                      </a:cxn>
                      <a:cxn ang="0">
                        <a:pos x="0" y="24"/>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alpha val="100000"/>
                        </a:schemeClr>
                      </a:gs>
                      <a:gs pos="100000">
                        <a:schemeClr val="folHlink">
                          <a:alpha val="100000"/>
                        </a:schemeClr>
                      </a:gs>
                    </a:gsLst>
                    <a:lin ang="0" scaled="1"/>
                    <a:tileRect/>
                  </a:gradFill>
                  <a:ln w="9525">
                    <a:noFill/>
                  </a:ln>
                </p:spPr>
                <p:txBody>
                  <a:bodyPr/>
                  <a:p>
                    <a:endParaRPr lang="en-US"/>
                  </a:p>
                </p:txBody>
              </p:sp>
              <p:sp>
                <p:nvSpPr>
                  <p:cNvPr id="2139" name="Freeform 84"/>
                  <p:cNvSpPr/>
                  <p:nvPr/>
                </p:nvSpPr>
                <p:spPr>
                  <a:xfrm rot="-3857755">
                    <a:off x="3010" y="181"/>
                    <a:ext cx="570" cy="289"/>
                  </a:xfrm>
                  <a:custGeom>
                    <a:avLst/>
                    <a:gdLst/>
                    <a:ahLst/>
                    <a:cxnLst>
                      <a:cxn ang="0">
                        <a:pos x="0" y="0"/>
                      </a:cxn>
                      <a:cxn ang="0">
                        <a:pos x="16" y="3"/>
                      </a:cxn>
                      <a:cxn ang="0">
                        <a:pos x="39" y="10"/>
                      </a:cxn>
                      <a:cxn ang="0">
                        <a:pos x="54" y="21"/>
                      </a:cxn>
                      <a:cxn ang="0">
                        <a:pos x="59" y="30"/>
                      </a:cxn>
                      <a:cxn ang="0">
                        <a:pos x="56" y="38"/>
                      </a:cxn>
                      <a:cxn ang="0">
                        <a:pos x="53" y="31"/>
                      </a:cxn>
                      <a:cxn ang="0">
                        <a:pos x="46" y="22"/>
                      </a:cxn>
                      <a:cxn ang="0">
                        <a:pos x="37" y="14"/>
                      </a:cxn>
                      <a:cxn ang="0">
                        <a:pos x="19" y="7"/>
                      </a:cxn>
                      <a:cxn ang="0">
                        <a:pos x="0" y="4"/>
                      </a:cxn>
                      <a:cxn ang="0">
                        <a:pos x="0" y="0"/>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alpha val="100000"/>
                        </a:schemeClr>
                      </a:gs>
                      <a:gs pos="100000">
                        <a:schemeClr val="bg1">
                          <a:alpha val="100000"/>
                        </a:schemeClr>
                      </a:gs>
                    </a:gsLst>
                    <a:lin ang="0" scaled="1"/>
                    <a:tileRect/>
                  </a:gradFill>
                  <a:ln w="9525">
                    <a:noFill/>
                  </a:ln>
                </p:spPr>
                <p:txBody>
                  <a:bodyPr/>
                  <a:p>
                    <a:endParaRPr lang="en-US"/>
                  </a:p>
                </p:txBody>
              </p:sp>
            </p:grpSp>
            <p:grpSp>
              <p:nvGrpSpPr>
                <p:cNvPr id="2108" name="Group 85"/>
                <p:cNvGrpSpPr/>
                <p:nvPr/>
              </p:nvGrpSpPr>
              <p:grpSpPr>
                <a:xfrm>
                  <a:off x="4295" y="53"/>
                  <a:ext cx="398" cy="574"/>
                  <a:chOff x="2934" y="163"/>
                  <a:chExt cx="1017" cy="1464"/>
                </a:xfrm>
              </p:grpSpPr>
              <p:sp>
                <p:nvSpPr>
                  <p:cNvPr id="2136" name="Freeform 86"/>
                  <p:cNvSpPr/>
                  <p:nvPr/>
                </p:nvSpPr>
                <p:spPr>
                  <a:xfrm rot="-2777260">
                    <a:off x="2491" y="914"/>
                    <a:ext cx="1155" cy="270"/>
                  </a:xfrm>
                  <a:custGeom>
                    <a:avLst/>
                    <a:gdLst/>
                    <a:ahLst/>
                    <a:cxnLst>
                      <a:cxn ang="0">
                        <a:pos x="0" y="78"/>
                      </a:cxn>
                      <a:cxn ang="0">
                        <a:pos x="65" y="26"/>
                      </a:cxn>
                      <a:cxn ang="0">
                        <a:pos x="134" y="4"/>
                      </a:cxn>
                      <a:cxn ang="0">
                        <a:pos x="206" y="4"/>
                      </a:cxn>
                      <a:cxn ang="0">
                        <a:pos x="205" y="16"/>
                      </a:cxn>
                      <a:cxn ang="0">
                        <a:pos x="133" y="16"/>
                      </a:cxn>
                      <a:cxn ang="0">
                        <a:pos x="49" y="45"/>
                      </a:cxn>
                      <a:cxn ang="0">
                        <a:pos x="0" y="78"/>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alpha val="100000"/>
                        </a:schemeClr>
                      </a:gs>
                      <a:gs pos="100000">
                        <a:schemeClr val="folHlink">
                          <a:alpha val="100000"/>
                        </a:schemeClr>
                      </a:gs>
                    </a:gsLst>
                    <a:lin ang="0" scaled="1"/>
                    <a:tileRect/>
                  </a:gradFill>
                  <a:ln w="9525">
                    <a:noFill/>
                  </a:ln>
                </p:spPr>
                <p:txBody>
                  <a:bodyPr/>
                  <a:p>
                    <a:endParaRPr lang="en-US"/>
                  </a:p>
                </p:txBody>
              </p:sp>
              <p:sp>
                <p:nvSpPr>
                  <p:cNvPr id="2137" name="Freeform 87"/>
                  <p:cNvSpPr/>
                  <p:nvPr/>
                </p:nvSpPr>
                <p:spPr>
                  <a:xfrm rot="-2777260">
                    <a:off x="3429" y="261"/>
                    <a:ext cx="620" cy="423"/>
                  </a:xfrm>
                  <a:custGeom>
                    <a:avLst/>
                    <a:gdLst/>
                    <a:ahLst/>
                    <a:cxnLst>
                      <a:cxn ang="0">
                        <a:pos x="0" y="1"/>
                      </a:cxn>
                      <a:cxn ang="0">
                        <a:pos x="21" y="9"/>
                      </a:cxn>
                      <a:cxn ang="0">
                        <a:pos x="50" y="30"/>
                      </a:cxn>
                      <a:cxn ang="0">
                        <a:pos x="69" y="66"/>
                      </a:cxn>
                      <a:cxn ang="0">
                        <a:pos x="76" y="93"/>
                      </a:cxn>
                      <a:cxn ang="0">
                        <a:pos x="73" y="120"/>
                      </a:cxn>
                      <a:cxn ang="0">
                        <a:pos x="68" y="97"/>
                      </a:cxn>
                      <a:cxn ang="0">
                        <a:pos x="60" y="70"/>
                      </a:cxn>
                      <a:cxn ang="0">
                        <a:pos x="48" y="45"/>
                      </a:cxn>
                      <a:cxn ang="0">
                        <a:pos x="25" y="23"/>
                      </a:cxn>
                      <a:cxn ang="0">
                        <a:pos x="0" y="12"/>
                      </a:cxn>
                      <a:cxn ang="0">
                        <a:pos x="0" y="1"/>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alpha val="100000"/>
                        </a:schemeClr>
                      </a:gs>
                      <a:gs pos="100000">
                        <a:schemeClr val="bg1">
                          <a:alpha val="100000"/>
                        </a:schemeClr>
                      </a:gs>
                    </a:gsLst>
                    <a:lin ang="0" scaled="1"/>
                    <a:tileRect/>
                  </a:gradFill>
                  <a:ln w="9525">
                    <a:noFill/>
                  </a:ln>
                </p:spPr>
                <p:txBody>
                  <a:bodyPr/>
                  <a:p>
                    <a:endParaRPr lang="en-US"/>
                  </a:p>
                </p:txBody>
              </p:sp>
            </p:grpSp>
            <p:grpSp>
              <p:nvGrpSpPr>
                <p:cNvPr id="2109" name="Group 88"/>
                <p:cNvGrpSpPr/>
                <p:nvPr/>
              </p:nvGrpSpPr>
              <p:grpSpPr>
                <a:xfrm>
                  <a:off x="4215" y="2"/>
                  <a:ext cx="95" cy="567"/>
                  <a:chOff x="2730" y="32"/>
                  <a:chExt cx="243" cy="1448"/>
                </a:xfrm>
              </p:grpSpPr>
              <p:sp>
                <p:nvSpPr>
                  <p:cNvPr id="2134" name="Freeform 89"/>
                  <p:cNvSpPr/>
                  <p:nvPr/>
                </p:nvSpPr>
                <p:spPr>
                  <a:xfrm rot="-4903748">
                    <a:off x="2296" y="960"/>
                    <a:ext cx="954" cy="86"/>
                  </a:xfrm>
                  <a:custGeom>
                    <a:avLst/>
                    <a:gdLst/>
                    <a:ahLst/>
                    <a:cxnLst>
                      <a:cxn ang="0">
                        <a:pos x="0" y="3"/>
                      </a:cxn>
                      <a:cxn ang="0">
                        <a:pos x="37" y="1"/>
                      </a:cxn>
                      <a:cxn ang="0">
                        <a:pos x="75" y="0"/>
                      </a:cxn>
                      <a:cxn ang="0">
                        <a:pos x="116" y="0"/>
                      </a:cxn>
                      <a:cxn ang="0">
                        <a:pos x="115" y="1"/>
                      </a:cxn>
                      <a:cxn ang="0">
                        <a:pos x="75" y="1"/>
                      </a:cxn>
                      <a:cxn ang="0">
                        <a:pos x="28" y="2"/>
                      </a:cxn>
                      <a:cxn ang="0">
                        <a:pos x="0" y="3"/>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alpha val="100000"/>
                        </a:schemeClr>
                      </a:gs>
                      <a:gs pos="100000">
                        <a:schemeClr val="folHlink">
                          <a:alpha val="100000"/>
                        </a:schemeClr>
                      </a:gs>
                    </a:gsLst>
                    <a:lin ang="0" scaled="1"/>
                    <a:tileRect/>
                  </a:gradFill>
                  <a:ln w="9525">
                    <a:noFill/>
                  </a:ln>
                </p:spPr>
                <p:txBody>
                  <a:bodyPr/>
                  <a:p>
                    <a:endParaRPr lang="en-US"/>
                  </a:p>
                </p:txBody>
              </p:sp>
              <p:sp>
                <p:nvSpPr>
                  <p:cNvPr id="2135" name="Freeform 90"/>
                  <p:cNvSpPr/>
                  <p:nvPr/>
                </p:nvSpPr>
                <p:spPr>
                  <a:xfrm rot="-4903748">
                    <a:off x="2649" y="220"/>
                    <a:ext cx="512" cy="135"/>
                  </a:xfrm>
                  <a:custGeom>
                    <a:avLst/>
                    <a:gdLst/>
                    <a:ahLst/>
                    <a:cxnLst>
                      <a:cxn ang="0">
                        <a:pos x="0" y="0"/>
                      </a:cxn>
                      <a:cxn ang="0">
                        <a:pos x="12" y="0"/>
                      </a:cxn>
                      <a:cxn ang="0">
                        <a:pos x="28" y="1"/>
                      </a:cxn>
                      <a:cxn ang="0">
                        <a:pos x="39" y="2"/>
                      </a:cxn>
                      <a:cxn ang="0">
                        <a:pos x="43" y="3"/>
                      </a:cxn>
                      <a:cxn ang="0">
                        <a:pos x="41" y="4"/>
                      </a:cxn>
                      <a:cxn ang="0">
                        <a:pos x="38" y="3"/>
                      </a:cxn>
                      <a:cxn ang="0">
                        <a:pos x="34" y="2"/>
                      </a:cxn>
                      <a:cxn ang="0">
                        <a:pos x="27" y="2"/>
                      </a:cxn>
                      <a:cxn ang="0">
                        <a:pos x="14" y="1"/>
                      </a:cxn>
                      <a:cxn ang="0">
                        <a:pos x="0" y="0"/>
                      </a:cxn>
                      <a:cxn ang="0">
                        <a:pos x="0" y="0"/>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alpha val="100000"/>
                        </a:schemeClr>
                      </a:gs>
                      <a:gs pos="100000">
                        <a:schemeClr val="bg1">
                          <a:alpha val="100000"/>
                        </a:schemeClr>
                      </a:gs>
                    </a:gsLst>
                    <a:lin ang="0" scaled="1"/>
                    <a:tileRect/>
                  </a:gradFill>
                  <a:ln w="9525">
                    <a:noFill/>
                  </a:ln>
                </p:spPr>
                <p:txBody>
                  <a:bodyPr/>
                  <a:p>
                    <a:endParaRPr lang="en-US"/>
                  </a:p>
                </p:txBody>
              </p:sp>
            </p:grpSp>
            <p:grpSp>
              <p:nvGrpSpPr>
                <p:cNvPr id="2110" name="Group 91"/>
                <p:cNvGrpSpPr/>
                <p:nvPr/>
              </p:nvGrpSpPr>
              <p:grpSpPr>
                <a:xfrm>
                  <a:off x="3514" y="683"/>
                  <a:ext cx="425" cy="960"/>
                  <a:chOff x="943" y="1769"/>
                  <a:chExt cx="1085" cy="2450"/>
                </a:xfrm>
              </p:grpSpPr>
              <p:sp>
                <p:nvSpPr>
                  <p:cNvPr id="2132" name="Freeform 92"/>
                  <p:cNvSpPr/>
                  <p:nvPr/>
                </p:nvSpPr>
                <p:spPr>
                  <a:xfrm rot="-3264308" flipH="1">
                    <a:off x="1010" y="2475"/>
                    <a:ext cx="1724" cy="312"/>
                  </a:xfrm>
                  <a:custGeom>
                    <a:avLst/>
                    <a:gdLst/>
                    <a:ahLst/>
                    <a:cxnLst>
                      <a:cxn ang="0">
                        <a:pos x="0" y="119"/>
                      </a:cxn>
                      <a:cxn ang="0">
                        <a:pos x="216" y="40"/>
                      </a:cxn>
                      <a:cxn ang="0">
                        <a:pos x="444" y="6"/>
                      </a:cxn>
                      <a:cxn ang="0">
                        <a:pos x="684" y="6"/>
                      </a:cxn>
                      <a:cxn ang="0">
                        <a:pos x="681" y="25"/>
                      </a:cxn>
                      <a:cxn ang="0">
                        <a:pos x="442" y="25"/>
                      </a:cxn>
                      <a:cxn ang="0">
                        <a:pos x="164" y="69"/>
                      </a:cxn>
                      <a:cxn ang="0">
                        <a:pos x="0" y="119"/>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alpha val="100000"/>
                        </a:schemeClr>
                      </a:gs>
                    </a:gsLst>
                    <a:lin ang="0" scaled="1"/>
                    <a:tileRect/>
                  </a:gradFill>
                  <a:ln w="9525">
                    <a:noFill/>
                  </a:ln>
                </p:spPr>
                <p:txBody>
                  <a:bodyPr/>
                  <a:p>
                    <a:endParaRPr lang="en-US"/>
                  </a:p>
                </p:txBody>
              </p:sp>
              <p:sp>
                <p:nvSpPr>
                  <p:cNvPr id="2133" name="Freeform 93"/>
                  <p:cNvSpPr/>
                  <p:nvPr/>
                </p:nvSpPr>
                <p:spPr>
                  <a:xfrm rot="-3264308" flipH="1">
                    <a:off x="725" y="3511"/>
                    <a:ext cx="925" cy="490"/>
                  </a:xfrm>
                  <a:custGeom>
                    <a:avLst/>
                    <a:gdLst/>
                    <a:ahLst/>
                    <a:cxnLst>
                      <a:cxn ang="0">
                        <a:pos x="1" y="2"/>
                      </a:cxn>
                      <a:cxn ang="0">
                        <a:pos x="70" y="14"/>
                      </a:cxn>
                      <a:cxn ang="0">
                        <a:pos x="165" y="48"/>
                      </a:cxn>
                      <a:cxn ang="0">
                        <a:pos x="230" y="103"/>
                      </a:cxn>
                      <a:cxn ang="0">
                        <a:pos x="251" y="145"/>
                      </a:cxn>
                      <a:cxn ang="0">
                        <a:pos x="242" y="187"/>
                      </a:cxn>
                      <a:cxn ang="0">
                        <a:pos x="227" y="151"/>
                      </a:cxn>
                      <a:cxn ang="0">
                        <a:pos x="199" y="108"/>
                      </a:cxn>
                      <a:cxn ang="0">
                        <a:pos x="158" y="70"/>
                      </a:cxn>
                      <a:cxn ang="0">
                        <a:pos x="83" y="36"/>
                      </a:cxn>
                      <a:cxn ang="0">
                        <a:pos x="0" y="18"/>
                      </a:cxn>
                      <a:cxn ang="0">
                        <a:pos x="1" y="2"/>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alpha val="100000"/>
                        </a:schemeClr>
                      </a:gs>
                      <a:gs pos="100000">
                        <a:schemeClr val="bg1">
                          <a:alpha val="100000"/>
                        </a:schemeClr>
                      </a:gs>
                    </a:gsLst>
                    <a:lin ang="5400000" scaled="1"/>
                    <a:tileRect/>
                  </a:gradFill>
                  <a:ln w="9525">
                    <a:noFill/>
                  </a:ln>
                </p:spPr>
                <p:txBody>
                  <a:bodyPr/>
                  <a:p>
                    <a:endParaRPr lang="en-US"/>
                  </a:p>
                </p:txBody>
              </p:sp>
            </p:grpSp>
            <p:grpSp>
              <p:nvGrpSpPr>
                <p:cNvPr id="2111" name="Group 94"/>
                <p:cNvGrpSpPr/>
                <p:nvPr/>
              </p:nvGrpSpPr>
              <p:grpSpPr>
                <a:xfrm>
                  <a:off x="3715" y="748"/>
                  <a:ext cx="300" cy="930"/>
                  <a:chOff x="1455" y="1936"/>
                  <a:chExt cx="766" cy="2373"/>
                </a:xfrm>
              </p:grpSpPr>
              <p:sp>
                <p:nvSpPr>
                  <p:cNvPr id="2130" name="Freeform 95"/>
                  <p:cNvSpPr/>
                  <p:nvPr/>
                </p:nvSpPr>
                <p:spPr>
                  <a:xfrm rot="-4057115" flipH="1">
                    <a:off x="1267" y="2577"/>
                    <a:ext cx="1595" cy="312"/>
                  </a:xfrm>
                  <a:custGeom>
                    <a:avLst/>
                    <a:gdLst/>
                    <a:ahLst/>
                    <a:cxnLst>
                      <a:cxn ang="0">
                        <a:pos x="0" y="119"/>
                      </a:cxn>
                      <a:cxn ang="0">
                        <a:pos x="171" y="40"/>
                      </a:cxn>
                      <a:cxn ang="0">
                        <a:pos x="352" y="6"/>
                      </a:cxn>
                      <a:cxn ang="0">
                        <a:pos x="542" y="6"/>
                      </a:cxn>
                      <a:cxn ang="0">
                        <a:pos x="539" y="25"/>
                      </a:cxn>
                      <a:cxn ang="0">
                        <a:pos x="349" y="25"/>
                      </a:cxn>
                      <a:cxn ang="0">
                        <a:pos x="129" y="69"/>
                      </a:cxn>
                      <a:cxn ang="0">
                        <a:pos x="0" y="119"/>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alpha val="100000"/>
                        </a:schemeClr>
                      </a:gs>
                    </a:gsLst>
                    <a:lin ang="0" scaled="1"/>
                    <a:tileRect/>
                  </a:gradFill>
                  <a:ln w="9525">
                    <a:noFill/>
                  </a:ln>
                </p:spPr>
                <p:txBody>
                  <a:bodyPr/>
                  <a:p>
                    <a:endParaRPr lang="en-US"/>
                  </a:p>
                </p:txBody>
              </p:sp>
              <p:sp>
                <p:nvSpPr>
                  <p:cNvPr id="2131" name="Freeform 96"/>
                  <p:cNvSpPr/>
                  <p:nvPr/>
                </p:nvSpPr>
                <p:spPr>
                  <a:xfrm rot="-4057115" flipH="1">
                    <a:off x="1272" y="3636"/>
                    <a:ext cx="856" cy="490"/>
                  </a:xfrm>
                  <a:custGeom>
                    <a:avLst/>
                    <a:gdLst/>
                    <a:ahLst/>
                    <a:cxnLst>
                      <a:cxn ang="0">
                        <a:pos x="0" y="2"/>
                      </a:cxn>
                      <a:cxn ang="0">
                        <a:pos x="55" y="14"/>
                      </a:cxn>
                      <a:cxn ang="0">
                        <a:pos x="131" y="48"/>
                      </a:cxn>
                      <a:cxn ang="0">
                        <a:pos x="182" y="103"/>
                      </a:cxn>
                      <a:cxn ang="0">
                        <a:pos x="199" y="145"/>
                      </a:cxn>
                      <a:cxn ang="0">
                        <a:pos x="191" y="187"/>
                      </a:cxn>
                      <a:cxn ang="0">
                        <a:pos x="180" y="151"/>
                      </a:cxn>
                      <a:cxn ang="0">
                        <a:pos x="157" y="108"/>
                      </a:cxn>
                      <a:cxn ang="0">
                        <a:pos x="126" y="70"/>
                      </a:cxn>
                      <a:cxn ang="0">
                        <a:pos x="66" y="36"/>
                      </a:cxn>
                      <a:cxn ang="0">
                        <a:pos x="0" y="18"/>
                      </a:cxn>
                      <a:cxn ang="0">
                        <a:pos x="0" y="2"/>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alpha val="100000"/>
                        </a:schemeClr>
                      </a:gs>
                      <a:gs pos="100000">
                        <a:schemeClr val="bg1">
                          <a:alpha val="100000"/>
                        </a:schemeClr>
                      </a:gs>
                    </a:gsLst>
                    <a:lin ang="5400000" scaled="1"/>
                    <a:tileRect/>
                  </a:gradFill>
                  <a:ln w="9525">
                    <a:noFill/>
                  </a:ln>
                </p:spPr>
                <p:txBody>
                  <a:bodyPr/>
                  <a:p>
                    <a:endParaRPr lang="en-US"/>
                  </a:p>
                </p:txBody>
              </p:sp>
            </p:grpSp>
            <p:grpSp>
              <p:nvGrpSpPr>
                <p:cNvPr id="2112" name="Group 97"/>
                <p:cNvGrpSpPr/>
                <p:nvPr/>
              </p:nvGrpSpPr>
              <p:grpSpPr>
                <a:xfrm rot="88588">
                  <a:off x="3923" y="769"/>
                  <a:ext cx="180" cy="913"/>
                  <a:chOff x="1956" y="1990"/>
                  <a:chExt cx="492" cy="2604"/>
                </a:xfrm>
              </p:grpSpPr>
              <p:sp>
                <p:nvSpPr>
                  <p:cNvPr id="2128" name="Freeform 98"/>
                  <p:cNvSpPr/>
                  <p:nvPr/>
                </p:nvSpPr>
                <p:spPr>
                  <a:xfrm rot="-4817938" flipH="1">
                    <a:off x="1442" y="2695"/>
                    <a:ext cx="1711" cy="301"/>
                  </a:xfrm>
                  <a:custGeom>
                    <a:avLst/>
                    <a:gdLst/>
                    <a:ahLst/>
                    <a:cxnLst>
                      <a:cxn ang="0">
                        <a:pos x="0" y="108"/>
                      </a:cxn>
                      <a:cxn ang="0">
                        <a:pos x="211" y="36"/>
                      </a:cxn>
                      <a:cxn ang="0">
                        <a:pos x="435" y="5"/>
                      </a:cxn>
                      <a:cxn ang="0">
                        <a:pos x="669" y="5"/>
                      </a:cxn>
                      <a:cxn ang="0">
                        <a:pos x="665" y="22"/>
                      </a:cxn>
                      <a:cxn ang="0">
                        <a:pos x="432" y="22"/>
                      </a:cxn>
                      <a:cxn ang="0">
                        <a:pos x="160" y="62"/>
                      </a:cxn>
                      <a:cxn ang="0">
                        <a:pos x="0" y="108"/>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alpha val="100000"/>
                        </a:schemeClr>
                      </a:gs>
                      <a:gs pos="100000">
                        <a:schemeClr val="accent2">
                          <a:alpha val="100000"/>
                        </a:schemeClr>
                      </a:gs>
                    </a:gsLst>
                    <a:lin ang="0" scaled="1"/>
                    <a:tileRect/>
                  </a:gradFill>
                  <a:ln w="9525">
                    <a:noFill/>
                  </a:ln>
                </p:spPr>
                <p:txBody>
                  <a:bodyPr/>
                  <a:p>
                    <a:endParaRPr lang="en-US"/>
                  </a:p>
                </p:txBody>
              </p:sp>
              <p:sp>
                <p:nvSpPr>
                  <p:cNvPr id="2129" name="Freeform 99"/>
                  <p:cNvSpPr/>
                  <p:nvPr/>
                </p:nvSpPr>
                <p:spPr>
                  <a:xfrm rot="-4817938" flipH="1">
                    <a:off x="1733" y="3898"/>
                    <a:ext cx="918" cy="473"/>
                  </a:xfrm>
                  <a:custGeom>
                    <a:avLst/>
                    <a:gdLst/>
                    <a:ahLst/>
                    <a:cxnLst>
                      <a:cxn ang="0">
                        <a:pos x="1" y="2"/>
                      </a:cxn>
                      <a:cxn ang="0">
                        <a:pos x="68" y="12"/>
                      </a:cxn>
                      <a:cxn ang="0">
                        <a:pos x="161" y="43"/>
                      </a:cxn>
                      <a:cxn ang="0">
                        <a:pos x="225" y="92"/>
                      </a:cxn>
                      <a:cxn ang="0">
                        <a:pos x="245" y="130"/>
                      </a:cxn>
                      <a:cxn ang="0">
                        <a:pos x="236" y="169"/>
                      </a:cxn>
                      <a:cxn ang="0">
                        <a:pos x="222" y="135"/>
                      </a:cxn>
                      <a:cxn ang="0">
                        <a:pos x="194" y="97"/>
                      </a:cxn>
                      <a:cxn ang="0">
                        <a:pos x="155" y="63"/>
                      </a:cxn>
                      <a:cxn ang="0">
                        <a:pos x="81" y="32"/>
                      </a:cxn>
                      <a:cxn ang="0">
                        <a:pos x="0" y="16"/>
                      </a:cxn>
                      <a:cxn ang="0">
                        <a:pos x="1" y="2"/>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alpha val="100000"/>
                        </a:schemeClr>
                      </a:gs>
                      <a:gs pos="100000">
                        <a:schemeClr val="bg1">
                          <a:alpha val="100000"/>
                        </a:schemeClr>
                      </a:gs>
                    </a:gsLst>
                    <a:lin ang="5400000" scaled="1"/>
                    <a:tileRect/>
                  </a:gradFill>
                  <a:ln w="9525">
                    <a:noFill/>
                  </a:ln>
                </p:spPr>
                <p:txBody>
                  <a:bodyPr/>
                  <a:p>
                    <a:endParaRPr lang="en-US"/>
                  </a:p>
                </p:txBody>
              </p:sp>
            </p:grpSp>
            <p:grpSp>
              <p:nvGrpSpPr>
                <p:cNvPr id="2113" name="Group 100"/>
                <p:cNvGrpSpPr/>
                <p:nvPr/>
              </p:nvGrpSpPr>
              <p:grpSpPr>
                <a:xfrm>
                  <a:off x="4451" y="662"/>
                  <a:ext cx="442" cy="951"/>
                  <a:chOff x="3334" y="1717"/>
                  <a:chExt cx="1125" cy="2426"/>
                </a:xfrm>
              </p:grpSpPr>
              <p:sp>
                <p:nvSpPr>
                  <p:cNvPr id="2126" name="Freeform 101"/>
                  <p:cNvSpPr/>
                  <p:nvPr/>
                </p:nvSpPr>
                <p:spPr>
                  <a:xfrm rot="3144576">
                    <a:off x="2628" y="2423"/>
                    <a:ext cx="1724" cy="312"/>
                  </a:xfrm>
                  <a:custGeom>
                    <a:avLst/>
                    <a:gdLst/>
                    <a:ahLst/>
                    <a:cxnLst>
                      <a:cxn ang="0">
                        <a:pos x="0" y="119"/>
                      </a:cxn>
                      <a:cxn ang="0">
                        <a:pos x="216" y="40"/>
                      </a:cxn>
                      <a:cxn ang="0">
                        <a:pos x="444" y="6"/>
                      </a:cxn>
                      <a:cxn ang="0">
                        <a:pos x="684" y="6"/>
                      </a:cxn>
                      <a:cxn ang="0">
                        <a:pos x="681" y="25"/>
                      </a:cxn>
                      <a:cxn ang="0">
                        <a:pos x="442" y="25"/>
                      </a:cxn>
                      <a:cxn ang="0">
                        <a:pos x="164" y="69"/>
                      </a:cxn>
                      <a:cxn ang="0">
                        <a:pos x="0" y="119"/>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alpha val="100000"/>
                        </a:schemeClr>
                      </a:gs>
                      <a:gs pos="100000">
                        <a:schemeClr val="folHlink">
                          <a:alpha val="100000"/>
                        </a:schemeClr>
                      </a:gs>
                    </a:gsLst>
                    <a:lin ang="0" scaled="1"/>
                    <a:tileRect/>
                  </a:gradFill>
                  <a:ln w="9525">
                    <a:noFill/>
                  </a:ln>
                </p:spPr>
                <p:txBody>
                  <a:bodyPr/>
                  <a:p>
                    <a:endParaRPr lang="en-US"/>
                  </a:p>
                </p:txBody>
              </p:sp>
              <p:sp>
                <p:nvSpPr>
                  <p:cNvPr id="2127" name="Freeform 102"/>
                  <p:cNvSpPr/>
                  <p:nvPr/>
                </p:nvSpPr>
                <p:spPr>
                  <a:xfrm rot="3144576">
                    <a:off x="3751" y="3435"/>
                    <a:ext cx="925" cy="490"/>
                  </a:xfrm>
                  <a:custGeom>
                    <a:avLst/>
                    <a:gdLst/>
                    <a:ahLst/>
                    <a:cxnLst>
                      <a:cxn ang="0">
                        <a:pos x="1" y="2"/>
                      </a:cxn>
                      <a:cxn ang="0">
                        <a:pos x="70" y="14"/>
                      </a:cxn>
                      <a:cxn ang="0">
                        <a:pos x="165" y="48"/>
                      </a:cxn>
                      <a:cxn ang="0">
                        <a:pos x="230" y="103"/>
                      </a:cxn>
                      <a:cxn ang="0">
                        <a:pos x="251" y="145"/>
                      </a:cxn>
                      <a:cxn ang="0">
                        <a:pos x="242" y="187"/>
                      </a:cxn>
                      <a:cxn ang="0">
                        <a:pos x="227" y="151"/>
                      </a:cxn>
                      <a:cxn ang="0">
                        <a:pos x="199" y="108"/>
                      </a:cxn>
                      <a:cxn ang="0">
                        <a:pos x="158" y="70"/>
                      </a:cxn>
                      <a:cxn ang="0">
                        <a:pos x="83" y="36"/>
                      </a:cxn>
                      <a:cxn ang="0">
                        <a:pos x="0" y="18"/>
                      </a:cxn>
                      <a:cxn ang="0">
                        <a:pos x="1" y="2"/>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alpha val="100000"/>
                        </a:schemeClr>
                      </a:gs>
                      <a:gs pos="100000">
                        <a:schemeClr val="bg1">
                          <a:alpha val="100000"/>
                        </a:schemeClr>
                      </a:gs>
                    </a:gsLst>
                    <a:lin ang="5400000" scaled="1"/>
                    <a:tileRect/>
                  </a:gradFill>
                  <a:ln w="9525">
                    <a:noFill/>
                  </a:ln>
                </p:spPr>
                <p:txBody>
                  <a:bodyPr/>
                  <a:p>
                    <a:endParaRPr lang="en-US"/>
                  </a:p>
                </p:txBody>
              </p:sp>
            </p:grpSp>
            <p:grpSp>
              <p:nvGrpSpPr>
                <p:cNvPr id="2114" name="Group 103"/>
                <p:cNvGrpSpPr/>
                <p:nvPr/>
              </p:nvGrpSpPr>
              <p:grpSpPr>
                <a:xfrm>
                  <a:off x="4391" y="721"/>
                  <a:ext cx="347" cy="951"/>
                  <a:chOff x="3181" y="1866"/>
                  <a:chExt cx="883" cy="2426"/>
                </a:xfrm>
              </p:grpSpPr>
              <p:sp>
                <p:nvSpPr>
                  <p:cNvPr id="2124" name="Freeform 104"/>
                  <p:cNvSpPr/>
                  <p:nvPr/>
                </p:nvSpPr>
                <p:spPr>
                  <a:xfrm rot="3745735">
                    <a:off x="2505" y="2541"/>
                    <a:ext cx="1650" cy="299"/>
                  </a:xfrm>
                  <a:custGeom>
                    <a:avLst/>
                    <a:gdLst/>
                    <a:ahLst/>
                    <a:cxnLst>
                      <a:cxn ang="0">
                        <a:pos x="0" y="105"/>
                      </a:cxn>
                      <a:cxn ang="0">
                        <a:pos x="189" y="35"/>
                      </a:cxn>
                      <a:cxn ang="0">
                        <a:pos x="390" y="5"/>
                      </a:cxn>
                      <a:cxn ang="0">
                        <a:pos x="600" y="5"/>
                      </a:cxn>
                      <a:cxn ang="0">
                        <a:pos x="596" y="21"/>
                      </a:cxn>
                      <a:cxn ang="0">
                        <a:pos x="387" y="21"/>
                      </a:cxn>
                      <a:cxn ang="0">
                        <a:pos x="144" y="61"/>
                      </a:cxn>
                      <a:cxn ang="0">
                        <a:pos x="0" y="105"/>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alpha val="100000"/>
                        </a:schemeClr>
                      </a:gs>
                      <a:gs pos="100000">
                        <a:schemeClr val="folHlink">
                          <a:alpha val="100000"/>
                        </a:schemeClr>
                      </a:gs>
                    </a:gsLst>
                    <a:lin ang="0" scaled="1"/>
                    <a:tileRect/>
                  </a:gradFill>
                  <a:ln w="9525">
                    <a:noFill/>
                  </a:ln>
                </p:spPr>
                <p:txBody>
                  <a:bodyPr/>
                  <a:p>
                    <a:endParaRPr lang="en-US"/>
                  </a:p>
                </p:txBody>
              </p:sp>
              <p:sp>
                <p:nvSpPr>
                  <p:cNvPr id="2125" name="Freeform 105"/>
                  <p:cNvSpPr/>
                  <p:nvPr/>
                </p:nvSpPr>
                <p:spPr>
                  <a:xfrm rot="3745735">
                    <a:off x="3387" y="3615"/>
                    <a:ext cx="885" cy="469"/>
                  </a:xfrm>
                  <a:custGeom>
                    <a:avLst/>
                    <a:gdLst/>
                    <a:ahLst/>
                    <a:cxnLst>
                      <a:cxn ang="0">
                        <a:pos x="1" y="2"/>
                      </a:cxn>
                      <a:cxn ang="0">
                        <a:pos x="61" y="12"/>
                      </a:cxn>
                      <a:cxn ang="0">
                        <a:pos x="145" y="42"/>
                      </a:cxn>
                      <a:cxn ang="0">
                        <a:pos x="202" y="90"/>
                      </a:cxn>
                      <a:cxn ang="0">
                        <a:pos x="220" y="127"/>
                      </a:cxn>
                      <a:cxn ang="0">
                        <a:pos x="212" y="164"/>
                      </a:cxn>
                      <a:cxn ang="0">
                        <a:pos x="199" y="132"/>
                      </a:cxn>
                      <a:cxn ang="0">
                        <a:pos x="174" y="94"/>
                      </a:cxn>
                      <a:cxn ang="0">
                        <a:pos x="139" y="62"/>
                      </a:cxn>
                      <a:cxn ang="0">
                        <a:pos x="73" y="31"/>
                      </a:cxn>
                      <a:cxn ang="0">
                        <a:pos x="0" y="16"/>
                      </a:cxn>
                      <a:cxn ang="0">
                        <a:pos x="1" y="2"/>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alpha val="100000"/>
                        </a:schemeClr>
                      </a:gs>
                      <a:gs pos="100000">
                        <a:schemeClr val="bg1">
                          <a:alpha val="100000"/>
                        </a:schemeClr>
                      </a:gs>
                    </a:gsLst>
                    <a:lin ang="5400000" scaled="1"/>
                    <a:tileRect/>
                  </a:gradFill>
                  <a:ln w="9525">
                    <a:noFill/>
                  </a:ln>
                </p:spPr>
                <p:txBody>
                  <a:bodyPr/>
                  <a:p>
                    <a:endParaRPr lang="en-US"/>
                  </a:p>
                </p:txBody>
              </p:sp>
            </p:grpSp>
            <p:grpSp>
              <p:nvGrpSpPr>
                <p:cNvPr id="2115" name="Group 106"/>
                <p:cNvGrpSpPr/>
                <p:nvPr/>
              </p:nvGrpSpPr>
              <p:grpSpPr>
                <a:xfrm>
                  <a:off x="4323" y="767"/>
                  <a:ext cx="243" cy="935"/>
                  <a:chOff x="3006" y="1983"/>
                  <a:chExt cx="619" cy="2386"/>
                </a:xfrm>
              </p:grpSpPr>
              <p:sp>
                <p:nvSpPr>
                  <p:cNvPr id="2122" name="Freeform 107"/>
                  <p:cNvSpPr/>
                  <p:nvPr/>
                </p:nvSpPr>
                <p:spPr>
                  <a:xfrm rot="4286818">
                    <a:off x="2328" y="2660"/>
                    <a:ext cx="1601" cy="246"/>
                  </a:xfrm>
                  <a:custGeom>
                    <a:avLst/>
                    <a:gdLst/>
                    <a:ahLst/>
                    <a:cxnLst>
                      <a:cxn ang="0">
                        <a:pos x="0" y="59"/>
                      </a:cxn>
                      <a:cxn ang="0">
                        <a:pos x="173" y="20"/>
                      </a:cxn>
                      <a:cxn ang="0">
                        <a:pos x="356" y="3"/>
                      </a:cxn>
                      <a:cxn ang="0">
                        <a:pos x="548" y="3"/>
                      </a:cxn>
                      <a:cxn ang="0">
                        <a:pos x="545" y="12"/>
                      </a:cxn>
                      <a:cxn ang="0">
                        <a:pos x="353" y="12"/>
                      </a:cxn>
                      <a:cxn ang="0">
                        <a:pos x="131" y="34"/>
                      </a:cxn>
                      <a:cxn ang="0">
                        <a:pos x="0" y="59"/>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alpha val="100000"/>
                        </a:schemeClr>
                      </a:gs>
                      <a:gs pos="100000">
                        <a:schemeClr val="folHlink">
                          <a:alpha val="100000"/>
                        </a:schemeClr>
                      </a:gs>
                    </a:gsLst>
                    <a:lin ang="0" scaled="1"/>
                    <a:tileRect/>
                  </a:gradFill>
                  <a:ln w="9525">
                    <a:noFill/>
                  </a:ln>
                </p:spPr>
                <p:txBody>
                  <a:bodyPr/>
                  <a:p>
                    <a:endParaRPr lang="en-US"/>
                  </a:p>
                </p:txBody>
              </p:sp>
              <p:sp>
                <p:nvSpPr>
                  <p:cNvPr id="2123" name="Freeform 108"/>
                  <p:cNvSpPr/>
                  <p:nvPr/>
                </p:nvSpPr>
                <p:spPr>
                  <a:xfrm rot="4286818">
                    <a:off x="3002" y="3746"/>
                    <a:ext cx="859" cy="386"/>
                  </a:xfrm>
                  <a:custGeom>
                    <a:avLst/>
                    <a:gdLst/>
                    <a:ahLst/>
                    <a:cxnLst>
                      <a:cxn ang="0">
                        <a:pos x="0" y="1"/>
                      </a:cxn>
                      <a:cxn ang="0">
                        <a:pos x="56" y="6"/>
                      </a:cxn>
                      <a:cxn ang="0">
                        <a:pos x="133" y="23"/>
                      </a:cxn>
                      <a:cxn ang="0">
                        <a:pos x="185" y="50"/>
                      </a:cxn>
                      <a:cxn ang="0">
                        <a:pos x="201" y="71"/>
                      </a:cxn>
                      <a:cxn ang="0">
                        <a:pos x="193" y="91"/>
                      </a:cxn>
                      <a:cxn ang="0">
                        <a:pos x="182" y="73"/>
                      </a:cxn>
                      <a:cxn ang="0">
                        <a:pos x="159" y="53"/>
                      </a:cxn>
                      <a:cxn ang="0">
                        <a:pos x="127" y="34"/>
                      </a:cxn>
                      <a:cxn ang="0">
                        <a:pos x="67" y="18"/>
                      </a:cxn>
                      <a:cxn ang="0">
                        <a:pos x="0" y="9"/>
                      </a:cxn>
                      <a:cxn ang="0">
                        <a:pos x="0" y="1"/>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alpha val="100000"/>
                        </a:schemeClr>
                      </a:gs>
                      <a:gs pos="100000">
                        <a:schemeClr val="bg1">
                          <a:alpha val="100000"/>
                        </a:schemeClr>
                      </a:gs>
                    </a:gsLst>
                    <a:lin ang="5400000" scaled="1"/>
                    <a:tileRect/>
                  </a:gradFill>
                  <a:ln w="9525">
                    <a:noFill/>
                  </a:ln>
                </p:spPr>
                <p:txBody>
                  <a:bodyPr/>
                  <a:p>
                    <a:endParaRPr lang="en-US"/>
                  </a:p>
                </p:txBody>
              </p:sp>
            </p:grpSp>
            <p:grpSp>
              <p:nvGrpSpPr>
                <p:cNvPr id="2116" name="Group 109"/>
                <p:cNvGrpSpPr/>
                <p:nvPr/>
              </p:nvGrpSpPr>
              <p:grpSpPr>
                <a:xfrm>
                  <a:off x="4249" y="813"/>
                  <a:ext cx="159" cy="870"/>
                  <a:chOff x="2819" y="2101"/>
                  <a:chExt cx="405" cy="2219"/>
                </a:xfrm>
              </p:grpSpPr>
              <p:sp>
                <p:nvSpPr>
                  <p:cNvPr id="2120" name="Freeform 110"/>
                  <p:cNvSpPr/>
                  <p:nvPr/>
                </p:nvSpPr>
                <p:spPr>
                  <a:xfrm rot="4898956">
                    <a:off x="2206" y="2713"/>
                    <a:ext cx="1471" cy="246"/>
                  </a:xfrm>
                  <a:custGeom>
                    <a:avLst/>
                    <a:gdLst/>
                    <a:ahLst/>
                    <a:cxnLst>
                      <a:cxn ang="0">
                        <a:pos x="0" y="59"/>
                      </a:cxn>
                      <a:cxn ang="0">
                        <a:pos x="134" y="20"/>
                      </a:cxn>
                      <a:cxn ang="0">
                        <a:pos x="276" y="3"/>
                      </a:cxn>
                      <a:cxn ang="0">
                        <a:pos x="425" y="3"/>
                      </a:cxn>
                      <a:cxn ang="0">
                        <a:pos x="423" y="12"/>
                      </a:cxn>
                      <a:cxn ang="0">
                        <a:pos x="274" y="12"/>
                      </a:cxn>
                      <a:cxn ang="0">
                        <a:pos x="102" y="34"/>
                      </a:cxn>
                      <a:cxn ang="0">
                        <a:pos x="0" y="59"/>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alpha val="100000"/>
                        </a:schemeClr>
                      </a:gs>
                      <a:gs pos="100000">
                        <a:schemeClr val="folHlink">
                          <a:alpha val="100000"/>
                        </a:schemeClr>
                      </a:gs>
                    </a:gsLst>
                    <a:lin ang="0" scaled="1"/>
                    <a:tileRect/>
                  </a:gradFill>
                  <a:ln w="9525">
                    <a:noFill/>
                  </a:ln>
                </p:spPr>
                <p:txBody>
                  <a:bodyPr/>
                  <a:p>
                    <a:endParaRPr lang="en-US"/>
                  </a:p>
                </p:txBody>
              </p:sp>
              <p:sp>
                <p:nvSpPr>
                  <p:cNvPr id="2121" name="Freeform 111"/>
                  <p:cNvSpPr/>
                  <p:nvPr/>
                </p:nvSpPr>
                <p:spPr>
                  <a:xfrm rot="4898956">
                    <a:off x="2636" y="3732"/>
                    <a:ext cx="790" cy="386"/>
                  </a:xfrm>
                  <a:custGeom>
                    <a:avLst/>
                    <a:gdLst/>
                    <a:ahLst/>
                    <a:cxnLst>
                      <a:cxn ang="0">
                        <a:pos x="0" y="1"/>
                      </a:cxn>
                      <a:cxn ang="0">
                        <a:pos x="43" y="6"/>
                      </a:cxn>
                      <a:cxn ang="0">
                        <a:pos x="103" y="23"/>
                      </a:cxn>
                      <a:cxn ang="0">
                        <a:pos x="143" y="50"/>
                      </a:cxn>
                      <a:cxn ang="0">
                        <a:pos x="156" y="71"/>
                      </a:cxn>
                      <a:cxn ang="0">
                        <a:pos x="150" y="91"/>
                      </a:cxn>
                      <a:cxn ang="0">
                        <a:pos x="142" y="73"/>
                      </a:cxn>
                      <a:cxn ang="0">
                        <a:pos x="124" y="53"/>
                      </a:cxn>
                      <a:cxn ang="0">
                        <a:pos x="99" y="34"/>
                      </a:cxn>
                      <a:cxn ang="0">
                        <a:pos x="52" y="18"/>
                      </a:cxn>
                      <a:cxn ang="0">
                        <a:pos x="0" y="9"/>
                      </a:cxn>
                      <a:cxn ang="0">
                        <a:pos x="0" y="1"/>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alpha val="100000"/>
                        </a:schemeClr>
                      </a:gs>
                      <a:gs pos="100000">
                        <a:schemeClr val="bg1">
                          <a:alpha val="100000"/>
                        </a:schemeClr>
                      </a:gs>
                    </a:gsLst>
                    <a:lin ang="5400000" scaled="1"/>
                    <a:tileRect/>
                  </a:gradFill>
                  <a:ln w="9525">
                    <a:noFill/>
                  </a:ln>
                </p:spPr>
                <p:txBody>
                  <a:bodyPr/>
                  <a:p>
                    <a:endParaRPr lang="en-US"/>
                  </a:p>
                </p:txBody>
              </p:sp>
            </p:grpSp>
            <p:grpSp>
              <p:nvGrpSpPr>
                <p:cNvPr id="2117" name="Group 112"/>
                <p:cNvGrpSpPr/>
                <p:nvPr/>
              </p:nvGrpSpPr>
              <p:grpSpPr>
                <a:xfrm>
                  <a:off x="4045" y="826"/>
                  <a:ext cx="167" cy="857"/>
                  <a:chOff x="2287" y="2135"/>
                  <a:chExt cx="426" cy="2185"/>
                </a:xfrm>
              </p:grpSpPr>
              <p:sp>
                <p:nvSpPr>
                  <p:cNvPr id="2118" name="Freeform 113"/>
                  <p:cNvSpPr/>
                  <p:nvPr/>
                </p:nvSpPr>
                <p:spPr>
                  <a:xfrm rot="5755659">
                    <a:off x="1900" y="2759"/>
                    <a:ext cx="1437" cy="188"/>
                  </a:xfrm>
                  <a:custGeom>
                    <a:avLst/>
                    <a:gdLst/>
                    <a:ahLst/>
                    <a:cxnLst>
                      <a:cxn ang="0">
                        <a:pos x="0" y="26"/>
                      </a:cxn>
                      <a:cxn ang="0">
                        <a:pos x="125" y="9"/>
                      </a:cxn>
                      <a:cxn ang="0">
                        <a:pos x="257" y="1"/>
                      </a:cxn>
                      <a:cxn ang="0">
                        <a:pos x="397" y="1"/>
                      </a:cxn>
                      <a:cxn ang="0">
                        <a:pos x="394" y="5"/>
                      </a:cxn>
                      <a:cxn ang="0">
                        <a:pos x="255" y="5"/>
                      </a:cxn>
                      <a:cxn ang="0">
                        <a:pos x="95" y="15"/>
                      </a:cxn>
                      <a:cxn ang="0">
                        <a:pos x="0" y="26"/>
                      </a:cxn>
                    </a:cxnLst>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alpha val="100000"/>
                        </a:schemeClr>
                      </a:gs>
                      <a:gs pos="100000">
                        <a:schemeClr val="folHlink">
                          <a:alpha val="100000"/>
                        </a:schemeClr>
                      </a:gs>
                    </a:gsLst>
                    <a:lin ang="5400000" scaled="1"/>
                    <a:tileRect/>
                  </a:gradFill>
                  <a:ln w="9525">
                    <a:noFill/>
                  </a:ln>
                </p:spPr>
                <p:txBody>
                  <a:bodyPr/>
                  <a:p>
                    <a:endParaRPr lang="en-US"/>
                  </a:p>
                </p:txBody>
              </p:sp>
              <p:sp>
                <p:nvSpPr>
                  <p:cNvPr id="2119" name="Freeform 114"/>
                  <p:cNvSpPr/>
                  <p:nvPr/>
                </p:nvSpPr>
                <p:spPr>
                  <a:xfrm rot="5755659">
                    <a:off x="2049" y="3787"/>
                    <a:ext cx="771" cy="295"/>
                  </a:xfrm>
                  <a:custGeom>
                    <a:avLst/>
                    <a:gdLst/>
                    <a:ahLst/>
                    <a:cxnLst>
                      <a:cxn ang="0">
                        <a:pos x="0" y="0"/>
                      </a:cxn>
                      <a:cxn ang="0">
                        <a:pos x="40" y="3"/>
                      </a:cxn>
                      <a:cxn ang="0">
                        <a:pos x="96" y="10"/>
                      </a:cxn>
                      <a:cxn ang="0">
                        <a:pos x="133" y="22"/>
                      </a:cxn>
                      <a:cxn ang="0">
                        <a:pos x="145" y="32"/>
                      </a:cxn>
                      <a:cxn ang="0">
                        <a:pos x="140" y="41"/>
                      </a:cxn>
                      <a:cxn ang="0">
                        <a:pos x="132" y="33"/>
                      </a:cxn>
                      <a:cxn ang="0">
                        <a:pos x="115" y="23"/>
                      </a:cxn>
                      <a:cxn ang="0">
                        <a:pos x="92" y="15"/>
                      </a:cxn>
                      <a:cxn ang="0">
                        <a:pos x="48" y="8"/>
                      </a:cxn>
                      <a:cxn ang="0">
                        <a:pos x="0" y="4"/>
                      </a:cxn>
                      <a:cxn ang="0">
                        <a:pos x="0" y="0"/>
                      </a:cxn>
                    </a:cxnLst>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alpha val="100000"/>
                        </a:schemeClr>
                      </a:gs>
                      <a:gs pos="100000">
                        <a:schemeClr val="bg1">
                          <a:alpha val="100000"/>
                        </a:schemeClr>
                      </a:gs>
                    </a:gsLst>
                    <a:lin ang="5400000" scaled="1"/>
                    <a:tileRect/>
                  </a:gradFill>
                  <a:ln w="9525">
                    <a:noFill/>
                  </a:ln>
                </p:spPr>
                <p:txBody>
                  <a:bodyPr/>
                  <a:p>
                    <a:endParaRPr lang="en-US"/>
                  </a:p>
                </p:txBody>
              </p:sp>
            </p:grpSp>
          </p:grpSp>
          <p:sp>
            <p:nvSpPr>
              <p:cNvPr id="2062" name="Freeform 115"/>
              <p:cNvSpPr/>
              <p:nvPr/>
            </p:nvSpPr>
            <p:spPr>
              <a:xfrm flipH="1">
                <a:off x="3873" y="934"/>
                <a:ext cx="191" cy="580"/>
              </a:xfrm>
              <a:custGeom>
                <a:avLst/>
                <a:gdLst/>
                <a:ahLst/>
                <a:cxnLst>
                  <a:cxn ang="0">
                    <a:pos x="0" y="1"/>
                  </a:cxn>
                  <a:cxn ang="0">
                    <a:pos x="4" y="0"/>
                  </a:cxn>
                  <a:cxn ang="0">
                    <a:pos x="1" y="2"/>
                  </a:cxn>
                  <a:cxn ang="0">
                    <a:pos x="5" y="2"/>
                  </a:cxn>
                  <a:cxn ang="0">
                    <a:pos x="3" y="4"/>
                  </a:cxn>
                  <a:cxn ang="0">
                    <a:pos x="6" y="5"/>
                  </a:cxn>
                  <a:cxn ang="0">
                    <a:pos x="4" y="7"/>
                  </a:cxn>
                  <a:cxn ang="0">
                    <a:pos x="7" y="7"/>
                  </a:cxn>
                  <a:cxn ang="0">
                    <a:pos x="6" y="9"/>
                  </a:cxn>
                  <a:cxn ang="0">
                    <a:pos x="8" y="9"/>
                  </a:cxn>
                  <a:cxn ang="0">
                    <a:pos x="7" y="11"/>
                  </a:cxn>
                  <a:cxn ang="0">
                    <a:pos x="9" y="12"/>
                  </a:cxn>
                  <a:cxn ang="0">
                    <a:pos x="9" y="14"/>
                  </a:cxn>
                  <a:cxn ang="0">
                    <a:pos x="10" y="16"/>
                  </a:cxn>
                  <a:cxn ang="0">
                    <a:pos x="9" y="18"/>
                  </a:cxn>
                  <a:cxn ang="0">
                    <a:pos x="11" y="19"/>
                  </a:cxn>
                  <a:cxn ang="0">
                    <a:pos x="10" y="21"/>
                  </a:cxn>
                  <a:cxn ang="0">
                    <a:pos x="11" y="24"/>
                  </a:cxn>
                  <a:cxn ang="0">
                    <a:pos x="10" y="25"/>
                  </a:cxn>
                  <a:cxn ang="0">
                    <a:pos x="12" y="27"/>
                  </a:cxn>
                  <a:cxn ang="0">
                    <a:pos x="11" y="29"/>
                  </a:cxn>
                  <a:cxn ang="0">
                    <a:pos x="12" y="32"/>
                  </a:cxn>
                  <a:cxn ang="0">
                    <a:pos x="11" y="33"/>
                  </a:cxn>
                  <a:cxn ang="0">
                    <a:pos x="12" y="35"/>
                  </a:cxn>
                </a:cxnLst>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chemeClr val="accent1">
                    <a:alpha val="100000"/>
                  </a:schemeClr>
                </a:solidFill>
                <a:prstDash val="solid"/>
                <a:round/>
                <a:headEnd type="none" w="med" len="med"/>
                <a:tailEnd type="none" w="med" len="med"/>
              </a:ln>
            </p:spPr>
            <p:txBody>
              <a:bodyPr/>
              <a:p>
                <a:endParaRPr lang="en-US"/>
              </a:p>
            </p:txBody>
          </p:sp>
          <p:sp>
            <p:nvSpPr>
              <p:cNvPr id="2063" name="Arc 116"/>
              <p:cNvSpPr/>
              <p:nvPr/>
            </p:nvSpPr>
            <p:spPr>
              <a:xfrm flipH="1">
                <a:off x="3528" y="726"/>
                <a:ext cx="833" cy="903"/>
              </a:xfrm>
              <a:custGeom>
                <a:avLst/>
                <a:gdLst/>
                <a:ahLst/>
                <a:cxnLst>
                  <a:cxn ang="0">
                    <a:pos x="0" y="0"/>
                  </a:cxn>
                  <a:cxn ang="0">
                    <a:pos x="1" y="2"/>
                  </a:cxn>
                  <a:cxn ang="0">
                    <a:pos x="0" y="2"/>
                  </a:cxn>
                </a:cxnLst>
                <a:pathLst>
                  <a:path w="21600" h="21602" fill="none">
                    <a:moveTo>
                      <a:pt x="5466" y="0"/>
                    </a:moveTo>
                    <a:cubicBezTo>
                      <a:pt x="14970" y="2486"/>
                      <a:pt x="21600" y="11073"/>
                      <a:pt x="21600" y="20897"/>
                    </a:cubicBezTo>
                    <a:cubicBezTo>
                      <a:pt x="21600" y="21132"/>
                      <a:pt x="21596" y="21367"/>
                      <a:pt x="21588" y="21601"/>
                    </a:cubicBezTo>
                  </a:path>
                  <a:path w="21600" h="21602" stroke="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cap="flat" cmpd="sng">
                <a:solidFill>
                  <a:schemeClr val="folHlink">
                    <a:alpha val="100000"/>
                  </a:schemeClr>
                </a:solidFill>
                <a:prstDash val="solid"/>
                <a:round/>
                <a:headEnd type="none" w="med" len="med"/>
                <a:tailEnd type="none" w="med" len="med"/>
              </a:ln>
            </p:spPr>
            <p:txBody>
              <a:bodyPr/>
              <a:p>
                <a:endParaRPr lang="en-US"/>
              </a:p>
            </p:txBody>
          </p:sp>
          <p:sp>
            <p:nvSpPr>
              <p:cNvPr id="2064" name="Arc 117"/>
              <p:cNvSpPr/>
              <p:nvPr/>
            </p:nvSpPr>
            <p:spPr>
              <a:xfrm flipV="1">
                <a:off x="4278" y="179"/>
                <a:ext cx="1007" cy="802"/>
              </a:xfrm>
              <a:custGeom>
                <a:avLst/>
                <a:gdLst/>
                <a:ahLst/>
                <a:cxnLst>
                  <a:cxn ang="0">
                    <a:pos x="1" y="1"/>
                  </a:cxn>
                  <a:cxn ang="0">
                    <a:pos x="0" y="1"/>
                  </a:cxn>
                  <a:cxn ang="0">
                    <a:pos x="0" y="0"/>
                  </a:cxn>
                </a:cxnLst>
                <a:pathLst>
                  <a:path w="36729" h="21600" fill="none">
                    <a:moveTo>
                      <a:pt x="36729" y="10451"/>
                    </a:moveTo>
                    <a:cubicBezTo>
                      <a:pt x="32926" y="17330"/>
                      <a:pt x="25686" y="21600"/>
                      <a:pt x="17826" y="21600"/>
                    </a:cubicBezTo>
                    <a:cubicBezTo>
                      <a:pt x="10696" y="21600"/>
                      <a:pt x="4025" y="18081"/>
                      <a:pt x="-1" y="12197"/>
                    </a:cubicBezTo>
                  </a:path>
                  <a:path w="36729" h="21600" stroke="0">
                    <a:moveTo>
                      <a:pt x="36729" y="10451"/>
                    </a:moveTo>
                    <a:cubicBezTo>
                      <a:pt x="32926" y="17330"/>
                      <a:pt x="25686" y="21600"/>
                      <a:pt x="17826" y="21600"/>
                    </a:cubicBezTo>
                    <a:cubicBezTo>
                      <a:pt x="10696" y="21600"/>
                      <a:pt x="4025" y="18081"/>
                      <a:pt x="-1" y="12197"/>
                    </a:cubicBezTo>
                    <a:lnTo>
                      <a:pt x="17826" y="0"/>
                    </a:lnTo>
                    <a:lnTo>
                      <a:pt x="36729" y="10451"/>
                    </a:lnTo>
                    <a:close/>
                  </a:path>
                </a:pathLst>
              </a:custGeom>
              <a:noFill/>
              <a:ln w="9525" cap="flat" cmpd="sng">
                <a:solidFill>
                  <a:schemeClr val="accent1">
                    <a:alpha val="100000"/>
                  </a:schemeClr>
                </a:solidFill>
                <a:prstDash val="solid"/>
                <a:round/>
                <a:headEnd type="none" w="med" len="med"/>
                <a:tailEnd type="none" w="med" len="med"/>
              </a:ln>
            </p:spPr>
            <p:txBody>
              <a:bodyPr/>
              <a:p>
                <a:endParaRPr lang="en-US"/>
              </a:p>
            </p:txBody>
          </p:sp>
          <p:sp>
            <p:nvSpPr>
              <p:cNvPr id="2065" name="Arc 118"/>
              <p:cNvSpPr/>
              <p:nvPr/>
            </p:nvSpPr>
            <p:spPr>
              <a:xfrm flipH="1">
                <a:off x="3612" y="580"/>
                <a:ext cx="487" cy="933"/>
              </a:xfrm>
              <a:custGeom>
                <a:avLst/>
                <a:gdLst/>
                <a:ahLst/>
                <a:cxnLst>
                  <a:cxn ang="0">
                    <a:pos x="0" y="0"/>
                  </a:cxn>
                  <a:cxn ang="0">
                    <a:pos x="0" y="2"/>
                  </a:cxn>
                  <a:cxn ang="0">
                    <a:pos x="0" y="2"/>
                  </a:cxn>
                </a:cxnLst>
                <a:pathLst>
                  <a:path w="28940" h="22305" fill="none">
                    <a:moveTo>
                      <a:pt x="0" y="1285"/>
                    </a:moveTo>
                    <a:cubicBezTo>
                      <a:pt x="2353" y="434"/>
                      <a:pt x="4837" y="0"/>
                      <a:pt x="7340" y="0"/>
                    </a:cubicBezTo>
                    <a:cubicBezTo>
                      <a:pt x="19269" y="0"/>
                      <a:pt x="28940" y="9670"/>
                      <a:pt x="28940" y="21600"/>
                    </a:cubicBezTo>
                    <a:cubicBezTo>
                      <a:pt x="28940" y="21835"/>
                      <a:pt x="28936" y="22070"/>
                      <a:pt x="28928" y="22304"/>
                    </a:cubicBezTo>
                  </a:path>
                  <a:path w="28940" h="22305" stroke="0">
                    <a:moveTo>
                      <a:pt x="0" y="1285"/>
                    </a:moveTo>
                    <a:cubicBezTo>
                      <a:pt x="2353" y="434"/>
                      <a:pt x="4837" y="0"/>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cap="flat" cmpd="sng">
                <a:solidFill>
                  <a:schemeClr val="accent1">
                    <a:alpha val="100000"/>
                  </a:schemeClr>
                </a:solidFill>
                <a:prstDash val="solid"/>
                <a:round/>
                <a:headEnd type="none" w="med" len="med"/>
                <a:tailEnd type="none" w="med" len="med"/>
              </a:ln>
            </p:spPr>
            <p:txBody>
              <a:bodyPr/>
              <a:p>
                <a:endParaRPr lang="en-US"/>
              </a:p>
            </p:txBody>
          </p:sp>
          <p:sp>
            <p:nvSpPr>
              <p:cNvPr id="2066" name="Arc 119"/>
              <p:cNvSpPr/>
              <p:nvPr/>
            </p:nvSpPr>
            <p:spPr>
              <a:xfrm flipH="1">
                <a:off x="3267" y="628"/>
                <a:ext cx="791" cy="932"/>
              </a:xfrm>
              <a:custGeom>
                <a:avLst/>
                <a:gdLst/>
                <a:ahLst/>
                <a:cxnLst>
                  <a:cxn ang="0">
                    <a:pos x="0" y="0"/>
                  </a:cxn>
                  <a:cxn ang="0">
                    <a:pos x="1" y="2"/>
                  </a:cxn>
                  <a:cxn ang="0">
                    <a:pos x="0" y="2"/>
                  </a:cxn>
                </a:cxnLst>
                <a:pathLst>
                  <a:path w="30473" h="22305" fill="none">
                    <a:moveTo>
                      <a:pt x="-1" y="1906"/>
                    </a:moveTo>
                    <a:cubicBezTo>
                      <a:pt x="2789" y="649"/>
                      <a:pt x="5813" y="0"/>
                      <a:pt x="8873" y="0"/>
                    </a:cubicBezTo>
                    <a:cubicBezTo>
                      <a:pt x="20802" y="0"/>
                      <a:pt x="30473" y="9670"/>
                      <a:pt x="30473" y="21600"/>
                    </a:cubicBezTo>
                    <a:cubicBezTo>
                      <a:pt x="30473" y="21835"/>
                      <a:pt x="30469" y="22070"/>
                      <a:pt x="30461" y="22304"/>
                    </a:cubicBezTo>
                  </a:path>
                  <a:path w="30473" h="22305" stroke="0">
                    <a:moveTo>
                      <a:pt x="-1" y="1906"/>
                    </a:moveTo>
                    <a:cubicBezTo>
                      <a:pt x="2789" y="649"/>
                      <a:pt x="5813" y="0"/>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cap="flat" cmpd="sng">
                <a:solidFill>
                  <a:schemeClr val="folHlink">
                    <a:alpha val="100000"/>
                  </a:schemeClr>
                </a:solidFill>
                <a:prstDash val="solid"/>
                <a:round/>
                <a:headEnd type="none" w="med" len="med"/>
                <a:tailEnd type="none" w="med" len="med"/>
              </a:ln>
            </p:spPr>
            <p:txBody>
              <a:bodyPr/>
              <a:p>
                <a:endParaRPr lang="en-US"/>
              </a:p>
            </p:txBody>
          </p:sp>
          <p:sp>
            <p:nvSpPr>
              <p:cNvPr id="2067" name="Arc 120"/>
              <p:cNvSpPr/>
              <p:nvPr/>
            </p:nvSpPr>
            <p:spPr>
              <a:xfrm flipH="1">
                <a:off x="3197" y="458"/>
                <a:ext cx="932" cy="933"/>
              </a:xfrm>
              <a:custGeom>
                <a:avLst/>
                <a:gdLst/>
                <a:ahLst/>
                <a:cxnLst>
                  <a:cxn ang="0">
                    <a:pos x="0" y="0"/>
                  </a:cxn>
                  <a:cxn ang="0">
                    <a:pos x="1" y="2"/>
                  </a:cxn>
                  <a:cxn ang="0">
                    <a:pos x="0" y="2"/>
                  </a:cxn>
                </a:cxnLst>
                <a:pathLst>
                  <a:path w="34455" h="22305" fill="none">
                    <a:moveTo>
                      <a:pt x="0" y="4241"/>
                    </a:moveTo>
                    <a:cubicBezTo>
                      <a:pt x="3720" y="1486"/>
                      <a:pt x="8226" y="0"/>
                      <a:pt x="12855" y="0"/>
                    </a:cubicBezTo>
                    <a:cubicBezTo>
                      <a:pt x="24784" y="0"/>
                      <a:pt x="34455" y="9670"/>
                      <a:pt x="34455" y="21600"/>
                    </a:cubicBezTo>
                    <a:cubicBezTo>
                      <a:pt x="34455" y="21835"/>
                      <a:pt x="34451" y="22070"/>
                      <a:pt x="34443" y="22304"/>
                    </a:cubicBezTo>
                  </a:path>
                  <a:path w="34455" h="22305" stroke="0">
                    <a:moveTo>
                      <a:pt x="0" y="4241"/>
                    </a:moveTo>
                    <a:cubicBezTo>
                      <a:pt x="3720" y="1486"/>
                      <a:pt x="8226" y="0"/>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cap="flat" cmpd="sng">
                <a:solidFill>
                  <a:schemeClr val="folHlink">
                    <a:alpha val="100000"/>
                  </a:schemeClr>
                </a:solidFill>
                <a:prstDash val="solid"/>
                <a:round/>
                <a:headEnd type="none" w="med" len="med"/>
                <a:tailEnd type="none" w="med" len="med"/>
              </a:ln>
            </p:spPr>
            <p:txBody>
              <a:bodyPr/>
              <a:p>
                <a:endParaRPr lang="en-US"/>
              </a:p>
            </p:txBody>
          </p:sp>
          <p:sp>
            <p:nvSpPr>
              <p:cNvPr id="2068" name="Arc 121"/>
              <p:cNvSpPr/>
              <p:nvPr/>
            </p:nvSpPr>
            <p:spPr>
              <a:xfrm>
                <a:off x="4229" y="589"/>
                <a:ext cx="149" cy="933"/>
              </a:xfrm>
              <a:custGeom>
                <a:avLst/>
                <a:gdLst/>
                <a:ahLst/>
                <a:cxnLst>
                  <a:cxn ang="0">
                    <a:pos x="0" y="0"/>
                  </a:cxn>
                  <a:cxn ang="0">
                    <a:pos x="0" y="2"/>
                  </a:cxn>
                  <a:cxn ang="0">
                    <a:pos x="0" y="2"/>
                  </a:cxn>
                </a:cxnLst>
                <a:pathLst>
                  <a:path w="34812" h="22305" fill="none">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cap="flat" cmpd="sng">
                <a:solidFill>
                  <a:schemeClr val="accent1">
                    <a:alpha val="100000"/>
                  </a:schemeClr>
                </a:solidFill>
                <a:prstDash val="solid"/>
                <a:round/>
                <a:headEnd type="none" w="med" len="med"/>
                <a:tailEnd type="none" w="med" len="med"/>
              </a:ln>
            </p:spPr>
            <p:txBody>
              <a:bodyPr/>
              <a:p>
                <a:endParaRPr lang="en-US"/>
              </a:p>
            </p:txBody>
          </p:sp>
          <p:sp>
            <p:nvSpPr>
              <p:cNvPr id="2069" name="Arc 122"/>
              <p:cNvSpPr/>
              <p:nvPr/>
            </p:nvSpPr>
            <p:spPr>
              <a:xfrm>
                <a:off x="4268" y="585"/>
                <a:ext cx="394" cy="933"/>
              </a:xfrm>
              <a:custGeom>
                <a:avLst/>
                <a:gdLst/>
                <a:ahLst/>
                <a:cxnLst>
                  <a:cxn ang="0">
                    <a:pos x="0" y="0"/>
                  </a:cxn>
                  <a:cxn ang="0">
                    <a:pos x="0" y="2"/>
                  </a:cxn>
                  <a:cxn ang="0">
                    <a:pos x="0" y="2"/>
                  </a:cxn>
                </a:cxnLst>
                <a:pathLst>
                  <a:path w="34812" h="22305" fill="none">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cap="flat" cmpd="sng">
                <a:solidFill>
                  <a:schemeClr val="folHlink">
                    <a:alpha val="100000"/>
                  </a:schemeClr>
                </a:solidFill>
                <a:prstDash val="solid"/>
                <a:round/>
                <a:headEnd type="none" w="med" len="med"/>
                <a:tailEnd type="none" w="med" len="med"/>
              </a:ln>
            </p:spPr>
            <p:txBody>
              <a:bodyPr/>
              <a:p>
                <a:endParaRPr lang="en-US"/>
              </a:p>
            </p:txBody>
          </p:sp>
          <p:sp>
            <p:nvSpPr>
              <p:cNvPr id="2070" name="Arc 123"/>
              <p:cNvSpPr/>
              <p:nvPr/>
            </p:nvSpPr>
            <p:spPr>
              <a:xfrm>
                <a:off x="4303" y="463"/>
                <a:ext cx="559" cy="933"/>
              </a:xfrm>
              <a:custGeom>
                <a:avLst/>
                <a:gdLst/>
                <a:ahLst/>
                <a:cxnLst>
                  <a:cxn ang="0">
                    <a:pos x="0" y="0"/>
                  </a:cxn>
                  <a:cxn ang="0">
                    <a:pos x="0" y="2"/>
                  </a:cxn>
                  <a:cxn ang="0">
                    <a:pos x="0" y="2"/>
                  </a:cxn>
                </a:cxnLst>
                <a:pathLst>
                  <a:path w="34812" h="22305" fill="none">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cap="flat" cmpd="sng">
                <a:solidFill>
                  <a:schemeClr val="accent1">
                    <a:alpha val="100000"/>
                  </a:schemeClr>
                </a:solidFill>
                <a:prstDash val="solid"/>
                <a:round/>
                <a:headEnd type="none" w="med" len="med"/>
                <a:tailEnd type="none" w="med" len="med"/>
              </a:ln>
            </p:spPr>
            <p:txBody>
              <a:bodyPr/>
              <a:p>
                <a:endParaRPr lang="en-US"/>
              </a:p>
            </p:txBody>
          </p:sp>
          <p:sp>
            <p:nvSpPr>
              <p:cNvPr id="2071" name="Freeform 124"/>
              <p:cNvSpPr/>
              <p:nvPr/>
            </p:nvSpPr>
            <p:spPr>
              <a:xfrm>
                <a:off x="4410" y="1033"/>
                <a:ext cx="190" cy="580"/>
              </a:xfrm>
              <a:custGeom>
                <a:avLst/>
                <a:gdLst/>
                <a:ahLst/>
                <a:cxnLst>
                  <a:cxn ang="0">
                    <a:pos x="0" y="1"/>
                  </a:cxn>
                  <a:cxn ang="0">
                    <a:pos x="3" y="0"/>
                  </a:cxn>
                  <a:cxn ang="0">
                    <a:pos x="1" y="2"/>
                  </a:cxn>
                  <a:cxn ang="0">
                    <a:pos x="5" y="2"/>
                  </a:cxn>
                  <a:cxn ang="0">
                    <a:pos x="3" y="4"/>
                  </a:cxn>
                  <a:cxn ang="0">
                    <a:pos x="6" y="5"/>
                  </a:cxn>
                  <a:cxn ang="0">
                    <a:pos x="4" y="7"/>
                  </a:cxn>
                  <a:cxn ang="0">
                    <a:pos x="7" y="7"/>
                  </a:cxn>
                  <a:cxn ang="0">
                    <a:pos x="6" y="9"/>
                  </a:cxn>
                  <a:cxn ang="0">
                    <a:pos x="8" y="9"/>
                  </a:cxn>
                  <a:cxn ang="0">
                    <a:pos x="7" y="11"/>
                  </a:cxn>
                  <a:cxn ang="0">
                    <a:pos x="9" y="12"/>
                  </a:cxn>
                  <a:cxn ang="0">
                    <a:pos x="9" y="14"/>
                  </a:cxn>
                  <a:cxn ang="0">
                    <a:pos x="10" y="16"/>
                  </a:cxn>
                  <a:cxn ang="0">
                    <a:pos x="9" y="18"/>
                  </a:cxn>
                  <a:cxn ang="0">
                    <a:pos x="11" y="19"/>
                  </a:cxn>
                  <a:cxn ang="0">
                    <a:pos x="10" y="21"/>
                  </a:cxn>
                  <a:cxn ang="0">
                    <a:pos x="11" y="24"/>
                  </a:cxn>
                  <a:cxn ang="0">
                    <a:pos x="10" y="25"/>
                  </a:cxn>
                  <a:cxn ang="0">
                    <a:pos x="11" y="27"/>
                  </a:cxn>
                  <a:cxn ang="0">
                    <a:pos x="11" y="29"/>
                  </a:cxn>
                  <a:cxn ang="0">
                    <a:pos x="11" y="32"/>
                  </a:cxn>
                  <a:cxn ang="0">
                    <a:pos x="11" y="33"/>
                  </a:cxn>
                  <a:cxn ang="0">
                    <a:pos x="11" y="35"/>
                  </a:cxn>
                </a:cxnLst>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chemeClr val="accent1">
                    <a:alpha val="100000"/>
                  </a:schemeClr>
                </a:solidFill>
                <a:prstDash val="solid"/>
                <a:round/>
                <a:headEnd type="none" w="med" len="med"/>
                <a:tailEnd type="none" w="med" len="med"/>
              </a:ln>
            </p:spPr>
            <p:txBody>
              <a:bodyPr/>
              <a:p>
                <a:endParaRPr lang="en-US"/>
              </a:p>
            </p:txBody>
          </p:sp>
          <p:sp>
            <p:nvSpPr>
              <p:cNvPr id="2072" name="Freeform 125"/>
              <p:cNvSpPr/>
              <p:nvPr/>
            </p:nvSpPr>
            <p:spPr>
              <a:xfrm rot="-1939245" flipV="1">
                <a:off x="4114" y="843"/>
                <a:ext cx="173" cy="328"/>
              </a:xfrm>
              <a:custGeom>
                <a:avLst/>
                <a:gdLst/>
                <a:ahLst/>
                <a:cxnLst>
                  <a:cxn ang="0">
                    <a:pos x="0" y="0"/>
                  </a:cxn>
                  <a:cxn ang="0">
                    <a:pos x="3" y="0"/>
                  </a:cxn>
                  <a:cxn ang="0">
                    <a:pos x="1" y="0"/>
                  </a:cxn>
                  <a:cxn ang="0">
                    <a:pos x="4" y="0"/>
                  </a:cxn>
                  <a:cxn ang="0">
                    <a:pos x="2" y="1"/>
                  </a:cxn>
                  <a:cxn ang="0">
                    <a:pos x="4" y="1"/>
                  </a:cxn>
                  <a:cxn ang="0">
                    <a:pos x="3" y="1"/>
                  </a:cxn>
                  <a:cxn ang="0">
                    <a:pos x="5" y="1"/>
                  </a:cxn>
                  <a:cxn ang="0">
                    <a:pos x="4" y="2"/>
                  </a:cxn>
                  <a:cxn ang="0">
                    <a:pos x="6" y="2"/>
                  </a:cxn>
                  <a:cxn ang="0">
                    <a:pos x="5" y="2"/>
                  </a:cxn>
                  <a:cxn ang="0">
                    <a:pos x="6" y="2"/>
                  </a:cxn>
                  <a:cxn ang="0">
                    <a:pos x="6" y="2"/>
                  </a:cxn>
                  <a:cxn ang="0">
                    <a:pos x="7" y="3"/>
                  </a:cxn>
                  <a:cxn ang="0">
                    <a:pos x="7" y="3"/>
                  </a:cxn>
                  <a:cxn ang="0">
                    <a:pos x="8" y="3"/>
                  </a:cxn>
                  <a:cxn ang="0">
                    <a:pos x="7" y="4"/>
                  </a:cxn>
                  <a:cxn ang="0">
                    <a:pos x="8" y="4"/>
                  </a:cxn>
                  <a:cxn ang="0">
                    <a:pos x="7" y="5"/>
                  </a:cxn>
                  <a:cxn ang="0">
                    <a:pos x="8" y="5"/>
                  </a:cxn>
                  <a:cxn ang="0">
                    <a:pos x="8" y="5"/>
                  </a:cxn>
                  <a:cxn ang="0">
                    <a:pos x="8" y="6"/>
                  </a:cxn>
                  <a:cxn ang="0">
                    <a:pos x="8" y="6"/>
                  </a:cxn>
                  <a:cxn ang="0">
                    <a:pos x="8" y="6"/>
                  </a:cxn>
                </a:cxnLst>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chemeClr val="accent2">
                    <a:alpha val="100000"/>
                  </a:schemeClr>
                </a:solidFill>
                <a:prstDash val="solid"/>
                <a:round/>
                <a:headEnd type="none" w="med" len="med"/>
                <a:tailEnd type="none" w="med" len="med"/>
              </a:ln>
            </p:spPr>
            <p:txBody>
              <a:bodyPr/>
              <a:p>
                <a:endParaRPr lang="en-US"/>
              </a:p>
            </p:txBody>
          </p:sp>
          <p:sp>
            <p:nvSpPr>
              <p:cNvPr id="2073" name="Arc 126"/>
              <p:cNvSpPr/>
              <p:nvPr/>
            </p:nvSpPr>
            <p:spPr>
              <a:xfrm flipH="1">
                <a:off x="3144" y="319"/>
                <a:ext cx="996" cy="933"/>
              </a:xfrm>
              <a:custGeom>
                <a:avLst/>
                <a:gdLst/>
                <a:ahLst/>
                <a:cxnLst>
                  <a:cxn ang="0">
                    <a:pos x="0" y="0"/>
                  </a:cxn>
                  <a:cxn ang="0">
                    <a:pos x="1" y="2"/>
                  </a:cxn>
                  <a:cxn ang="0">
                    <a:pos x="0" y="2"/>
                  </a:cxn>
                </a:cxnLst>
                <a:pathLst>
                  <a:path w="36830" h="22305" fill="none">
                    <a:moveTo>
                      <a:pt x="0" y="6283"/>
                    </a:moveTo>
                    <a:cubicBezTo>
                      <a:pt x="4047" y="2258"/>
                      <a:pt x="9522" y="0"/>
                      <a:pt x="15230" y="0"/>
                    </a:cubicBezTo>
                    <a:cubicBezTo>
                      <a:pt x="27159" y="0"/>
                      <a:pt x="36830" y="9670"/>
                      <a:pt x="36830" y="21600"/>
                    </a:cubicBezTo>
                    <a:cubicBezTo>
                      <a:pt x="36830" y="21835"/>
                      <a:pt x="36826" y="22070"/>
                      <a:pt x="36818" y="22304"/>
                    </a:cubicBezTo>
                  </a:path>
                  <a:path w="36830" h="22305" stroke="0">
                    <a:moveTo>
                      <a:pt x="0" y="6283"/>
                    </a:moveTo>
                    <a:cubicBezTo>
                      <a:pt x="4047" y="2258"/>
                      <a:pt x="9522" y="0"/>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cap="flat" cmpd="sng">
                <a:solidFill>
                  <a:schemeClr val="folHlink">
                    <a:alpha val="100000"/>
                  </a:schemeClr>
                </a:solidFill>
                <a:prstDash val="solid"/>
                <a:round/>
                <a:headEnd type="none" w="med" len="med"/>
                <a:tailEnd type="none" w="med" len="med"/>
              </a:ln>
            </p:spPr>
            <p:txBody>
              <a:bodyPr/>
              <a:p>
                <a:endParaRPr lang="en-US"/>
              </a:p>
            </p:txBody>
          </p:sp>
          <p:sp>
            <p:nvSpPr>
              <p:cNvPr id="2074" name="Arc 127"/>
              <p:cNvSpPr/>
              <p:nvPr/>
            </p:nvSpPr>
            <p:spPr>
              <a:xfrm flipH="1">
                <a:off x="3425" y="123"/>
                <a:ext cx="725" cy="903"/>
              </a:xfrm>
              <a:custGeom>
                <a:avLst/>
                <a:gdLst/>
                <a:ahLst/>
                <a:cxnLst>
                  <a:cxn ang="0">
                    <a:pos x="0" y="1"/>
                  </a:cxn>
                  <a:cxn ang="0">
                    <a:pos x="0" y="0"/>
                  </a:cxn>
                  <a:cxn ang="0">
                    <a:pos x="0" y="2"/>
                  </a:cxn>
                </a:cxnLst>
                <a:pathLst>
                  <a:path w="31881" h="21600" fill="none">
                    <a:moveTo>
                      <a:pt x="-1" y="10015"/>
                    </a:moveTo>
                    <a:cubicBezTo>
                      <a:pt x="3963" y="3778"/>
                      <a:pt x="10840" y="0"/>
                      <a:pt x="18231" y="0"/>
                    </a:cubicBezTo>
                    <a:cubicBezTo>
                      <a:pt x="23204" y="0"/>
                      <a:pt x="28026" y="1716"/>
                      <a:pt x="31881" y="4859"/>
                    </a:cubicBezTo>
                  </a:path>
                  <a:path w="31881" h="21600" stroke="0">
                    <a:moveTo>
                      <a:pt x="-1" y="10015"/>
                    </a:moveTo>
                    <a:cubicBezTo>
                      <a:pt x="3963" y="3778"/>
                      <a:pt x="10840" y="0"/>
                      <a:pt x="18231" y="0"/>
                    </a:cubicBezTo>
                    <a:cubicBezTo>
                      <a:pt x="23204" y="0"/>
                      <a:pt x="28026" y="1716"/>
                      <a:pt x="31881" y="4859"/>
                    </a:cubicBezTo>
                    <a:lnTo>
                      <a:pt x="18231" y="21600"/>
                    </a:lnTo>
                    <a:lnTo>
                      <a:pt x="-1" y="10015"/>
                    </a:lnTo>
                    <a:close/>
                  </a:path>
                </a:pathLst>
              </a:custGeom>
              <a:noFill/>
              <a:ln w="9525" cap="flat" cmpd="sng">
                <a:solidFill>
                  <a:schemeClr val="accent1">
                    <a:alpha val="100000"/>
                  </a:schemeClr>
                </a:solidFill>
                <a:prstDash val="solid"/>
                <a:round/>
                <a:headEnd type="none" w="med" len="med"/>
                <a:tailEnd type="none" w="med" len="med"/>
              </a:ln>
            </p:spPr>
            <p:txBody>
              <a:bodyPr/>
              <a:p>
                <a:endParaRPr lang="en-US"/>
              </a:p>
            </p:txBody>
          </p:sp>
          <p:sp>
            <p:nvSpPr>
              <p:cNvPr id="2075" name="Arc 128"/>
              <p:cNvSpPr/>
              <p:nvPr/>
            </p:nvSpPr>
            <p:spPr>
              <a:xfrm>
                <a:off x="4199" y="502"/>
                <a:ext cx="299" cy="904"/>
              </a:xfrm>
              <a:custGeom>
                <a:avLst/>
                <a:gdLst/>
                <a:ahLst/>
                <a:cxnLst>
                  <a:cxn ang="0">
                    <a:pos x="0" y="0"/>
                  </a:cxn>
                  <a:cxn ang="0">
                    <a:pos x="0" y="1"/>
                  </a:cxn>
                  <a:cxn ang="0">
                    <a:pos x="0" y="2"/>
                  </a:cxn>
                </a:cxnLst>
                <a:pathLst>
                  <a:path w="31146" h="21600" fill="none">
                    <a:moveTo>
                      <a:pt x="-1" y="4511"/>
                    </a:moveTo>
                    <a:cubicBezTo>
                      <a:pt x="3783" y="1586"/>
                      <a:pt x="8429" y="0"/>
                      <a:pt x="13212" y="0"/>
                    </a:cubicBezTo>
                    <a:cubicBezTo>
                      <a:pt x="20409" y="0"/>
                      <a:pt x="27134" y="3585"/>
                      <a:pt x="31145" y="9561"/>
                    </a:cubicBezTo>
                  </a:path>
                  <a:path w="31146" h="21600" stroke="0">
                    <a:moveTo>
                      <a:pt x="-1" y="4511"/>
                    </a:moveTo>
                    <a:cubicBezTo>
                      <a:pt x="3783" y="1586"/>
                      <a:pt x="8429" y="0"/>
                      <a:pt x="13212" y="0"/>
                    </a:cubicBezTo>
                    <a:cubicBezTo>
                      <a:pt x="20409" y="0"/>
                      <a:pt x="27134" y="3585"/>
                      <a:pt x="31145" y="9561"/>
                    </a:cubicBezTo>
                    <a:lnTo>
                      <a:pt x="13212" y="21600"/>
                    </a:lnTo>
                    <a:lnTo>
                      <a:pt x="-1" y="4511"/>
                    </a:lnTo>
                    <a:close/>
                  </a:path>
                </a:pathLst>
              </a:custGeom>
              <a:noFill/>
              <a:ln w="9525" cap="flat" cmpd="sng">
                <a:solidFill>
                  <a:schemeClr val="accent2">
                    <a:alpha val="100000"/>
                  </a:schemeClr>
                </a:solidFill>
                <a:prstDash val="solid"/>
                <a:round/>
                <a:headEnd type="none" w="med" len="med"/>
                <a:tailEnd type="none" w="med" len="med"/>
              </a:ln>
            </p:spPr>
            <p:txBody>
              <a:bodyPr/>
              <a:p>
                <a:endParaRPr lang="en-US"/>
              </a:p>
            </p:txBody>
          </p:sp>
          <p:sp>
            <p:nvSpPr>
              <p:cNvPr id="2076" name="Freeform 129"/>
              <p:cNvSpPr/>
              <p:nvPr/>
            </p:nvSpPr>
            <p:spPr>
              <a:xfrm flipH="1">
                <a:off x="3307" y="982"/>
                <a:ext cx="425" cy="597"/>
              </a:xfrm>
              <a:custGeom>
                <a:avLst/>
                <a:gdLst/>
                <a:ahLst/>
                <a:cxnLst>
                  <a:cxn ang="0">
                    <a:pos x="0" y="1"/>
                  </a:cxn>
                  <a:cxn ang="0">
                    <a:pos x="39" y="0"/>
                  </a:cxn>
                  <a:cxn ang="0">
                    <a:pos x="16" y="3"/>
                  </a:cxn>
                  <a:cxn ang="0">
                    <a:pos x="55" y="3"/>
                  </a:cxn>
                  <a:cxn ang="0">
                    <a:pos x="32" y="5"/>
                  </a:cxn>
                  <a:cxn ang="0">
                    <a:pos x="63" y="6"/>
                  </a:cxn>
                  <a:cxn ang="0">
                    <a:pos x="48" y="7"/>
                  </a:cxn>
                  <a:cxn ang="0">
                    <a:pos x="79" y="8"/>
                  </a:cxn>
                  <a:cxn ang="0">
                    <a:pos x="63" y="10"/>
                  </a:cxn>
                  <a:cxn ang="0">
                    <a:pos x="87" y="10"/>
                  </a:cxn>
                  <a:cxn ang="0">
                    <a:pos x="79" y="12"/>
                  </a:cxn>
                  <a:cxn ang="0">
                    <a:pos x="95" y="13"/>
                  </a:cxn>
                  <a:cxn ang="0">
                    <a:pos x="95" y="15"/>
                  </a:cxn>
                  <a:cxn ang="0">
                    <a:pos x="111" y="17"/>
                  </a:cxn>
                  <a:cxn ang="0">
                    <a:pos x="102" y="19"/>
                  </a:cxn>
                  <a:cxn ang="0">
                    <a:pos x="118" y="21"/>
                  </a:cxn>
                  <a:cxn ang="0">
                    <a:pos x="111" y="23"/>
                  </a:cxn>
                  <a:cxn ang="0">
                    <a:pos x="118" y="26"/>
                  </a:cxn>
                  <a:cxn ang="0">
                    <a:pos x="111" y="27"/>
                  </a:cxn>
                  <a:cxn ang="0">
                    <a:pos x="127" y="29"/>
                  </a:cxn>
                  <a:cxn ang="0">
                    <a:pos x="118" y="32"/>
                  </a:cxn>
                  <a:cxn ang="0">
                    <a:pos x="127" y="35"/>
                  </a:cxn>
                  <a:cxn ang="0">
                    <a:pos x="118" y="36"/>
                  </a:cxn>
                  <a:cxn ang="0">
                    <a:pos x="127" y="38"/>
                  </a:cxn>
                </a:cxnLst>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chemeClr val="folHlink">
                    <a:alpha val="100000"/>
                  </a:schemeClr>
                </a:solidFill>
                <a:prstDash val="solid"/>
                <a:round/>
                <a:headEnd type="none" w="med" len="med"/>
                <a:tailEnd type="none" w="med" len="med"/>
              </a:ln>
            </p:spPr>
            <p:txBody>
              <a:bodyPr/>
              <a:p>
                <a:endParaRPr lang="en-US"/>
              </a:p>
            </p:txBody>
          </p:sp>
          <p:sp>
            <p:nvSpPr>
              <p:cNvPr id="2077" name="Freeform 130"/>
              <p:cNvSpPr/>
              <p:nvPr/>
            </p:nvSpPr>
            <p:spPr>
              <a:xfrm flipH="1">
                <a:off x="3507" y="350"/>
                <a:ext cx="273" cy="598"/>
              </a:xfrm>
              <a:custGeom>
                <a:avLst/>
                <a:gdLst/>
                <a:ahLst/>
                <a:cxnLst>
                  <a:cxn ang="0">
                    <a:pos x="0" y="1"/>
                  </a:cxn>
                  <a:cxn ang="0">
                    <a:pos x="11" y="0"/>
                  </a:cxn>
                  <a:cxn ang="0">
                    <a:pos x="4" y="3"/>
                  </a:cxn>
                  <a:cxn ang="0">
                    <a:pos x="15" y="3"/>
                  </a:cxn>
                  <a:cxn ang="0">
                    <a:pos x="8" y="5"/>
                  </a:cxn>
                  <a:cxn ang="0">
                    <a:pos x="17" y="6"/>
                  </a:cxn>
                  <a:cxn ang="0">
                    <a:pos x="13" y="7"/>
                  </a:cxn>
                  <a:cxn ang="0">
                    <a:pos x="21" y="8"/>
                  </a:cxn>
                  <a:cxn ang="0">
                    <a:pos x="17" y="10"/>
                  </a:cxn>
                  <a:cxn ang="0">
                    <a:pos x="23" y="10"/>
                  </a:cxn>
                  <a:cxn ang="0">
                    <a:pos x="21" y="12"/>
                  </a:cxn>
                  <a:cxn ang="0">
                    <a:pos x="25" y="13"/>
                  </a:cxn>
                  <a:cxn ang="0">
                    <a:pos x="25" y="15"/>
                  </a:cxn>
                  <a:cxn ang="0">
                    <a:pos x="29" y="17"/>
                  </a:cxn>
                  <a:cxn ang="0">
                    <a:pos x="27" y="20"/>
                  </a:cxn>
                  <a:cxn ang="0">
                    <a:pos x="31" y="21"/>
                  </a:cxn>
                  <a:cxn ang="0">
                    <a:pos x="29" y="23"/>
                  </a:cxn>
                  <a:cxn ang="0">
                    <a:pos x="31" y="26"/>
                  </a:cxn>
                  <a:cxn ang="0">
                    <a:pos x="29" y="27"/>
                  </a:cxn>
                  <a:cxn ang="0">
                    <a:pos x="33" y="30"/>
                  </a:cxn>
                  <a:cxn ang="0">
                    <a:pos x="31" y="32"/>
                  </a:cxn>
                  <a:cxn ang="0">
                    <a:pos x="33" y="35"/>
                  </a:cxn>
                  <a:cxn ang="0">
                    <a:pos x="31" y="36"/>
                  </a:cxn>
                  <a:cxn ang="0">
                    <a:pos x="33" y="38"/>
                  </a:cxn>
                </a:cxnLst>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chemeClr val="folHlink">
                    <a:alpha val="100000"/>
                  </a:schemeClr>
                </a:solidFill>
                <a:prstDash val="solid"/>
                <a:round/>
                <a:headEnd type="none" w="med" len="med"/>
                <a:tailEnd type="none" w="med" len="med"/>
              </a:ln>
            </p:spPr>
            <p:txBody>
              <a:bodyPr/>
              <a:p>
                <a:endParaRPr lang="en-US"/>
              </a:p>
            </p:txBody>
          </p:sp>
          <p:sp>
            <p:nvSpPr>
              <p:cNvPr id="2078" name="Freeform 131"/>
              <p:cNvSpPr/>
              <p:nvPr/>
            </p:nvSpPr>
            <p:spPr>
              <a:xfrm flipH="1">
                <a:off x="3821" y="172"/>
                <a:ext cx="164" cy="597"/>
              </a:xfrm>
              <a:custGeom>
                <a:avLst/>
                <a:gdLst/>
                <a:ahLst/>
                <a:cxnLst>
                  <a:cxn ang="0">
                    <a:pos x="0" y="1"/>
                  </a:cxn>
                  <a:cxn ang="0">
                    <a:pos x="2" y="0"/>
                  </a:cxn>
                  <a:cxn ang="0">
                    <a:pos x="1" y="3"/>
                  </a:cxn>
                  <a:cxn ang="0">
                    <a:pos x="3" y="3"/>
                  </a:cxn>
                  <a:cxn ang="0">
                    <a:pos x="2" y="5"/>
                  </a:cxn>
                  <a:cxn ang="0">
                    <a:pos x="4" y="6"/>
                  </a:cxn>
                  <a:cxn ang="0">
                    <a:pos x="3" y="7"/>
                  </a:cxn>
                  <a:cxn ang="0">
                    <a:pos x="4" y="8"/>
                  </a:cxn>
                  <a:cxn ang="0">
                    <a:pos x="4" y="10"/>
                  </a:cxn>
                  <a:cxn ang="0">
                    <a:pos x="5" y="10"/>
                  </a:cxn>
                  <a:cxn ang="0">
                    <a:pos x="4" y="12"/>
                  </a:cxn>
                  <a:cxn ang="0">
                    <a:pos x="5" y="13"/>
                  </a:cxn>
                  <a:cxn ang="0">
                    <a:pos x="5" y="15"/>
                  </a:cxn>
                  <a:cxn ang="0">
                    <a:pos x="6" y="17"/>
                  </a:cxn>
                  <a:cxn ang="0">
                    <a:pos x="6" y="19"/>
                  </a:cxn>
                  <a:cxn ang="0">
                    <a:pos x="7" y="21"/>
                  </a:cxn>
                  <a:cxn ang="0">
                    <a:pos x="6" y="23"/>
                  </a:cxn>
                  <a:cxn ang="0">
                    <a:pos x="7" y="26"/>
                  </a:cxn>
                  <a:cxn ang="0">
                    <a:pos x="6" y="27"/>
                  </a:cxn>
                  <a:cxn ang="0">
                    <a:pos x="7" y="29"/>
                  </a:cxn>
                  <a:cxn ang="0">
                    <a:pos x="7" y="32"/>
                  </a:cxn>
                  <a:cxn ang="0">
                    <a:pos x="7" y="35"/>
                  </a:cxn>
                  <a:cxn ang="0">
                    <a:pos x="7" y="36"/>
                  </a:cxn>
                  <a:cxn ang="0">
                    <a:pos x="7" y="38"/>
                  </a:cxn>
                </a:cxnLst>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chemeClr val="folHlink">
                    <a:alpha val="100000"/>
                  </a:schemeClr>
                </a:solidFill>
                <a:prstDash val="solid"/>
                <a:round/>
                <a:headEnd type="none" w="med" len="med"/>
                <a:tailEnd type="none" w="med" len="med"/>
              </a:ln>
            </p:spPr>
            <p:txBody>
              <a:bodyPr/>
              <a:p>
                <a:endParaRPr lang="en-US"/>
              </a:p>
            </p:txBody>
          </p:sp>
          <p:sp>
            <p:nvSpPr>
              <p:cNvPr id="2079" name="Freeform 132"/>
              <p:cNvSpPr/>
              <p:nvPr/>
            </p:nvSpPr>
            <p:spPr>
              <a:xfrm>
                <a:off x="4841" y="894"/>
                <a:ext cx="395" cy="628"/>
              </a:xfrm>
              <a:custGeom>
                <a:avLst/>
                <a:gdLst/>
                <a:ahLst/>
                <a:cxnLst>
                  <a:cxn ang="0">
                    <a:pos x="0" y="1"/>
                  </a:cxn>
                  <a:cxn ang="0">
                    <a:pos x="32" y="0"/>
                  </a:cxn>
                  <a:cxn ang="0">
                    <a:pos x="13" y="3"/>
                  </a:cxn>
                  <a:cxn ang="0">
                    <a:pos x="44" y="3"/>
                  </a:cxn>
                  <a:cxn ang="0">
                    <a:pos x="25" y="6"/>
                  </a:cxn>
                  <a:cxn ang="0">
                    <a:pos x="50" y="7"/>
                  </a:cxn>
                  <a:cxn ang="0">
                    <a:pos x="38" y="8"/>
                  </a:cxn>
                  <a:cxn ang="0">
                    <a:pos x="63" y="9"/>
                  </a:cxn>
                  <a:cxn ang="0">
                    <a:pos x="50" y="11"/>
                  </a:cxn>
                  <a:cxn ang="0">
                    <a:pos x="70" y="12"/>
                  </a:cxn>
                  <a:cxn ang="0">
                    <a:pos x="63" y="14"/>
                  </a:cxn>
                  <a:cxn ang="0">
                    <a:pos x="76" y="16"/>
                  </a:cxn>
                  <a:cxn ang="0">
                    <a:pos x="76" y="17"/>
                  </a:cxn>
                  <a:cxn ang="0">
                    <a:pos x="89" y="20"/>
                  </a:cxn>
                  <a:cxn ang="0">
                    <a:pos x="82" y="23"/>
                  </a:cxn>
                  <a:cxn ang="0">
                    <a:pos x="95" y="24"/>
                  </a:cxn>
                  <a:cxn ang="0">
                    <a:pos x="89" y="27"/>
                  </a:cxn>
                  <a:cxn ang="0">
                    <a:pos x="95" y="30"/>
                  </a:cxn>
                  <a:cxn ang="0">
                    <a:pos x="89" y="32"/>
                  </a:cxn>
                  <a:cxn ang="0">
                    <a:pos x="101" y="34"/>
                  </a:cxn>
                  <a:cxn ang="0">
                    <a:pos x="95" y="37"/>
                  </a:cxn>
                  <a:cxn ang="0">
                    <a:pos x="101" y="41"/>
                  </a:cxn>
                  <a:cxn ang="0">
                    <a:pos x="95" y="41"/>
                  </a:cxn>
                  <a:cxn ang="0">
                    <a:pos x="101" y="44"/>
                  </a:cxn>
                </a:cxnLst>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chemeClr val="accent1">
                    <a:alpha val="100000"/>
                  </a:schemeClr>
                </a:solidFill>
                <a:prstDash val="solid"/>
                <a:round/>
                <a:headEnd type="none" w="med" len="med"/>
                <a:tailEnd type="none" w="med" len="med"/>
              </a:ln>
            </p:spPr>
            <p:txBody>
              <a:bodyPr/>
              <a:p>
                <a:endParaRPr lang="en-US"/>
              </a:p>
            </p:txBody>
          </p:sp>
          <p:sp>
            <p:nvSpPr>
              <p:cNvPr id="2080" name="Freeform 133"/>
              <p:cNvSpPr/>
              <p:nvPr/>
            </p:nvSpPr>
            <p:spPr>
              <a:xfrm>
                <a:off x="4636" y="576"/>
                <a:ext cx="595" cy="419"/>
              </a:xfrm>
              <a:custGeom>
                <a:avLst/>
                <a:gdLst/>
                <a:ahLst/>
                <a:cxnLst>
                  <a:cxn ang="0">
                    <a:pos x="0" y="0"/>
                  </a:cxn>
                  <a:cxn ang="0">
                    <a:pos x="108" y="0"/>
                  </a:cxn>
                  <a:cxn ang="0">
                    <a:pos x="44" y="1"/>
                  </a:cxn>
                  <a:cxn ang="0">
                    <a:pos x="152" y="1"/>
                  </a:cxn>
                  <a:cxn ang="0">
                    <a:pos x="87" y="2"/>
                  </a:cxn>
                  <a:cxn ang="0">
                    <a:pos x="173" y="2"/>
                  </a:cxn>
                  <a:cxn ang="0">
                    <a:pos x="130" y="2"/>
                  </a:cxn>
                  <a:cxn ang="0">
                    <a:pos x="216" y="3"/>
                  </a:cxn>
                  <a:cxn ang="0">
                    <a:pos x="173" y="3"/>
                  </a:cxn>
                  <a:cxn ang="0">
                    <a:pos x="238" y="4"/>
                  </a:cxn>
                  <a:cxn ang="0">
                    <a:pos x="216" y="4"/>
                  </a:cxn>
                  <a:cxn ang="0">
                    <a:pos x="260" y="5"/>
                  </a:cxn>
                  <a:cxn ang="0">
                    <a:pos x="260" y="5"/>
                  </a:cxn>
                  <a:cxn ang="0">
                    <a:pos x="303" y="6"/>
                  </a:cxn>
                  <a:cxn ang="0">
                    <a:pos x="281" y="7"/>
                  </a:cxn>
                  <a:cxn ang="0">
                    <a:pos x="324" y="7"/>
                  </a:cxn>
                  <a:cxn ang="0">
                    <a:pos x="303" y="8"/>
                  </a:cxn>
                  <a:cxn ang="0">
                    <a:pos x="324" y="9"/>
                  </a:cxn>
                  <a:cxn ang="0">
                    <a:pos x="303" y="9"/>
                  </a:cxn>
                  <a:cxn ang="0">
                    <a:pos x="347" y="10"/>
                  </a:cxn>
                  <a:cxn ang="0">
                    <a:pos x="324" y="11"/>
                  </a:cxn>
                  <a:cxn ang="0">
                    <a:pos x="347" y="12"/>
                  </a:cxn>
                  <a:cxn ang="0">
                    <a:pos x="324" y="12"/>
                  </a:cxn>
                  <a:cxn ang="0">
                    <a:pos x="347" y="13"/>
                  </a:cxn>
                </a:cxnLst>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chemeClr val="folHlink">
                    <a:alpha val="100000"/>
                  </a:schemeClr>
                </a:solidFill>
                <a:prstDash val="solid"/>
                <a:round/>
                <a:headEnd type="none" w="med" len="med"/>
                <a:tailEnd type="none" w="med" len="med"/>
              </a:ln>
            </p:spPr>
            <p:txBody>
              <a:bodyPr/>
              <a:p>
                <a:endParaRPr lang="en-US"/>
              </a:p>
            </p:txBody>
          </p:sp>
          <p:sp>
            <p:nvSpPr>
              <p:cNvPr id="2081" name="Freeform 134"/>
              <p:cNvSpPr/>
              <p:nvPr/>
            </p:nvSpPr>
            <p:spPr>
              <a:xfrm>
                <a:off x="4658" y="132"/>
                <a:ext cx="260" cy="562"/>
              </a:xfrm>
              <a:custGeom>
                <a:avLst/>
                <a:gdLst/>
                <a:ahLst/>
                <a:cxnLst>
                  <a:cxn ang="0">
                    <a:pos x="0" y="1"/>
                  </a:cxn>
                  <a:cxn ang="0">
                    <a:pos x="9" y="0"/>
                  </a:cxn>
                  <a:cxn ang="0">
                    <a:pos x="4" y="2"/>
                  </a:cxn>
                  <a:cxn ang="0">
                    <a:pos x="13" y="2"/>
                  </a:cxn>
                  <a:cxn ang="0">
                    <a:pos x="7" y="4"/>
                  </a:cxn>
                  <a:cxn ang="0">
                    <a:pos x="14" y="5"/>
                  </a:cxn>
                  <a:cxn ang="0">
                    <a:pos x="11" y="6"/>
                  </a:cxn>
                  <a:cxn ang="0">
                    <a:pos x="18" y="7"/>
                  </a:cxn>
                  <a:cxn ang="0">
                    <a:pos x="14" y="8"/>
                  </a:cxn>
                  <a:cxn ang="0">
                    <a:pos x="20" y="9"/>
                  </a:cxn>
                  <a:cxn ang="0">
                    <a:pos x="18" y="10"/>
                  </a:cxn>
                  <a:cxn ang="0">
                    <a:pos x="22" y="11"/>
                  </a:cxn>
                  <a:cxn ang="0">
                    <a:pos x="22" y="12"/>
                  </a:cxn>
                  <a:cxn ang="0">
                    <a:pos x="25" y="14"/>
                  </a:cxn>
                  <a:cxn ang="0">
                    <a:pos x="23" y="16"/>
                  </a:cxn>
                  <a:cxn ang="0">
                    <a:pos x="27" y="18"/>
                  </a:cxn>
                  <a:cxn ang="0">
                    <a:pos x="25" y="19"/>
                  </a:cxn>
                  <a:cxn ang="0">
                    <a:pos x="27" y="21"/>
                  </a:cxn>
                  <a:cxn ang="0">
                    <a:pos x="25" y="23"/>
                  </a:cxn>
                  <a:cxn ang="0">
                    <a:pos x="29" y="25"/>
                  </a:cxn>
                  <a:cxn ang="0">
                    <a:pos x="27" y="27"/>
                  </a:cxn>
                  <a:cxn ang="0">
                    <a:pos x="29" y="29"/>
                  </a:cxn>
                  <a:cxn ang="0">
                    <a:pos x="27" y="30"/>
                  </a:cxn>
                  <a:cxn ang="0">
                    <a:pos x="29" y="32"/>
                  </a:cxn>
                </a:cxnLst>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chemeClr val="folHlink">
                    <a:alpha val="100000"/>
                  </a:schemeClr>
                </a:solidFill>
                <a:prstDash val="solid"/>
                <a:round/>
                <a:headEnd type="none" w="med" len="med"/>
                <a:tailEnd type="none" w="med" len="med"/>
              </a:ln>
            </p:spPr>
            <p:txBody>
              <a:bodyPr/>
              <a:p>
                <a:endParaRPr lang="en-US"/>
              </a:p>
            </p:txBody>
          </p:sp>
          <p:sp>
            <p:nvSpPr>
              <p:cNvPr id="2082" name="Freeform 135"/>
              <p:cNvSpPr/>
              <p:nvPr/>
            </p:nvSpPr>
            <p:spPr>
              <a:xfrm rot="-1346631">
                <a:off x="4401" y="599"/>
                <a:ext cx="174" cy="329"/>
              </a:xfrm>
              <a:custGeom>
                <a:avLst/>
                <a:gdLst/>
                <a:ahLst/>
                <a:cxnLst>
                  <a:cxn ang="0">
                    <a:pos x="0" y="0"/>
                  </a:cxn>
                  <a:cxn ang="0">
                    <a:pos x="3" y="0"/>
                  </a:cxn>
                  <a:cxn ang="0">
                    <a:pos x="1" y="0"/>
                  </a:cxn>
                  <a:cxn ang="0">
                    <a:pos x="4" y="0"/>
                  </a:cxn>
                  <a:cxn ang="0">
                    <a:pos x="2" y="1"/>
                  </a:cxn>
                  <a:cxn ang="0">
                    <a:pos x="4" y="1"/>
                  </a:cxn>
                  <a:cxn ang="0">
                    <a:pos x="3" y="1"/>
                  </a:cxn>
                  <a:cxn ang="0">
                    <a:pos x="5" y="1"/>
                  </a:cxn>
                  <a:cxn ang="0">
                    <a:pos x="4" y="2"/>
                  </a:cxn>
                  <a:cxn ang="0">
                    <a:pos x="6" y="2"/>
                  </a:cxn>
                  <a:cxn ang="0">
                    <a:pos x="5" y="2"/>
                  </a:cxn>
                  <a:cxn ang="0">
                    <a:pos x="7" y="2"/>
                  </a:cxn>
                  <a:cxn ang="0">
                    <a:pos x="7" y="3"/>
                  </a:cxn>
                  <a:cxn ang="0">
                    <a:pos x="8" y="3"/>
                  </a:cxn>
                  <a:cxn ang="0">
                    <a:pos x="7" y="3"/>
                  </a:cxn>
                  <a:cxn ang="0">
                    <a:pos x="8" y="3"/>
                  </a:cxn>
                  <a:cxn ang="0">
                    <a:pos x="8" y="4"/>
                  </a:cxn>
                  <a:cxn ang="0">
                    <a:pos x="8" y="4"/>
                  </a:cxn>
                  <a:cxn ang="0">
                    <a:pos x="8" y="5"/>
                  </a:cxn>
                  <a:cxn ang="0">
                    <a:pos x="9" y="5"/>
                  </a:cxn>
                  <a:cxn ang="0">
                    <a:pos x="8" y="5"/>
                  </a:cxn>
                  <a:cxn ang="0">
                    <a:pos x="9" y="6"/>
                  </a:cxn>
                  <a:cxn ang="0">
                    <a:pos x="8" y="6"/>
                  </a:cxn>
                  <a:cxn ang="0">
                    <a:pos x="9" y="6"/>
                  </a:cxn>
                </a:cxnLst>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chemeClr val="accent2">
                    <a:alpha val="100000"/>
                  </a:schemeClr>
                </a:solidFill>
                <a:prstDash val="solid"/>
                <a:round/>
                <a:headEnd type="none" w="med" len="med"/>
                <a:tailEnd type="none" w="med" len="med"/>
              </a:ln>
            </p:spPr>
            <p:txBody>
              <a:bodyPr/>
              <a:p>
                <a:endParaRPr lang="en-US"/>
              </a:p>
            </p:txBody>
          </p:sp>
          <p:sp>
            <p:nvSpPr>
              <p:cNvPr id="2083" name="Freeform 136"/>
              <p:cNvSpPr/>
              <p:nvPr/>
            </p:nvSpPr>
            <p:spPr>
              <a:xfrm rot="1346631" flipH="1">
                <a:off x="3783" y="590"/>
                <a:ext cx="173" cy="329"/>
              </a:xfrm>
              <a:custGeom>
                <a:avLst/>
                <a:gdLst/>
                <a:ahLst/>
                <a:cxnLst>
                  <a:cxn ang="0">
                    <a:pos x="0" y="0"/>
                  </a:cxn>
                  <a:cxn ang="0">
                    <a:pos x="3" y="0"/>
                  </a:cxn>
                  <a:cxn ang="0">
                    <a:pos x="1" y="0"/>
                  </a:cxn>
                  <a:cxn ang="0">
                    <a:pos x="4" y="0"/>
                  </a:cxn>
                  <a:cxn ang="0">
                    <a:pos x="2" y="1"/>
                  </a:cxn>
                  <a:cxn ang="0">
                    <a:pos x="4" y="1"/>
                  </a:cxn>
                  <a:cxn ang="0">
                    <a:pos x="3" y="1"/>
                  </a:cxn>
                  <a:cxn ang="0">
                    <a:pos x="5" y="1"/>
                  </a:cxn>
                  <a:cxn ang="0">
                    <a:pos x="4" y="2"/>
                  </a:cxn>
                  <a:cxn ang="0">
                    <a:pos x="6" y="2"/>
                  </a:cxn>
                  <a:cxn ang="0">
                    <a:pos x="5" y="2"/>
                  </a:cxn>
                  <a:cxn ang="0">
                    <a:pos x="6" y="2"/>
                  </a:cxn>
                  <a:cxn ang="0">
                    <a:pos x="6" y="3"/>
                  </a:cxn>
                  <a:cxn ang="0">
                    <a:pos x="7" y="3"/>
                  </a:cxn>
                  <a:cxn ang="0">
                    <a:pos x="7" y="3"/>
                  </a:cxn>
                  <a:cxn ang="0">
                    <a:pos x="8" y="3"/>
                  </a:cxn>
                  <a:cxn ang="0">
                    <a:pos x="7" y="4"/>
                  </a:cxn>
                  <a:cxn ang="0">
                    <a:pos x="8" y="4"/>
                  </a:cxn>
                  <a:cxn ang="0">
                    <a:pos x="7" y="5"/>
                  </a:cxn>
                  <a:cxn ang="0">
                    <a:pos x="8" y="5"/>
                  </a:cxn>
                  <a:cxn ang="0">
                    <a:pos x="8" y="5"/>
                  </a:cxn>
                  <a:cxn ang="0">
                    <a:pos x="8" y="6"/>
                  </a:cxn>
                  <a:cxn ang="0">
                    <a:pos x="8" y="6"/>
                  </a:cxn>
                  <a:cxn ang="0">
                    <a:pos x="8" y="6"/>
                  </a:cxn>
                </a:cxnLst>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cap="flat" cmpd="sng">
                <a:solidFill>
                  <a:schemeClr val="accent2">
                    <a:alpha val="100000"/>
                  </a:schemeClr>
                </a:solidFill>
                <a:prstDash val="solid"/>
                <a:round/>
                <a:headEnd type="none" w="med" len="med"/>
                <a:tailEnd type="none" w="med" len="med"/>
              </a:ln>
            </p:spPr>
            <p:txBody>
              <a:bodyPr/>
              <a:p>
                <a:endParaRPr lang="en-US"/>
              </a:p>
            </p:txBody>
          </p:sp>
        </p:grpSp>
      </p:grpSp>
      <p:sp>
        <p:nvSpPr>
          <p:cNvPr id="2051" name="Rectangle 137"/>
          <p:cNvSpPr>
            <a:spLocks noGrp="1"/>
          </p:cNvSpPr>
          <p:nvPr>
            <p:ph type="title"/>
          </p:nvPr>
        </p:nvSpPr>
        <p:spPr>
          <a:xfrm>
            <a:off x="685800" y="301625"/>
            <a:ext cx="7772400" cy="1462088"/>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2052" name="Rectangle 138"/>
          <p:cNvSpPr>
            <a:spLocks noGrp="1"/>
          </p:cNvSpPr>
          <p:nvPr>
            <p:ph type="body" idx="1"/>
          </p:nvPr>
        </p:nvSpPr>
        <p:spPr>
          <a:xfrm>
            <a:off x="685800" y="1981200"/>
            <a:ext cx="7772400" cy="4114800"/>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85131" name="Rectangle 13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5132" name="Rectangle 14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5133" name="Rectangle 14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86F290E-053E-4352-BDA6-46A1876FF05E}"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anose="020B0A04020102020204" pitchFamily="34" charset="0"/>
        </a:defRPr>
      </a:lvl2pPr>
      <a:lvl3pPr algn="l" rtl="0" eaLnBrk="0" fontAlgn="base" hangingPunct="0">
        <a:spcBef>
          <a:spcPct val="0"/>
        </a:spcBef>
        <a:spcAft>
          <a:spcPct val="0"/>
        </a:spcAft>
        <a:defRPr sz="4400">
          <a:solidFill>
            <a:schemeClr val="tx2"/>
          </a:solidFill>
          <a:latin typeface="Arial Black" panose="020B0A04020102020204" pitchFamily="34" charset="0"/>
        </a:defRPr>
      </a:lvl3pPr>
      <a:lvl4pPr algn="l" rtl="0" eaLnBrk="0" fontAlgn="base" hangingPunct="0">
        <a:spcBef>
          <a:spcPct val="0"/>
        </a:spcBef>
        <a:spcAft>
          <a:spcPct val="0"/>
        </a:spcAft>
        <a:defRPr sz="4400">
          <a:solidFill>
            <a:schemeClr val="tx2"/>
          </a:solidFill>
          <a:latin typeface="Arial Black" panose="020B0A04020102020204" pitchFamily="34" charset="0"/>
        </a:defRPr>
      </a:lvl4pPr>
      <a:lvl5pPr algn="l" rtl="0" eaLnBrk="0" fontAlgn="base" hangingPunct="0">
        <a:spcBef>
          <a:spcPct val="0"/>
        </a:spcBef>
        <a:spcAft>
          <a:spcPct val="0"/>
        </a:spcAft>
        <a:defRPr sz="4400">
          <a:solidFill>
            <a:schemeClr val="tx2"/>
          </a:solidFill>
          <a:latin typeface="Arial Black" panose="020B0A04020102020204" pitchFamily="34" charset="0"/>
        </a:defRPr>
      </a:lvl5pPr>
      <a:lvl6pPr marL="457200" algn="l" rtl="0" fontAlgn="base">
        <a:spcBef>
          <a:spcPct val="0"/>
        </a:spcBef>
        <a:spcAft>
          <a:spcPct val="0"/>
        </a:spcAft>
        <a:defRPr sz="4400">
          <a:solidFill>
            <a:schemeClr val="tx2"/>
          </a:solidFill>
          <a:latin typeface="Arial Black" panose="020B0A04020102020204" pitchFamily="34" charset="0"/>
        </a:defRPr>
      </a:lvl6pPr>
      <a:lvl7pPr marL="914400" algn="l" rtl="0" fontAlgn="base">
        <a:spcBef>
          <a:spcPct val="0"/>
        </a:spcBef>
        <a:spcAft>
          <a:spcPct val="0"/>
        </a:spcAft>
        <a:defRPr sz="4400">
          <a:solidFill>
            <a:schemeClr val="tx2"/>
          </a:solidFill>
          <a:latin typeface="Arial Black" panose="020B0A04020102020204" pitchFamily="34" charset="0"/>
        </a:defRPr>
      </a:lvl7pPr>
      <a:lvl8pPr marL="1371600" algn="l" rtl="0" fontAlgn="base">
        <a:spcBef>
          <a:spcPct val="0"/>
        </a:spcBef>
        <a:spcAft>
          <a:spcPct val="0"/>
        </a:spcAft>
        <a:defRPr sz="4400">
          <a:solidFill>
            <a:schemeClr val="tx2"/>
          </a:solidFill>
          <a:latin typeface="Arial Black" panose="020B0A04020102020204" pitchFamily="34" charset="0"/>
        </a:defRPr>
      </a:lvl8pPr>
      <a:lvl9pPr marL="1828800" algn="l" rtl="0" fontAlgn="base">
        <a:spcBef>
          <a:spcPct val="0"/>
        </a:spcBef>
        <a:spcAft>
          <a:spcPct val="0"/>
        </a:spcAft>
        <a:defRPr sz="4400">
          <a:solidFill>
            <a:schemeClr val="tx2"/>
          </a:solidFill>
          <a:latin typeface="Arial Black" panose="020B0A04020102020204" pitchFamily="34" charset="0"/>
        </a:defRPr>
      </a:lvl9pPr>
    </p:titleStyle>
    <p:bodyStyle>
      <a:lvl1pPr marL="342900" indent="-342900" algn="l" rtl="0" eaLnBrk="0" fontAlgn="base" hangingPunct="0">
        <a:spcBef>
          <a:spcPct val="20000"/>
        </a:spcBef>
        <a:spcAft>
          <a:spcPct val="0"/>
        </a:spcAft>
        <a:buClr>
          <a:schemeClr val="hlink"/>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Times New Roman" panose="02020603050405020304" pitchFamily="18"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Times New Roman" panose="02020603050405020304" pitchFamily="18"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1026" name="Group 2"/>
          <p:cNvGrpSpPr/>
          <p:nvPr/>
        </p:nvGrpSpPr>
        <p:grpSpPr>
          <a:xfrm>
            <a:off x="-7937" y="0"/>
            <a:ext cx="2833687" cy="6856413"/>
            <a:chOff x="-5" y="0"/>
            <a:chExt cx="1785" cy="4319"/>
          </a:xfrm>
        </p:grpSpPr>
        <p:sp>
          <p:nvSpPr>
            <p:cNvPr id="1032" name="Freeform 3"/>
            <p:cNvSpPr/>
            <p:nvPr/>
          </p:nvSpPr>
          <p:spPr>
            <a:xfrm>
              <a:off x="-5" y="3262"/>
              <a:ext cx="472" cy="802"/>
            </a:xfrm>
            <a:custGeom>
              <a:avLst/>
              <a:gdLst/>
              <a:ahLst/>
              <a:cxnLst>
                <a:cxn ang="0">
                  <a:pos x="5" y="32"/>
                </a:cxn>
                <a:cxn ang="0">
                  <a:pos x="189" y="26"/>
                </a:cxn>
                <a:cxn ang="0">
                  <a:pos x="309" y="66"/>
                </a:cxn>
                <a:cxn ang="0">
                  <a:pos x="357" y="98"/>
                </a:cxn>
                <a:cxn ang="0">
                  <a:pos x="413" y="162"/>
                </a:cxn>
                <a:cxn ang="0">
                  <a:pos x="437" y="250"/>
                </a:cxn>
                <a:cxn ang="0">
                  <a:pos x="397" y="530"/>
                </a:cxn>
                <a:cxn ang="0">
                  <a:pos x="341" y="634"/>
                </a:cxn>
                <a:cxn ang="0">
                  <a:pos x="173" y="714"/>
                </a:cxn>
                <a:cxn ang="0">
                  <a:pos x="77" y="730"/>
                </a:cxn>
                <a:cxn ang="0">
                  <a:pos x="69" y="802"/>
                </a:cxn>
                <a:cxn ang="0">
                  <a:pos x="7" y="788"/>
                </a:cxn>
                <a:cxn ang="0">
                  <a:pos x="5" y="751"/>
                </a:cxn>
                <a:cxn ang="0">
                  <a:pos x="37" y="722"/>
                </a:cxn>
                <a:cxn ang="0">
                  <a:pos x="5" y="670"/>
                </a:cxn>
                <a:cxn ang="0">
                  <a:pos x="5" y="32"/>
                </a:cxn>
              </a:cxnLst>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w="9525">
              <a:noFill/>
            </a:ln>
          </p:spPr>
          <p:txBody>
            <a:bodyPr/>
            <a:p>
              <a:endParaRPr lang="en-US"/>
            </a:p>
          </p:txBody>
        </p:sp>
        <p:grpSp>
          <p:nvGrpSpPr>
            <p:cNvPr id="1033" name="Group 4"/>
            <p:cNvGrpSpPr/>
            <p:nvPr/>
          </p:nvGrpSpPr>
          <p:grpSpPr>
            <a:xfrm rot="-6635092" flipH="1">
              <a:off x="104" y="2441"/>
              <a:ext cx="452" cy="444"/>
              <a:chOff x="1727" y="866"/>
              <a:chExt cx="129" cy="157"/>
            </a:xfrm>
          </p:grpSpPr>
          <p:sp>
            <p:nvSpPr>
              <p:cNvPr id="1071" name="Freeform 5"/>
              <p:cNvSpPr/>
              <p:nvPr userDrawn="1"/>
            </p:nvSpPr>
            <p:spPr>
              <a:xfrm>
                <a:off x="1727" y="866"/>
                <a:ext cx="41" cy="59"/>
              </a:xfrm>
              <a:custGeom>
                <a:avLst/>
                <a:gdLst/>
                <a:ahLst/>
                <a:cxnLst>
                  <a:cxn ang="0">
                    <a:pos x="10" y="4"/>
                  </a:cxn>
                  <a:cxn ang="0">
                    <a:pos x="3" y="0"/>
                  </a:cxn>
                  <a:cxn ang="0">
                    <a:pos x="0" y="15"/>
                  </a:cxn>
                  <a:cxn ang="0">
                    <a:pos x="10" y="4"/>
                  </a:cxn>
                </a:cxnLst>
                <a:pathLst>
                  <a:path w="83" h="117">
                    <a:moveTo>
                      <a:pt x="83" y="28"/>
                    </a:moveTo>
                    <a:lnTo>
                      <a:pt x="27" y="0"/>
                    </a:lnTo>
                    <a:lnTo>
                      <a:pt x="0" y="117"/>
                    </a:lnTo>
                    <a:lnTo>
                      <a:pt x="83" y="28"/>
                    </a:lnTo>
                    <a:close/>
                  </a:path>
                </a:pathLst>
              </a:custGeom>
              <a:solidFill>
                <a:schemeClr val="bg2">
                  <a:alpha val="100000"/>
                </a:schemeClr>
              </a:solidFill>
              <a:ln w="9525">
                <a:noFill/>
              </a:ln>
            </p:spPr>
            <p:txBody>
              <a:bodyPr/>
              <a:p>
                <a:endParaRPr lang="en-US"/>
              </a:p>
            </p:txBody>
          </p:sp>
          <p:sp>
            <p:nvSpPr>
              <p:cNvPr id="1072" name="Freeform 6"/>
              <p:cNvSpPr/>
              <p:nvPr userDrawn="1"/>
            </p:nvSpPr>
            <p:spPr>
              <a:xfrm>
                <a:off x="1786" y="894"/>
                <a:ext cx="70" cy="49"/>
              </a:xfrm>
              <a:custGeom>
                <a:avLst/>
                <a:gdLst/>
                <a:ahLst/>
                <a:cxnLst>
                  <a:cxn ang="0">
                    <a:pos x="0" y="13"/>
                  </a:cxn>
                  <a:cxn ang="0">
                    <a:pos x="15" y="0"/>
                  </a:cxn>
                  <a:cxn ang="0">
                    <a:pos x="18" y="7"/>
                  </a:cxn>
                  <a:cxn ang="0">
                    <a:pos x="0" y="13"/>
                  </a:cxn>
                </a:cxnLst>
                <a:pathLst>
                  <a:path w="140" h="98">
                    <a:moveTo>
                      <a:pt x="0" y="98"/>
                    </a:moveTo>
                    <a:lnTo>
                      <a:pt x="118" y="0"/>
                    </a:lnTo>
                    <a:lnTo>
                      <a:pt x="140" y="49"/>
                    </a:lnTo>
                    <a:lnTo>
                      <a:pt x="0" y="98"/>
                    </a:lnTo>
                    <a:close/>
                  </a:path>
                </a:pathLst>
              </a:custGeom>
              <a:solidFill>
                <a:schemeClr val="bg2">
                  <a:alpha val="100000"/>
                </a:schemeClr>
              </a:solidFill>
              <a:ln w="9525">
                <a:noFill/>
              </a:ln>
            </p:spPr>
            <p:txBody>
              <a:bodyPr/>
              <a:p>
                <a:endParaRPr lang="en-US"/>
              </a:p>
            </p:txBody>
          </p:sp>
          <p:sp>
            <p:nvSpPr>
              <p:cNvPr id="1073" name="Freeform 7"/>
              <p:cNvSpPr/>
              <p:nvPr userDrawn="1"/>
            </p:nvSpPr>
            <p:spPr>
              <a:xfrm>
                <a:off x="1772" y="998"/>
                <a:ext cx="73" cy="25"/>
              </a:xfrm>
              <a:custGeom>
                <a:avLst/>
                <a:gdLst/>
                <a:ahLst/>
                <a:cxnLst>
                  <a:cxn ang="0">
                    <a:pos x="0" y="1"/>
                  </a:cxn>
                  <a:cxn ang="0">
                    <a:pos x="19" y="0"/>
                  </a:cxn>
                  <a:cxn ang="0">
                    <a:pos x="17" y="7"/>
                  </a:cxn>
                  <a:cxn ang="0">
                    <a:pos x="0" y="1"/>
                  </a:cxn>
                </a:cxnLst>
                <a:pathLst>
                  <a:path w="145" h="49">
                    <a:moveTo>
                      <a:pt x="0" y="7"/>
                    </a:moveTo>
                    <a:lnTo>
                      <a:pt x="145" y="0"/>
                    </a:lnTo>
                    <a:lnTo>
                      <a:pt x="131" y="49"/>
                    </a:lnTo>
                    <a:lnTo>
                      <a:pt x="0" y="7"/>
                    </a:lnTo>
                    <a:close/>
                  </a:path>
                </a:pathLst>
              </a:custGeom>
              <a:solidFill>
                <a:schemeClr val="bg2">
                  <a:alpha val="100000"/>
                </a:schemeClr>
              </a:solidFill>
              <a:ln w="9525">
                <a:noFill/>
              </a:ln>
            </p:spPr>
            <p:txBody>
              <a:bodyPr/>
              <a:p>
                <a:endParaRPr lang="en-US"/>
              </a:p>
            </p:txBody>
          </p:sp>
        </p:grpSp>
        <p:sp>
          <p:nvSpPr>
            <p:cNvPr id="1034" name="Freeform 8"/>
            <p:cNvSpPr/>
            <p:nvPr/>
          </p:nvSpPr>
          <p:spPr>
            <a:xfrm>
              <a:off x="90" y="1736"/>
              <a:ext cx="710" cy="768"/>
            </a:xfrm>
            <a:custGeom>
              <a:avLst/>
              <a:gdLst/>
              <a:ahLst/>
              <a:cxnLst>
                <a:cxn ang="0">
                  <a:pos x="14" y="416"/>
                </a:cxn>
                <a:cxn ang="0">
                  <a:pos x="14" y="272"/>
                </a:cxn>
                <a:cxn ang="0">
                  <a:pos x="102" y="144"/>
                </a:cxn>
                <a:cxn ang="0">
                  <a:pos x="150" y="96"/>
                </a:cxn>
                <a:cxn ang="0">
                  <a:pos x="198" y="64"/>
                </a:cxn>
                <a:cxn ang="0">
                  <a:pos x="350" y="0"/>
                </a:cxn>
                <a:cxn ang="0">
                  <a:pos x="534" y="8"/>
                </a:cxn>
                <a:cxn ang="0">
                  <a:pos x="662" y="96"/>
                </a:cxn>
                <a:cxn ang="0">
                  <a:pos x="710" y="200"/>
                </a:cxn>
                <a:cxn ang="0">
                  <a:pos x="702" y="400"/>
                </a:cxn>
                <a:cxn ang="0">
                  <a:pos x="678" y="448"/>
                </a:cxn>
                <a:cxn ang="0">
                  <a:pos x="550" y="632"/>
                </a:cxn>
                <a:cxn ang="0">
                  <a:pos x="518" y="656"/>
                </a:cxn>
                <a:cxn ang="0">
                  <a:pos x="470" y="664"/>
                </a:cxn>
                <a:cxn ang="0">
                  <a:pos x="518" y="680"/>
                </a:cxn>
                <a:cxn ang="0">
                  <a:pos x="566" y="696"/>
                </a:cxn>
                <a:cxn ang="0">
                  <a:pos x="574" y="720"/>
                </a:cxn>
                <a:cxn ang="0">
                  <a:pos x="526" y="736"/>
                </a:cxn>
                <a:cxn ang="0">
                  <a:pos x="502" y="752"/>
                </a:cxn>
                <a:cxn ang="0">
                  <a:pos x="454" y="768"/>
                </a:cxn>
                <a:cxn ang="0">
                  <a:pos x="438" y="712"/>
                </a:cxn>
                <a:cxn ang="0">
                  <a:pos x="246" y="688"/>
                </a:cxn>
                <a:cxn ang="0">
                  <a:pos x="134" y="648"/>
                </a:cxn>
                <a:cxn ang="0">
                  <a:pos x="110" y="624"/>
                </a:cxn>
                <a:cxn ang="0">
                  <a:pos x="78" y="576"/>
                </a:cxn>
                <a:cxn ang="0">
                  <a:pos x="54" y="464"/>
                </a:cxn>
                <a:cxn ang="0">
                  <a:pos x="30" y="408"/>
                </a:cxn>
                <a:cxn ang="0">
                  <a:pos x="22" y="384"/>
                </a:cxn>
                <a:cxn ang="0">
                  <a:pos x="14" y="416"/>
                </a:cxn>
              </a:cxnLst>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w="9525">
              <a:noFill/>
            </a:ln>
          </p:spPr>
          <p:txBody>
            <a:bodyPr/>
            <a:p>
              <a:endParaRPr lang="en-US"/>
            </a:p>
          </p:txBody>
        </p:sp>
        <p:grpSp>
          <p:nvGrpSpPr>
            <p:cNvPr id="1035" name="Group 9"/>
            <p:cNvGrpSpPr/>
            <p:nvPr/>
          </p:nvGrpSpPr>
          <p:grpSpPr>
            <a:xfrm rot="416244">
              <a:off x="9" y="1746"/>
              <a:ext cx="1771" cy="1741"/>
              <a:chOff x="41" y="2787"/>
              <a:chExt cx="902" cy="833"/>
            </a:xfrm>
          </p:grpSpPr>
          <p:sp>
            <p:nvSpPr>
              <p:cNvPr id="1062" name="Freeform 10"/>
              <p:cNvSpPr/>
              <p:nvPr userDrawn="1"/>
            </p:nvSpPr>
            <p:spPr>
              <a:xfrm rot="373331" flipH="1">
                <a:off x="125" y="2787"/>
                <a:ext cx="313" cy="303"/>
              </a:xfrm>
              <a:custGeom>
                <a:avLst/>
                <a:gdLst/>
                <a:ahLst/>
                <a:cxnLst>
                  <a:cxn ang="0">
                    <a:pos x="137" y="631"/>
                  </a:cxn>
                  <a:cxn ang="0">
                    <a:pos x="110" y="596"/>
                  </a:cxn>
                  <a:cxn ang="0">
                    <a:pos x="79" y="544"/>
                  </a:cxn>
                  <a:cxn ang="0">
                    <a:pos x="46" y="476"/>
                  </a:cxn>
                  <a:cxn ang="0">
                    <a:pos x="14" y="405"/>
                  </a:cxn>
                  <a:cxn ang="0">
                    <a:pos x="0" y="328"/>
                  </a:cxn>
                  <a:cxn ang="0">
                    <a:pos x="1" y="245"/>
                  </a:cxn>
                  <a:cxn ang="0">
                    <a:pos x="27" y="170"/>
                  </a:cxn>
                  <a:cxn ang="0">
                    <a:pos x="81" y="107"/>
                  </a:cxn>
                  <a:cxn ang="0">
                    <a:pos x="136" y="66"/>
                  </a:cxn>
                  <a:cxn ang="0">
                    <a:pos x="180" y="36"/>
                  </a:cxn>
                  <a:cxn ang="0">
                    <a:pos x="216" y="20"/>
                  </a:cxn>
                  <a:cxn ang="0">
                    <a:pos x="244" y="14"/>
                  </a:cxn>
                  <a:cxn ang="0">
                    <a:pos x="264" y="14"/>
                  </a:cxn>
                  <a:cxn ang="0">
                    <a:pos x="312" y="0"/>
                  </a:cxn>
                  <a:cxn ang="0">
                    <a:pos x="443" y="25"/>
                  </a:cxn>
                  <a:cxn ang="0">
                    <a:pos x="480" y="36"/>
                  </a:cxn>
                  <a:cxn ang="0">
                    <a:pos x="516" y="46"/>
                  </a:cxn>
                  <a:cxn ang="0">
                    <a:pos x="547" y="56"/>
                  </a:cxn>
                  <a:cxn ang="0">
                    <a:pos x="570" y="69"/>
                  </a:cxn>
                  <a:cxn ang="0">
                    <a:pos x="596" y="81"/>
                  </a:cxn>
                  <a:cxn ang="0">
                    <a:pos x="616" y="95"/>
                  </a:cxn>
                  <a:cxn ang="0">
                    <a:pos x="632" y="114"/>
                  </a:cxn>
                  <a:cxn ang="0">
                    <a:pos x="651" y="136"/>
                  </a:cxn>
                  <a:cxn ang="0">
                    <a:pos x="616" y="121"/>
                  </a:cxn>
                  <a:cxn ang="0">
                    <a:pos x="583" y="108"/>
                  </a:cxn>
                  <a:cxn ang="0">
                    <a:pos x="550" y="100"/>
                  </a:cxn>
                  <a:cxn ang="0">
                    <a:pos x="516" y="89"/>
                  </a:cxn>
                  <a:cxn ang="0">
                    <a:pos x="489" y="81"/>
                  </a:cxn>
                  <a:cxn ang="0">
                    <a:pos x="460" y="79"/>
                  </a:cxn>
                  <a:cxn ang="0">
                    <a:pos x="428" y="74"/>
                  </a:cxn>
                  <a:cxn ang="0">
                    <a:pos x="401" y="74"/>
                  </a:cxn>
                  <a:cxn ang="0">
                    <a:pos x="375" y="74"/>
                  </a:cxn>
                  <a:cxn ang="0">
                    <a:pos x="348" y="75"/>
                  </a:cxn>
                  <a:cxn ang="0">
                    <a:pos x="320" y="81"/>
                  </a:cxn>
                  <a:cxn ang="0">
                    <a:pos x="297" y="88"/>
                  </a:cxn>
                  <a:cxn ang="0">
                    <a:pos x="273" y="100"/>
                  </a:cxn>
                  <a:cxn ang="0">
                    <a:pos x="245" y="108"/>
                  </a:cxn>
                  <a:cxn ang="0">
                    <a:pos x="222" y="123"/>
                  </a:cxn>
                  <a:cxn ang="0">
                    <a:pos x="198" y="137"/>
                  </a:cxn>
                  <a:cxn ang="0">
                    <a:pos x="156" y="183"/>
                  </a:cxn>
                  <a:cxn ang="0">
                    <a:pos x="127" y="240"/>
                  </a:cxn>
                  <a:cxn ang="0">
                    <a:pos x="110" y="310"/>
                  </a:cxn>
                  <a:cxn ang="0">
                    <a:pos x="104" y="379"/>
                  </a:cxn>
                  <a:cxn ang="0">
                    <a:pos x="104" y="455"/>
                  </a:cxn>
                  <a:cxn ang="0">
                    <a:pos x="114" y="522"/>
                  </a:cxn>
                  <a:cxn ang="0">
                    <a:pos x="123" y="583"/>
                  </a:cxn>
                  <a:cxn ang="0">
                    <a:pos x="137" y="631"/>
                  </a:cxn>
                </a:cxnLst>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alpha val="100000"/>
                </a:schemeClr>
              </a:solidFill>
              <a:ln w="9525">
                <a:noFill/>
              </a:ln>
            </p:spPr>
            <p:txBody>
              <a:bodyPr/>
              <a:p>
                <a:endParaRPr lang="en-US"/>
              </a:p>
            </p:txBody>
          </p:sp>
          <p:sp>
            <p:nvSpPr>
              <p:cNvPr id="1063" name="Freeform 11"/>
              <p:cNvSpPr/>
              <p:nvPr userDrawn="1"/>
            </p:nvSpPr>
            <p:spPr>
              <a:xfrm rot="373331" flipH="1">
                <a:off x="41" y="2843"/>
                <a:ext cx="262" cy="308"/>
              </a:xfrm>
              <a:custGeom>
                <a:avLst/>
                <a:gdLst/>
                <a:ahLst/>
                <a:cxnLst>
                  <a:cxn ang="0">
                    <a:pos x="325" y="0"/>
                  </a:cxn>
                  <a:cxn ang="0">
                    <a:pos x="334" y="6"/>
                  </a:cxn>
                  <a:cxn ang="0">
                    <a:pos x="353" y="25"/>
                  </a:cxn>
                  <a:cxn ang="0">
                    <a:pos x="379" y="55"/>
                  </a:cxn>
                  <a:cxn ang="0">
                    <a:pos x="409" y="100"/>
                  </a:cxn>
                  <a:cxn ang="0">
                    <a:pos x="433" y="156"/>
                  </a:cxn>
                  <a:cxn ang="0">
                    <a:pos x="448" y="230"/>
                  </a:cxn>
                  <a:cxn ang="0">
                    <a:pos x="448" y="318"/>
                  </a:cxn>
                  <a:cxn ang="0">
                    <a:pos x="429" y="421"/>
                  </a:cxn>
                  <a:cxn ang="0">
                    <a:pos x="419" y="450"/>
                  </a:cxn>
                  <a:cxn ang="0">
                    <a:pos x="406" y="474"/>
                  </a:cxn>
                  <a:cxn ang="0">
                    <a:pos x="392" y="500"/>
                  </a:cxn>
                  <a:cxn ang="0">
                    <a:pos x="373" y="523"/>
                  </a:cxn>
                  <a:cxn ang="0">
                    <a:pos x="348" y="544"/>
                  </a:cxn>
                  <a:cxn ang="0">
                    <a:pos x="327" y="561"/>
                  </a:cxn>
                  <a:cxn ang="0">
                    <a:pos x="305" y="577"/>
                  </a:cxn>
                  <a:cxn ang="0">
                    <a:pos x="274" y="590"/>
                  </a:cxn>
                  <a:cxn ang="0">
                    <a:pos x="245" y="596"/>
                  </a:cxn>
                  <a:cxn ang="0">
                    <a:pos x="216" y="604"/>
                  </a:cxn>
                  <a:cxn ang="0">
                    <a:pos x="183" y="609"/>
                  </a:cxn>
                  <a:cxn ang="0">
                    <a:pos x="147" y="609"/>
                  </a:cxn>
                  <a:cxn ang="0">
                    <a:pos x="109" y="604"/>
                  </a:cxn>
                  <a:cxn ang="0">
                    <a:pos x="75" y="596"/>
                  </a:cxn>
                  <a:cxn ang="0">
                    <a:pos x="35" y="583"/>
                  </a:cxn>
                  <a:cxn ang="0">
                    <a:pos x="0" y="568"/>
                  </a:cxn>
                  <a:cxn ang="0">
                    <a:pos x="33" y="590"/>
                  </a:cxn>
                  <a:cxn ang="0">
                    <a:pos x="66" y="604"/>
                  </a:cxn>
                  <a:cxn ang="0">
                    <a:pos x="99" y="619"/>
                  </a:cxn>
                  <a:cxn ang="0">
                    <a:pos x="128" y="629"/>
                  </a:cxn>
                  <a:cxn ang="0">
                    <a:pos x="157" y="638"/>
                  </a:cxn>
                  <a:cxn ang="0">
                    <a:pos x="189" y="642"/>
                  </a:cxn>
                  <a:cxn ang="0">
                    <a:pos x="217" y="643"/>
                  </a:cxn>
                  <a:cxn ang="0">
                    <a:pos x="246" y="643"/>
                  </a:cxn>
                  <a:cxn ang="0">
                    <a:pos x="272" y="642"/>
                  </a:cxn>
                  <a:cxn ang="0">
                    <a:pos x="298" y="636"/>
                  </a:cxn>
                  <a:cxn ang="0">
                    <a:pos x="321" y="629"/>
                  </a:cxn>
                  <a:cxn ang="0">
                    <a:pos x="345" y="623"/>
                  </a:cxn>
                  <a:cxn ang="0">
                    <a:pos x="367" y="615"/>
                  </a:cxn>
                  <a:cxn ang="0">
                    <a:pos x="387" y="602"/>
                  </a:cxn>
                  <a:cxn ang="0">
                    <a:pos x="406" y="590"/>
                  </a:cxn>
                  <a:cxn ang="0">
                    <a:pos x="423" y="577"/>
                  </a:cxn>
                  <a:cxn ang="0">
                    <a:pos x="471" y="531"/>
                  </a:cxn>
                  <a:cxn ang="0">
                    <a:pos x="504" y="487"/>
                  </a:cxn>
                  <a:cxn ang="0">
                    <a:pos x="524" y="435"/>
                  </a:cxn>
                  <a:cxn ang="0">
                    <a:pos x="534" y="388"/>
                  </a:cxn>
                  <a:cxn ang="0">
                    <a:pos x="541" y="337"/>
                  </a:cxn>
                  <a:cxn ang="0">
                    <a:pos x="541" y="286"/>
                  </a:cxn>
                  <a:cxn ang="0">
                    <a:pos x="543" y="239"/>
                  </a:cxn>
                  <a:cxn ang="0">
                    <a:pos x="515" y="140"/>
                  </a:cxn>
                  <a:cxn ang="0">
                    <a:pos x="466" y="62"/>
                  </a:cxn>
                  <a:cxn ang="0">
                    <a:pos x="449" y="55"/>
                  </a:cxn>
                  <a:cxn ang="0">
                    <a:pos x="439" y="46"/>
                  </a:cxn>
                  <a:cxn ang="0">
                    <a:pos x="423" y="39"/>
                  </a:cxn>
                  <a:cxn ang="0">
                    <a:pos x="412" y="33"/>
                  </a:cxn>
                  <a:cxn ang="0">
                    <a:pos x="394" y="27"/>
                  </a:cxn>
                  <a:cxn ang="0">
                    <a:pos x="376" y="19"/>
                  </a:cxn>
                  <a:cxn ang="0">
                    <a:pos x="354" y="9"/>
                  </a:cxn>
                  <a:cxn ang="0">
                    <a:pos x="325" y="0"/>
                  </a:cxn>
                </a:cxnLst>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alpha val="100000"/>
                </a:schemeClr>
              </a:solidFill>
              <a:ln w="9525">
                <a:noFill/>
              </a:ln>
            </p:spPr>
            <p:txBody>
              <a:bodyPr/>
              <a:p>
                <a:endParaRPr lang="en-US"/>
              </a:p>
            </p:txBody>
          </p:sp>
          <p:sp>
            <p:nvSpPr>
              <p:cNvPr id="1064" name="Freeform 12"/>
              <p:cNvSpPr/>
              <p:nvPr userDrawn="1"/>
            </p:nvSpPr>
            <p:spPr>
              <a:xfrm rot="373331" flipH="1">
                <a:off x="121" y="2907"/>
                <a:ext cx="93" cy="156"/>
              </a:xfrm>
              <a:custGeom>
                <a:avLst/>
                <a:gdLst/>
                <a:ahLst/>
                <a:cxnLst>
                  <a:cxn ang="0">
                    <a:pos x="36" y="0"/>
                  </a:cxn>
                  <a:cxn ang="0">
                    <a:pos x="40" y="3"/>
                  </a:cxn>
                  <a:cxn ang="0">
                    <a:pos x="44" y="10"/>
                  </a:cxn>
                  <a:cxn ang="0">
                    <a:pos x="47" y="19"/>
                  </a:cxn>
                  <a:cxn ang="0">
                    <a:pos x="49" y="29"/>
                  </a:cxn>
                  <a:cxn ang="0">
                    <a:pos x="49" y="42"/>
                  </a:cxn>
                  <a:cxn ang="0">
                    <a:pos x="44" y="54"/>
                  </a:cxn>
                  <a:cxn ang="0">
                    <a:pos x="36" y="67"/>
                  </a:cxn>
                  <a:cxn ang="0">
                    <a:pos x="23" y="81"/>
                  </a:cxn>
                  <a:cxn ang="0">
                    <a:pos x="19" y="79"/>
                  </a:cxn>
                  <a:cxn ang="0">
                    <a:pos x="15" y="78"/>
                  </a:cxn>
                  <a:cxn ang="0">
                    <a:pos x="10" y="76"/>
                  </a:cxn>
                  <a:cxn ang="0">
                    <a:pos x="7" y="75"/>
                  </a:cxn>
                  <a:cxn ang="0">
                    <a:pos x="3" y="73"/>
                  </a:cxn>
                  <a:cxn ang="0">
                    <a:pos x="1" y="70"/>
                  </a:cxn>
                  <a:cxn ang="0">
                    <a:pos x="0" y="68"/>
                  </a:cxn>
                  <a:cxn ang="0">
                    <a:pos x="1" y="66"/>
                  </a:cxn>
                  <a:cxn ang="0">
                    <a:pos x="5" y="63"/>
                  </a:cxn>
                  <a:cxn ang="0">
                    <a:pos x="11" y="60"/>
                  </a:cxn>
                  <a:cxn ang="0">
                    <a:pos x="17" y="56"/>
                  </a:cxn>
                  <a:cxn ang="0">
                    <a:pos x="24" y="50"/>
                  </a:cxn>
                  <a:cxn ang="0">
                    <a:pos x="30" y="42"/>
                  </a:cxn>
                  <a:cxn ang="0">
                    <a:pos x="35" y="31"/>
                  </a:cxn>
                  <a:cxn ang="0">
                    <a:pos x="37" y="17"/>
                  </a:cxn>
                  <a:cxn ang="0">
                    <a:pos x="36" y="0"/>
                  </a:cxn>
                </a:cxnLst>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alpha val="100000"/>
                </a:schemeClr>
              </a:solidFill>
              <a:ln w="9525">
                <a:noFill/>
              </a:ln>
            </p:spPr>
            <p:txBody>
              <a:bodyPr/>
              <a:p>
                <a:endParaRPr lang="en-US"/>
              </a:p>
            </p:txBody>
          </p:sp>
          <p:sp>
            <p:nvSpPr>
              <p:cNvPr id="1065" name="Freeform 13"/>
              <p:cNvSpPr/>
              <p:nvPr userDrawn="1"/>
            </p:nvSpPr>
            <p:spPr>
              <a:xfrm rot="373331" flipH="1">
                <a:off x="313" y="3110"/>
                <a:ext cx="85" cy="93"/>
              </a:xfrm>
              <a:custGeom>
                <a:avLst/>
                <a:gdLst/>
                <a:ahLst/>
                <a:cxnLst>
                  <a:cxn ang="0">
                    <a:pos x="28" y="0"/>
                  </a:cxn>
                  <a:cxn ang="0">
                    <a:pos x="0" y="9"/>
                  </a:cxn>
                  <a:cxn ang="0">
                    <a:pos x="1" y="9"/>
                  </a:cxn>
                  <a:cxn ang="0">
                    <a:pos x="5" y="10"/>
                  </a:cxn>
                  <a:cxn ang="0">
                    <a:pos x="11" y="13"/>
                  </a:cxn>
                  <a:cxn ang="0">
                    <a:pos x="17" y="16"/>
                  </a:cxn>
                  <a:cxn ang="0">
                    <a:pos x="25" y="22"/>
                  </a:cxn>
                  <a:cxn ang="0">
                    <a:pos x="32" y="27"/>
                  </a:cxn>
                  <a:cxn ang="0">
                    <a:pos x="39" y="36"/>
                  </a:cxn>
                  <a:cxn ang="0">
                    <a:pos x="44" y="47"/>
                  </a:cxn>
                  <a:cxn ang="0">
                    <a:pos x="45" y="42"/>
                  </a:cxn>
                  <a:cxn ang="0">
                    <a:pos x="44" y="37"/>
                  </a:cxn>
                  <a:cxn ang="0">
                    <a:pos x="41" y="31"/>
                  </a:cxn>
                  <a:cxn ang="0">
                    <a:pos x="38" y="26"/>
                  </a:cxn>
                  <a:cxn ang="0">
                    <a:pos x="34" y="20"/>
                  </a:cxn>
                  <a:cxn ang="0">
                    <a:pos x="30" y="16"/>
                  </a:cxn>
                  <a:cxn ang="0">
                    <a:pos x="26" y="13"/>
                  </a:cxn>
                  <a:cxn ang="0">
                    <a:pos x="23" y="11"/>
                  </a:cxn>
                  <a:cxn ang="0">
                    <a:pos x="26" y="10"/>
                  </a:cxn>
                  <a:cxn ang="0">
                    <a:pos x="30" y="10"/>
                  </a:cxn>
                  <a:cxn ang="0">
                    <a:pos x="34" y="9"/>
                  </a:cxn>
                  <a:cxn ang="0">
                    <a:pos x="38" y="9"/>
                  </a:cxn>
                  <a:cxn ang="0">
                    <a:pos x="40" y="8"/>
                  </a:cxn>
                  <a:cxn ang="0">
                    <a:pos x="41" y="8"/>
                  </a:cxn>
                  <a:cxn ang="0">
                    <a:pos x="44" y="8"/>
                  </a:cxn>
                  <a:cxn ang="0">
                    <a:pos x="44" y="8"/>
                  </a:cxn>
                  <a:cxn ang="0">
                    <a:pos x="28" y="0"/>
                  </a:cxn>
                </a:cxnLst>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alpha val="100000"/>
                </a:schemeClr>
              </a:solidFill>
              <a:ln w="9525">
                <a:noFill/>
              </a:ln>
            </p:spPr>
            <p:txBody>
              <a:bodyPr/>
              <a:p>
                <a:endParaRPr lang="en-US"/>
              </a:p>
            </p:txBody>
          </p:sp>
          <p:sp>
            <p:nvSpPr>
              <p:cNvPr id="1066" name="Freeform 14"/>
              <p:cNvSpPr/>
              <p:nvPr userDrawn="1"/>
            </p:nvSpPr>
            <p:spPr>
              <a:xfrm rot="373331" flipH="1">
                <a:off x="289" y="3135"/>
                <a:ext cx="21" cy="55"/>
              </a:xfrm>
              <a:custGeom>
                <a:avLst/>
                <a:gdLst/>
                <a:ahLst/>
                <a:cxnLst>
                  <a:cxn ang="0">
                    <a:pos x="11" y="0"/>
                  </a:cxn>
                  <a:cxn ang="0">
                    <a:pos x="9" y="0"/>
                  </a:cxn>
                  <a:cxn ang="0">
                    <a:pos x="7" y="1"/>
                  </a:cxn>
                  <a:cxn ang="0">
                    <a:pos x="4" y="3"/>
                  </a:cxn>
                  <a:cxn ang="0">
                    <a:pos x="1" y="7"/>
                  </a:cxn>
                  <a:cxn ang="0">
                    <a:pos x="1" y="11"/>
                  </a:cxn>
                  <a:cxn ang="0">
                    <a:pos x="0" y="16"/>
                  </a:cxn>
                  <a:cxn ang="0">
                    <a:pos x="1" y="22"/>
                  </a:cxn>
                  <a:cxn ang="0">
                    <a:pos x="4" y="28"/>
                  </a:cxn>
                  <a:cxn ang="0">
                    <a:pos x="6" y="19"/>
                  </a:cxn>
                  <a:cxn ang="0">
                    <a:pos x="7" y="14"/>
                  </a:cxn>
                  <a:cxn ang="0">
                    <a:pos x="9" y="8"/>
                  </a:cxn>
                  <a:cxn ang="0">
                    <a:pos x="11" y="0"/>
                  </a:cxn>
                </a:cxnLst>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alpha val="100000"/>
                </a:schemeClr>
              </a:solidFill>
              <a:ln w="9525">
                <a:noFill/>
              </a:ln>
            </p:spPr>
            <p:txBody>
              <a:bodyPr/>
              <a:p>
                <a:endParaRPr lang="en-US"/>
              </a:p>
            </p:txBody>
          </p:sp>
          <p:grpSp>
            <p:nvGrpSpPr>
              <p:cNvPr id="1067" name="Group 15"/>
              <p:cNvGrpSpPr/>
              <p:nvPr userDrawn="1"/>
            </p:nvGrpSpPr>
            <p:grpSpPr>
              <a:xfrm rot="-10713554" flipH="1">
                <a:off x="335" y="3251"/>
                <a:ext cx="608" cy="369"/>
                <a:chOff x="-366" y="1704"/>
                <a:chExt cx="608" cy="369"/>
              </a:xfrm>
            </p:grpSpPr>
            <p:sp>
              <p:nvSpPr>
                <p:cNvPr id="1068" name="Freeform 16"/>
                <p:cNvSpPr/>
                <p:nvPr userDrawn="1"/>
              </p:nvSpPr>
              <p:spPr>
                <a:xfrm rot="4200091">
                  <a:off x="-242" y="1806"/>
                  <a:ext cx="143" cy="390"/>
                </a:xfrm>
                <a:custGeom>
                  <a:avLst/>
                  <a:gdLst/>
                  <a:ahLst/>
                  <a:cxnLst>
                    <a:cxn ang="0">
                      <a:pos x="4" y="15"/>
                    </a:cxn>
                    <a:cxn ang="0">
                      <a:pos x="2" y="24"/>
                    </a:cxn>
                    <a:cxn ang="0">
                      <a:pos x="1" y="33"/>
                    </a:cxn>
                    <a:cxn ang="0">
                      <a:pos x="0" y="41"/>
                    </a:cxn>
                    <a:cxn ang="0">
                      <a:pos x="0" y="50"/>
                    </a:cxn>
                    <a:cxn ang="0">
                      <a:pos x="1" y="59"/>
                    </a:cxn>
                    <a:cxn ang="0">
                      <a:pos x="2" y="70"/>
                    </a:cxn>
                    <a:cxn ang="0">
                      <a:pos x="6" y="82"/>
                    </a:cxn>
                    <a:cxn ang="0">
                      <a:pos x="10" y="95"/>
                    </a:cxn>
                    <a:cxn ang="0">
                      <a:pos x="15" y="108"/>
                    </a:cxn>
                    <a:cxn ang="0">
                      <a:pos x="20" y="120"/>
                    </a:cxn>
                    <a:cxn ang="0">
                      <a:pos x="27" y="134"/>
                    </a:cxn>
                    <a:cxn ang="0">
                      <a:pos x="35" y="147"/>
                    </a:cxn>
                    <a:cxn ang="0">
                      <a:pos x="44" y="160"/>
                    </a:cxn>
                    <a:cxn ang="0">
                      <a:pos x="52" y="171"/>
                    </a:cxn>
                    <a:cxn ang="0">
                      <a:pos x="60" y="180"/>
                    </a:cxn>
                    <a:cxn ang="0">
                      <a:pos x="68" y="187"/>
                    </a:cxn>
                    <a:cxn ang="0">
                      <a:pos x="53" y="165"/>
                    </a:cxn>
                    <a:cxn ang="0">
                      <a:pos x="42" y="148"/>
                    </a:cxn>
                    <a:cxn ang="0">
                      <a:pos x="34" y="134"/>
                    </a:cxn>
                    <a:cxn ang="0">
                      <a:pos x="28" y="122"/>
                    </a:cxn>
                    <a:cxn ang="0">
                      <a:pos x="25" y="111"/>
                    </a:cxn>
                    <a:cxn ang="0">
                      <a:pos x="22" y="102"/>
                    </a:cxn>
                    <a:cxn ang="0">
                      <a:pos x="21" y="94"/>
                    </a:cxn>
                    <a:cxn ang="0">
                      <a:pos x="19" y="86"/>
                    </a:cxn>
                    <a:cxn ang="0">
                      <a:pos x="15" y="68"/>
                    </a:cxn>
                    <a:cxn ang="0">
                      <a:pos x="13" y="46"/>
                    </a:cxn>
                    <a:cxn ang="0">
                      <a:pos x="15" y="23"/>
                    </a:cxn>
                    <a:cxn ang="0">
                      <a:pos x="17" y="0"/>
                    </a:cxn>
                    <a:cxn ang="0">
                      <a:pos x="4" y="15"/>
                    </a:cxn>
                  </a:cxnLst>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alpha val="100000"/>
                  </a:schemeClr>
                </a:solidFill>
                <a:ln w="9525">
                  <a:noFill/>
                </a:ln>
              </p:spPr>
              <p:txBody>
                <a:bodyPr/>
                <a:p>
                  <a:endParaRPr lang="en-US"/>
                </a:p>
              </p:txBody>
            </p:sp>
            <p:sp>
              <p:nvSpPr>
                <p:cNvPr id="1069" name="Freeform 17"/>
                <p:cNvSpPr/>
                <p:nvPr userDrawn="1"/>
              </p:nvSpPr>
              <p:spPr>
                <a:xfrm rot="4200091">
                  <a:off x="124" y="1760"/>
                  <a:ext cx="33" cy="160"/>
                </a:xfrm>
                <a:custGeom>
                  <a:avLst/>
                  <a:gdLst/>
                  <a:ahLst/>
                  <a:cxnLst>
                    <a:cxn ang="0">
                      <a:pos x="0" y="6"/>
                    </a:cxn>
                    <a:cxn ang="0">
                      <a:pos x="5" y="18"/>
                    </a:cxn>
                    <a:cxn ang="0">
                      <a:pos x="8" y="33"/>
                    </a:cxn>
                    <a:cxn ang="0">
                      <a:pos x="8" y="52"/>
                    </a:cxn>
                    <a:cxn ang="0">
                      <a:pos x="6" y="76"/>
                    </a:cxn>
                    <a:cxn ang="0">
                      <a:pos x="15" y="71"/>
                    </a:cxn>
                    <a:cxn ang="0">
                      <a:pos x="16" y="59"/>
                    </a:cxn>
                    <a:cxn ang="0">
                      <a:pos x="16" y="46"/>
                    </a:cxn>
                    <a:cxn ang="0">
                      <a:pos x="15" y="34"/>
                    </a:cxn>
                    <a:cxn ang="0">
                      <a:pos x="14" y="23"/>
                    </a:cxn>
                    <a:cxn ang="0">
                      <a:pos x="13" y="17"/>
                    </a:cxn>
                    <a:cxn ang="0">
                      <a:pos x="10" y="11"/>
                    </a:cxn>
                    <a:cxn ang="0">
                      <a:pos x="8" y="6"/>
                    </a:cxn>
                    <a:cxn ang="0">
                      <a:pos x="4" y="0"/>
                    </a:cxn>
                    <a:cxn ang="0">
                      <a:pos x="0" y="6"/>
                    </a:cxn>
                  </a:cxnLst>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alpha val="100000"/>
                  </a:schemeClr>
                </a:solidFill>
                <a:ln w="9525">
                  <a:noFill/>
                </a:ln>
              </p:spPr>
              <p:txBody>
                <a:bodyPr/>
                <a:p>
                  <a:endParaRPr lang="en-US"/>
                </a:p>
              </p:txBody>
            </p:sp>
            <p:sp>
              <p:nvSpPr>
                <p:cNvPr id="1070" name="Freeform 18"/>
                <p:cNvSpPr/>
                <p:nvPr userDrawn="1"/>
              </p:nvSpPr>
              <p:spPr>
                <a:xfrm rot="4200091">
                  <a:off x="198" y="1720"/>
                  <a:ext cx="60" cy="27"/>
                </a:xfrm>
                <a:custGeom>
                  <a:avLst/>
                  <a:gdLst/>
                  <a:ahLst/>
                  <a:cxnLst>
                    <a:cxn ang="0">
                      <a:pos x="28" y="7"/>
                    </a:cxn>
                    <a:cxn ang="0">
                      <a:pos x="26" y="5"/>
                    </a:cxn>
                    <a:cxn ang="0">
                      <a:pos x="22" y="3"/>
                    </a:cxn>
                    <a:cxn ang="0">
                      <a:pos x="19" y="2"/>
                    </a:cxn>
                    <a:cxn ang="0">
                      <a:pos x="15" y="1"/>
                    </a:cxn>
                    <a:cxn ang="0">
                      <a:pos x="12" y="1"/>
                    </a:cxn>
                    <a:cxn ang="0">
                      <a:pos x="8" y="1"/>
                    </a:cxn>
                    <a:cxn ang="0">
                      <a:pos x="4" y="0"/>
                    </a:cxn>
                    <a:cxn ang="0">
                      <a:pos x="0" y="1"/>
                    </a:cxn>
                    <a:cxn ang="0">
                      <a:pos x="2" y="2"/>
                    </a:cxn>
                    <a:cxn ang="0">
                      <a:pos x="5" y="3"/>
                    </a:cxn>
                    <a:cxn ang="0">
                      <a:pos x="7" y="4"/>
                    </a:cxn>
                    <a:cxn ang="0">
                      <a:pos x="11" y="5"/>
                    </a:cxn>
                    <a:cxn ang="0">
                      <a:pos x="14" y="7"/>
                    </a:cxn>
                    <a:cxn ang="0">
                      <a:pos x="17" y="8"/>
                    </a:cxn>
                    <a:cxn ang="0">
                      <a:pos x="21" y="10"/>
                    </a:cxn>
                    <a:cxn ang="0">
                      <a:pos x="24" y="12"/>
                    </a:cxn>
                    <a:cxn ang="0">
                      <a:pos x="28" y="7"/>
                    </a:cxn>
                  </a:cxnLst>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alpha val="100000"/>
                  </a:schemeClr>
                </a:solidFill>
                <a:ln w="9525">
                  <a:noFill/>
                </a:ln>
              </p:spPr>
              <p:txBody>
                <a:bodyPr/>
                <a:p>
                  <a:endParaRPr lang="en-US"/>
                </a:p>
              </p:txBody>
            </p:sp>
          </p:grpSp>
        </p:grpSp>
        <p:grpSp>
          <p:nvGrpSpPr>
            <p:cNvPr id="1036" name="Group 19"/>
            <p:cNvGrpSpPr/>
            <p:nvPr/>
          </p:nvGrpSpPr>
          <p:grpSpPr>
            <a:xfrm rot="6248562">
              <a:off x="343" y="3854"/>
              <a:ext cx="392" cy="424"/>
              <a:chOff x="1727" y="866"/>
              <a:chExt cx="129" cy="157"/>
            </a:xfrm>
          </p:grpSpPr>
          <p:sp>
            <p:nvSpPr>
              <p:cNvPr id="1059" name="Freeform 20"/>
              <p:cNvSpPr/>
              <p:nvPr userDrawn="1"/>
            </p:nvSpPr>
            <p:spPr>
              <a:xfrm>
                <a:off x="1727" y="866"/>
                <a:ext cx="41" cy="59"/>
              </a:xfrm>
              <a:custGeom>
                <a:avLst/>
                <a:gdLst/>
                <a:ahLst/>
                <a:cxnLst>
                  <a:cxn ang="0">
                    <a:pos x="10" y="4"/>
                  </a:cxn>
                  <a:cxn ang="0">
                    <a:pos x="3" y="0"/>
                  </a:cxn>
                  <a:cxn ang="0">
                    <a:pos x="0" y="15"/>
                  </a:cxn>
                  <a:cxn ang="0">
                    <a:pos x="10" y="4"/>
                  </a:cxn>
                </a:cxnLst>
                <a:pathLst>
                  <a:path w="83" h="117">
                    <a:moveTo>
                      <a:pt x="83" y="28"/>
                    </a:moveTo>
                    <a:lnTo>
                      <a:pt x="27" y="0"/>
                    </a:lnTo>
                    <a:lnTo>
                      <a:pt x="0" y="117"/>
                    </a:lnTo>
                    <a:lnTo>
                      <a:pt x="83" y="28"/>
                    </a:lnTo>
                    <a:close/>
                  </a:path>
                </a:pathLst>
              </a:custGeom>
              <a:solidFill>
                <a:schemeClr val="bg2">
                  <a:alpha val="100000"/>
                </a:schemeClr>
              </a:solidFill>
              <a:ln w="9525">
                <a:noFill/>
              </a:ln>
            </p:spPr>
            <p:txBody>
              <a:bodyPr/>
              <a:p>
                <a:endParaRPr lang="en-US"/>
              </a:p>
            </p:txBody>
          </p:sp>
          <p:sp>
            <p:nvSpPr>
              <p:cNvPr id="1060" name="Freeform 21"/>
              <p:cNvSpPr/>
              <p:nvPr userDrawn="1"/>
            </p:nvSpPr>
            <p:spPr>
              <a:xfrm>
                <a:off x="1786" y="894"/>
                <a:ext cx="70" cy="49"/>
              </a:xfrm>
              <a:custGeom>
                <a:avLst/>
                <a:gdLst/>
                <a:ahLst/>
                <a:cxnLst>
                  <a:cxn ang="0">
                    <a:pos x="0" y="13"/>
                  </a:cxn>
                  <a:cxn ang="0">
                    <a:pos x="15" y="0"/>
                  </a:cxn>
                  <a:cxn ang="0">
                    <a:pos x="18" y="7"/>
                  </a:cxn>
                  <a:cxn ang="0">
                    <a:pos x="0" y="13"/>
                  </a:cxn>
                </a:cxnLst>
                <a:pathLst>
                  <a:path w="140" h="98">
                    <a:moveTo>
                      <a:pt x="0" y="98"/>
                    </a:moveTo>
                    <a:lnTo>
                      <a:pt x="118" y="0"/>
                    </a:lnTo>
                    <a:lnTo>
                      <a:pt x="140" y="49"/>
                    </a:lnTo>
                    <a:lnTo>
                      <a:pt x="0" y="98"/>
                    </a:lnTo>
                    <a:close/>
                  </a:path>
                </a:pathLst>
              </a:custGeom>
              <a:solidFill>
                <a:schemeClr val="bg2">
                  <a:alpha val="100000"/>
                </a:schemeClr>
              </a:solidFill>
              <a:ln w="9525">
                <a:noFill/>
              </a:ln>
            </p:spPr>
            <p:txBody>
              <a:bodyPr/>
              <a:p>
                <a:endParaRPr lang="en-US"/>
              </a:p>
            </p:txBody>
          </p:sp>
          <p:sp>
            <p:nvSpPr>
              <p:cNvPr id="1061" name="Freeform 22"/>
              <p:cNvSpPr/>
              <p:nvPr userDrawn="1"/>
            </p:nvSpPr>
            <p:spPr>
              <a:xfrm>
                <a:off x="1772" y="998"/>
                <a:ext cx="73" cy="25"/>
              </a:xfrm>
              <a:custGeom>
                <a:avLst/>
                <a:gdLst/>
                <a:ahLst/>
                <a:cxnLst>
                  <a:cxn ang="0">
                    <a:pos x="0" y="1"/>
                  </a:cxn>
                  <a:cxn ang="0">
                    <a:pos x="19" y="0"/>
                  </a:cxn>
                  <a:cxn ang="0">
                    <a:pos x="17" y="7"/>
                  </a:cxn>
                  <a:cxn ang="0">
                    <a:pos x="0" y="1"/>
                  </a:cxn>
                </a:cxnLst>
                <a:pathLst>
                  <a:path w="145" h="49">
                    <a:moveTo>
                      <a:pt x="0" y="7"/>
                    </a:moveTo>
                    <a:lnTo>
                      <a:pt x="145" y="0"/>
                    </a:lnTo>
                    <a:lnTo>
                      <a:pt x="131" y="49"/>
                    </a:lnTo>
                    <a:lnTo>
                      <a:pt x="0" y="7"/>
                    </a:lnTo>
                    <a:close/>
                  </a:path>
                </a:pathLst>
              </a:custGeom>
              <a:solidFill>
                <a:schemeClr val="bg2">
                  <a:alpha val="100000"/>
                </a:schemeClr>
              </a:solidFill>
              <a:ln w="9525">
                <a:noFill/>
              </a:ln>
            </p:spPr>
            <p:txBody>
              <a:bodyPr/>
              <a:p>
                <a:endParaRPr lang="en-US"/>
              </a:p>
            </p:txBody>
          </p:sp>
        </p:grpSp>
        <p:grpSp>
          <p:nvGrpSpPr>
            <p:cNvPr id="1037" name="Group 23"/>
            <p:cNvGrpSpPr/>
            <p:nvPr/>
          </p:nvGrpSpPr>
          <p:grpSpPr>
            <a:xfrm rot="5003157">
              <a:off x="249" y="1102"/>
              <a:ext cx="412" cy="500"/>
              <a:chOff x="1727" y="866"/>
              <a:chExt cx="129" cy="157"/>
            </a:xfrm>
          </p:grpSpPr>
          <p:sp>
            <p:nvSpPr>
              <p:cNvPr id="1056" name="Freeform 24"/>
              <p:cNvSpPr/>
              <p:nvPr userDrawn="1"/>
            </p:nvSpPr>
            <p:spPr>
              <a:xfrm>
                <a:off x="1727" y="866"/>
                <a:ext cx="41" cy="59"/>
              </a:xfrm>
              <a:custGeom>
                <a:avLst/>
                <a:gdLst/>
                <a:ahLst/>
                <a:cxnLst>
                  <a:cxn ang="0">
                    <a:pos x="10" y="4"/>
                  </a:cxn>
                  <a:cxn ang="0">
                    <a:pos x="3" y="0"/>
                  </a:cxn>
                  <a:cxn ang="0">
                    <a:pos x="0" y="15"/>
                  </a:cxn>
                  <a:cxn ang="0">
                    <a:pos x="10" y="4"/>
                  </a:cxn>
                </a:cxnLst>
                <a:pathLst>
                  <a:path w="83" h="117">
                    <a:moveTo>
                      <a:pt x="83" y="28"/>
                    </a:moveTo>
                    <a:lnTo>
                      <a:pt x="27" y="0"/>
                    </a:lnTo>
                    <a:lnTo>
                      <a:pt x="0" y="117"/>
                    </a:lnTo>
                    <a:lnTo>
                      <a:pt x="83" y="28"/>
                    </a:lnTo>
                    <a:close/>
                  </a:path>
                </a:pathLst>
              </a:custGeom>
              <a:solidFill>
                <a:schemeClr val="bg2">
                  <a:alpha val="100000"/>
                </a:schemeClr>
              </a:solidFill>
              <a:ln w="9525">
                <a:noFill/>
              </a:ln>
            </p:spPr>
            <p:txBody>
              <a:bodyPr/>
              <a:p>
                <a:endParaRPr lang="en-US"/>
              </a:p>
            </p:txBody>
          </p:sp>
          <p:sp>
            <p:nvSpPr>
              <p:cNvPr id="1057" name="Freeform 25"/>
              <p:cNvSpPr/>
              <p:nvPr userDrawn="1"/>
            </p:nvSpPr>
            <p:spPr>
              <a:xfrm>
                <a:off x="1786" y="894"/>
                <a:ext cx="70" cy="49"/>
              </a:xfrm>
              <a:custGeom>
                <a:avLst/>
                <a:gdLst/>
                <a:ahLst/>
                <a:cxnLst>
                  <a:cxn ang="0">
                    <a:pos x="0" y="13"/>
                  </a:cxn>
                  <a:cxn ang="0">
                    <a:pos x="15" y="0"/>
                  </a:cxn>
                  <a:cxn ang="0">
                    <a:pos x="18" y="7"/>
                  </a:cxn>
                  <a:cxn ang="0">
                    <a:pos x="0" y="13"/>
                  </a:cxn>
                </a:cxnLst>
                <a:pathLst>
                  <a:path w="140" h="98">
                    <a:moveTo>
                      <a:pt x="0" y="98"/>
                    </a:moveTo>
                    <a:lnTo>
                      <a:pt x="118" y="0"/>
                    </a:lnTo>
                    <a:lnTo>
                      <a:pt x="140" y="49"/>
                    </a:lnTo>
                    <a:lnTo>
                      <a:pt x="0" y="98"/>
                    </a:lnTo>
                    <a:close/>
                  </a:path>
                </a:pathLst>
              </a:custGeom>
              <a:solidFill>
                <a:schemeClr val="bg2">
                  <a:alpha val="100000"/>
                </a:schemeClr>
              </a:solidFill>
              <a:ln w="9525">
                <a:noFill/>
              </a:ln>
            </p:spPr>
            <p:txBody>
              <a:bodyPr/>
              <a:p>
                <a:endParaRPr lang="en-US"/>
              </a:p>
            </p:txBody>
          </p:sp>
          <p:sp>
            <p:nvSpPr>
              <p:cNvPr id="1058" name="Freeform 26"/>
              <p:cNvSpPr/>
              <p:nvPr userDrawn="1"/>
            </p:nvSpPr>
            <p:spPr>
              <a:xfrm>
                <a:off x="1772" y="998"/>
                <a:ext cx="73" cy="25"/>
              </a:xfrm>
              <a:custGeom>
                <a:avLst/>
                <a:gdLst/>
                <a:ahLst/>
                <a:cxnLst>
                  <a:cxn ang="0">
                    <a:pos x="0" y="1"/>
                  </a:cxn>
                  <a:cxn ang="0">
                    <a:pos x="19" y="0"/>
                  </a:cxn>
                  <a:cxn ang="0">
                    <a:pos x="17" y="7"/>
                  </a:cxn>
                  <a:cxn ang="0">
                    <a:pos x="0" y="1"/>
                  </a:cxn>
                </a:cxnLst>
                <a:pathLst>
                  <a:path w="145" h="49">
                    <a:moveTo>
                      <a:pt x="0" y="7"/>
                    </a:moveTo>
                    <a:lnTo>
                      <a:pt x="145" y="0"/>
                    </a:lnTo>
                    <a:lnTo>
                      <a:pt x="131" y="49"/>
                    </a:lnTo>
                    <a:lnTo>
                      <a:pt x="0" y="7"/>
                    </a:lnTo>
                    <a:close/>
                  </a:path>
                </a:pathLst>
              </a:custGeom>
              <a:solidFill>
                <a:schemeClr val="bg2">
                  <a:alpha val="100000"/>
                </a:schemeClr>
              </a:solidFill>
              <a:ln w="9525">
                <a:noFill/>
              </a:ln>
            </p:spPr>
            <p:txBody>
              <a:bodyPr/>
              <a:p>
                <a:endParaRPr lang="en-US"/>
              </a:p>
            </p:txBody>
          </p:sp>
        </p:grpSp>
        <p:grpSp>
          <p:nvGrpSpPr>
            <p:cNvPr id="1038" name="Group 27"/>
            <p:cNvGrpSpPr/>
            <p:nvPr/>
          </p:nvGrpSpPr>
          <p:grpSpPr>
            <a:xfrm>
              <a:off x="815" y="0"/>
              <a:ext cx="345" cy="367"/>
              <a:chOff x="1727" y="866"/>
              <a:chExt cx="129" cy="157"/>
            </a:xfrm>
          </p:grpSpPr>
          <p:sp>
            <p:nvSpPr>
              <p:cNvPr id="1053" name="Freeform 28"/>
              <p:cNvSpPr/>
              <p:nvPr userDrawn="1"/>
            </p:nvSpPr>
            <p:spPr>
              <a:xfrm>
                <a:off x="1727" y="866"/>
                <a:ext cx="41" cy="59"/>
              </a:xfrm>
              <a:custGeom>
                <a:avLst/>
                <a:gdLst/>
                <a:ahLst/>
                <a:cxnLst>
                  <a:cxn ang="0">
                    <a:pos x="10" y="4"/>
                  </a:cxn>
                  <a:cxn ang="0">
                    <a:pos x="3" y="0"/>
                  </a:cxn>
                  <a:cxn ang="0">
                    <a:pos x="0" y="15"/>
                  </a:cxn>
                  <a:cxn ang="0">
                    <a:pos x="10" y="4"/>
                  </a:cxn>
                </a:cxnLst>
                <a:pathLst>
                  <a:path w="83" h="117">
                    <a:moveTo>
                      <a:pt x="83" y="28"/>
                    </a:moveTo>
                    <a:lnTo>
                      <a:pt x="27" y="0"/>
                    </a:lnTo>
                    <a:lnTo>
                      <a:pt x="0" y="117"/>
                    </a:lnTo>
                    <a:lnTo>
                      <a:pt x="83" y="28"/>
                    </a:lnTo>
                    <a:close/>
                  </a:path>
                </a:pathLst>
              </a:custGeom>
              <a:solidFill>
                <a:schemeClr val="bg2">
                  <a:alpha val="100000"/>
                </a:schemeClr>
              </a:solidFill>
              <a:ln w="9525">
                <a:noFill/>
              </a:ln>
            </p:spPr>
            <p:txBody>
              <a:bodyPr/>
              <a:p>
                <a:endParaRPr lang="en-US"/>
              </a:p>
            </p:txBody>
          </p:sp>
          <p:sp>
            <p:nvSpPr>
              <p:cNvPr id="1054" name="Freeform 29"/>
              <p:cNvSpPr/>
              <p:nvPr userDrawn="1"/>
            </p:nvSpPr>
            <p:spPr>
              <a:xfrm>
                <a:off x="1786" y="894"/>
                <a:ext cx="70" cy="49"/>
              </a:xfrm>
              <a:custGeom>
                <a:avLst/>
                <a:gdLst/>
                <a:ahLst/>
                <a:cxnLst>
                  <a:cxn ang="0">
                    <a:pos x="0" y="13"/>
                  </a:cxn>
                  <a:cxn ang="0">
                    <a:pos x="15" y="0"/>
                  </a:cxn>
                  <a:cxn ang="0">
                    <a:pos x="18" y="7"/>
                  </a:cxn>
                  <a:cxn ang="0">
                    <a:pos x="0" y="13"/>
                  </a:cxn>
                </a:cxnLst>
                <a:pathLst>
                  <a:path w="140" h="98">
                    <a:moveTo>
                      <a:pt x="0" y="98"/>
                    </a:moveTo>
                    <a:lnTo>
                      <a:pt x="118" y="0"/>
                    </a:lnTo>
                    <a:lnTo>
                      <a:pt x="140" y="49"/>
                    </a:lnTo>
                    <a:lnTo>
                      <a:pt x="0" y="98"/>
                    </a:lnTo>
                    <a:close/>
                  </a:path>
                </a:pathLst>
              </a:custGeom>
              <a:solidFill>
                <a:schemeClr val="bg2">
                  <a:alpha val="100000"/>
                </a:schemeClr>
              </a:solidFill>
              <a:ln w="9525">
                <a:noFill/>
              </a:ln>
            </p:spPr>
            <p:txBody>
              <a:bodyPr/>
              <a:p>
                <a:endParaRPr lang="en-US"/>
              </a:p>
            </p:txBody>
          </p:sp>
          <p:sp>
            <p:nvSpPr>
              <p:cNvPr id="1055" name="Freeform 30"/>
              <p:cNvSpPr/>
              <p:nvPr userDrawn="1"/>
            </p:nvSpPr>
            <p:spPr>
              <a:xfrm>
                <a:off x="1772" y="998"/>
                <a:ext cx="73" cy="25"/>
              </a:xfrm>
              <a:custGeom>
                <a:avLst/>
                <a:gdLst/>
                <a:ahLst/>
                <a:cxnLst>
                  <a:cxn ang="0">
                    <a:pos x="0" y="1"/>
                  </a:cxn>
                  <a:cxn ang="0">
                    <a:pos x="19" y="0"/>
                  </a:cxn>
                  <a:cxn ang="0">
                    <a:pos x="17" y="7"/>
                  </a:cxn>
                  <a:cxn ang="0">
                    <a:pos x="0" y="1"/>
                  </a:cxn>
                </a:cxnLst>
                <a:pathLst>
                  <a:path w="145" h="49">
                    <a:moveTo>
                      <a:pt x="0" y="7"/>
                    </a:moveTo>
                    <a:lnTo>
                      <a:pt x="145" y="0"/>
                    </a:lnTo>
                    <a:lnTo>
                      <a:pt x="131" y="49"/>
                    </a:lnTo>
                    <a:lnTo>
                      <a:pt x="0" y="7"/>
                    </a:lnTo>
                    <a:close/>
                  </a:path>
                </a:pathLst>
              </a:custGeom>
              <a:solidFill>
                <a:schemeClr val="bg2">
                  <a:alpha val="100000"/>
                </a:schemeClr>
              </a:solidFill>
              <a:ln w="9525">
                <a:noFill/>
              </a:ln>
            </p:spPr>
            <p:txBody>
              <a:bodyPr/>
              <a:p>
                <a:endParaRPr lang="en-US"/>
              </a:p>
            </p:txBody>
          </p:sp>
        </p:grpSp>
        <p:sp>
          <p:nvSpPr>
            <p:cNvPr id="1039" name="Freeform 31"/>
            <p:cNvSpPr/>
            <p:nvPr/>
          </p:nvSpPr>
          <p:spPr>
            <a:xfrm>
              <a:off x="87" y="94"/>
              <a:ext cx="699" cy="756"/>
            </a:xfrm>
            <a:custGeom>
              <a:avLst/>
              <a:gdLst/>
              <a:ahLst/>
              <a:cxnLst>
                <a:cxn ang="0">
                  <a:pos x="1" y="392"/>
                </a:cxn>
                <a:cxn ang="0">
                  <a:pos x="3" y="252"/>
                </a:cxn>
                <a:cxn ang="0">
                  <a:pos x="21" y="210"/>
                </a:cxn>
                <a:cxn ang="0">
                  <a:pos x="29" y="182"/>
                </a:cxn>
                <a:cxn ang="0">
                  <a:pos x="39" y="154"/>
                </a:cxn>
                <a:cxn ang="0">
                  <a:pos x="51" y="138"/>
                </a:cxn>
                <a:cxn ang="0">
                  <a:pos x="111" y="74"/>
                </a:cxn>
                <a:cxn ang="0">
                  <a:pos x="169" y="30"/>
                </a:cxn>
                <a:cxn ang="0">
                  <a:pos x="225" y="10"/>
                </a:cxn>
                <a:cxn ang="0">
                  <a:pos x="249" y="4"/>
                </a:cxn>
                <a:cxn ang="0">
                  <a:pos x="265" y="0"/>
                </a:cxn>
                <a:cxn ang="0">
                  <a:pos x="357" y="2"/>
                </a:cxn>
                <a:cxn ang="0">
                  <a:pos x="385" y="6"/>
                </a:cxn>
                <a:cxn ang="0">
                  <a:pos x="489" y="40"/>
                </a:cxn>
                <a:cxn ang="0">
                  <a:pos x="619" y="128"/>
                </a:cxn>
                <a:cxn ang="0">
                  <a:pos x="653" y="178"/>
                </a:cxn>
                <a:cxn ang="0">
                  <a:pos x="693" y="322"/>
                </a:cxn>
                <a:cxn ang="0">
                  <a:pos x="687" y="434"/>
                </a:cxn>
                <a:cxn ang="0">
                  <a:pos x="665" y="538"/>
                </a:cxn>
                <a:cxn ang="0">
                  <a:pos x="639" y="564"/>
                </a:cxn>
                <a:cxn ang="0">
                  <a:pos x="631" y="580"/>
                </a:cxn>
                <a:cxn ang="0">
                  <a:pos x="607" y="588"/>
                </a:cxn>
                <a:cxn ang="0">
                  <a:pos x="473" y="664"/>
                </a:cxn>
                <a:cxn ang="0">
                  <a:pos x="449" y="678"/>
                </a:cxn>
                <a:cxn ang="0">
                  <a:pos x="405" y="684"/>
                </a:cxn>
                <a:cxn ang="0">
                  <a:pos x="375" y="690"/>
                </a:cxn>
                <a:cxn ang="0">
                  <a:pos x="267" y="684"/>
                </a:cxn>
                <a:cxn ang="0">
                  <a:pos x="259" y="722"/>
                </a:cxn>
                <a:cxn ang="0">
                  <a:pos x="241" y="756"/>
                </a:cxn>
                <a:cxn ang="0">
                  <a:pos x="185" y="728"/>
                </a:cxn>
                <a:cxn ang="0">
                  <a:pos x="163" y="720"/>
                </a:cxn>
                <a:cxn ang="0">
                  <a:pos x="151" y="716"/>
                </a:cxn>
                <a:cxn ang="0">
                  <a:pos x="195" y="674"/>
                </a:cxn>
                <a:cxn ang="0">
                  <a:pos x="211" y="644"/>
                </a:cxn>
                <a:cxn ang="0">
                  <a:pos x="209" y="626"/>
                </a:cxn>
                <a:cxn ang="0">
                  <a:pos x="195" y="620"/>
                </a:cxn>
                <a:cxn ang="0">
                  <a:pos x="165" y="596"/>
                </a:cxn>
                <a:cxn ang="0">
                  <a:pos x="99" y="534"/>
                </a:cxn>
                <a:cxn ang="0">
                  <a:pos x="61" y="506"/>
                </a:cxn>
                <a:cxn ang="0">
                  <a:pos x="23" y="470"/>
                </a:cxn>
                <a:cxn ang="0">
                  <a:pos x="7" y="434"/>
                </a:cxn>
                <a:cxn ang="0">
                  <a:pos x="5" y="396"/>
                </a:cxn>
                <a:cxn ang="0">
                  <a:pos x="1" y="392"/>
                </a:cxn>
              </a:cxnLst>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w="9525">
              <a:noFill/>
            </a:ln>
          </p:spPr>
          <p:txBody>
            <a:bodyPr/>
            <a:p>
              <a:endParaRPr lang="en-US"/>
            </a:p>
          </p:txBody>
        </p:sp>
        <p:sp>
          <p:nvSpPr>
            <p:cNvPr id="1040" name="Freeform 32"/>
            <p:cNvSpPr/>
            <p:nvPr/>
          </p:nvSpPr>
          <p:spPr>
            <a:xfrm rot="828663">
              <a:off x="242" y="3404"/>
              <a:ext cx="132" cy="167"/>
            </a:xfrm>
            <a:custGeom>
              <a:avLst/>
              <a:gdLst/>
              <a:ahLst/>
              <a:cxnLst>
                <a:cxn ang="0">
                  <a:pos x="0" y="0"/>
                </a:cxn>
                <a:cxn ang="0">
                  <a:pos x="8" y="1"/>
                </a:cxn>
                <a:cxn ang="0">
                  <a:pos x="33" y="5"/>
                </a:cxn>
                <a:cxn ang="0">
                  <a:pos x="65" y="15"/>
                </a:cxn>
                <a:cxn ang="0">
                  <a:pos x="103" y="30"/>
                </a:cxn>
                <a:cxn ang="0">
                  <a:pos x="138" y="54"/>
                </a:cxn>
                <a:cxn ang="0">
                  <a:pos x="170" y="87"/>
                </a:cxn>
                <a:cxn ang="0">
                  <a:pos x="190" y="133"/>
                </a:cxn>
                <a:cxn ang="0">
                  <a:pos x="194" y="192"/>
                </a:cxn>
                <a:cxn ang="0">
                  <a:pos x="186" y="192"/>
                </a:cxn>
                <a:cxn ang="0">
                  <a:pos x="176" y="192"/>
                </a:cxn>
                <a:cxn ang="0">
                  <a:pos x="166" y="192"/>
                </a:cxn>
                <a:cxn ang="0">
                  <a:pos x="154" y="189"/>
                </a:cxn>
                <a:cxn ang="0">
                  <a:pos x="144" y="188"/>
                </a:cxn>
                <a:cxn ang="0">
                  <a:pos x="132" y="184"/>
                </a:cxn>
                <a:cxn ang="0">
                  <a:pos x="117" y="178"/>
                </a:cxn>
                <a:cxn ang="0">
                  <a:pos x="103" y="171"/>
                </a:cxn>
                <a:cxn ang="0">
                  <a:pos x="94" y="155"/>
                </a:cxn>
                <a:cxn ang="0">
                  <a:pos x="94" y="136"/>
                </a:cxn>
                <a:cxn ang="0">
                  <a:pos x="99" y="118"/>
                </a:cxn>
                <a:cxn ang="0">
                  <a:pos x="104" y="98"/>
                </a:cxn>
                <a:cxn ang="0">
                  <a:pos x="99" y="76"/>
                </a:cxn>
                <a:cxn ang="0">
                  <a:pos x="85" y="52"/>
                </a:cxn>
                <a:cxn ang="0">
                  <a:pos x="56" y="29"/>
                </a:cxn>
                <a:cxn ang="0">
                  <a:pos x="0" y="0"/>
                </a:cxn>
              </a:cxnLst>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alpha val="100000"/>
              </a:schemeClr>
            </a:solidFill>
            <a:ln w="9525">
              <a:noFill/>
            </a:ln>
          </p:spPr>
          <p:txBody>
            <a:bodyPr/>
            <a:p>
              <a:endParaRPr lang="en-US"/>
            </a:p>
          </p:txBody>
        </p:sp>
        <p:sp>
          <p:nvSpPr>
            <p:cNvPr id="1041" name="Freeform 33"/>
            <p:cNvSpPr/>
            <p:nvPr/>
          </p:nvSpPr>
          <p:spPr>
            <a:xfrm rot="828663">
              <a:off x="266" y="3592"/>
              <a:ext cx="66" cy="43"/>
            </a:xfrm>
            <a:custGeom>
              <a:avLst/>
              <a:gdLst/>
              <a:ahLst/>
              <a:cxnLst>
                <a:cxn ang="0">
                  <a:pos x="0" y="0"/>
                </a:cxn>
                <a:cxn ang="0">
                  <a:pos x="1" y="1"/>
                </a:cxn>
                <a:cxn ang="0">
                  <a:pos x="11" y="3"/>
                </a:cxn>
                <a:cxn ang="0">
                  <a:pos x="24" y="11"/>
                </a:cxn>
                <a:cxn ang="0">
                  <a:pos x="39" y="15"/>
                </a:cxn>
                <a:cxn ang="0">
                  <a:pos x="53" y="18"/>
                </a:cxn>
                <a:cxn ang="0">
                  <a:pos x="68" y="20"/>
                </a:cxn>
                <a:cxn ang="0">
                  <a:pos x="83" y="22"/>
                </a:cxn>
                <a:cxn ang="0">
                  <a:pos x="99" y="19"/>
                </a:cxn>
                <a:cxn ang="0">
                  <a:pos x="97" y="31"/>
                </a:cxn>
                <a:cxn ang="0">
                  <a:pos x="92" y="41"/>
                </a:cxn>
                <a:cxn ang="0">
                  <a:pos x="81" y="47"/>
                </a:cxn>
                <a:cxn ang="0">
                  <a:pos x="67" y="49"/>
                </a:cxn>
                <a:cxn ang="0">
                  <a:pos x="51" y="48"/>
                </a:cxn>
                <a:cxn ang="0">
                  <a:pos x="34" y="40"/>
                </a:cxn>
                <a:cxn ang="0">
                  <a:pos x="18" y="26"/>
                </a:cxn>
                <a:cxn ang="0">
                  <a:pos x="0" y="0"/>
                </a:cxn>
              </a:cxnLst>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alpha val="100000"/>
              </a:schemeClr>
            </a:solidFill>
            <a:ln w="9525">
              <a:noFill/>
            </a:ln>
          </p:spPr>
          <p:txBody>
            <a:bodyPr/>
            <a:p>
              <a:endParaRPr lang="en-US"/>
            </a:p>
          </p:txBody>
        </p:sp>
        <p:sp>
          <p:nvSpPr>
            <p:cNvPr id="1042" name="Freeform 34"/>
            <p:cNvSpPr/>
            <p:nvPr/>
          </p:nvSpPr>
          <p:spPr>
            <a:xfrm>
              <a:off x="11" y="4110"/>
              <a:ext cx="118" cy="209"/>
            </a:xfrm>
            <a:custGeom>
              <a:avLst/>
              <a:gdLst/>
              <a:ahLst/>
              <a:cxnLst>
                <a:cxn ang="0">
                  <a:pos x="0" y="0"/>
                </a:cxn>
                <a:cxn ang="0">
                  <a:pos x="6" y="8"/>
                </a:cxn>
                <a:cxn ang="0">
                  <a:pos x="15" y="19"/>
                </a:cxn>
                <a:cxn ang="0">
                  <a:pos x="26" y="33"/>
                </a:cxn>
                <a:cxn ang="0">
                  <a:pos x="38" y="51"/>
                </a:cxn>
                <a:cxn ang="0">
                  <a:pos x="54" y="72"/>
                </a:cxn>
                <a:cxn ang="0">
                  <a:pos x="67" y="94"/>
                </a:cxn>
                <a:cxn ang="0">
                  <a:pos x="79" y="119"/>
                </a:cxn>
                <a:cxn ang="0">
                  <a:pos x="87" y="146"/>
                </a:cxn>
                <a:cxn ang="0">
                  <a:pos x="94" y="175"/>
                </a:cxn>
                <a:cxn ang="0">
                  <a:pos x="91" y="209"/>
                </a:cxn>
                <a:cxn ang="0">
                  <a:pos x="118" y="209"/>
                </a:cxn>
                <a:cxn ang="0">
                  <a:pos x="117" y="177"/>
                </a:cxn>
                <a:cxn ang="0">
                  <a:pos x="104" y="119"/>
                </a:cxn>
                <a:cxn ang="0">
                  <a:pos x="82" y="69"/>
                </a:cxn>
                <a:cxn ang="0">
                  <a:pos x="47" y="27"/>
                </a:cxn>
                <a:cxn ang="0">
                  <a:pos x="0" y="0"/>
                </a:cxn>
              </a:cxnLst>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alpha val="100000"/>
              </a:schemeClr>
            </a:solidFill>
            <a:ln w="9525">
              <a:noFill/>
            </a:ln>
          </p:spPr>
          <p:txBody>
            <a:bodyPr/>
            <a:p>
              <a:endParaRPr lang="en-US"/>
            </a:p>
          </p:txBody>
        </p:sp>
        <p:sp>
          <p:nvSpPr>
            <p:cNvPr id="1043" name="Freeform 35"/>
            <p:cNvSpPr/>
            <p:nvPr/>
          </p:nvSpPr>
          <p:spPr>
            <a:xfrm>
              <a:off x="0" y="3968"/>
              <a:ext cx="130" cy="128"/>
            </a:xfrm>
            <a:custGeom>
              <a:avLst/>
              <a:gdLst/>
              <a:ahLst/>
              <a:cxnLst>
                <a:cxn ang="0">
                  <a:pos x="103" y="0"/>
                </a:cxn>
                <a:cxn ang="0">
                  <a:pos x="130" y="128"/>
                </a:cxn>
                <a:cxn ang="0">
                  <a:pos x="125" y="126"/>
                </a:cxn>
                <a:cxn ang="0">
                  <a:pos x="111" y="121"/>
                </a:cxn>
                <a:cxn ang="0">
                  <a:pos x="92" y="111"/>
                </a:cxn>
                <a:cxn ang="0">
                  <a:pos x="68" y="103"/>
                </a:cxn>
                <a:cxn ang="0">
                  <a:pos x="41" y="94"/>
                </a:cxn>
                <a:cxn ang="0">
                  <a:pos x="19" y="90"/>
                </a:cxn>
                <a:cxn ang="0">
                  <a:pos x="0" y="93"/>
                </a:cxn>
                <a:cxn ang="0">
                  <a:pos x="0" y="72"/>
                </a:cxn>
                <a:cxn ang="0">
                  <a:pos x="12" y="70"/>
                </a:cxn>
                <a:cxn ang="0">
                  <a:pos x="24" y="66"/>
                </a:cxn>
                <a:cxn ang="0">
                  <a:pos x="38" y="66"/>
                </a:cxn>
                <a:cxn ang="0">
                  <a:pos x="51" y="67"/>
                </a:cxn>
                <a:cxn ang="0">
                  <a:pos x="65" y="70"/>
                </a:cxn>
                <a:cxn ang="0">
                  <a:pos x="78" y="78"/>
                </a:cxn>
                <a:cxn ang="0">
                  <a:pos x="81" y="74"/>
                </a:cxn>
                <a:cxn ang="0">
                  <a:pos x="81" y="58"/>
                </a:cxn>
                <a:cxn ang="0">
                  <a:pos x="82" y="37"/>
                </a:cxn>
                <a:cxn ang="0">
                  <a:pos x="82" y="29"/>
                </a:cxn>
                <a:cxn ang="0">
                  <a:pos x="80" y="29"/>
                </a:cxn>
                <a:cxn ang="0">
                  <a:pos x="77" y="27"/>
                </a:cxn>
                <a:cxn ang="0">
                  <a:pos x="76" y="22"/>
                </a:cxn>
                <a:cxn ang="0">
                  <a:pos x="75" y="19"/>
                </a:cxn>
                <a:cxn ang="0">
                  <a:pos x="76" y="15"/>
                </a:cxn>
                <a:cxn ang="0">
                  <a:pos x="79" y="10"/>
                </a:cxn>
                <a:cxn ang="0">
                  <a:pos x="89" y="6"/>
                </a:cxn>
                <a:cxn ang="0">
                  <a:pos x="103" y="0"/>
                </a:cxn>
              </a:cxnLst>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alpha val="100000"/>
              </a:schemeClr>
            </a:solidFill>
            <a:ln w="9525">
              <a:noFill/>
            </a:ln>
          </p:spPr>
          <p:txBody>
            <a:bodyPr/>
            <a:p>
              <a:endParaRPr lang="en-US"/>
            </a:p>
          </p:txBody>
        </p:sp>
        <p:sp>
          <p:nvSpPr>
            <p:cNvPr id="1044" name="Freeform 36"/>
            <p:cNvSpPr/>
            <p:nvPr/>
          </p:nvSpPr>
          <p:spPr>
            <a:xfrm>
              <a:off x="0" y="3949"/>
              <a:ext cx="47" cy="86"/>
            </a:xfrm>
            <a:custGeom>
              <a:avLst/>
              <a:gdLst/>
              <a:ahLst/>
              <a:cxnLst>
                <a:cxn ang="0">
                  <a:pos x="37" y="0"/>
                </a:cxn>
                <a:cxn ang="0">
                  <a:pos x="15" y="37"/>
                </a:cxn>
                <a:cxn ang="0">
                  <a:pos x="0" y="59"/>
                </a:cxn>
                <a:cxn ang="0">
                  <a:pos x="0" y="86"/>
                </a:cxn>
                <a:cxn ang="0">
                  <a:pos x="8" y="82"/>
                </a:cxn>
                <a:cxn ang="0">
                  <a:pos x="20" y="73"/>
                </a:cxn>
                <a:cxn ang="0">
                  <a:pos x="33" y="63"/>
                </a:cxn>
                <a:cxn ang="0">
                  <a:pos x="42" y="51"/>
                </a:cxn>
                <a:cxn ang="0">
                  <a:pos x="47" y="36"/>
                </a:cxn>
                <a:cxn ang="0">
                  <a:pos x="46" y="19"/>
                </a:cxn>
                <a:cxn ang="0">
                  <a:pos x="37" y="0"/>
                </a:cxn>
              </a:cxnLst>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alpha val="100000"/>
              </a:schemeClr>
            </a:solidFill>
            <a:ln w="9525">
              <a:noFill/>
            </a:ln>
          </p:spPr>
          <p:txBody>
            <a:bodyPr/>
            <a:p>
              <a:endParaRPr lang="en-US"/>
            </a:p>
          </p:txBody>
        </p:sp>
        <p:sp>
          <p:nvSpPr>
            <p:cNvPr id="1045" name="Freeform 37"/>
            <p:cNvSpPr/>
            <p:nvPr/>
          </p:nvSpPr>
          <p:spPr>
            <a:xfrm>
              <a:off x="0" y="3239"/>
              <a:ext cx="497" cy="740"/>
            </a:xfrm>
            <a:custGeom>
              <a:avLst/>
              <a:gdLst/>
              <a:ahLst/>
              <a:cxnLst>
                <a:cxn ang="0">
                  <a:pos x="0" y="13"/>
                </a:cxn>
                <a:cxn ang="0">
                  <a:pos x="41" y="4"/>
                </a:cxn>
                <a:cxn ang="0">
                  <a:pos x="101" y="0"/>
                </a:cxn>
                <a:cxn ang="0">
                  <a:pos x="170" y="4"/>
                </a:cxn>
                <a:cxn ang="0">
                  <a:pos x="248" y="21"/>
                </a:cxn>
                <a:cxn ang="0">
                  <a:pos x="323" y="50"/>
                </a:cxn>
                <a:cxn ang="0">
                  <a:pos x="382" y="90"/>
                </a:cxn>
                <a:cxn ang="0">
                  <a:pos x="428" y="141"/>
                </a:cxn>
                <a:cxn ang="0">
                  <a:pos x="463" y="199"/>
                </a:cxn>
                <a:cxn ang="0">
                  <a:pos x="485" y="262"/>
                </a:cxn>
                <a:cxn ang="0">
                  <a:pos x="496" y="327"/>
                </a:cxn>
                <a:cxn ang="0">
                  <a:pos x="497" y="396"/>
                </a:cxn>
                <a:cxn ang="0">
                  <a:pos x="487" y="462"/>
                </a:cxn>
                <a:cxn ang="0">
                  <a:pos x="470" y="527"/>
                </a:cxn>
                <a:cxn ang="0">
                  <a:pos x="443" y="586"/>
                </a:cxn>
                <a:cxn ang="0">
                  <a:pos x="406" y="639"/>
                </a:cxn>
                <a:cxn ang="0">
                  <a:pos x="364" y="683"/>
                </a:cxn>
                <a:cxn ang="0">
                  <a:pos x="315" y="715"/>
                </a:cxn>
                <a:cxn ang="0">
                  <a:pos x="259" y="736"/>
                </a:cxn>
                <a:cxn ang="0">
                  <a:pos x="198" y="740"/>
                </a:cxn>
                <a:cxn ang="0">
                  <a:pos x="131" y="727"/>
                </a:cxn>
                <a:cxn ang="0">
                  <a:pos x="167" y="728"/>
                </a:cxn>
                <a:cxn ang="0">
                  <a:pos x="204" y="718"/>
                </a:cxn>
                <a:cxn ang="0">
                  <a:pos x="238" y="700"/>
                </a:cxn>
                <a:cxn ang="0">
                  <a:pos x="272" y="670"/>
                </a:cxn>
                <a:cxn ang="0">
                  <a:pos x="304" y="635"/>
                </a:cxn>
                <a:cxn ang="0">
                  <a:pos x="333" y="594"/>
                </a:cxn>
                <a:cxn ang="0">
                  <a:pos x="358" y="549"/>
                </a:cxn>
                <a:cxn ang="0">
                  <a:pos x="381" y="500"/>
                </a:cxn>
                <a:cxn ang="0">
                  <a:pos x="396" y="449"/>
                </a:cxn>
                <a:cxn ang="0">
                  <a:pos x="408" y="397"/>
                </a:cxn>
                <a:cxn ang="0">
                  <a:pos x="414" y="346"/>
                </a:cxn>
                <a:cxn ang="0">
                  <a:pos x="412" y="296"/>
                </a:cxn>
                <a:cxn ang="0">
                  <a:pos x="402" y="251"/>
                </a:cxn>
                <a:cxn ang="0">
                  <a:pos x="384" y="208"/>
                </a:cxn>
                <a:cxn ang="0">
                  <a:pos x="357" y="172"/>
                </a:cxn>
                <a:cxn ang="0">
                  <a:pos x="320" y="142"/>
                </a:cxn>
                <a:cxn ang="0">
                  <a:pos x="260" y="107"/>
                </a:cxn>
                <a:cxn ang="0">
                  <a:pos x="203" y="82"/>
                </a:cxn>
                <a:cxn ang="0">
                  <a:pos x="154" y="65"/>
                </a:cxn>
                <a:cxn ang="0">
                  <a:pos x="108" y="56"/>
                </a:cxn>
                <a:cxn ang="0">
                  <a:pos x="68" y="55"/>
                </a:cxn>
                <a:cxn ang="0">
                  <a:pos x="32" y="61"/>
                </a:cxn>
                <a:cxn ang="0">
                  <a:pos x="0" y="70"/>
                </a:cxn>
                <a:cxn ang="0">
                  <a:pos x="0" y="13"/>
                </a:cxn>
              </a:cxnLst>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alpha val="100000"/>
              </a:schemeClr>
            </a:solidFill>
            <a:ln w="9525">
              <a:noFill/>
            </a:ln>
          </p:spPr>
          <p:txBody>
            <a:bodyPr/>
            <a:p>
              <a:endParaRPr lang="en-US"/>
            </a:p>
          </p:txBody>
        </p:sp>
        <p:sp>
          <p:nvSpPr>
            <p:cNvPr id="1046" name="Freeform 38"/>
            <p:cNvSpPr/>
            <p:nvPr/>
          </p:nvSpPr>
          <p:spPr>
            <a:xfrm rot="1584153">
              <a:off x="20" y="410"/>
              <a:ext cx="344" cy="245"/>
            </a:xfrm>
            <a:custGeom>
              <a:avLst/>
              <a:gdLst/>
              <a:ahLst/>
              <a:cxnLst>
                <a:cxn ang="0">
                  <a:pos x="0" y="0"/>
                </a:cxn>
                <a:cxn ang="0">
                  <a:pos x="0" y="28"/>
                </a:cxn>
                <a:cxn ang="0">
                  <a:pos x="7" y="56"/>
                </a:cxn>
                <a:cxn ang="0">
                  <a:pos x="15" y="84"/>
                </a:cxn>
                <a:cxn ang="0">
                  <a:pos x="27" y="108"/>
                </a:cxn>
                <a:cxn ang="0">
                  <a:pos x="43" y="131"/>
                </a:cxn>
                <a:cxn ang="0">
                  <a:pos x="64" y="156"/>
                </a:cxn>
                <a:cxn ang="0">
                  <a:pos x="91" y="178"/>
                </a:cxn>
                <a:cxn ang="0">
                  <a:pos x="122" y="196"/>
                </a:cxn>
                <a:cxn ang="0">
                  <a:pos x="161" y="215"/>
                </a:cxn>
                <a:cxn ang="0">
                  <a:pos x="206" y="229"/>
                </a:cxn>
                <a:cxn ang="0">
                  <a:pos x="254" y="242"/>
                </a:cxn>
                <a:cxn ang="0">
                  <a:pos x="313" y="252"/>
                </a:cxn>
                <a:cxn ang="0">
                  <a:pos x="377" y="258"/>
                </a:cxn>
                <a:cxn ang="0">
                  <a:pos x="451" y="262"/>
                </a:cxn>
                <a:cxn ang="0">
                  <a:pos x="527" y="261"/>
                </a:cxn>
                <a:cxn ang="0">
                  <a:pos x="616" y="256"/>
                </a:cxn>
                <a:cxn ang="0">
                  <a:pos x="538" y="251"/>
                </a:cxn>
                <a:cxn ang="0">
                  <a:pos x="467" y="243"/>
                </a:cxn>
                <a:cxn ang="0">
                  <a:pos x="408" y="234"/>
                </a:cxn>
                <a:cxn ang="0">
                  <a:pos x="355" y="225"/>
                </a:cxn>
                <a:cxn ang="0">
                  <a:pos x="307" y="214"/>
                </a:cxn>
                <a:cxn ang="0">
                  <a:pos x="269" y="201"/>
                </a:cxn>
                <a:cxn ang="0">
                  <a:pos x="233" y="187"/>
                </a:cxn>
                <a:cxn ang="0">
                  <a:pos x="201" y="171"/>
                </a:cxn>
                <a:cxn ang="0">
                  <a:pos x="171" y="156"/>
                </a:cxn>
                <a:cxn ang="0">
                  <a:pos x="147" y="137"/>
                </a:cxn>
                <a:cxn ang="0">
                  <a:pos x="126" y="119"/>
                </a:cxn>
                <a:cxn ang="0">
                  <a:pos x="104" y="97"/>
                </a:cxn>
                <a:cxn ang="0">
                  <a:pos x="79" y="75"/>
                </a:cxn>
                <a:cxn ang="0">
                  <a:pos x="55" y="53"/>
                </a:cxn>
                <a:cxn ang="0">
                  <a:pos x="28" y="27"/>
                </a:cxn>
                <a:cxn ang="0">
                  <a:pos x="0" y="0"/>
                </a:cxn>
              </a:cxnLst>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alpha val="100000"/>
              </a:schemeClr>
            </a:solidFill>
            <a:ln w="9525">
              <a:noFill/>
            </a:ln>
          </p:spPr>
          <p:txBody>
            <a:bodyPr/>
            <a:p>
              <a:endParaRPr lang="en-US"/>
            </a:p>
          </p:txBody>
        </p:sp>
        <p:sp>
          <p:nvSpPr>
            <p:cNvPr id="1047" name="Freeform 39"/>
            <p:cNvSpPr/>
            <p:nvPr/>
          </p:nvSpPr>
          <p:spPr>
            <a:xfrm rot="1584153">
              <a:off x="242" y="756"/>
              <a:ext cx="167" cy="115"/>
            </a:xfrm>
            <a:custGeom>
              <a:avLst/>
              <a:gdLst/>
              <a:ahLst/>
              <a:cxnLst>
                <a:cxn ang="0">
                  <a:pos x="189" y="0"/>
                </a:cxn>
                <a:cxn ang="0">
                  <a:pos x="303" y="123"/>
                </a:cxn>
                <a:cxn ang="0">
                  <a:pos x="294" y="122"/>
                </a:cxn>
                <a:cxn ang="0">
                  <a:pos x="261" y="120"/>
                </a:cxn>
                <a:cxn ang="0">
                  <a:pos x="218" y="116"/>
                </a:cxn>
                <a:cxn ang="0">
                  <a:pos x="167" y="114"/>
                </a:cxn>
                <a:cxn ang="0">
                  <a:pos x="110" y="111"/>
                </a:cxn>
                <a:cxn ang="0">
                  <a:pos x="62" y="112"/>
                </a:cxn>
                <a:cxn ang="0">
                  <a:pos x="22" y="117"/>
                </a:cxn>
                <a:cxn ang="0">
                  <a:pos x="0" y="125"/>
                </a:cxn>
                <a:cxn ang="0">
                  <a:pos x="9" y="112"/>
                </a:cxn>
                <a:cxn ang="0">
                  <a:pos x="20" y="101"/>
                </a:cxn>
                <a:cxn ang="0">
                  <a:pos x="40" y="94"/>
                </a:cxn>
                <a:cxn ang="0">
                  <a:pos x="62" y="87"/>
                </a:cxn>
                <a:cxn ang="0">
                  <a:pos x="88" y="82"/>
                </a:cxn>
                <a:cxn ang="0">
                  <a:pos x="114" y="81"/>
                </a:cxn>
                <a:cxn ang="0">
                  <a:pos x="143" y="81"/>
                </a:cxn>
                <a:cxn ang="0">
                  <a:pos x="176" y="85"/>
                </a:cxn>
                <a:cxn ang="0">
                  <a:pos x="178" y="81"/>
                </a:cxn>
                <a:cxn ang="0">
                  <a:pos x="171" y="65"/>
                </a:cxn>
                <a:cxn ang="0">
                  <a:pos x="163" y="44"/>
                </a:cxn>
                <a:cxn ang="0">
                  <a:pos x="160" y="33"/>
                </a:cxn>
                <a:cxn ang="0">
                  <a:pos x="154" y="33"/>
                </a:cxn>
                <a:cxn ang="0">
                  <a:pos x="148" y="32"/>
                </a:cxn>
                <a:cxn ang="0">
                  <a:pos x="143" y="29"/>
                </a:cxn>
                <a:cxn ang="0">
                  <a:pos x="140" y="26"/>
                </a:cxn>
                <a:cxn ang="0">
                  <a:pos x="140" y="22"/>
                </a:cxn>
                <a:cxn ang="0">
                  <a:pos x="143" y="17"/>
                </a:cxn>
                <a:cxn ang="0">
                  <a:pos x="162" y="8"/>
                </a:cxn>
                <a:cxn ang="0">
                  <a:pos x="189" y="0"/>
                </a:cxn>
              </a:cxnLst>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alpha val="100000"/>
              </a:schemeClr>
            </a:solidFill>
            <a:ln w="9525">
              <a:noFill/>
            </a:ln>
          </p:spPr>
          <p:txBody>
            <a:bodyPr/>
            <a:p>
              <a:endParaRPr lang="en-US"/>
            </a:p>
          </p:txBody>
        </p:sp>
        <p:sp>
          <p:nvSpPr>
            <p:cNvPr id="1048" name="Freeform 40"/>
            <p:cNvSpPr/>
            <p:nvPr/>
          </p:nvSpPr>
          <p:spPr>
            <a:xfrm rot="1584153">
              <a:off x="574" y="286"/>
              <a:ext cx="147" cy="160"/>
            </a:xfrm>
            <a:custGeom>
              <a:avLst/>
              <a:gdLst/>
              <a:ahLst/>
              <a:cxnLst>
                <a:cxn ang="0">
                  <a:pos x="0" y="0"/>
                </a:cxn>
                <a:cxn ang="0">
                  <a:pos x="12" y="1"/>
                </a:cxn>
                <a:cxn ang="0">
                  <a:pos x="43" y="5"/>
                </a:cxn>
                <a:cxn ang="0">
                  <a:pos x="90" y="12"/>
                </a:cxn>
                <a:cxn ang="0">
                  <a:pos x="142" y="27"/>
                </a:cxn>
                <a:cxn ang="0">
                  <a:pos x="192" y="47"/>
                </a:cxn>
                <a:cxn ang="0">
                  <a:pos x="235" y="77"/>
                </a:cxn>
                <a:cxn ang="0">
                  <a:pos x="262" y="117"/>
                </a:cxn>
                <a:cxn ang="0">
                  <a:pos x="267" y="168"/>
                </a:cxn>
                <a:cxn ang="0">
                  <a:pos x="259" y="168"/>
                </a:cxn>
                <a:cxn ang="0">
                  <a:pos x="244" y="168"/>
                </a:cxn>
                <a:cxn ang="0">
                  <a:pos x="228" y="168"/>
                </a:cxn>
                <a:cxn ang="0">
                  <a:pos x="213" y="166"/>
                </a:cxn>
                <a:cxn ang="0">
                  <a:pos x="198" y="165"/>
                </a:cxn>
                <a:cxn ang="0">
                  <a:pos x="182" y="162"/>
                </a:cxn>
                <a:cxn ang="0">
                  <a:pos x="162" y="157"/>
                </a:cxn>
                <a:cxn ang="0">
                  <a:pos x="142" y="151"/>
                </a:cxn>
                <a:cxn ang="0">
                  <a:pos x="129" y="135"/>
                </a:cxn>
                <a:cxn ang="0">
                  <a:pos x="129" y="120"/>
                </a:cxn>
                <a:cxn ang="0">
                  <a:pos x="138" y="104"/>
                </a:cxn>
                <a:cxn ang="0">
                  <a:pos x="146" y="86"/>
                </a:cxn>
                <a:cxn ang="0">
                  <a:pos x="138" y="68"/>
                </a:cxn>
                <a:cxn ang="0">
                  <a:pos x="119" y="46"/>
                </a:cxn>
                <a:cxn ang="0">
                  <a:pos x="77" y="26"/>
                </a:cxn>
                <a:cxn ang="0">
                  <a:pos x="0" y="0"/>
                </a:cxn>
              </a:cxnLst>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alpha val="100000"/>
              </a:schemeClr>
            </a:solidFill>
            <a:ln w="9525">
              <a:noFill/>
            </a:ln>
          </p:spPr>
          <p:txBody>
            <a:bodyPr/>
            <a:p>
              <a:endParaRPr lang="en-US"/>
            </a:p>
          </p:txBody>
        </p:sp>
        <p:sp>
          <p:nvSpPr>
            <p:cNvPr id="1049" name="Freeform 41"/>
            <p:cNvSpPr/>
            <p:nvPr/>
          </p:nvSpPr>
          <p:spPr>
            <a:xfrm rot="1584153">
              <a:off x="236" y="721"/>
              <a:ext cx="62" cy="97"/>
            </a:xfrm>
            <a:custGeom>
              <a:avLst/>
              <a:gdLst/>
              <a:ahLst/>
              <a:cxnLst>
                <a:cxn ang="0">
                  <a:pos x="77" y="0"/>
                </a:cxn>
                <a:cxn ang="0">
                  <a:pos x="49" y="41"/>
                </a:cxn>
                <a:cxn ang="0">
                  <a:pos x="36" y="68"/>
                </a:cxn>
                <a:cxn ang="0">
                  <a:pos x="27" y="88"/>
                </a:cxn>
                <a:cxn ang="0">
                  <a:pos x="0" y="103"/>
                </a:cxn>
                <a:cxn ang="0">
                  <a:pos x="30" y="97"/>
                </a:cxn>
                <a:cxn ang="0">
                  <a:pos x="57" y="89"/>
                </a:cxn>
                <a:cxn ang="0">
                  <a:pos x="78" y="75"/>
                </a:cxn>
                <a:cxn ang="0">
                  <a:pos x="98" y="63"/>
                </a:cxn>
                <a:cxn ang="0">
                  <a:pos x="111" y="47"/>
                </a:cxn>
                <a:cxn ang="0">
                  <a:pos x="113" y="33"/>
                </a:cxn>
                <a:cxn ang="0">
                  <a:pos x="104" y="15"/>
                </a:cxn>
                <a:cxn ang="0">
                  <a:pos x="77" y="0"/>
                </a:cxn>
              </a:cxnLst>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alpha val="100000"/>
              </a:schemeClr>
            </a:solidFill>
            <a:ln w="9525">
              <a:noFill/>
            </a:ln>
          </p:spPr>
          <p:txBody>
            <a:bodyPr/>
            <a:p>
              <a:endParaRPr lang="en-US"/>
            </a:p>
          </p:txBody>
        </p:sp>
        <p:sp>
          <p:nvSpPr>
            <p:cNvPr id="1050" name="Freeform 42"/>
            <p:cNvSpPr/>
            <p:nvPr/>
          </p:nvSpPr>
          <p:spPr>
            <a:xfrm rot="1584153">
              <a:off x="585" y="466"/>
              <a:ext cx="72" cy="41"/>
            </a:xfrm>
            <a:custGeom>
              <a:avLst/>
              <a:gdLst/>
              <a:ahLst/>
              <a:cxnLst>
                <a:cxn ang="0">
                  <a:pos x="0" y="0"/>
                </a:cxn>
                <a:cxn ang="0">
                  <a:pos x="1" y="1"/>
                </a:cxn>
                <a:cxn ang="0">
                  <a:pos x="15" y="3"/>
                </a:cxn>
                <a:cxn ang="0">
                  <a:pos x="31" y="8"/>
                </a:cxn>
                <a:cxn ang="0">
                  <a:pos x="49" y="12"/>
                </a:cxn>
                <a:cxn ang="0">
                  <a:pos x="69" y="15"/>
                </a:cxn>
                <a:cxn ang="0">
                  <a:pos x="91" y="17"/>
                </a:cxn>
                <a:cxn ang="0">
                  <a:pos x="108" y="18"/>
                </a:cxn>
                <a:cxn ang="0">
                  <a:pos x="128" y="16"/>
                </a:cxn>
                <a:cxn ang="0">
                  <a:pos x="127" y="28"/>
                </a:cxn>
                <a:cxn ang="0">
                  <a:pos x="119" y="36"/>
                </a:cxn>
                <a:cxn ang="0">
                  <a:pos x="105" y="41"/>
                </a:cxn>
                <a:cxn ang="0">
                  <a:pos x="87" y="43"/>
                </a:cxn>
                <a:cxn ang="0">
                  <a:pos x="65" y="42"/>
                </a:cxn>
                <a:cxn ang="0">
                  <a:pos x="44" y="35"/>
                </a:cxn>
                <a:cxn ang="0">
                  <a:pos x="23" y="23"/>
                </a:cxn>
                <a:cxn ang="0">
                  <a:pos x="0" y="0"/>
                </a:cxn>
              </a:cxnLst>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alpha val="100000"/>
              </a:schemeClr>
            </a:solidFill>
            <a:ln w="9525">
              <a:noFill/>
            </a:ln>
          </p:spPr>
          <p:txBody>
            <a:bodyPr/>
            <a:p>
              <a:endParaRPr lang="en-US"/>
            </a:p>
          </p:txBody>
        </p:sp>
        <p:sp>
          <p:nvSpPr>
            <p:cNvPr id="1051" name="Freeform 43"/>
            <p:cNvSpPr/>
            <p:nvPr/>
          </p:nvSpPr>
          <p:spPr>
            <a:xfrm>
              <a:off x="0" y="886"/>
              <a:ext cx="360" cy="650"/>
            </a:xfrm>
            <a:custGeom>
              <a:avLst/>
              <a:gdLst/>
              <a:ahLst/>
              <a:cxnLst>
                <a:cxn ang="0">
                  <a:pos x="264" y="0"/>
                </a:cxn>
                <a:cxn ang="0">
                  <a:pos x="269" y="9"/>
                </a:cxn>
                <a:cxn ang="0">
                  <a:pos x="277" y="22"/>
                </a:cxn>
                <a:cxn ang="0">
                  <a:pos x="286" y="39"/>
                </a:cxn>
                <a:cxn ang="0">
                  <a:pos x="297" y="58"/>
                </a:cxn>
                <a:cxn ang="0">
                  <a:pos x="309" y="83"/>
                </a:cxn>
                <a:cxn ang="0">
                  <a:pos x="319" y="108"/>
                </a:cxn>
                <a:cxn ang="0">
                  <a:pos x="329" y="136"/>
                </a:cxn>
                <a:cxn ang="0">
                  <a:pos x="333" y="163"/>
                </a:cxn>
                <a:cxn ang="0">
                  <a:pos x="336" y="193"/>
                </a:cxn>
                <a:cxn ang="0">
                  <a:pos x="332" y="223"/>
                </a:cxn>
                <a:cxn ang="0">
                  <a:pos x="323" y="255"/>
                </a:cxn>
                <a:cxn ang="0">
                  <a:pos x="310" y="285"/>
                </a:cxn>
                <a:cxn ang="0">
                  <a:pos x="287" y="315"/>
                </a:cxn>
                <a:cxn ang="0">
                  <a:pos x="257" y="343"/>
                </a:cxn>
                <a:cxn ang="0">
                  <a:pos x="218" y="370"/>
                </a:cxn>
                <a:cxn ang="0">
                  <a:pos x="167" y="396"/>
                </a:cxn>
                <a:cxn ang="0">
                  <a:pos x="111" y="425"/>
                </a:cxn>
                <a:cxn ang="0">
                  <a:pos x="69" y="457"/>
                </a:cxn>
                <a:cxn ang="0">
                  <a:pos x="35" y="490"/>
                </a:cxn>
                <a:cxn ang="0">
                  <a:pos x="12" y="526"/>
                </a:cxn>
                <a:cxn ang="0">
                  <a:pos x="0" y="553"/>
                </a:cxn>
                <a:cxn ang="0">
                  <a:pos x="0" y="650"/>
                </a:cxn>
                <a:cxn ang="0">
                  <a:pos x="6" y="628"/>
                </a:cxn>
                <a:cxn ang="0">
                  <a:pos x="19" y="594"/>
                </a:cxn>
                <a:cxn ang="0">
                  <a:pos x="43" y="551"/>
                </a:cxn>
                <a:cxn ang="0">
                  <a:pos x="76" y="503"/>
                </a:cxn>
                <a:cxn ang="0">
                  <a:pos x="125" y="454"/>
                </a:cxn>
                <a:cxn ang="0">
                  <a:pos x="190" y="408"/>
                </a:cxn>
                <a:cxn ang="0">
                  <a:pos x="275" y="365"/>
                </a:cxn>
                <a:cxn ang="0">
                  <a:pos x="308" y="342"/>
                </a:cxn>
                <a:cxn ang="0">
                  <a:pos x="335" y="305"/>
                </a:cxn>
                <a:cxn ang="0">
                  <a:pos x="352" y="255"/>
                </a:cxn>
                <a:cxn ang="0">
                  <a:pos x="360" y="201"/>
                </a:cxn>
                <a:cxn ang="0">
                  <a:pos x="356" y="144"/>
                </a:cxn>
                <a:cxn ang="0">
                  <a:pos x="341" y="88"/>
                </a:cxn>
                <a:cxn ang="0">
                  <a:pos x="311" y="39"/>
                </a:cxn>
                <a:cxn ang="0">
                  <a:pos x="264" y="0"/>
                </a:cxn>
              </a:cxnLst>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alpha val="100000"/>
              </a:schemeClr>
            </a:solidFill>
            <a:ln w="9525">
              <a:noFill/>
            </a:ln>
          </p:spPr>
          <p:txBody>
            <a:bodyPr/>
            <a:p>
              <a:endParaRPr lang="en-US"/>
            </a:p>
          </p:txBody>
        </p:sp>
        <p:sp>
          <p:nvSpPr>
            <p:cNvPr id="1052" name="Freeform 44"/>
            <p:cNvSpPr/>
            <p:nvPr/>
          </p:nvSpPr>
          <p:spPr>
            <a:xfrm rot="1584153">
              <a:off x="56" y="84"/>
              <a:ext cx="804" cy="686"/>
            </a:xfrm>
            <a:custGeom>
              <a:avLst/>
              <a:gdLst/>
              <a:ahLst/>
              <a:cxnLst>
                <a:cxn ang="0">
                  <a:pos x="40" y="404"/>
                </a:cxn>
                <a:cxn ang="0">
                  <a:pos x="15" y="373"/>
                </a:cxn>
                <a:cxn ang="0">
                  <a:pos x="0" y="316"/>
                </a:cxn>
                <a:cxn ang="0">
                  <a:pos x="9" y="243"/>
                </a:cxn>
                <a:cxn ang="0">
                  <a:pos x="62" y="166"/>
                </a:cxn>
                <a:cxn ang="0">
                  <a:pos x="169" y="93"/>
                </a:cxn>
                <a:cxn ang="0">
                  <a:pos x="349" y="34"/>
                </a:cxn>
                <a:cxn ang="0">
                  <a:pos x="606" y="2"/>
                </a:cxn>
                <a:cxn ang="0">
                  <a:pos x="934" y="9"/>
                </a:cxn>
                <a:cxn ang="0">
                  <a:pos x="1188" y="74"/>
                </a:cxn>
                <a:cxn ang="0">
                  <a:pos x="1360" y="180"/>
                </a:cxn>
                <a:cxn ang="0">
                  <a:pos x="1450" y="311"/>
                </a:cxn>
                <a:cxn ang="0">
                  <a:pos x="1461" y="447"/>
                </a:cxn>
                <a:cxn ang="0">
                  <a:pos x="1391" y="574"/>
                </a:cxn>
                <a:cxn ang="0">
                  <a:pos x="1245" y="672"/>
                </a:cxn>
                <a:cxn ang="0">
                  <a:pos x="1024" y="725"/>
                </a:cxn>
                <a:cxn ang="0">
                  <a:pos x="955" y="720"/>
                </a:cxn>
                <a:cxn ang="0">
                  <a:pos x="1083" y="675"/>
                </a:cxn>
                <a:cxn ang="0">
                  <a:pos x="1183" y="594"/>
                </a:cxn>
                <a:cxn ang="0">
                  <a:pos x="1251" y="496"/>
                </a:cxn>
                <a:cxn ang="0">
                  <a:pos x="1276" y="388"/>
                </a:cxn>
                <a:cxn ang="0">
                  <a:pos x="1261" y="282"/>
                </a:cxn>
                <a:cxn ang="0">
                  <a:pos x="1190" y="190"/>
                </a:cxn>
                <a:cxn ang="0">
                  <a:pos x="1063" y="122"/>
                </a:cxn>
                <a:cxn ang="0">
                  <a:pos x="838" y="81"/>
                </a:cxn>
                <a:cxn ang="0">
                  <a:pos x="604" y="67"/>
                </a:cxn>
                <a:cxn ang="0">
                  <a:pos x="428" y="77"/>
                </a:cxn>
                <a:cxn ang="0">
                  <a:pos x="297" y="110"/>
                </a:cxn>
                <a:cxn ang="0">
                  <a:pos x="205" y="163"/>
                </a:cxn>
                <a:cxn ang="0">
                  <a:pos x="140" y="225"/>
                </a:cxn>
                <a:cxn ang="0">
                  <a:pos x="98" y="297"/>
                </a:cxn>
                <a:cxn ang="0">
                  <a:pos x="69" y="370"/>
                </a:cxn>
              </a:cxnLst>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alpha val="100000"/>
              </a:schemeClr>
            </a:solidFill>
            <a:ln w="9525">
              <a:noFill/>
            </a:ln>
          </p:spPr>
          <p:txBody>
            <a:bodyPr/>
            <a:p>
              <a:endParaRPr lang="en-US"/>
            </a:p>
          </p:txBody>
        </p:sp>
      </p:grpSp>
      <p:sp>
        <p:nvSpPr>
          <p:cNvPr id="34861" name="Rectangle 45"/>
          <p:cNvSpPr>
            <a:spLocks noGrp="1" noChangeArrowheads="1"/>
          </p:cNvSpPr>
          <p:nvPr>
            <p:ph type="title"/>
          </p:nvPr>
        </p:nvSpPr>
        <p:spPr bwMode="auto">
          <a:xfrm>
            <a:off x="442913" y="103188"/>
            <a:ext cx="8243888"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lvl="0"/>
            <a:r>
              <a:rPr lang="en-US" altLang="en-US" smtClean="0"/>
              <a:t>Click to edit Master title style</a:t>
            </a:r>
            <a:endParaRPr lang="en-US" altLang="en-US" smtClean="0"/>
          </a:p>
        </p:txBody>
      </p:sp>
      <p:sp>
        <p:nvSpPr>
          <p:cNvPr id="1028" name="Rectangle 46"/>
          <p:cNvSpPr>
            <a:spLocks noGrp="1"/>
          </p:cNvSpPr>
          <p:nvPr>
            <p:ph type="body" idx="1"/>
          </p:nvPr>
        </p:nvSpPr>
        <p:spPr>
          <a:xfrm>
            <a:off x="457200" y="1600200"/>
            <a:ext cx="8229600" cy="445611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34863" name="Rectangle 47"/>
          <p:cNvSpPr>
            <a:spLocks noGrp="1" noChangeArrowheads="1"/>
          </p:cNvSpPr>
          <p:nvPr>
            <p:ph type="dt" sz="half" idx="2"/>
          </p:nvPr>
        </p:nvSpPr>
        <p:spPr bwMode="auto">
          <a:xfrm>
            <a:off x="457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4864" name="Rectangle 48"/>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eaLnBrk="1" hangingPunct="1">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4865" name="Rectangle 49"/>
          <p:cNvSpPr>
            <a:spLocks noGrp="1" noChangeArrowheads="1"/>
          </p:cNvSpPr>
          <p:nvPr>
            <p:ph type="sldNum" sz="quarter" idx="4"/>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defRPr sz="140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3FA8E09-7977-4BBC-B960-4442E5D2DF6E}" type="slidenum">
              <a:rPr kumimoji="0" lang="en-US" altLang="en-US" sz="1400" b="0" i="0" u="none" strike="noStrike" kern="1200" cap="none" spc="0" normalizeH="0" baseline="0" noProof="0">
                <a:ln>
                  <a:noFill/>
                </a:ln>
                <a:solidFill>
                  <a:schemeClr val="tx1"/>
                </a:solidFill>
                <a:effectLst/>
                <a:uLnTx/>
                <a:uFillTx/>
                <a:latin typeface="+mn-lt"/>
                <a:ea typeface="+mn-ea"/>
                <a:cs typeface="+mn-cs"/>
              </a:rPr>
            </a:fld>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sldNum="0" hdr="0" ftr="0" dt="0"/>
  <p:txStyles>
    <p:titleStyle>
      <a:lvl1pPr algn="ctr" rtl="0" eaLnBrk="0" fontAlgn="base" hangingPunct="0">
        <a:lnSpc>
          <a:spcPct val="90000"/>
        </a:lnSpc>
        <a:spcBef>
          <a:spcPct val="0"/>
        </a:spcBef>
        <a:spcAft>
          <a:spcPct val="0"/>
        </a:spcAft>
        <a:defRPr sz="4400"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36.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0.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6.wmf"/></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27.GI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2" name="Picture 2" descr="00045_aquanight_1920x1200"/>
          <p:cNvPicPr>
            <a:picLocks noChangeAspect="1"/>
          </p:cNvPicPr>
          <p:nvPr/>
        </p:nvPicPr>
        <p:blipFill>
          <a:blip r:embed="rId1"/>
          <a:stretch>
            <a:fillRect/>
          </a:stretch>
        </p:blipFill>
        <p:spPr>
          <a:xfrm>
            <a:off x="0" y="0"/>
            <a:ext cx="9144000" cy="6815138"/>
          </a:xfrm>
          <a:prstGeom prst="rect">
            <a:avLst/>
          </a:prstGeom>
          <a:noFill/>
          <a:ln w="9525">
            <a:noFill/>
          </a:ln>
        </p:spPr>
      </p:pic>
      <p:sp>
        <p:nvSpPr>
          <p:cNvPr id="5123" name="WordArt 3"/>
          <p:cNvSpPr>
            <a:spLocks noTextEdit="1"/>
          </p:cNvSpPr>
          <p:nvPr/>
        </p:nvSpPr>
        <p:spPr>
          <a:xfrm>
            <a:off x="533400" y="1981200"/>
            <a:ext cx="8077200" cy="2209800"/>
          </a:xfrm>
          <a:prstGeom prst="rect">
            <a:avLst/>
          </a:prstGeom>
        </p:spPr>
        <p:txBody>
          <a:bodyPr wrap="none" fromWordArt="1">
            <a:prstTxWarp prst="textPlain">
              <a:avLst>
                <a:gd name="adj" fmla="val 50000"/>
              </a:avLst>
            </a:prstTxWarp>
            <a:normAutofit/>
          </a:bodyPr>
          <a:p>
            <a:pPr algn="ctr"/>
            <a:r>
              <a:rPr lang="en-US" sz="3600">
                <a:ln w="12700" cap="flat" cmpd="sng">
                  <a:solidFill>
                    <a:srgbClr val="EAEAEA"/>
                  </a:solidFill>
                  <a:prstDash val="solid"/>
                  <a:headEnd type="none" w="med" len="med"/>
                  <a:tailEnd type="none" w="med" len="med"/>
                </a:ln>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lin ang="5400000" scaled="1"/>
                  <a:tileRect/>
                </a:gra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rPr>
              <a:t>CHÀO MỪNG QUÝ THẦY CÔ</a:t>
            </a:r>
            <a:endParaRPr lang="en-US" sz="3600">
              <a:ln w="12700" cap="flat" cmpd="sng">
                <a:solidFill>
                  <a:srgbClr val="EAEAEA"/>
                </a:solidFill>
                <a:prstDash val="solid"/>
                <a:headEnd type="none" w="med" len="med"/>
                <a:tailEnd type="none" w="med" len="med"/>
              </a:ln>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lin ang="5400000" scaled="1"/>
                <a:tileRect/>
              </a:gra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endParaRPr>
          </a:p>
          <a:p>
            <a:pPr algn="ctr"/>
            <a:r>
              <a:rPr lang="en-US" sz="3600">
                <a:ln w="12700" cap="flat" cmpd="sng">
                  <a:solidFill>
                    <a:srgbClr val="EAEAEA"/>
                  </a:solidFill>
                  <a:prstDash val="solid"/>
                  <a:headEnd type="none" w="med" len="med"/>
                  <a:tailEnd type="none" w="med" len="med"/>
                </a:ln>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lin ang="5400000" scaled="1"/>
                  <a:tileRect/>
                </a:gra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rPr>
              <a:t>TỚI DỰ GIỜ LỚP 6A</a:t>
            </a:r>
            <a:endParaRPr lang="en-US" sz="3600">
              <a:ln w="12700" cap="flat" cmpd="sng">
                <a:solidFill>
                  <a:srgbClr val="EAEAEA"/>
                </a:solidFill>
                <a:prstDash val="solid"/>
                <a:headEnd type="none" w="med" len="med"/>
                <a:tailEnd type="none" w="med" len="med"/>
              </a:ln>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lin ang="5400000" scaled="1"/>
                <a:tileRect/>
              </a:gra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endParaRPr>
          </a:p>
        </p:txBody>
      </p:sp>
      <p:pic>
        <p:nvPicPr>
          <p:cNvPr id="5124" name="Picture 7" descr="flower"/>
          <p:cNvPicPr>
            <a:picLocks noChangeAspect="1"/>
          </p:cNvPicPr>
          <p:nvPr>
            <p:ph sz="half" idx="1"/>
          </p:nvPr>
        </p:nvPicPr>
        <p:blipFill>
          <a:blip r:embed="rId2"/>
          <a:srcRect/>
          <a:stretch>
            <a:fillRect/>
          </a:stretch>
        </p:blipFill>
        <p:spPr>
          <a:xfrm>
            <a:off x="152400" y="5553075"/>
            <a:ext cx="1238250" cy="1304925"/>
          </a:xfrm>
        </p:spPr>
      </p:pic>
      <p:pic>
        <p:nvPicPr>
          <p:cNvPr id="5125" name="Picture 9" descr="32"/>
          <p:cNvPicPr>
            <a:picLocks noChangeAspect="1"/>
          </p:cNvPicPr>
          <p:nvPr>
            <p:ph sz="quarter" idx="2"/>
          </p:nvPr>
        </p:nvPicPr>
        <p:blipFill>
          <a:blip r:embed="rId3"/>
          <a:srcRect/>
          <a:stretch>
            <a:fillRect/>
          </a:stretch>
        </p:blipFill>
        <p:spPr>
          <a:xfrm>
            <a:off x="3200400" y="5857875"/>
            <a:ext cx="428625" cy="1000125"/>
          </a:xfrm>
        </p:spPr>
      </p:pic>
      <p:pic>
        <p:nvPicPr>
          <p:cNvPr id="5126" name="Picture 12" descr="32"/>
          <p:cNvPicPr>
            <a:picLocks noChangeAspect="1"/>
          </p:cNvPicPr>
          <p:nvPr>
            <p:ph sz="quarter" idx="3"/>
          </p:nvPr>
        </p:nvPicPr>
        <p:blipFill>
          <a:blip r:embed="rId3"/>
          <a:srcRect/>
          <a:stretch>
            <a:fillRect/>
          </a:stretch>
        </p:blipFill>
        <p:spPr>
          <a:xfrm>
            <a:off x="1295400" y="5857875"/>
            <a:ext cx="428625" cy="1000125"/>
          </a:xfrm>
        </p:spPr>
      </p:pic>
      <p:pic>
        <p:nvPicPr>
          <p:cNvPr id="5127" name="Picture 16" descr="flower"/>
          <p:cNvPicPr>
            <a:picLocks noChangeAspect="1"/>
          </p:cNvPicPr>
          <p:nvPr/>
        </p:nvPicPr>
        <p:blipFill>
          <a:blip r:embed="rId2"/>
          <a:stretch>
            <a:fillRect/>
          </a:stretch>
        </p:blipFill>
        <p:spPr>
          <a:xfrm>
            <a:off x="1981200" y="5553075"/>
            <a:ext cx="1238250" cy="1304925"/>
          </a:xfrm>
          <a:prstGeom prst="rect">
            <a:avLst/>
          </a:prstGeom>
          <a:noFill/>
          <a:ln w="9525">
            <a:noFill/>
          </a:ln>
        </p:spPr>
      </p:pic>
      <p:pic>
        <p:nvPicPr>
          <p:cNvPr id="5128" name="Picture 17" descr="flower"/>
          <p:cNvPicPr>
            <a:picLocks noChangeAspect="1"/>
          </p:cNvPicPr>
          <p:nvPr/>
        </p:nvPicPr>
        <p:blipFill>
          <a:blip r:embed="rId2"/>
          <a:stretch>
            <a:fillRect/>
          </a:stretch>
        </p:blipFill>
        <p:spPr>
          <a:xfrm>
            <a:off x="3886200" y="5553075"/>
            <a:ext cx="1238250" cy="1304925"/>
          </a:xfrm>
          <a:prstGeom prst="rect">
            <a:avLst/>
          </a:prstGeom>
          <a:noFill/>
          <a:ln w="9525">
            <a:noFill/>
          </a:ln>
        </p:spPr>
      </p:pic>
      <p:pic>
        <p:nvPicPr>
          <p:cNvPr id="5129" name="Picture 18" descr="32"/>
          <p:cNvPicPr>
            <a:picLocks noChangeAspect="1"/>
          </p:cNvPicPr>
          <p:nvPr/>
        </p:nvPicPr>
        <p:blipFill>
          <a:blip r:embed="rId3"/>
          <a:stretch>
            <a:fillRect/>
          </a:stretch>
        </p:blipFill>
        <p:spPr>
          <a:xfrm>
            <a:off x="5105400" y="5857875"/>
            <a:ext cx="428625" cy="1000125"/>
          </a:xfrm>
          <a:prstGeom prst="rect">
            <a:avLst/>
          </a:prstGeom>
          <a:noFill/>
          <a:ln w="9525">
            <a:noFill/>
          </a:ln>
        </p:spPr>
      </p:pic>
      <p:pic>
        <p:nvPicPr>
          <p:cNvPr id="5130" name="Picture 19" descr="flower"/>
          <p:cNvPicPr>
            <a:picLocks noChangeAspect="1"/>
          </p:cNvPicPr>
          <p:nvPr/>
        </p:nvPicPr>
        <p:blipFill>
          <a:blip r:embed="rId2"/>
          <a:stretch>
            <a:fillRect/>
          </a:stretch>
        </p:blipFill>
        <p:spPr>
          <a:xfrm>
            <a:off x="5791200" y="5553075"/>
            <a:ext cx="1238250" cy="1304925"/>
          </a:xfrm>
          <a:prstGeom prst="rect">
            <a:avLst/>
          </a:prstGeom>
          <a:noFill/>
          <a:ln w="9525">
            <a:noFill/>
          </a:ln>
        </p:spPr>
      </p:pic>
      <p:pic>
        <p:nvPicPr>
          <p:cNvPr id="5131" name="Picture 20" descr="32"/>
          <p:cNvPicPr>
            <a:picLocks noChangeAspect="1"/>
          </p:cNvPicPr>
          <p:nvPr/>
        </p:nvPicPr>
        <p:blipFill>
          <a:blip r:embed="rId3"/>
          <a:stretch>
            <a:fillRect/>
          </a:stretch>
        </p:blipFill>
        <p:spPr>
          <a:xfrm>
            <a:off x="7010400" y="5857875"/>
            <a:ext cx="428625" cy="1000125"/>
          </a:xfrm>
          <a:prstGeom prst="rect">
            <a:avLst/>
          </a:prstGeom>
          <a:noFill/>
          <a:ln w="9525">
            <a:noFill/>
          </a:ln>
        </p:spPr>
      </p:pic>
      <p:pic>
        <p:nvPicPr>
          <p:cNvPr id="5132" name="Picture 21" descr="flower"/>
          <p:cNvPicPr>
            <a:picLocks noChangeAspect="1"/>
          </p:cNvPicPr>
          <p:nvPr/>
        </p:nvPicPr>
        <p:blipFill>
          <a:blip r:embed="rId2"/>
          <a:stretch>
            <a:fillRect/>
          </a:stretch>
        </p:blipFill>
        <p:spPr>
          <a:xfrm>
            <a:off x="7620000" y="5553075"/>
            <a:ext cx="1238250" cy="13049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4" name="Content Placeholder 3"/>
          <p:cNvSpPr>
            <a:spLocks noGrp="1"/>
          </p:cNvSpPr>
          <p:nvPr>
            <p:ph sz="half" idx="2"/>
          </p:nvPr>
        </p:nvSpPr>
        <p:spPr/>
        <p:txBody>
          <a:bodyPr/>
          <a:p>
            <a:endParaRPr lang="en-US"/>
          </a:p>
        </p:txBody>
      </p:sp>
      <p:pic>
        <p:nvPicPr>
          <p:cNvPr id="301" name="Picture 33"/>
          <p:cNvPicPr>
            <a:picLocks noChangeAspect="1"/>
          </p:cNvPicPr>
          <p:nvPr>
            <p:ph sz="half" idx="1"/>
          </p:nvPr>
        </p:nvPicPr>
        <p:blipFill>
          <a:blip r:embed="rId1"/>
          <a:stretch>
            <a:fillRect/>
          </a:stretch>
        </p:blipFill>
        <p:spPr>
          <a:xfrm>
            <a:off x="152400" y="457200"/>
            <a:ext cx="8820150" cy="59613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1"/>
                                        </p:tgtEl>
                                        <p:attrNameLst>
                                          <p:attrName>style.visibility</p:attrName>
                                        </p:attrNameLst>
                                      </p:cBhvr>
                                      <p:to>
                                        <p:strVal val="visible"/>
                                      </p:to>
                                    </p:set>
                                    <p:animEffect transition="in" filter="box(in)">
                                      <p:cBhvr>
                                        <p:cTn id="7" dur="2000"/>
                                        <p:tgtEl>
                                          <p:spTgt spid="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533400" y="76200"/>
            <a:ext cx="8243570" cy="895350"/>
          </a:xfrm>
        </p:spPr>
        <p:txBody>
          <a:bodyPr/>
          <a:p>
            <a:r>
              <a:rPr lang="vi-VN" altLang="en-US">
                <a:solidFill>
                  <a:srgbClr val="FF0000"/>
                </a:solidFill>
                <a:latin typeface="Times New Roman" panose="02020603050405020304" pitchFamily="18" charset="0"/>
                <a:cs typeface="Times New Roman" panose="02020603050405020304" pitchFamily="18" charset="0"/>
              </a:rPr>
              <a:t>Luyện tập 2:</a:t>
            </a:r>
            <a:endParaRPr lang="vi-VN" altLang="en-US">
              <a:solidFill>
                <a:srgbClr val="FF0000"/>
              </a:solidFill>
              <a:latin typeface="Times New Roman" panose="02020603050405020304" pitchFamily="18" charset="0"/>
              <a:cs typeface="Times New Roman" panose="02020603050405020304" pitchFamily="18" charset="0"/>
            </a:endParaRPr>
          </a:p>
        </p:txBody>
      </p:sp>
      <p:pic>
        <p:nvPicPr>
          <p:cNvPr id="302" name="Picture 34"/>
          <p:cNvPicPr>
            <a:picLocks noChangeAspect="1"/>
          </p:cNvPicPr>
          <p:nvPr>
            <p:ph sz="half" idx="1"/>
          </p:nvPr>
        </p:nvPicPr>
        <p:blipFill>
          <a:blip r:embed="rId1"/>
          <a:stretch>
            <a:fillRect/>
          </a:stretch>
        </p:blipFill>
        <p:spPr>
          <a:xfrm>
            <a:off x="3810000" y="990600"/>
            <a:ext cx="5217160" cy="2479675"/>
          </a:xfrm>
          <a:prstGeom prst="rect">
            <a:avLst/>
          </a:prstGeom>
          <a:noFill/>
          <a:ln>
            <a:noFill/>
          </a:ln>
        </p:spPr>
      </p:pic>
      <p:sp>
        <p:nvSpPr>
          <p:cNvPr id="6" name="Content Placeholder 5"/>
          <p:cNvSpPr/>
          <p:nvPr>
            <p:ph sz="quarter" idx="2"/>
          </p:nvPr>
        </p:nvSpPr>
        <p:spPr>
          <a:xfrm>
            <a:off x="4343400" y="3505200"/>
            <a:ext cx="1945005" cy="791845"/>
          </a:xfrm>
        </p:spPr>
        <p:txBody>
          <a:bodyPr/>
          <a:p>
            <a:r>
              <a:rPr lang="vi-VN" altLang="en-US">
                <a:latin typeface="Times New Roman" panose="02020603050405020304" pitchFamily="18" charset="0"/>
                <a:cs typeface="Times New Roman" panose="02020603050405020304" pitchFamily="18" charset="0"/>
              </a:rPr>
              <a:t>Cách 2</a:t>
            </a:r>
            <a:endParaRPr lang="vi-VN" altLang="en-US">
              <a:latin typeface="Times New Roman" panose="02020603050405020304" pitchFamily="18" charset="0"/>
              <a:cs typeface="Times New Roman" panose="02020603050405020304" pitchFamily="18" charset="0"/>
            </a:endParaRPr>
          </a:p>
        </p:txBody>
      </p:sp>
      <p:sp>
        <p:nvSpPr>
          <p:cNvPr id="7" name="Content Placeholder 5"/>
          <p:cNvSpPr/>
          <p:nvPr/>
        </p:nvSpPr>
        <p:spPr>
          <a:xfrm>
            <a:off x="914400" y="1371600"/>
            <a:ext cx="2034540" cy="592455"/>
          </a:xfrm>
          <a:prstGeom prst="rect">
            <a:avLst/>
          </a:prstGeom>
          <a:noFill/>
          <a:ln w="9525">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vi-VN" altLang="en-US">
                <a:latin typeface="Times New Roman" panose="02020603050405020304" pitchFamily="18" charset="0"/>
                <a:cs typeface="Times New Roman" panose="02020603050405020304" pitchFamily="18" charset="0"/>
              </a:rPr>
              <a:t>Cách 1</a:t>
            </a:r>
            <a:endParaRPr lang="vi-VN" altLang="en-US">
              <a:latin typeface="Times New Roman" panose="02020603050405020304" pitchFamily="18" charset="0"/>
              <a:cs typeface="Times New Roman" panose="02020603050405020304" pitchFamily="18" charset="0"/>
            </a:endParaRPr>
          </a:p>
        </p:txBody>
      </p:sp>
      <p:pic>
        <p:nvPicPr>
          <p:cNvPr id="8" name="Content Placeholder 7"/>
          <p:cNvPicPr>
            <a:picLocks noChangeAspect="1"/>
          </p:cNvPicPr>
          <p:nvPr>
            <p:ph sz="quarter" idx="3"/>
          </p:nvPr>
        </p:nvPicPr>
        <p:blipFill>
          <a:blip r:embed="rId2"/>
          <a:stretch>
            <a:fillRect/>
          </a:stretch>
        </p:blipFill>
        <p:spPr>
          <a:xfrm>
            <a:off x="304800" y="2082800"/>
            <a:ext cx="3347720" cy="3937000"/>
          </a:xfrm>
          <a:prstGeom prst="rect">
            <a:avLst/>
          </a:prstGeom>
        </p:spPr>
      </p:pic>
      <p:pic>
        <p:nvPicPr>
          <p:cNvPr id="9" name="Picture 8"/>
          <p:cNvPicPr>
            <a:picLocks noChangeAspect="1"/>
          </p:cNvPicPr>
          <p:nvPr/>
        </p:nvPicPr>
        <p:blipFill>
          <a:blip r:embed="rId3"/>
          <a:stretch>
            <a:fillRect/>
          </a:stretch>
        </p:blipFill>
        <p:spPr>
          <a:xfrm>
            <a:off x="4343400" y="4163695"/>
            <a:ext cx="2536825" cy="2088515"/>
          </a:xfrm>
          <a:prstGeom prst="rect">
            <a:avLst/>
          </a:prstGeom>
        </p:spPr>
      </p:pic>
      <p:sp>
        <p:nvSpPr>
          <p:cNvPr id="10" name="Content Placeholder 5"/>
          <p:cNvSpPr/>
          <p:nvPr/>
        </p:nvSpPr>
        <p:spPr>
          <a:xfrm>
            <a:off x="838200" y="6019800"/>
            <a:ext cx="3290570" cy="592455"/>
          </a:xfrm>
          <a:prstGeom prst="rect">
            <a:avLst/>
          </a:prstGeom>
          <a:noFill/>
          <a:ln w="9525">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altLang="en-US" sz="4000">
                <a:latin typeface="Times New Roman" panose="02020603050405020304" pitchFamily="18" charset="0"/>
                <a:cs typeface="Times New Roman" panose="02020603050405020304" pitchFamily="18" charset="0"/>
              </a:rPr>
              <a:t>Vậy 40 = 2</a:t>
            </a:r>
            <a:r>
              <a:rPr lang="vi-VN" altLang="en-US" sz="4000" baseline="30000">
                <a:latin typeface="Times New Roman" panose="02020603050405020304" pitchFamily="18" charset="0"/>
                <a:cs typeface="Times New Roman" panose="02020603050405020304" pitchFamily="18" charset="0"/>
              </a:rPr>
              <a:t>3</a:t>
            </a:r>
            <a:r>
              <a:rPr lang="vi-VN" altLang="en-US" sz="4000">
                <a:latin typeface="Times New Roman" panose="02020603050405020304" pitchFamily="18" charset="0"/>
                <a:cs typeface="Times New Roman" panose="02020603050405020304" pitchFamily="18" charset="0"/>
              </a:rPr>
              <a:t> . 5</a:t>
            </a:r>
            <a:endParaRPr lang="vi-VN" altLang="en-US" sz="4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02"/>
                                        </p:tgtEl>
                                        <p:attrNameLst>
                                          <p:attrName>style.visibility</p:attrName>
                                        </p:attrNameLst>
                                      </p:cBhvr>
                                      <p:to>
                                        <p:strVal val="visible"/>
                                      </p:to>
                                    </p:set>
                                    <p:animEffect transition="in" filter="box(in)">
                                      <p:cBhvr>
                                        <p:cTn id="12" dur="2000"/>
                                        <p:tgtEl>
                                          <p:spTgt spid="30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circle(in)">
                                      <p:cBhvr>
                                        <p:cTn id="27" dur="20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ox(in)">
                                      <p:cBhvr>
                                        <p:cTn id="3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P spid="7" grpId="1"/>
      <p:bldP spid="6" grpId="0" build="p"/>
      <p:bldP spid="6" grpId="1" build="p"/>
      <p:bldP spid="10" grpId="0"/>
      <p:bldP spid="1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04800" y="838200"/>
            <a:ext cx="8244205" cy="4470400"/>
          </a:xfrm>
        </p:spPr>
        <p:txBody>
          <a:bodyPr/>
          <a:p>
            <a:pPr algn="l"/>
            <a:r>
              <a:rPr lang="en-US" sz="3600">
                <a:solidFill>
                  <a:srgbClr val="FF0000"/>
                </a:solidFill>
                <a:latin typeface="Times New Roman" panose="02020603050405020304" pitchFamily="18" charset="0"/>
                <a:cs typeface="Times New Roman" panose="02020603050405020304" pitchFamily="18" charset="0"/>
              </a:rPr>
              <a:t>Chú ý:</a:t>
            </a:r>
            <a:br>
              <a:rPr lang="en-US" sz="3600">
                <a:latin typeface="Times New Roman" panose="02020603050405020304" pitchFamily="18" charset="0"/>
                <a:cs typeface="Times New Roman" panose="02020603050405020304" pitchFamily="18" charset="0"/>
              </a:rPr>
            </a:br>
            <a:r>
              <a:rPr lang="en-US" sz="36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Thông thường, khi phân tích một số tự nhiên ra thừa số nguyên tố, các ước nguyên tố được viết theo  thứ tự tăng dần.</a:t>
            </a:r>
            <a:br>
              <a:rPr lang="en-US" sz="36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en-US" sz="36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Ngoài cách làm như trên, ta cũng có thể phân tích một số ra thừa số nguyên tố bằng cách viết số đó thành tích của hai thừa số một cách linh hoạt.</a:t>
            </a:r>
            <a:endParaRPr lang="en-US" sz="36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4" name="Content Placeholder 3"/>
          <p:cNvSpPr>
            <a:spLocks noGrp="1"/>
          </p:cNvSpPr>
          <p:nvPr>
            <p:ph sz="half" idx="2"/>
          </p:nvPr>
        </p:nvSpPr>
        <p:spPr/>
        <p:txBody>
          <a:bodyPr/>
          <a:p>
            <a:endParaRPr lang="en-US"/>
          </a:p>
        </p:txBody>
      </p:sp>
      <p:pic>
        <p:nvPicPr>
          <p:cNvPr id="304" name="Picture 36"/>
          <p:cNvPicPr>
            <a:picLocks noChangeAspect="1"/>
          </p:cNvPicPr>
          <p:nvPr>
            <p:ph sz="half" idx="1"/>
          </p:nvPr>
        </p:nvPicPr>
        <p:blipFill>
          <a:blip r:embed="rId1"/>
          <a:stretch>
            <a:fillRect/>
          </a:stretch>
        </p:blipFill>
        <p:spPr>
          <a:xfrm>
            <a:off x="457200" y="327025"/>
            <a:ext cx="8286750" cy="59347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box(in)">
                                      <p:cBhvr>
                                        <p:cTn id="7" dur="2000"/>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43230" y="103505"/>
            <a:ext cx="8244205" cy="675005"/>
          </a:xfrm>
        </p:spPr>
        <p:txBody>
          <a:bodyPr/>
          <a:p>
            <a:r>
              <a:rPr lang="vi-VN" altLang="en-US">
                <a:solidFill>
                  <a:srgbClr val="FF0000"/>
                </a:solidFill>
                <a:latin typeface="Times New Roman" panose="02020603050405020304" pitchFamily="18" charset="0"/>
                <a:cs typeface="Times New Roman" panose="02020603050405020304" pitchFamily="18" charset="0"/>
              </a:rPr>
              <a:t>Luyện tập 3:</a:t>
            </a:r>
            <a:endParaRPr lang="vi-VN" altLang="en-US">
              <a:solidFill>
                <a:srgbClr val="FF0000"/>
              </a:solidFill>
              <a:latin typeface="Times New Roman" panose="02020603050405020304" pitchFamily="18" charset="0"/>
              <a:cs typeface="Times New Roman" panose="02020603050405020304" pitchFamily="18" charset="0"/>
            </a:endParaRPr>
          </a:p>
        </p:txBody>
      </p:sp>
      <p:sp>
        <p:nvSpPr>
          <p:cNvPr id="5" name="Content Placeholder 4"/>
          <p:cNvSpPr/>
          <p:nvPr>
            <p:ph sz="half" idx="2"/>
          </p:nvPr>
        </p:nvSpPr>
        <p:spPr>
          <a:xfrm>
            <a:off x="450215" y="3962400"/>
            <a:ext cx="8243570" cy="1454785"/>
          </a:xfrm>
        </p:spPr>
        <p:txBody>
          <a:bodyPr/>
          <a:p>
            <a:r>
              <a:rPr>
                <a:latin typeface="Times New Roman" panose="02020603050405020304" pitchFamily="18" charset="0"/>
                <a:cs typeface="Times New Roman" panose="02020603050405020304" pitchFamily="18" charset="0"/>
              </a:rPr>
              <a:t>450 = 45.10 = 3.3.5.2.5 = 2.3</a:t>
            </a:r>
            <a:r>
              <a:rPr baseline="30000">
                <a:latin typeface="Times New Roman" panose="02020603050405020304" pitchFamily="18" charset="0"/>
                <a:cs typeface="Times New Roman" panose="02020603050405020304" pitchFamily="18" charset="0"/>
              </a:rPr>
              <a:t>2</a:t>
            </a:r>
            <a:r>
              <a:rPr>
                <a:latin typeface="Times New Roman" panose="02020603050405020304" pitchFamily="18" charset="0"/>
                <a:cs typeface="Times New Roman" panose="02020603050405020304" pitchFamily="18" charset="0"/>
              </a:rPr>
              <a:t>.5</a:t>
            </a:r>
            <a:r>
              <a:rPr baseline="30000">
                <a:latin typeface="Times New Roman" panose="02020603050405020304" pitchFamily="18" charset="0"/>
                <a:cs typeface="Times New Roman" panose="02020603050405020304" pitchFamily="18" charset="0"/>
              </a:rPr>
              <a:t>2</a:t>
            </a:r>
            <a:endParaRPr baseline="30000">
              <a:latin typeface="Times New Roman" panose="02020603050405020304" pitchFamily="18" charset="0"/>
              <a:cs typeface="Times New Roman" panose="02020603050405020304" pitchFamily="18" charset="0"/>
            </a:endParaRPr>
          </a:p>
        </p:txBody>
      </p:sp>
      <p:pic>
        <p:nvPicPr>
          <p:cNvPr id="305" name="Picture 37"/>
          <p:cNvPicPr>
            <a:picLocks noChangeAspect="1"/>
          </p:cNvPicPr>
          <p:nvPr>
            <p:ph sz="half" idx="1"/>
          </p:nvPr>
        </p:nvPicPr>
        <p:blipFill>
          <a:blip r:embed="rId1"/>
          <a:stretch>
            <a:fillRect/>
          </a:stretch>
        </p:blipFill>
        <p:spPr>
          <a:xfrm>
            <a:off x="228600" y="1219200"/>
            <a:ext cx="7029450" cy="21774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05"/>
                                        </p:tgtEl>
                                        <p:attrNameLst>
                                          <p:attrName>style.visibility</p:attrName>
                                        </p:attrNameLst>
                                      </p:cBhvr>
                                      <p:to>
                                        <p:strVal val="visible"/>
                                      </p:to>
                                    </p:set>
                                    <p:animEffect transition="in" filter="box(in)">
                                      <p:cBhvr>
                                        <p:cTn id="12" dur="2000"/>
                                        <p:tgtEl>
                                          <p:spTgt spid="30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circle(in)">
                                      <p:cBhvr>
                                        <p:cTn id="1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uiExpand="1" build="p"/>
      <p:bldP spid="5" grpI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152400"/>
            <a:ext cx="8244205" cy="613410"/>
          </a:xfrm>
        </p:spPr>
        <p:txBody>
          <a:bodyPr/>
          <a:p>
            <a:r>
              <a:rPr lang="vi-VN" altLang="en-US">
                <a:solidFill>
                  <a:srgbClr val="FF0000"/>
                </a:solidFill>
                <a:latin typeface="Times New Roman" panose="02020603050405020304" pitchFamily="18" charset="0"/>
                <a:cs typeface="Times New Roman" panose="02020603050405020304" pitchFamily="18" charset="0"/>
              </a:rPr>
              <a:t>Bài Tập 1</a:t>
            </a:r>
            <a:endParaRPr lang="vi-VN" altLang="en-US">
              <a:solidFill>
                <a:srgbClr val="FF0000"/>
              </a:solidFill>
              <a:latin typeface="Times New Roman" panose="02020603050405020304" pitchFamily="18" charset="0"/>
              <a:cs typeface="Times New Roman" panose="02020603050405020304" pitchFamily="18" charset="0"/>
            </a:endParaRPr>
          </a:p>
        </p:txBody>
      </p:sp>
      <p:sp>
        <p:nvSpPr>
          <p:cNvPr id="6" name="Content Placeholder 4"/>
          <p:cNvSpPr/>
          <p:nvPr/>
        </p:nvSpPr>
        <p:spPr>
          <a:xfrm>
            <a:off x="4648200" y="3657600"/>
            <a:ext cx="4038600" cy="4456113"/>
          </a:xfrm>
          <a:prstGeom prst="rect">
            <a:avLst/>
          </a:prstGeom>
          <a:noFill/>
          <a:ln w="9525">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vi-VN" altLang="en-US"/>
          </a:p>
        </p:txBody>
      </p:sp>
      <p:sp>
        <p:nvSpPr>
          <p:cNvPr id="4" name="Content Placeholder 3"/>
          <p:cNvSpPr/>
          <p:nvPr>
            <p:ph sz="half" idx="1"/>
          </p:nvPr>
        </p:nvSpPr>
        <p:spPr>
          <a:xfrm>
            <a:off x="152400" y="3503930"/>
            <a:ext cx="8727440" cy="3066415"/>
          </a:xfrm>
        </p:spPr>
        <p:txBody>
          <a:bodyPr/>
          <a:p>
            <a:r>
              <a:rPr lang="vi-VN" altLang="en-US" sz="3600">
                <a:latin typeface="Times New Roman" panose="02020603050405020304" pitchFamily="18" charset="0"/>
                <a:cs typeface="Times New Roman" panose="02020603050405020304" pitchFamily="18" charset="0"/>
              </a:rPr>
              <a:t>45 = 3.3.5 = 3</a:t>
            </a:r>
            <a:r>
              <a:rPr lang="vi-VN" altLang="en-US" sz="3600" baseline="30000">
                <a:latin typeface="Times New Roman" panose="02020603050405020304" pitchFamily="18" charset="0"/>
                <a:cs typeface="Times New Roman" panose="02020603050405020304" pitchFamily="18" charset="0"/>
              </a:rPr>
              <a:t>2</a:t>
            </a:r>
            <a:r>
              <a:rPr lang="vi-VN" altLang="en-US" sz="3600">
                <a:latin typeface="Times New Roman" panose="02020603050405020304" pitchFamily="18" charset="0"/>
                <a:cs typeface="Times New Roman" panose="02020603050405020304" pitchFamily="18" charset="0"/>
              </a:rPr>
              <a:t>.5</a:t>
            </a:r>
            <a:endParaRPr lang="vi-VN" altLang="en-US" sz="3600">
              <a:latin typeface="Times New Roman" panose="02020603050405020304" pitchFamily="18" charset="0"/>
              <a:cs typeface="Times New Roman" panose="02020603050405020304" pitchFamily="18" charset="0"/>
            </a:endParaRPr>
          </a:p>
          <a:p>
            <a:r>
              <a:rPr lang="vi-VN" altLang="en-US" sz="3600">
                <a:latin typeface="Times New Roman" panose="02020603050405020304" pitchFamily="18" charset="0"/>
                <a:cs typeface="Times New Roman" panose="02020603050405020304" pitchFamily="18" charset="0"/>
              </a:rPr>
              <a:t>78 = 2.3.13</a:t>
            </a:r>
            <a:endParaRPr lang="vi-VN" altLang="en-US" sz="3600">
              <a:latin typeface="Times New Roman" panose="02020603050405020304" pitchFamily="18" charset="0"/>
              <a:cs typeface="Times New Roman" panose="02020603050405020304" pitchFamily="18" charset="0"/>
            </a:endParaRPr>
          </a:p>
          <a:p>
            <a:r>
              <a:rPr lang="vi-VN" altLang="en-US" sz="3600">
                <a:latin typeface="Times New Roman" panose="02020603050405020304" pitchFamily="18" charset="0"/>
                <a:cs typeface="Times New Roman" panose="02020603050405020304" pitchFamily="18" charset="0"/>
              </a:rPr>
              <a:t>270 = 2.3.3.3.5 =2. 3</a:t>
            </a:r>
            <a:r>
              <a:rPr lang="vi-VN" altLang="en-US" sz="3600" baseline="30000">
                <a:latin typeface="Times New Roman" panose="02020603050405020304" pitchFamily="18" charset="0"/>
                <a:cs typeface="Times New Roman" panose="02020603050405020304" pitchFamily="18" charset="0"/>
              </a:rPr>
              <a:t>3</a:t>
            </a:r>
            <a:r>
              <a:rPr lang="vi-VN" altLang="en-US" sz="3600">
                <a:latin typeface="Times New Roman" panose="02020603050405020304" pitchFamily="18" charset="0"/>
                <a:cs typeface="Times New Roman" panose="02020603050405020304" pitchFamily="18" charset="0"/>
              </a:rPr>
              <a:t>.5</a:t>
            </a:r>
            <a:endParaRPr lang="vi-VN" altLang="en-US" sz="3600">
              <a:latin typeface="Times New Roman" panose="02020603050405020304" pitchFamily="18" charset="0"/>
              <a:cs typeface="Times New Roman" panose="02020603050405020304" pitchFamily="18" charset="0"/>
            </a:endParaRPr>
          </a:p>
          <a:p>
            <a:r>
              <a:rPr lang="vi-VN" altLang="en-US" sz="3600">
                <a:latin typeface="Times New Roman" panose="02020603050405020304" pitchFamily="18" charset="0"/>
                <a:cs typeface="Times New Roman" panose="02020603050405020304" pitchFamily="18" charset="0"/>
              </a:rPr>
              <a:t>299 = 13.23</a:t>
            </a:r>
            <a:endParaRPr lang="vi-VN" altLang="en-US" sz="3600">
              <a:latin typeface="Times New Roman" panose="02020603050405020304" pitchFamily="18" charset="0"/>
              <a:cs typeface="Times New Roman" panose="02020603050405020304" pitchFamily="18" charset="0"/>
            </a:endParaRPr>
          </a:p>
        </p:txBody>
      </p:sp>
      <p:pic>
        <p:nvPicPr>
          <p:cNvPr id="308" name="Picture 40"/>
          <p:cNvPicPr>
            <a:picLocks noChangeAspect="1"/>
          </p:cNvPicPr>
          <p:nvPr>
            <p:ph sz="half" idx="2"/>
          </p:nvPr>
        </p:nvPicPr>
        <p:blipFill>
          <a:blip r:embed="rId1"/>
          <a:stretch>
            <a:fillRect/>
          </a:stretch>
        </p:blipFill>
        <p:spPr>
          <a:xfrm>
            <a:off x="533400" y="1585595"/>
            <a:ext cx="7333615" cy="14554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08"/>
                                        </p:tgtEl>
                                        <p:attrNameLst>
                                          <p:attrName>style.visibility</p:attrName>
                                        </p:attrNameLst>
                                      </p:cBhvr>
                                      <p:to>
                                        <p:strVal val="visible"/>
                                      </p:to>
                                    </p:set>
                                    <p:animEffect transition="in" filter="box(in)">
                                      <p:cBhvr>
                                        <p:cTn id="12" dur="2000"/>
                                        <p:tgtEl>
                                          <p:spTgt spid="30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ox(in)">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ox(in)">
                                      <p:cBhvr>
                                        <p:cTn id="22" dur="20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box(in)">
                                      <p:cBhvr>
                                        <p:cTn id="27" dur="20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box(in)">
                                      <p:cBhvr>
                                        <p:cTn id="3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uiExpand="1" build="p"/>
      <p:bldP spid="4"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81000" y="152400"/>
            <a:ext cx="8244205" cy="713105"/>
          </a:xfrm>
        </p:spPr>
        <p:txBody>
          <a:bodyPr/>
          <a:p>
            <a:r>
              <a:rPr lang="vi-VN" altLang="en-US">
                <a:solidFill>
                  <a:srgbClr val="FF0000"/>
                </a:solidFill>
                <a:latin typeface="Times New Roman" panose="02020603050405020304" pitchFamily="18" charset="0"/>
                <a:cs typeface="Times New Roman" panose="02020603050405020304" pitchFamily="18" charset="0"/>
              </a:rPr>
              <a:t>Bài Tập 2</a:t>
            </a:r>
            <a:endParaRPr lang="vi-VN" altLang="en-US">
              <a:solidFill>
                <a:srgbClr val="FF0000"/>
              </a:solidFill>
              <a:latin typeface="Times New Roman" panose="02020603050405020304" pitchFamily="18" charset="0"/>
              <a:cs typeface="Times New Roman" panose="02020603050405020304" pitchFamily="18" charset="0"/>
            </a:endParaRPr>
          </a:p>
        </p:txBody>
      </p:sp>
      <p:sp>
        <p:nvSpPr>
          <p:cNvPr id="6" name="Content Placeholder 4"/>
          <p:cNvSpPr/>
          <p:nvPr/>
        </p:nvSpPr>
        <p:spPr>
          <a:xfrm>
            <a:off x="4648200" y="3657600"/>
            <a:ext cx="4038600" cy="4456113"/>
          </a:xfrm>
          <a:prstGeom prst="rect">
            <a:avLst/>
          </a:prstGeom>
          <a:noFill/>
          <a:ln w="9525">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vi-VN" altLang="en-US"/>
          </a:p>
        </p:txBody>
      </p:sp>
      <p:sp>
        <p:nvSpPr>
          <p:cNvPr id="4" name="Content Placeholder 3"/>
          <p:cNvSpPr/>
          <p:nvPr>
            <p:ph sz="half" idx="1"/>
          </p:nvPr>
        </p:nvSpPr>
        <p:spPr>
          <a:xfrm>
            <a:off x="304800" y="3429000"/>
            <a:ext cx="7945755" cy="2103120"/>
          </a:xfrm>
        </p:spPr>
        <p:txBody>
          <a:bodyPr/>
          <a:p>
            <a:r>
              <a:rPr lang="vi-VN" altLang="en-US" sz="4000">
                <a:latin typeface="Times New Roman" panose="02020603050405020304" pitchFamily="18" charset="0"/>
                <a:cs typeface="Times New Roman" panose="02020603050405020304" pitchFamily="18" charset="0"/>
              </a:rPr>
              <a:t>a) 800 = 400.2 = 2</a:t>
            </a:r>
            <a:r>
              <a:rPr lang="vi-VN" altLang="en-US" sz="4000" baseline="30000">
                <a:latin typeface="Times New Roman" panose="02020603050405020304" pitchFamily="18" charset="0"/>
                <a:cs typeface="Times New Roman" panose="02020603050405020304" pitchFamily="18" charset="0"/>
              </a:rPr>
              <a:t>4</a:t>
            </a:r>
            <a:r>
              <a:rPr lang="vi-VN" altLang="en-US" sz="4000">
                <a:latin typeface="Times New Roman" panose="02020603050405020304" pitchFamily="18" charset="0"/>
                <a:cs typeface="Times New Roman" panose="02020603050405020304" pitchFamily="18" charset="0"/>
              </a:rPr>
              <a:t>.5</a:t>
            </a:r>
            <a:r>
              <a:rPr lang="vi-VN" altLang="en-US" sz="4000" baseline="30000">
                <a:latin typeface="Times New Roman" panose="02020603050405020304" pitchFamily="18" charset="0"/>
                <a:cs typeface="Times New Roman" panose="02020603050405020304" pitchFamily="18" charset="0"/>
              </a:rPr>
              <a:t>2</a:t>
            </a:r>
            <a:r>
              <a:rPr lang="vi-VN" altLang="en-US" sz="4000">
                <a:latin typeface="Times New Roman" panose="02020603050405020304" pitchFamily="18" charset="0"/>
                <a:cs typeface="Times New Roman" panose="02020603050405020304" pitchFamily="18" charset="0"/>
              </a:rPr>
              <a:t>.2=  2</a:t>
            </a:r>
            <a:r>
              <a:rPr lang="vi-VN" altLang="en-US" sz="4000" baseline="30000">
                <a:latin typeface="Times New Roman" panose="02020603050405020304" pitchFamily="18" charset="0"/>
                <a:cs typeface="Times New Roman" panose="02020603050405020304" pitchFamily="18" charset="0"/>
              </a:rPr>
              <a:t>5</a:t>
            </a:r>
            <a:r>
              <a:rPr lang="vi-VN" altLang="en-US" sz="4000">
                <a:latin typeface="Times New Roman" panose="02020603050405020304" pitchFamily="18" charset="0"/>
                <a:cs typeface="Times New Roman" panose="02020603050405020304" pitchFamily="18" charset="0"/>
              </a:rPr>
              <a:t>.5</a:t>
            </a:r>
            <a:r>
              <a:rPr lang="vi-VN" altLang="en-US" sz="4000" baseline="30000">
                <a:latin typeface="Times New Roman" panose="02020603050405020304" pitchFamily="18" charset="0"/>
                <a:cs typeface="Times New Roman" panose="02020603050405020304" pitchFamily="18" charset="0"/>
              </a:rPr>
              <a:t>2</a:t>
            </a:r>
            <a:endParaRPr lang="vi-VN" altLang="en-US" sz="4000">
              <a:latin typeface="Times New Roman" panose="02020603050405020304" pitchFamily="18" charset="0"/>
              <a:cs typeface="Times New Roman" panose="02020603050405020304" pitchFamily="18" charset="0"/>
            </a:endParaRPr>
          </a:p>
          <a:p>
            <a:r>
              <a:rPr lang="vi-VN" altLang="en-US" sz="4000">
                <a:latin typeface="Times New Roman" panose="02020603050405020304" pitchFamily="18" charset="0"/>
                <a:cs typeface="Times New Roman" panose="02020603050405020304" pitchFamily="18" charset="0"/>
              </a:rPr>
              <a:t>b) 3200 = 320.10 = 2</a:t>
            </a:r>
            <a:r>
              <a:rPr lang="vi-VN" altLang="en-US" sz="4000" baseline="30000">
                <a:latin typeface="Times New Roman" panose="02020603050405020304" pitchFamily="18" charset="0"/>
                <a:cs typeface="Times New Roman" panose="02020603050405020304" pitchFamily="18" charset="0"/>
              </a:rPr>
              <a:t>6</a:t>
            </a:r>
            <a:r>
              <a:rPr lang="vi-VN" altLang="en-US" sz="4000">
                <a:latin typeface="Times New Roman" panose="02020603050405020304" pitchFamily="18" charset="0"/>
                <a:cs typeface="Times New Roman" panose="02020603050405020304" pitchFamily="18" charset="0"/>
              </a:rPr>
              <a:t>.5.2.5 = 2</a:t>
            </a:r>
            <a:r>
              <a:rPr lang="vi-VN" altLang="en-US" sz="4000" baseline="30000">
                <a:latin typeface="Times New Roman" panose="02020603050405020304" pitchFamily="18" charset="0"/>
                <a:cs typeface="Times New Roman" panose="02020603050405020304" pitchFamily="18" charset="0"/>
              </a:rPr>
              <a:t>7</a:t>
            </a:r>
            <a:r>
              <a:rPr lang="vi-VN" altLang="en-US" sz="4000">
                <a:latin typeface="Times New Roman" panose="02020603050405020304" pitchFamily="18" charset="0"/>
                <a:cs typeface="Times New Roman" panose="02020603050405020304" pitchFamily="18" charset="0"/>
              </a:rPr>
              <a:t>.5</a:t>
            </a:r>
            <a:r>
              <a:rPr lang="vi-VN" altLang="en-US" sz="4000" baseline="30000">
                <a:latin typeface="Times New Roman" panose="02020603050405020304" pitchFamily="18" charset="0"/>
                <a:cs typeface="Times New Roman" panose="02020603050405020304" pitchFamily="18" charset="0"/>
              </a:rPr>
              <a:t>2</a:t>
            </a:r>
            <a:endParaRPr lang="vi-VN" altLang="en-US" sz="4000" baseline="30000">
              <a:latin typeface="Times New Roman" panose="02020603050405020304" pitchFamily="18" charset="0"/>
              <a:cs typeface="Times New Roman" panose="02020603050405020304" pitchFamily="18" charset="0"/>
            </a:endParaRPr>
          </a:p>
        </p:txBody>
      </p:sp>
      <p:pic>
        <p:nvPicPr>
          <p:cNvPr id="309" name="Picture 41"/>
          <p:cNvPicPr>
            <a:picLocks noChangeAspect="1"/>
          </p:cNvPicPr>
          <p:nvPr>
            <p:ph sz="half" idx="2"/>
          </p:nvPr>
        </p:nvPicPr>
        <p:blipFill>
          <a:blip r:embed="rId1"/>
          <a:stretch>
            <a:fillRect/>
          </a:stretch>
        </p:blipFill>
        <p:spPr>
          <a:xfrm>
            <a:off x="217170" y="926465"/>
            <a:ext cx="8799830" cy="228536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09"/>
                                        </p:tgtEl>
                                        <p:attrNameLst>
                                          <p:attrName>style.visibility</p:attrName>
                                        </p:attrNameLst>
                                      </p:cBhvr>
                                      <p:to>
                                        <p:strVal val="visible"/>
                                      </p:to>
                                    </p:set>
                                    <p:animEffect transition="in" filter="box(in)">
                                      <p:cBhvr>
                                        <p:cTn id="12" dur="2000"/>
                                        <p:tgtEl>
                                          <p:spTgt spid="30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ox(in)">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ox(in)">
                                      <p:cBhvr>
                                        <p:cTn id="2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uiExpand="1" build="p"/>
      <p:bldP spid="4" grpI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vi-VN" altLang="en-US">
                <a:solidFill>
                  <a:srgbClr val="FF0000"/>
                </a:solidFill>
                <a:latin typeface="Times New Roman" panose="02020603050405020304" pitchFamily="18" charset="0"/>
                <a:cs typeface="Times New Roman" panose="02020603050405020304" pitchFamily="18" charset="0"/>
              </a:rPr>
              <a:t>Bài Tập 3</a:t>
            </a:r>
            <a:endParaRPr lang="vi-VN" altLang="en-US">
              <a:solidFill>
                <a:srgbClr val="FF0000"/>
              </a:solidFill>
              <a:latin typeface="Times New Roman" panose="02020603050405020304" pitchFamily="18" charset="0"/>
              <a:cs typeface="Times New Roman" panose="02020603050405020304" pitchFamily="18" charset="0"/>
            </a:endParaRPr>
          </a:p>
        </p:txBody>
      </p:sp>
      <p:sp>
        <p:nvSpPr>
          <p:cNvPr id="6" name="Content Placeholder 4"/>
          <p:cNvSpPr/>
          <p:nvPr/>
        </p:nvSpPr>
        <p:spPr>
          <a:xfrm>
            <a:off x="4648200" y="3657600"/>
            <a:ext cx="4038600" cy="4456113"/>
          </a:xfrm>
          <a:prstGeom prst="rect">
            <a:avLst/>
          </a:prstGeom>
          <a:noFill/>
          <a:ln w="9525">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vi-VN" altLang="en-US"/>
          </a:p>
        </p:txBody>
      </p:sp>
      <p:pic>
        <p:nvPicPr>
          <p:cNvPr id="310" name="Picture 42"/>
          <p:cNvPicPr>
            <a:picLocks noChangeAspect="1"/>
          </p:cNvPicPr>
          <p:nvPr>
            <p:ph sz="quarter" idx="2"/>
          </p:nvPr>
        </p:nvPicPr>
        <p:blipFill>
          <a:blip r:embed="rId1"/>
          <a:stretch>
            <a:fillRect/>
          </a:stretch>
        </p:blipFill>
        <p:spPr>
          <a:xfrm>
            <a:off x="76200" y="1369060"/>
            <a:ext cx="8411210" cy="1697355"/>
          </a:xfrm>
          <a:prstGeom prst="rect">
            <a:avLst/>
          </a:prstGeom>
          <a:noFill/>
          <a:ln>
            <a:noFill/>
          </a:ln>
        </p:spPr>
      </p:pic>
      <p:pic>
        <p:nvPicPr>
          <p:cNvPr id="5" name="Content Placeholder 4"/>
          <p:cNvPicPr>
            <a:picLocks noChangeAspect="1"/>
          </p:cNvPicPr>
          <p:nvPr>
            <p:ph sz="quarter" idx="3"/>
          </p:nvPr>
        </p:nvPicPr>
        <p:blipFill>
          <a:blip r:embed="rId2"/>
          <a:stretch>
            <a:fillRect/>
          </a:stretch>
        </p:blipFill>
        <p:spPr>
          <a:xfrm>
            <a:off x="381000" y="3352800"/>
            <a:ext cx="4236720" cy="3301365"/>
          </a:xfrm>
          <a:prstGeom prst="rect">
            <a:avLst/>
          </a:prstGeom>
        </p:spPr>
      </p:pic>
      <p:pic>
        <p:nvPicPr>
          <p:cNvPr id="7" name="Content Placeholder 6"/>
          <p:cNvPicPr>
            <a:picLocks noChangeAspect="1"/>
          </p:cNvPicPr>
          <p:nvPr>
            <p:ph sz="half" idx="1"/>
          </p:nvPr>
        </p:nvPicPr>
        <p:blipFill>
          <a:blip r:embed="rId3"/>
          <a:stretch>
            <a:fillRect/>
          </a:stretch>
        </p:blipFill>
        <p:spPr>
          <a:xfrm>
            <a:off x="4495800" y="3124200"/>
            <a:ext cx="4543425" cy="35299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10"/>
                                        </p:tgtEl>
                                        <p:attrNameLst>
                                          <p:attrName>style.visibility</p:attrName>
                                        </p:attrNameLst>
                                      </p:cBhvr>
                                      <p:to>
                                        <p:strVal val="visible"/>
                                      </p:to>
                                    </p:set>
                                    <p:animEffect transition="in" filter="box(in)">
                                      <p:cBhvr>
                                        <p:cTn id="12" dur="2000"/>
                                        <p:tgtEl>
                                          <p:spTgt spid="3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43230" y="103505"/>
            <a:ext cx="8243570" cy="846455"/>
          </a:xfrm>
        </p:spPr>
        <p:txBody>
          <a:bodyPr/>
          <a:p>
            <a:r>
              <a:rPr lang="vi-VN" altLang="en-US">
                <a:solidFill>
                  <a:srgbClr val="FF0000"/>
                </a:solidFill>
                <a:latin typeface="Times New Roman" panose="02020603050405020304" pitchFamily="18" charset="0"/>
                <a:cs typeface="Times New Roman" panose="02020603050405020304" pitchFamily="18" charset="0"/>
              </a:rPr>
              <a:t>Bài Tập 4</a:t>
            </a:r>
            <a:endParaRPr lang="vi-VN" altLang="en-US">
              <a:solidFill>
                <a:srgbClr val="FF0000"/>
              </a:solidFill>
              <a:latin typeface="Times New Roman" panose="02020603050405020304" pitchFamily="18" charset="0"/>
              <a:cs typeface="Times New Roman" panose="02020603050405020304" pitchFamily="18" charset="0"/>
            </a:endParaRPr>
          </a:p>
        </p:txBody>
      </p:sp>
      <p:sp>
        <p:nvSpPr>
          <p:cNvPr id="6" name="Content Placeholder 4"/>
          <p:cNvSpPr/>
          <p:nvPr/>
        </p:nvSpPr>
        <p:spPr>
          <a:xfrm>
            <a:off x="4648200" y="3657600"/>
            <a:ext cx="4038600" cy="4456113"/>
          </a:xfrm>
          <a:prstGeom prst="rect">
            <a:avLst/>
          </a:prstGeom>
          <a:noFill/>
          <a:ln w="9525">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vi-VN" altLang="en-US"/>
          </a:p>
        </p:txBody>
      </p:sp>
      <p:sp>
        <p:nvSpPr>
          <p:cNvPr id="4" name="Content Placeholder 3"/>
          <p:cNvSpPr/>
          <p:nvPr>
            <p:ph sz="half" idx="1"/>
          </p:nvPr>
        </p:nvSpPr>
        <p:spPr>
          <a:xfrm>
            <a:off x="228600" y="2438400"/>
            <a:ext cx="8646795" cy="3112770"/>
          </a:xfrm>
        </p:spPr>
        <p:txBody>
          <a:bodyPr/>
          <a:p>
            <a:pPr marL="0" indent="0">
              <a:buNone/>
            </a:pPr>
            <a:r>
              <a:rPr lang="vi-VN" altLang="en-US">
                <a:latin typeface="Times New Roman" panose="02020603050405020304" pitchFamily="18" charset="0"/>
                <a:cs typeface="Times New Roman" panose="02020603050405020304" pitchFamily="18" charset="0"/>
              </a:rPr>
              <a:t>Hai số tự nhiên mà mỗi số đó có đúng 3 ước nguyên tố là: </a:t>
            </a:r>
            <a:endParaRPr lang="vi-VN" altLang="en-US">
              <a:latin typeface="Times New Roman" panose="02020603050405020304" pitchFamily="18" charset="0"/>
              <a:cs typeface="Times New Roman" panose="02020603050405020304" pitchFamily="18" charset="0"/>
            </a:endParaRPr>
          </a:p>
          <a:p>
            <a:pPr marL="0" indent="0">
              <a:buNone/>
            </a:pPr>
            <a:r>
              <a:rPr lang="vi-VN" altLang="en-US">
                <a:latin typeface="Times New Roman" panose="02020603050405020304" pitchFamily="18" charset="0"/>
                <a:cs typeface="Times New Roman" panose="02020603050405020304" pitchFamily="18" charset="0"/>
              </a:rPr>
              <a:t>+ 30 có đúng 3 ước nguyên tố là: 2; 3; 5.</a:t>
            </a:r>
            <a:endParaRPr lang="vi-VN" altLang="en-US">
              <a:latin typeface="Times New Roman" panose="02020603050405020304" pitchFamily="18" charset="0"/>
              <a:cs typeface="Times New Roman" panose="02020603050405020304" pitchFamily="18" charset="0"/>
            </a:endParaRPr>
          </a:p>
          <a:p>
            <a:pPr marL="0" indent="0">
              <a:buNone/>
            </a:pPr>
            <a:r>
              <a:rPr lang="vi-VN" altLang="en-US">
                <a:latin typeface="Times New Roman" panose="02020603050405020304" pitchFamily="18" charset="0"/>
                <a:cs typeface="Times New Roman" panose="02020603050405020304" pitchFamily="18" charset="0"/>
              </a:rPr>
              <a:t>+ 385 có đúng 3 ước nguyên tố là: 5, 7, 11</a:t>
            </a:r>
            <a:endParaRPr lang="vi-VN" altLang="en-US">
              <a:latin typeface="Times New Roman" panose="02020603050405020304" pitchFamily="18" charset="0"/>
              <a:cs typeface="Times New Roman" panose="02020603050405020304" pitchFamily="18" charset="0"/>
            </a:endParaRPr>
          </a:p>
        </p:txBody>
      </p:sp>
      <p:pic>
        <p:nvPicPr>
          <p:cNvPr id="311" name="Picture 43"/>
          <p:cNvPicPr>
            <a:picLocks noChangeAspect="1"/>
          </p:cNvPicPr>
          <p:nvPr>
            <p:ph sz="quarter" idx="2"/>
          </p:nvPr>
        </p:nvPicPr>
        <p:blipFill>
          <a:blip r:embed="rId1"/>
          <a:stretch>
            <a:fillRect/>
          </a:stretch>
        </p:blipFill>
        <p:spPr>
          <a:xfrm>
            <a:off x="228600" y="949960"/>
            <a:ext cx="8138795" cy="12395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11"/>
                                        </p:tgtEl>
                                        <p:attrNameLst>
                                          <p:attrName>style.visibility</p:attrName>
                                        </p:attrNameLst>
                                      </p:cBhvr>
                                      <p:to>
                                        <p:strVal val="visible"/>
                                      </p:to>
                                    </p:set>
                                    <p:animEffect transition="in" filter="box(in)">
                                      <p:cBhvr>
                                        <p:cTn id="12" dur="2000"/>
                                        <p:tgtEl>
                                          <p:spTgt spid="3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circle(in)">
                                      <p:cBhvr>
                                        <p:cTn id="22" dur="20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circle(in)">
                                      <p:cBhvr>
                                        <p:cTn id="2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uiExpand="1" build="p"/>
      <p:bldP spid="4" grpI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43230" y="103505"/>
            <a:ext cx="8243570" cy="846455"/>
          </a:xfrm>
        </p:spPr>
        <p:txBody>
          <a:bodyPr/>
          <a:p>
            <a:r>
              <a:rPr lang="vi-VN" altLang="en-US">
                <a:solidFill>
                  <a:srgbClr val="FF0000"/>
                </a:solidFill>
                <a:latin typeface="Times New Roman" panose="02020603050405020304" pitchFamily="18" charset="0"/>
                <a:cs typeface="Times New Roman" panose="02020603050405020304" pitchFamily="18" charset="0"/>
              </a:rPr>
              <a:t>Bài Tập 5</a:t>
            </a:r>
            <a:endParaRPr lang="vi-VN" altLang="en-US">
              <a:solidFill>
                <a:srgbClr val="FF0000"/>
              </a:solidFill>
              <a:latin typeface="Times New Roman" panose="02020603050405020304" pitchFamily="18" charset="0"/>
              <a:cs typeface="Times New Roman" panose="02020603050405020304" pitchFamily="18" charset="0"/>
            </a:endParaRPr>
          </a:p>
        </p:txBody>
      </p:sp>
      <p:sp>
        <p:nvSpPr>
          <p:cNvPr id="6" name="Content Placeholder 4"/>
          <p:cNvSpPr/>
          <p:nvPr/>
        </p:nvSpPr>
        <p:spPr>
          <a:xfrm>
            <a:off x="4648200" y="3657600"/>
            <a:ext cx="4038600" cy="4456113"/>
          </a:xfrm>
          <a:prstGeom prst="rect">
            <a:avLst/>
          </a:prstGeom>
          <a:noFill/>
          <a:ln w="9525">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vi-VN" altLang="en-US"/>
          </a:p>
        </p:txBody>
      </p:sp>
      <p:sp>
        <p:nvSpPr>
          <p:cNvPr id="4" name="Content Placeholder 3"/>
          <p:cNvSpPr/>
          <p:nvPr>
            <p:ph sz="half" idx="1"/>
          </p:nvPr>
        </p:nvSpPr>
        <p:spPr>
          <a:xfrm>
            <a:off x="152400" y="3581400"/>
            <a:ext cx="8991600" cy="2242185"/>
          </a:xfrm>
        </p:spPr>
        <p:txBody>
          <a:bodyPr/>
          <a:p>
            <a:pPr marL="0" indent="0">
              <a:buNone/>
            </a:pPr>
            <a:r>
              <a:rPr lang="vi-VN" altLang="en-US">
                <a:latin typeface="Times New Roman" panose="02020603050405020304" pitchFamily="18" charset="0"/>
                <a:cs typeface="Times New Roman" panose="02020603050405020304" pitchFamily="18" charset="0"/>
              </a:rPr>
              <a:t> 84 = 2</a:t>
            </a:r>
            <a:r>
              <a:rPr lang="vi-VN" altLang="en-US" baseline="30000">
                <a:latin typeface="Times New Roman" panose="02020603050405020304" pitchFamily="18" charset="0"/>
                <a:cs typeface="Times New Roman" panose="02020603050405020304" pitchFamily="18" charset="0"/>
              </a:rPr>
              <a:t>2</a:t>
            </a:r>
            <a:r>
              <a:rPr lang="vi-VN" altLang="en-US">
                <a:latin typeface="Times New Roman" panose="02020603050405020304" pitchFamily="18" charset="0"/>
                <a:cs typeface="Times New Roman" panose="02020603050405020304" pitchFamily="18" charset="0"/>
              </a:rPr>
              <a:t>.3.7</a:t>
            </a:r>
            <a:endParaRPr lang="vi-VN" altLang="en-US">
              <a:latin typeface="Times New Roman" panose="02020603050405020304" pitchFamily="18" charset="0"/>
              <a:cs typeface="Times New Roman" panose="02020603050405020304" pitchFamily="18" charset="0"/>
            </a:endParaRPr>
          </a:p>
          <a:p>
            <a:pPr marL="0" indent="0">
              <a:buNone/>
            </a:pPr>
            <a:r>
              <a:rPr lang="vi-VN" altLang="en-US">
                <a:latin typeface="Times New Roman" panose="02020603050405020304" pitchFamily="18" charset="0"/>
                <a:cs typeface="Times New Roman" panose="02020603050405020304" pitchFamily="18" charset="0"/>
              </a:rPr>
              <a:t>=&gt; Ư(84) = { 1; 2; 3; 4; 6; 7; 12; 14 ; 21; 28; 42; 84}</a:t>
            </a:r>
            <a:endParaRPr lang="vi-VN" altLang="en-US">
              <a:latin typeface="Times New Roman" panose="02020603050405020304" pitchFamily="18" charset="0"/>
              <a:cs typeface="Times New Roman" panose="02020603050405020304" pitchFamily="18" charset="0"/>
            </a:endParaRPr>
          </a:p>
        </p:txBody>
      </p:sp>
      <p:pic>
        <p:nvPicPr>
          <p:cNvPr id="312" name="Picture 44"/>
          <p:cNvPicPr>
            <a:picLocks noChangeAspect="1"/>
          </p:cNvPicPr>
          <p:nvPr>
            <p:ph sz="quarter" idx="2"/>
          </p:nvPr>
        </p:nvPicPr>
        <p:blipFill>
          <a:blip r:embed="rId1"/>
          <a:stretch>
            <a:fillRect/>
          </a:stretch>
        </p:blipFill>
        <p:spPr>
          <a:xfrm>
            <a:off x="76200" y="1752600"/>
            <a:ext cx="8615680" cy="1514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12"/>
                                        </p:tgtEl>
                                        <p:attrNameLst>
                                          <p:attrName>style.visibility</p:attrName>
                                        </p:attrNameLst>
                                      </p:cBhvr>
                                      <p:to>
                                        <p:strVal val="visible"/>
                                      </p:to>
                                    </p:set>
                                    <p:animEffect transition="in" filter="box(in)">
                                      <p:cBhvr>
                                        <p:cTn id="12" dur="2000"/>
                                        <p:tgtEl>
                                          <p:spTgt spid="31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ox(in)">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ox(in)">
                                      <p:cBhvr>
                                        <p:cTn id="2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uiExpand="1" build="p"/>
      <p:bldP spid="4"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p:cNvPicPr>
            <a:picLocks noChangeAspect="1"/>
          </p:cNvPicPr>
          <p:nvPr>
            <p:ph sz="half" idx="1"/>
          </p:nvPr>
        </p:nvPicPr>
        <p:blipFill>
          <a:blip r:embed="rId1"/>
          <a:stretch>
            <a:fillRect/>
          </a:stretch>
        </p:blipFill>
        <p:spPr>
          <a:xfrm>
            <a:off x="1447800" y="370205"/>
            <a:ext cx="6154420" cy="62852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2"/>
          <p:cNvSpPr>
            <a:spLocks noChangeArrowheads="1"/>
          </p:cNvSpPr>
          <p:nvPr/>
        </p:nvSpPr>
        <p:spPr bwMode="auto">
          <a:xfrm>
            <a:off x="457200" y="274955"/>
            <a:ext cx="8382000" cy="4598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1pPr>
            <a:lvl2pPr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2pPr>
            <a:lvl3pPr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3pPr>
            <a:lvl4pPr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4pPr>
            <a:lvl5pPr algn="ctr">
              <a:lnSpc>
                <a:spcPct val="90000"/>
              </a:lnSpc>
              <a:defRPr sz="4400">
                <a:solidFill>
                  <a:schemeClr val="tx2"/>
                </a:solidFill>
                <a:effectLst>
                  <a:outerShdw blurRad="38100" dist="38100" dir="2700000" algn="tl">
                    <a:srgbClr val="C0C0C0"/>
                  </a:outerShdw>
                </a:effectLst>
                <a:latin typeface="Verdana" panose="020B0604030504040204" pitchFamily="34" charset="0"/>
              </a:defRPr>
            </a:lvl5pPr>
            <a:lvl6pPr marL="4572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6pPr>
            <a:lvl7pPr marL="9144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7pPr>
            <a:lvl8pPr marL="13716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8pPr>
            <a:lvl9pPr marL="1828800" algn="ctr"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defRPr/>
            </a:pPr>
            <a:r>
              <a:rPr kumimoji="0" lang="vi-VN" altLang="en-US" sz="4400" b="0" i="0" u="none" strike="noStrike" kern="1200" cap="none" spc="0" normalizeH="0" baseline="0" noProof="0" smtClean="0">
                <a:ln>
                  <a:noFill/>
                </a:ln>
                <a:solidFill>
                  <a:srgbClr val="0000FF"/>
                </a:solidFill>
                <a:effectLst>
                  <a:outerShdw blurRad="38100" dist="38100" dir="2700000" algn="tl">
                    <a:srgbClr val="C0C0C0"/>
                  </a:outerShdw>
                </a:effectLst>
                <a:uLnTx/>
                <a:uFillTx/>
                <a:latin typeface="Times New Roman" panose="02020603050405020304" pitchFamily="18" charset="0"/>
                <a:ea typeface="+mn-ea"/>
                <a:cs typeface="+mn-cs"/>
              </a:rPr>
              <a:t>Hướng dẫn học tập ở nhà</a:t>
            </a:r>
            <a:r>
              <a:rPr kumimoji="0" lang="en-US" altLang="en-US" sz="4400" b="0" i="0" u="none" strike="noStrike" kern="1200" cap="none" spc="0" normalizeH="0" baseline="0" noProof="0" smtClean="0">
                <a:ln>
                  <a:noFill/>
                </a:ln>
                <a:solidFill>
                  <a:srgbClr val="0000FF"/>
                </a:solidFill>
                <a:effectLst>
                  <a:outerShdw blurRad="38100" dist="38100" dir="2700000" algn="tl">
                    <a:srgbClr val="C0C0C0"/>
                  </a:outerShdw>
                </a:effectLst>
                <a:uLnTx/>
                <a:uFillTx/>
                <a:latin typeface="Times New Roman" panose="02020603050405020304" pitchFamily="18" charset="0"/>
                <a:ea typeface="+mn-ea"/>
                <a:cs typeface="+mn-cs"/>
              </a:rPr>
              <a:t>. </a:t>
            </a:r>
            <a:br>
              <a:rPr kumimoji="0" lang="en-US" altLang="en-US" sz="4400" b="0" i="0" u="none" strike="noStrike" kern="1200" cap="none" spc="0" normalizeH="0" baseline="0" noProof="0" smtClean="0">
                <a:ln>
                  <a:noFill/>
                </a:ln>
                <a:solidFill>
                  <a:srgbClr val="0000FF"/>
                </a:solidFill>
                <a:effectLst>
                  <a:outerShdw blurRad="38100" dist="38100" dir="2700000" algn="tl">
                    <a:srgbClr val="C0C0C0"/>
                  </a:outerShdw>
                </a:effectLst>
                <a:uLnTx/>
                <a:uFillTx/>
                <a:latin typeface="Times New Roman" panose="02020603050405020304" pitchFamily="18" charset="0"/>
                <a:ea typeface="+mn-ea"/>
                <a:cs typeface="+mn-cs"/>
              </a:rPr>
            </a:br>
            <a:r>
              <a:rPr kumimoji="0" lang="vi-VN" altLang="en-US" sz="4400" b="0" i="0" u="none" strike="noStrike" kern="1200" cap="none" spc="0" normalizeH="0" baseline="0" noProof="0" smtClean="0">
                <a:ln>
                  <a:noFill/>
                </a:ln>
                <a:solidFill>
                  <a:srgbClr val="800000"/>
                </a:solidFill>
                <a:effectLst>
                  <a:outerShdw blurRad="38100" dist="38100" dir="2700000" algn="tl">
                    <a:srgbClr val="C0C0C0"/>
                  </a:outerShdw>
                </a:effectLst>
                <a:uLnTx/>
                <a:uFillTx/>
                <a:latin typeface="Times New Roman" panose="02020603050405020304" pitchFamily="18" charset="0"/>
                <a:ea typeface="+mn-ea"/>
                <a:cs typeface="+mn-cs"/>
              </a:rPr>
              <a:t>- Ghi nhớ các kiến thức của bài</a:t>
            </a:r>
            <a:endParaRPr kumimoji="0" lang="vi-VN" altLang="en-US" sz="4400" b="0" i="0" u="none" strike="noStrike" kern="1200" cap="none" spc="0" normalizeH="0" baseline="0" noProof="0" smtClean="0">
              <a:ln>
                <a:noFill/>
              </a:ln>
              <a:solidFill>
                <a:srgbClr val="800000"/>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90000"/>
              </a:lnSpc>
              <a:spcBef>
                <a:spcPct val="0"/>
              </a:spcBef>
              <a:spcAft>
                <a:spcPct val="0"/>
              </a:spcAft>
              <a:buClrTx/>
              <a:buSzTx/>
              <a:buFontTx/>
              <a:buNone/>
              <a:defRPr/>
            </a:pPr>
            <a:r>
              <a:rPr kumimoji="0" lang="vi-VN" altLang="en-US" sz="4400" b="0" i="0" u="none" strike="noStrike" kern="1200" cap="none" spc="0" normalizeH="0" baseline="0" noProof="0" smtClean="0">
                <a:ln>
                  <a:noFill/>
                </a:ln>
                <a:solidFill>
                  <a:srgbClr val="800000"/>
                </a:solidFill>
                <a:effectLst>
                  <a:outerShdw blurRad="38100" dist="38100" dir="2700000" algn="tl">
                    <a:srgbClr val="C0C0C0"/>
                  </a:outerShdw>
                </a:effectLst>
                <a:uLnTx/>
                <a:uFillTx/>
                <a:latin typeface="Times New Roman" panose="02020603050405020304" pitchFamily="18" charset="0"/>
                <a:ea typeface="+mn-ea"/>
                <a:cs typeface="+mn-cs"/>
              </a:rPr>
              <a:t>-Đọc trước bài mới </a:t>
            </a:r>
            <a:r>
              <a:rPr kumimoji="0" lang="vi-VN" altLang="en-US" sz="4400" b="0"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“Bài 12:Ước chung và ước chung lớn nhất”</a:t>
            </a:r>
            <a:r>
              <a:rPr kumimoji="0" lang="vi-VN" altLang="en-US" sz="4400" b="0" i="0" u="none" strike="noStrike" kern="1200" cap="none" spc="0" normalizeH="0" baseline="0" noProof="0" smtClean="0">
                <a:ln>
                  <a:noFill/>
                </a:ln>
                <a:solidFill>
                  <a:srgbClr val="800000"/>
                </a:solidFill>
                <a:effectLst>
                  <a:outerShdw blurRad="38100" dist="38100" dir="2700000" algn="tl">
                    <a:srgbClr val="C0C0C0"/>
                  </a:outerShdw>
                </a:effectLst>
                <a:uLnTx/>
                <a:uFillTx/>
                <a:latin typeface="Times New Roman" panose="02020603050405020304" pitchFamily="18" charset="0"/>
                <a:ea typeface="+mn-ea"/>
                <a:cs typeface="+mn-cs"/>
              </a:rPr>
              <a:t> cho tiết học sau.</a:t>
            </a:r>
            <a:endParaRPr kumimoji="0" lang="vi-VN" altLang="en-US" sz="4400" b="0" i="0" u="none" strike="noStrike" kern="1200" cap="none" spc="0" normalizeH="0" baseline="0" noProof="0" smtClean="0">
              <a:ln>
                <a:noFill/>
              </a:ln>
              <a:solidFill>
                <a:srgbClr val="800000"/>
              </a:solidFill>
              <a:effectLst>
                <a:outerShdw blurRad="38100" dist="38100" dir="2700000" algn="tl">
                  <a:srgbClr val="C0C0C0"/>
                </a:outerShdw>
              </a:effectLst>
              <a:uLnTx/>
              <a:uFillTx/>
              <a:latin typeface="Times New Roman" panose="02020603050405020304" pitchFamily="18" charset="0"/>
              <a:ea typeface="+mn-ea"/>
              <a:cs typeface="+mn-cs"/>
            </a:endParaRPr>
          </a:p>
        </p:txBody>
      </p:sp>
      <p:pic>
        <p:nvPicPr>
          <p:cNvPr id="23555" name="Picture 3" descr="j0297185"/>
          <p:cNvPicPr>
            <a:picLocks noChangeAspect="1"/>
          </p:cNvPicPr>
          <p:nvPr/>
        </p:nvPicPr>
        <p:blipFill>
          <a:blip r:embed="rId1"/>
          <a:stretch>
            <a:fillRect/>
          </a:stretch>
        </p:blipFill>
        <p:spPr>
          <a:xfrm>
            <a:off x="7010400" y="5529263"/>
            <a:ext cx="2133600" cy="1328737"/>
          </a:xfrm>
          <a:prstGeom prst="rect">
            <a:avLst/>
          </a:prstGeom>
          <a:noFill/>
          <a:ln w="9525">
            <a:noFill/>
          </a:ln>
        </p:spPr>
      </p:pic>
      <p:sp>
        <p:nvSpPr>
          <p:cNvPr id="23556" name="Rectangle 11"/>
          <p:cNvSpPr/>
          <p:nvPr/>
        </p:nvSpPr>
        <p:spPr>
          <a:xfrm>
            <a:off x="0" y="0"/>
            <a:ext cx="9144000" cy="6858000"/>
          </a:xfrm>
          <a:prstGeom prst="rect">
            <a:avLst/>
          </a:prstGeom>
          <a:noFill/>
          <a:ln w="76200" cap="flat" cmpd="tri">
            <a:solidFill>
              <a:srgbClr val="0080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endParaRPr lang="en-US" altLang="en-US" sz="44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61442">
                                            <p:txEl>
                                              <p:charRg st="0" end="102"/>
                                            </p:txEl>
                                          </p:spTgt>
                                        </p:tgtEl>
                                        <p:attrNameLst>
                                          <p:attrName>style.visibility</p:attrName>
                                        </p:attrNameLst>
                                      </p:cBhvr>
                                      <p:to>
                                        <p:strVal val="visible"/>
                                      </p:to>
                                    </p:set>
                                    <p:anim by="(-#ppt_w*2)" calcmode="lin" valueType="num">
                                      <p:cBhvr rctx="PPT">
                                        <p:cTn id="7" dur="500" autoRev="1" fill="hold">
                                          <p:stCondLst>
                                            <p:cond delay="0"/>
                                          </p:stCondLst>
                                        </p:cTn>
                                        <p:tgtEl>
                                          <p:spTgt spid="61442">
                                            <p:txEl>
                                              <p:charRg st="0" end="102"/>
                                            </p:txEl>
                                          </p:spTgt>
                                        </p:tgtEl>
                                        <p:attrNameLst>
                                          <p:attrName>ppt_w</p:attrName>
                                        </p:attrNameLst>
                                      </p:cBhvr>
                                    </p:anim>
                                    <p:anim by="(#ppt_w*0.50)" calcmode="lin" valueType="num">
                                      <p:cBhvr>
                                        <p:cTn id="8" dur="500" decel="50000" autoRev="1" fill="hold">
                                          <p:stCondLst>
                                            <p:cond delay="0"/>
                                          </p:stCondLst>
                                        </p:cTn>
                                        <p:tgtEl>
                                          <p:spTgt spid="61442">
                                            <p:txEl>
                                              <p:charRg st="0" end="102"/>
                                            </p:txEl>
                                          </p:spTgt>
                                        </p:tgtEl>
                                        <p:attrNameLst>
                                          <p:attrName>ppt_x</p:attrName>
                                        </p:attrNameLst>
                                      </p:cBhvr>
                                    </p:anim>
                                    <p:anim from="(-#ppt_h/2)" to="(#ppt_y)" calcmode="lin" valueType="num">
                                      <p:cBhvr>
                                        <p:cTn id="9" dur="1000" fill="hold">
                                          <p:stCondLst>
                                            <p:cond delay="0"/>
                                          </p:stCondLst>
                                        </p:cTn>
                                        <p:tgtEl>
                                          <p:spTgt spid="61442">
                                            <p:txEl>
                                              <p:charRg st="0" end="102"/>
                                            </p:txEl>
                                          </p:spTgt>
                                        </p:tgtEl>
                                        <p:attrNameLst>
                                          <p:attrName>ppt_y</p:attrName>
                                        </p:attrNameLst>
                                      </p:cBhvr>
                                    </p:anim>
                                    <p:animRot by="21600000">
                                      <p:cBhvr>
                                        <p:cTn id="10" dur="1000" fill="hold">
                                          <p:stCondLst>
                                            <p:cond delay="0"/>
                                          </p:stCondLst>
                                        </p:cTn>
                                        <p:tgtEl>
                                          <p:spTgt spid="61442">
                                            <p:txEl>
                                              <p:charRg st="0" end="102"/>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61442">
                                            <p:txEl>
                                              <p:charRg st="1" end="1"/>
                                            </p:txEl>
                                          </p:spTgt>
                                        </p:tgtEl>
                                        <p:attrNameLst>
                                          <p:attrName>style.visibility</p:attrName>
                                        </p:attrNameLst>
                                      </p:cBhvr>
                                      <p:to>
                                        <p:strVal val="visible"/>
                                      </p:to>
                                    </p:set>
                                    <p:anim by="(-#ppt_w*2)" calcmode="lin" valueType="num">
                                      <p:cBhvr rctx="PPT">
                                        <p:cTn id="15" dur="500" autoRev="1" fill="hold">
                                          <p:stCondLst>
                                            <p:cond delay="0"/>
                                          </p:stCondLst>
                                        </p:cTn>
                                        <p:tgtEl>
                                          <p:spTgt spid="61442">
                                            <p:txEl>
                                              <p:charRg st="1" end="1"/>
                                            </p:txEl>
                                          </p:spTgt>
                                        </p:tgtEl>
                                        <p:attrNameLst>
                                          <p:attrName>ppt_w</p:attrName>
                                        </p:attrNameLst>
                                      </p:cBhvr>
                                    </p:anim>
                                    <p:anim by="(#ppt_w*0.50)" calcmode="lin" valueType="num">
                                      <p:cBhvr>
                                        <p:cTn id="16" dur="500" decel="50000" autoRev="1" fill="hold">
                                          <p:stCondLst>
                                            <p:cond delay="0"/>
                                          </p:stCondLst>
                                        </p:cTn>
                                        <p:tgtEl>
                                          <p:spTgt spid="61442">
                                            <p:txEl>
                                              <p:charRg st="1" end="1"/>
                                            </p:txEl>
                                          </p:spTgt>
                                        </p:tgtEl>
                                        <p:attrNameLst>
                                          <p:attrName>ppt_x</p:attrName>
                                        </p:attrNameLst>
                                      </p:cBhvr>
                                    </p:anim>
                                    <p:anim from="(-#ppt_h/2)" to="(#ppt_y)" calcmode="lin" valueType="num">
                                      <p:cBhvr>
                                        <p:cTn id="17" dur="1000" fill="hold">
                                          <p:stCondLst>
                                            <p:cond delay="0"/>
                                          </p:stCondLst>
                                        </p:cTn>
                                        <p:tgtEl>
                                          <p:spTgt spid="61442">
                                            <p:txEl>
                                              <p:charRg st="1" end="1"/>
                                            </p:txEl>
                                          </p:spTgt>
                                        </p:tgtEl>
                                        <p:attrNameLst>
                                          <p:attrName>ppt_y</p:attrName>
                                        </p:attrNameLst>
                                      </p:cBhvr>
                                    </p:anim>
                                    <p:animRot by="21600000">
                                      <p:cBhvr>
                                        <p:cTn id="18" dur="1000" fill="hold">
                                          <p:stCondLst>
                                            <p:cond delay="0"/>
                                          </p:stCondLst>
                                        </p:cTn>
                                        <p:tgtEl>
                                          <p:spTgt spid="61442">
                                            <p:txEl>
                                              <p:char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61442">
                                            <p:txEl>
                                              <p:charRg st="2" end="2"/>
                                            </p:txEl>
                                          </p:spTgt>
                                        </p:tgtEl>
                                        <p:attrNameLst>
                                          <p:attrName>style.visibility</p:attrName>
                                        </p:attrNameLst>
                                      </p:cBhvr>
                                      <p:to>
                                        <p:strVal val="visible"/>
                                      </p:to>
                                    </p:set>
                                    <p:anim by="(-#ppt_w*2)" calcmode="lin" valueType="num">
                                      <p:cBhvr rctx="PPT">
                                        <p:cTn id="23" dur="500" autoRev="1" fill="hold">
                                          <p:stCondLst>
                                            <p:cond delay="0"/>
                                          </p:stCondLst>
                                        </p:cTn>
                                        <p:tgtEl>
                                          <p:spTgt spid="61442">
                                            <p:txEl>
                                              <p:charRg st="2" end="2"/>
                                            </p:txEl>
                                          </p:spTgt>
                                        </p:tgtEl>
                                        <p:attrNameLst>
                                          <p:attrName>ppt_w</p:attrName>
                                        </p:attrNameLst>
                                      </p:cBhvr>
                                    </p:anim>
                                    <p:anim by="(#ppt_w*0.50)" calcmode="lin" valueType="num">
                                      <p:cBhvr>
                                        <p:cTn id="24" dur="500" decel="50000" autoRev="1" fill="hold">
                                          <p:stCondLst>
                                            <p:cond delay="0"/>
                                          </p:stCondLst>
                                        </p:cTn>
                                        <p:tgtEl>
                                          <p:spTgt spid="61442">
                                            <p:txEl>
                                              <p:charRg st="2" end="2"/>
                                            </p:txEl>
                                          </p:spTgt>
                                        </p:tgtEl>
                                        <p:attrNameLst>
                                          <p:attrName>ppt_x</p:attrName>
                                        </p:attrNameLst>
                                      </p:cBhvr>
                                    </p:anim>
                                    <p:anim from="(-#ppt_h/2)" to="(#ppt_y)" calcmode="lin" valueType="num">
                                      <p:cBhvr>
                                        <p:cTn id="25" dur="1000" fill="hold">
                                          <p:stCondLst>
                                            <p:cond delay="0"/>
                                          </p:stCondLst>
                                        </p:cTn>
                                        <p:tgtEl>
                                          <p:spTgt spid="61442">
                                            <p:txEl>
                                              <p:charRg st="2" end="2"/>
                                            </p:txEl>
                                          </p:spTgt>
                                        </p:tgtEl>
                                        <p:attrNameLst>
                                          <p:attrName>ppt_y</p:attrName>
                                        </p:attrNameLst>
                                      </p:cBhvr>
                                    </p:anim>
                                    <p:animRot by="21600000">
                                      <p:cBhvr>
                                        <p:cTn id="26" dur="1000" fill="hold">
                                          <p:stCondLst>
                                            <p:cond delay="0"/>
                                          </p:stCondLst>
                                        </p:cTn>
                                        <p:tgtEl>
                                          <p:spTgt spid="61442">
                                            <p:txEl>
                                              <p:char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WordArt 4"/>
          <p:cNvSpPr>
            <a:spLocks noTextEdit="1"/>
          </p:cNvSpPr>
          <p:nvPr/>
        </p:nvSpPr>
        <p:spPr>
          <a:xfrm>
            <a:off x="304800" y="2057400"/>
            <a:ext cx="8839200" cy="2667000"/>
          </a:xfrm>
          <a:prstGeom prst="rect">
            <a:avLst/>
          </a:prstGeom>
        </p:spPr>
        <p:txBody>
          <a:bodyPr wrap="none" fromWordArt="1">
            <a:prstTxWarp prst="textPlain">
              <a:avLst>
                <a:gd name="adj" fmla="val 50000"/>
              </a:avLst>
            </a:prstTxWarp>
            <a:normAutofit/>
          </a:bodyPr>
          <a:p>
            <a:pPr algn="ctr"/>
            <a:r>
              <a:rPr lang="en-US" sz="3600">
                <a:gradFill rotWithShape="1">
                  <a:gsLst>
                    <a:gs pos="0">
                      <a:srgbClr val="FFFF00"/>
                    </a:gs>
                    <a:gs pos="100000">
                      <a:srgbClr val="FF9933"/>
                    </a:gs>
                  </a:gsLst>
                  <a:path path="rect">
                    <a:fillToRect l="50000" t="50000" r="50000" b="50000"/>
                  </a:path>
                  <a:tileRect/>
                </a:gradFill>
                <a:effectLst>
                  <a:outerShdw dist="35921" dir="2699999" algn="ctr" rotWithShape="0">
                    <a:srgbClr val="C0C0C0">
                      <a:alpha val="79999"/>
                    </a:srgbClr>
                  </a:outerShdw>
                </a:effectLst>
                <a:latin typeface="Times New Roman" panose="02020603050405020304" pitchFamily="18" charset="0"/>
                <a:ea typeface="Times New Roman" panose="02020603050405020304" pitchFamily="18" charset="0"/>
              </a:rPr>
              <a:t>Cám ơn qúy thầy cô và các em học sinh </a:t>
            </a:r>
            <a:endParaRPr lang="en-US" sz="3600">
              <a:gradFill rotWithShape="1">
                <a:gsLst>
                  <a:gs pos="0">
                    <a:srgbClr val="FFFF00"/>
                  </a:gs>
                  <a:gs pos="100000">
                    <a:srgbClr val="FF9933"/>
                  </a:gs>
                </a:gsLst>
                <a:path path="rect">
                  <a:fillToRect l="50000" t="50000" r="50000" b="50000"/>
                </a:path>
                <a:tileRect/>
              </a:gradFill>
              <a:effectLst>
                <a:outerShdw dist="35921" dir="2699999" algn="ctr" rotWithShape="0">
                  <a:srgbClr val="C0C0C0">
                    <a:alpha val="79999"/>
                  </a:srgbClr>
                </a:outerShdw>
              </a:effectLst>
              <a:latin typeface="Times New Roman" panose="02020603050405020304" pitchFamily="18" charset="0"/>
              <a:ea typeface="Times New Roman" panose="02020603050405020304" pitchFamily="18" charset="0"/>
            </a:endParaRPr>
          </a:p>
        </p:txBody>
      </p:sp>
      <p:pic>
        <p:nvPicPr>
          <p:cNvPr id="24579" name="Picture 7" descr="33"/>
          <p:cNvPicPr>
            <a:picLocks noChangeAspect="1"/>
          </p:cNvPicPr>
          <p:nvPr>
            <p:ph sz="half" idx="2"/>
          </p:nvPr>
        </p:nvPicPr>
        <p:blipFill>
          <a:blip r:embed="rId1"/>
          <a:srcRect/>
          <a:stretch>
            <a:fillRect/>
          </a:stretch>
        </p:blipFill>
        <p:spPr>
          <a:xfrm>
            <a:off x="0" y="5553075"/>
            <a:ext cx="981075" cy="1304925"/>
          </a:xfrm>
        </p:spPr>
      </p:pic>
      <p:pic>
        <p:nvPicPr>
          <p:cNvPr id="24580" name="Picture 11" descr="33"/>
          <p:cNvPicPr>
            <a:picLocks noChangeAspect="1"/>
          </p:cNvPicPr>
          <p:nvPr/>
        </p:nvPicPr>
        <p:blipFill>
          <a:blip r:embed="rId1"/>
          <a:stretch>
            <a:fillRect/>
          </a:stretch>
        </p:blipFill>
        <p:spPr>
          <a:xfrm>
            <a:off x="990600" y="5553075"/>
            <a:ext cx="981075" cy="1304925"/>
          </a:xfrm>
          <a:prstGeom prst="rect">
            <a:avLst/>
          </a:prstGeom>
          <a:noFill/>
          <a:ln w="9525">
            <a:noFill/>
          </a:ln>
        </p:spPr>
      </p:pic>
      <p:pic>
        <p:nvPicPr>
          <p:cNvPr id="24581" name="Picture 12" descr="33"/>
          <p:cNvPicPr>
            <a:picLocks noChangeAspect="1"/>
          </p:cNvPicPr>
          <p:nvPr/>
        </p:nvPicPr>
        <p:blipFill>
          <a:blip r:embed="rId1"/>
          <a:stretch>
            <a:fillRect/>
          </a:stretch>
        </p:blipFill>
        <p:spPr>
          <a:xfrm>
            <a:off x="1981200" y="5553075"/>
            <a:ext cx="981075" cy="1304925"/>
          </a:xfrm>
          <a:prstGeom prst="rect">
            <a:avLst/>
          </a:prstGeom>
          <a:noFill/>
          <a:ln w="9525">
            <a:noFill/>
          </a:ln>
        </p:spPr>
      </p:pic>
      <p:pic>
        <p:nvPicPr>
          <p:cNvPr id="24582" name="Picture 13" descr="33"/>
          <p:cNvPicPr>
            <a:picLocks noChangeAspect="1"/>
          </p:cNvPicPr>
          <p:nvPr/>
        </p:nvPicPr>
        <p:blipFill>
          <a:blip r:embed="rId1"/>
          <a:stretch>
            <a:fillRect/>
          </a:stretch>
        </p:blipFill>
        <p:spPr>
          <a:xfrm>
            <a:off x="2971800" y="5553075"/>
            <a:ext cx="981075" cy="1304925"/>
          </a:xfrm>
          <a:prstGeom prst="rect">
            <a:avLst/>
          </a:prstGeom>
          <a:noFill/>
          <a:ln w="9525">
            <a:noFill/>
          </a:ln>
        </p:spPr>
      </p:pic>
      <p:pic>
        <p:nvPicPr>
          <p:cNvPr id="24583" name="Picture 14" descr="33"/>
          <p:cNvPicPr>
            <a:picLocks noChangeAspect="1"/>
          </p:cNvPicPr>
          <p:nvPr/>
        </p:nvPicPr>
        <p:blipFill>
          <a:blip r:embed="rId1"/>
          <a:stretch>
            <a:fillRect/>
          </a:stretch>
        </p:blipFill>
        <p:spPr>
          <a:xfrm>
            <a:off x="3962400" y="5553075"/>
            <a:ext cx="981075" cy="1304925"/>
          </a:xfrm>
          <a:prstGeom prst="rect">
            <a:avLst/>
          </a:prstGeom>
          <a:noFill/>
          <a:ln w="9525">
            <a:noFill/>
          </a:ln>
        </p:spPr>
      </p:pic>
      <p:pic>
        <p:nvPicPr>
          <p:cNvPr id="24584" name="Picture 15" descr="33"/>
          <p:cNvPicPr>
            <a:picLocks noChangeAspect="1"/>
          </p:cNvPicPr>
          <p:nvPr/>
        </p:nvPicPr>
        <p:blipFill>
          <a:blip r:embed="rId1"/>
          <a:stretch>
            <a:fillRect/>
          </a:stretch>
        </p:blipFill>
        <p:spPr>
          <a:xfrm>
            <a:off x="4953000" y="5553075"/>
            <a:ext cx="981075" cy="1304925"/>
          </a:xfrm>
          <a:prstGeom prst="rect">
            <a:avLst/>
          </a:prstGeom>
          <a:noFill/>
          <a:ln w="9525">
            <a:noFill/>
          </a:ln>
        </p:spPr>
      </p:pic>
      <p:pic>
        <p:nvPicPr>
          <p:cNvPr id="24585" name="Picture 16" descr="33"/>
          <p:cNvPicPr>
            <a:picLocks noChangeAspect="1"/>
          </p:cNvPicPr>
          <p:nvPr/>
        </p:nvPicPr>
        <p:blipFill>
          <a:blip r:embed="rId1"/>
          <a:stretch>
            <a:fillRect/>
          </a:stretch>
        </p:blipFill>
        <p:spPr>
          <a:xfrm>
            <a:off x="5943600" y="5553075"/>
            <a:ext cx="981075" cy="1304925"/>
          </a:xfrm>
          <a:prstGeom prst="rect">
            <a:avLst/>
          </a:prstGeom>
          <a:noFill/>
          <a:ln w="9525">
            <a:noFill/>
          </a:ln>
        </p:spPr>
      </p:pic>
      <p:pic>
        <p:nvPicPr>
          <p:cNvPr id="24586" name="Picture 17" descr="33"/>
          <p:cNvPicPr>
            <a:picLocks noChangeAspect="1"/>
          </p:cNvPicPr>
          <p:nvPr/>
        </p:nvPicPr>
        <p:blipFill>
          <a:blip r:embed="rId1"/>
          <a:stretch>
            <a:fillRect/>
          </a:stretch>
        </p:blipFill>
        <p:spPr>
          <a:xfrm>
            <a:off x="6934200" y="5553075"/>
            <a:ext cx="981075" cy="1304925"/>
          </a:xfrm>
          <a:prstGeom prst="rect">
            <a:avLst/>
          </a:prstGeom>
          <a:noFill/>
          <a:ln w="9525">
            <a:noFill/>
          </a:ln>
        </p:spPr>
      </p:pic>
      <p:pic>
        <p:nvPicPr>
          <p:cNvPr id="24587" name="Picture 18" descr="33"/>
          <p:cNvPicPr>
            <a:picLocks noChangeAspect="1"/>
          </p:cNvPicPr>
          <p:nvPr/>
        </p:nvPicPr>
        <p:blipFill>
          <a:blip r:embed="rId1"/>
          <a:stretch>
            <a:fillRect/>
          </a:stretch>
        </p:blipFill>
        <p:spPr>
          <a:xfrm>
            <a:off x="7924800" y="5553075"/>
            <a:ext cx="981075" cy="1304925"/>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0215" y="190500"/>
            <a:ext cx="8243570" cy="1351280"/>
          </a:xfrm>
        </p:spPr>
        <p:txBody>
          <a:bodyPr/>
          <a:p>
            <a:r>
              <a:rPr lang="en-US">
                <a:solidFill>
                  <a:srgbClr val="FF0000"/>
                </a:solidFill>
                <a:latin typeface="Times New Roman" panose="02020603050405020304" pitchFamily="18" charset="0"/>
                <a:cs typeface="Times New Roman" panose="02020603050405020304" pitchFamily="18" charset="0"/>
              </a:rPr>
              <a:t>§</a:t>
            </a:r>
            <a:r>
              <a:rPr lang="vi-VN" altLang="en-US">
                <a:solidFill>
                  <a:srgbClr val="FF0000"/>
                </a:solidFill>
                <a:latin typeface="Times New Roman" panose="02020603050405020304" pitchFamily="18" charset="0"/>
                <a:cs typeface="Times New Roman" panose="02020603050405020304" pitchFamily="18" charset="0"/>
              </a:rPr>
              <a:t> 11: PHÂN TÍCH MỘT SỐ RA THỪA SỐ NGUYÊN TỐ  </a:t>
            </a:r>
            <a:endParaRPr lang="vi-VN" altLang="en-US">
              <a:solidFill>
                <a:srgbClr val="FF0000"/>
              </a:solidFill>
              <a:latin typeface="Times New Roman" panose="02020603050405020304" pitchFamily="18" charset="0"/>
              <a:cs typeface="Times New Roman" panose="02020603050405020304" pitchFamily="18" charset="0"/>
            </a:endParaRPr>
          </a:p>
        </p:txBody>
      </p:sp>
      <p:pic>
        <p:nvPicPr>
          <p:cNvPr id="6" name="Content Placeholder 5"/>
          <p:cNvPicPr>
            <a:picLocks noChangeAspect="1"/>
          </p:cNvPicPr>
          <p:nvPr>
            <p:ph sz="quarter" idx="2"/>
          </p:nvPr>
        </p:nvPicPr>
        <p:blipFill>
          <a:blip r:embed="rId1"/>
          <a:stretch>
            <a:fillRect/>
          </a:stretch>
        </p:blipFill>
        <p:spPr>
          <a:xfrm>
            <a:off x="66040" y="1752600"/>
            <a:ext cx="4925695" cy="3345180"/>
          </a:xfrm>
          <a:prstGeom prst="rect">
            <a:avLst/>
          </a:prstGeom>
        </p:spPr>
      </p:pic>
      <p:pic>
        <p:nvPicPr>
          <p:cNvPr id="10" name="Content Placeholder 9"/>
          <p:cNvPicPr>
            <a:picLocks noChangeAspect="1"/>
          </p:cNvPicPr>
          <p:nvPr>
            <p:ph sz="quarter" idx="3"/>
          </p:nvPr>
        </p:nvPicPr>
        <p:blipFill>
          <a:blip r:embed="rId2"/>
          <a:stretch>
            <a:fillRect/>
          </a:stretch>
        </p:blipFill>
        <p:spPr>
          <a:xfrm>
            <a:off x="4991735" y="1677670"/>
            <a:ext cx="3984625" cy="43789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1"/>
          <p:cNvSpPr>
            <a:spLocks noGrp="1"/>
          </p:cNvSpPr>
          <p:nvPr/>
        </p:nvSpPr>
        <p:spPr>
          <a:xfrm>
            <a:off x="228600" y="4038600"/>
            <a:ext cx="8663940" cy="2501265"/>
          </a:xfrm>
          <a:prstGeom prst="rect">
            <a:avLst/>
          </a:prstGeom>
          <a:noFill/>
          <a:ln>
            <a:noFill/>
          </a:ln>
        </p:spPr>
        <p:txBody>
          <a:bodyPr vert="horz" wrap="square" lIns="91440" tIns="45720" rIns="91440" bIns="45720" numCol="1" anchor="b" anchorCtr="0" compatLnSpc="1"/>
          <a:lstStyle>
            <a:lvl1pPr algn="ctr" rtl="0" eaLnBrk="0" fontAlgn="base" hangingPunct="0">
              <a:lnSpc>
                <a:spcPct val="90000"/>
              </a:lnSpc>
              <a:spcBef>
                <a:spcPct val="0"/>
              </a:spcBef>
              <a:spcAft>
                <a:spcPct val="0"/>
              </a:spcAft>
              <a:defRPr sz="4400"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9pPr>
          </a:lstStyle>
          <a:p>
            <a:endParaRPr lang="vi-VN" altLang="en-US" sz="32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Content Placeholder 2"/>
          <p:cNvSpPr/>
          <p:nvPr/>
        </p:nvSpPr>
        <p:spPr>
          <a:xfrm>
            <a:off x="791845" y="198755"/>
            <a:ext cx="7643495" cy="715645"/>
          </a:xfrm>
          <a:prstGeom prst="rect">
            <a:avLst/>
          </a:prstGeom>
          <a:noFill/>
          <a:ln w="9525">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rgbClr val="FF0000"/>
                </a:solidFill>
                <a:latin typeface="Times New Roman" panose="02020603050405020304" pitchFamily="18" charset="0"/>
                <a:cs typeface="Times New Roman" panose="02020603050405020304" pitchFamily="18" charset="0"/>
              </a:rPr>
              <a:t>I. Cách tìm một ước nguyên tố của một số.</a:t>
            </a:r>
            <a:endParaRPr lang="en-US">
              <a:solidFill>
                <a:srgbClr val="FF0000"/>
              </a:solidFill>
              <a:latin typeface="Times New Roman" panose="02020603050405020304" pitchFamily="18" charset="0"/>
              <a:cs typeface="Times New Roman" panose="02020603050405020304" pitchFamily="18" charset="0"/>
            </a:endParaRPr>
          </a:p>
        </p:txBody>
      </p:sp>
      <p:sp>
        <p:nvSpPr>
          <p:cNvPr id="4" name="Content Placeholder 2"/>
          <p:cNvSpPr/>
          <p:nvPr/>
        </p:nvSpPr>
        <p:spPr>
          <a:xfrm>
            <a:off x="443230" y="4648200"/>
            <a:ext cx="8028940" cy="2124075"/>
          </a:xfrm>
          <a:prstGeom prst="rect">
            <a:avLst/>
          </a:prstGeom>
          <a:noFill/>
          <a:ln w="9525">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sp>
        <p:nvSpPr>
          <p:cNvPr id="100" name="Text Box 99"/>
          <p:cNvSpPr txBox="1"/>
          <p:nvPr/>
        </p:nvSpPr>
        <p:spPr>
          <a:xfrm>
            <a:off x="2032000" y="-1949450"/>
            <a:ext cx="5080000" cy="768350"/>
          </a:xfrm>
          <a:prstGeom prst="rect">
            <a:avLst/>
          </a:prstGeom>
          <a:noFill/>
          <a:ln w="9525">
            <a:noFill/>
          </a:ln>
        </p:spPr>
        <p:txBody>
          <a:bodyPr>
            <a:spAutoFit/>
          </a:bodyPr>
          <a:p>
            <a:r>
              <a:rPr lang="en-US">
                <a:solidFill>
                  <a:srgbClr val="000000"/>
                </a:solidFill>
                <a:latin typeface="Times New Roman" panose="02020603050405020304" pitchFamily="18" charset="0"/>
                <a:cs typeface="Calibri" panose="020F0502020204030204" charset="0"/>
              </a:rPr>
              <a:t>a) </a:t>
            </a:r>
            <a:endParaRPr lang="en-US"/>
          </a:p>
        </p:txBody>
      </p:sp>
      <p:graphicFrame>
        <p:nvGraphicFramePr>
          <p:cNvPr id="8" name="Table 7"/>
          <p:cNvGraphicFramePr/>
          <p:nvPr/>
        </p:nvGraphicFramePr>
        <p:xfrm>
          <a:off x="2032000" y="-118110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10 : 2 = 5</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a:noFill/>
                    </a:lnL>
                    <a:lnR>
                      <a:noFill/>
                    </a:lnR>
                    <a:lnT cap="flat">
                      <a:noFill/>
                    </a:lnT>
                    <a:lnB cap="flat">
                      <a:noFill/>
                    </a:lnB>
                    <a:lnTlToBr>
                      <a:noFill/>
                    </a:lnTlToBr>
                    <a:lnBlToTr>
                      <a:noFill/>
                    </a:lnBlToTr>
                    <a:noFill/>
                  </a:tcPr>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22 : 2 = 11</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a:noFill/>
                    </a:lnL>
                    <a:lnR cap="flat">
                      <a:noFill/>
                    </a:lnR>
                    <a:lnT cap="flat">
                      <a:noFill/>
                    </a:lnT>
                    <a:lnB cap="flat">
                      <a:noFill/>
                    </a:lnB>
                    <a:lnTlToBr>
                      <a:noFill/>
                    </a:lnTlToBr>
                    <a:lnBlToTr>
                      <a:noFill/>
                    </a:lnBlToTr>
                    <a:noFill/>
                  </a:tcPr>
                </a:tc>
              </a:tr>
              <a:tr h="0">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54 : 2 = 27</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a:noFill/>
                    </a:lnL>
                    <a:lnR>
                      <a:noFill/>
                    </a:lnR>
                    <a:lnT cap="flat">
                      <a:noFill/>
                    </a:lnT>
                    <a:lnB cap="flat">
                      <a:noFill/>
                    </a:lnB>
                    <a:lnTlToBr>
                      <a:noFill/>
                    </a:lnTlToBr>
                    <a:lnBlToTr>
                      <a:noFill/>
                    </a:lnBlToTr>
                    <a:noFill/>
                  </a:tcPr>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76 : 2 = 38</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a:noFill/>
                    </a:lnL>
                    <a:lnR cap="flat">
                      <a:noFill/>
                    </a:lnR>
                    <a:lnT cap="flat">
                      <a:noFill/>
                    </a:lnT>
                    <a:lnB cap="flat">
                      <a:noFill/>
                    </a:lnB>
                    <a:lnTlToBr>
                      <a:noFill/>
                    </a:lnTlToBr>
                    <a:lnBlToTr>
                      <a:noFill/>
                    </a:lnBlToTr>
                    <a:noFill/>
                  </a:tcPr>
                </a:tc>
              </a:tr>
              <a:tr h="0">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98 : 2 = 49</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a:noFill/>
                    </a:lnL>
                    <a:lnR>
                      <a:noFill/>
                    </a:lnR>
                    <a:lnT cap="flat">
                      <a:noFill/>
                    </a:lnT>
                    <a:lnB cap="flat">
                      <a:noFill/>
                    </a:lnB>
                    <a:lnTlToBr>
                      <a:noFill/>
                    </a:lnTlToBr>
                    <a:lnBlToTr>
                      <a:noFill/>
                    </a:lnBlToTr>
                    <a:noFill/>
                  </a:tcPr>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a:noFill/>
                    </a:lnL>
                    <a:lnR cap="flat">
                      <a:noFill/>
                    </a:lnR>
                    <a:lnT cap="flat">
                      <a:noFill/>
                    </a:lnT>
                    <a:lnB cap="flat">
                      <a:noFill/>
                    </a:lnB>
                    <a:lnTlToBr>
                      <a:noFill/>
                    </a:lnTlToBr>
                    <a:lnBlToTr>
                      <a:noFill/>
                    </a:lnBlToTr>
                    <a:noFill/>
                  </a:tcPr>
                </a:tc>
              </a:tr>
            </a:tbl>
          </a:graphicData>
        </a:graphic>
      </p:graphicFrame>
      <p:sp>
        <p:nvSpPr>
          <p:cNvPr id="9" name="Text Box 8"/>
          <p:cNvSpPr txBox="1"/>
          <p:nvPr/>
        </p:nvSpPr>
        <p:spPr>
          <a:xfrm>
            <a:off x="76200" y="4300220"/>
            <a:ext cx="8511540" cy="1753235"/>
          </a:xfrm>
          <a:prstGeom prst="rect">
            <a:avLst/>
          </a:prstGeom>
          <a:noFill/>
          <a:ln w="9525">
            <a:noFill/>
          </a:ln>
        </p:spPr>
        <p:txBody>
          <a:bodyPr wrap="square">
            <a:spAutoFit/>
          </a:bodyPr>
          <a:p>
            <a:r>
              <a:rPr lang="en-US" sz="36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Calibri" panose="020F0502020204030204" charset="0"/>
              </a:rPr>
              <a:t>a) Các số nguyên tố nhỏ hơn 30 là: 2; 3 ; 5; 7; 9; 11; 13; 17; 19; 23; 29.</a:t>
            </a:r>
            <a:endParaRPr lang="en-US" sz="36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Calibri" panose="020F0502020204030204" charset="0"/>
            </a:endParaRPr>
          </a:p>
          <a:p>
            <a:r>
              <a:rPr lang="en-US" sz="36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Calibri" panose="020F0502020204030204" charset="0"/>
              </a:rPr>
              <a:t>b) Một ước số nguyên tố của 91 là: 7.</a:t>
            </a:r>
            <a:endParaRPr lang="en-US" sz="36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Calibri" panose="020F0502020204030204" charset="0"/>
            </a:endParaRPr>
          </a:p>
        </p:txBody>
      </p:sp>
      <p:graphicFrame>
        <p:nvGraphicFramePr>
          <p:cNvPr id="11" name="Table 10"/>
          <p:cNvGraphicFramePr/>
          <p:nvPr/>
        </p:nvGraphicFramePr>
        <p:xfrm>
          <a:off x="2032000" y="1572895"/>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10 : 2 = 5</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a:noFill/>
                    </a:lnL>
                    <a:lnR>
                      <a:noFill/>
                    </a:lnR>
                    <a:lnT cap="flat">
                      <a:noFill/>
                    </a:lnT>
                    <a:lnB cap="flat">
                      <a:noFill/>
                    </a:lnB>
                    <a:lnTlToBr>
                      <a:noFill/>
                    </a:lnTlToBr>
                    <a:lnBlToTr>
                      <a:noFill/>
                    </a:lnBlToTr>
                    <a:noFill/>
                  </a:tcPr>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22 : 2 = 11</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a:noFill/>
                    </a:lnL>
                    <a:lnR cap="flat">
                      <a:noFill/>
                    </a:lnR>
                    <a:lnT cap="flat">
                      <a:noFill/>
                    </a:lnT>
                    <a:lnB cap="flat">
                      <a:noFill/>
                    </a:lnB>
                    <a:lnTlToBr>
                      <a:noFill/>
                    </a:lnTlToBr>
                    <a:lnBlToTr>
                      <a:noFill/>
                    </a:lnBlToTr>
                    <a:noFill/>
                  </a:tcPr>
                </a:tc>
              </a:tr>
              <a:tr h="0">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54 : 2 = 27</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a:noFill/>
                    </a:lnL>
                    <a:lnR>
                      <a:noFill/>
                    </a:lnR>
                    <a:lnT cap="flat">
                      <a:noFill/>
                    </a:lnT>
                    <a:lnB cap="flat">
                      <a:noFill/>
                    </a:lnB>
                    <a:lnTlToBr>
                      <a:noFill/>
                    </a:lnTlToBr>
                    <a:lnBlToTr>
                      <a:noFill/>
                    </a:lnBlToTr>
                    <a:noFill/>
                  </a:tcPr>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76 : 2 = 38</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a:noFill/>
                    </a:lnL>
                    <a:lnR cap="flat">
                      <a:noFill/>
                    </a:lnR>
                    <a:lnT cap="flat">
                      <a:noFill/>
                    </a:lnT>
                    <a:lnB cap="flat">
                      <a:noFill/>
                    </a:lnB>
                    <a:lnTlToBr>
                      <a:noFill/>
                    </a:lnTlToBr>
                    <a:lnBlToTr>
                      <a:noFill/>
                    </a:lnBlToTr>
                    <a:noFill/>
                  </a:tcPr>
                </a:tc>
              </a:tr>
              <a:tr h="0">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98 : 2 = 49</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a:noFill/>
                    </a:lnL>
                    <a:lnR>
                      <a:noFill/>
                    </a:lnR>
                    <a:lnT cap="flat">
                      <a:noFill/>
                    </a:lnT>
                    <a:lnB cap="flat">
                      <a:noFill/>
                    </a:lnB>
                    <a:lnTlToBr>
                      <a:noFill/>
                    </a:lnTlToBr>
                    <a:lnBlToTr>
                      <a:noFill/>
                    </a:lnBlToTr>
                    <a:noFill/>
                  </a:tcPr>
                </a:tc>
                <a:tc>
                  <a:txBody>
                    <a:bodyPr/>
                    <a:p>
                      <a:pPr indent="0">
                        <a:buNone/>
                      </a:pP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a:noFill/>
                    </a:lnL>
                    <a:lnR cap="flat">
                      <a:noFill/>
                    </a:lnR>
                    <a:lnT cap="flat">
                      <a:noFill/>
                    </a:lnT>
                    <a:lnB cap="flat">
                      <a:noFill/>
                    </a:lnB>
                    <a:lnTlToBr>
                      <a:noFill/>
                    </a:lnTlToBr>
                    <a:lnBlToTr>
                      <a:noFill/>
                    </a:lnBlToTr>
                    <a:noFill/>
                  </a:tcPr>
                </a:tc>
              </a:tr>
            </a:tbl>
          </a:graphicData>
        </a:graphic>
      </p:graphicFrame>
      <p:sp>
        <p:nvSpPr>
          <p:cNvPr id="2" name="Content Placeholder 2"/>
          <p:cNvSpPr/>
          <p:nvPr/>
        </p:nvSpPr>
        <p:spPr>
          <a:xfrm>
            <a:off x="2032000" y="838200"/>
            <a:ext cx="3030855" cy="715645"/>
          </a:xfrm>
          <a:prstGeom prst="rect">
            <a:avLst/>
          </a:prstGeom>
          <a:noFill/>
          <a:ln w="9525">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FF0000"/>
                </a:solidFill>
                <a:latin typeface="Times New Roman" panose="02020603050405020304" pitchFamily="18" charset="0"/>
                <a:cs typeface="Times New Roman" panose="02020603050405020304" pitchFamily="18" charset="0"/>
              </a:rPr>
              <a:t>Hoạt động 1</a:t>
            </a:r>
            <a:r>
              <a:rPr lang="en-US">
                <a:latin typeface="Times New Roman" panose="02020603050405020304" pitchFamily="18" charset="0"/>
                <a:cs typeface="Times New Roman" panose="02020603050405020304" pitchFamily="18" charset="0"/>
              </a:rPr>
              <a:t>:</a:t>
            </a:r>
            <a:endParaRPr lang="en-US">
              <a:latin typeface="Times New Roman" panose="02020603050405020304" pitchFamily="18" charset="0"/>
              <a:cs typeface="Times New Roman" panose="02020603050405020304" pitchFamily="18" charset="0"/>
            </a:endParaRPr>
          </a:p>
          <a:p>
            <a:pPr marL="0" indent="0">
              <a:buNone/>
            </a:pPr>
            <a:endParaRPr lang="en-US">
              <a:latin typeface="Times New Roman" panose="02020603050405020304" pitchFamily="18" charset="0"/>
              <a:cs typeface="Times New Roman" panose="02020603050405020304" pitchFamily="18" charset="0"/>
            </a:endParaRPr>
          </a:p>
        </p:txBody>
      </p:sp>
      <p:pic>
        <p:nvPicPr>
          <p:cNvPr id="291" name="Picture 23"/>
          <p:cNvPicPr>
            <a:picLocks noChangeAspect="1"/>
          </p:cNvPicPr>
          <p:nvPr>
            <p:ph sz="half" idx="1"/>
          </p:nvPr>
        </p:nvPicPr>
        <p:blipFill>
          <a:blip r:embed="rId1"/>
          <a:stretch>
            <a:fillRect/>
          </a:stretch>
        </p:blipFill>
        <p:spPr>
          <a:xfrm>
            <a:off x="240665" y="1600200"/>
            <a:ext cx="8182610" cy="2511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91"/>
                                        </p:tgtEl>
                                        <p:attrNameLst>
                                          <p:attrName>style.visibility</p:attrName>
                                        </p:attrNameLst>
                                      </p:cBhvr>
                                      <p:to>
                                        <p:strVal val="visible"/>
                                      </p:to>
                                    </p:set>
                                    <p:animEffect transition="in" filter="box(in)">
                                      <p:cBhvr>
                                        <p:cTn id="17" dur="2000"/>
                                        <p:tgtEl>
                                          <p:spTgt spid="29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circle(in)">
                                      <p:cBhvr>
                                        <p:cTn id="22" dur="20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box(in)">
                                      <p:cBhvr>
                                        <p:cTn id="27"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5" grpId="0" build="p"/>
      <p:bldP spid="5" grpId="1" build="p"/>
      <p:bldP spid="4" grpId="1" build="p"/>
      <p:bldP spid="9" grpId="1"/>
      <p:bldP spid="2" grpId="0" build="p"/>
      <p:bldP spid="2"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304800" y="381000"/>
            <a:ext cx="8404860" cy="3969385"/>
          </a:xfrm>
          <a:prstGeom prst="rect">
            <a:avLst/>
          </a:prstGeom>
          <a:noFill/>
          <a:ln w="9525">
            <a:noFill/>
          </a:ln>
        </p:spPr>
        <p:txBody>
          <a:bodyPr wrap="square">
            <a:spAutoFit/>
          </a:bodyPr>
          <a:p>
            <a:r>
              <a:rPr lang="en-US" sz="3600" u="sng">
                <a:solidFill>
                  <a:srgbClr val="FF0000"/>
                </a:solidFill>
                <a:latin typeface="Times New Roman" panose="02020603050405020304" pitchFamily="18" charset="0"/>
                <a:cs typeface="Calibri" panose="020F0502020204030204" charset="0"/>
              </a:rPr>
              <a:t>Kết luận:</a:t>
            </a:r>
            <a:endParaRPr lang="en-US" sz="3600" b="1">
              <a:solidFill>
                <a:srgbClr val="000000"/>
              </a:solidFill>
              <a:latin typeface="Times New Roman" panose="02020603050405020304" pitchFamily="18" charset="0"/>
              <a:cs typeface="Calibri" panose="020F0502020204030204" charset="0"/>
            </a:endParaRPr>
          </a:p>
          <a:p>
            <a:r>
              <a:rPr lang="en-US" sz="3600" b="1">
                <a:solidFill>
                  <a:srgbClr val="000000"/>
                </a:solidFill>
                <a:latin typeface="Times New Roman" panose="02020603050405020304" pitchFamily="18" charset="0"/>
                <a:cs typeface="Calibri" panose="020F0502020204030204" charset="0"/>
              </a:rPr>
              <a:t>Để tìm một ước nguyên tố của số a ta có thể làm như sau: Lần lượt thực hiện phép chia a cho các số nguyên tố theo thứ tự tăng dần 2, 3, 5, 7, 11,13,…</a:t>
            </a:r>
            <a:endParaRPr lang="en-US" sz="3600" b="1">
              <a:solidFill>
                <a:srgbClr val="000000"/>
              </a:solidFill>
              <a:latin typeface="Times New Roman" panose="02020603050405020304" pitchFamily="18" charset="0"/>
              <a:cs typeface="Calibri" panose="020F0502020204030204" charset="0"/>
            </a:endParaRPr>
          </a:p>
          <a:p>
            <a:r>
              <a:rPr lang="en-US" sz="3600" b="1">
                <a:solidFill>
                  <a:srgbClr val="000000"/>
                </a:solidFill>
                <a:latin typeface="Times New Roman" panose="02020603050405020304" pitchFamily="18" charset="0"/>
                <a:cs typeface="Calibri" panose="020F0502020204030204" charset="0"/>
              </a:rPr>
              <a:t>Khi đó, phép chia hết đầu tiên cho ta số chia là một ước nguyên tố của a.</a:t>
            </a:r>
            <a:endParaRPr lang="en-US" sz="3600" b="1">
              <a:solidFill>
                <a:srgbClr val="000000"/>
              </a:solidFill>
              <a:latin typeface="Times New Roman" panose="02020603050405020304" pitchFamily="18" charset="0"/>
              <a:cs typeface="Calibri" panose="020F0502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Content Placeholder 3"/>
          <p:cNvSpPr>
            <a:spLocks noGrp="1"/>
          </p:cNvSpPr>
          <p:nvPr>
            <p:ph sz="half" idx="2"/>
          </p:nvPr>
        </p:nvSpPr>
        <p:spPr/>
        <p:txBody>
          <a:bodyPr/>
          <a:p>
            <a:endParaRPr lang="en-US"/>
          </a:p>
        </p:txBody>
      </p:sp>
      <p:pic>
        <p:nvPicPr>
          <p:cNvPr id="293" name="Picture 25"/>
          <p:cNvPicPr>
            <a:picLocks noChangeAspect="1"/>
          </p:cNvPicPr>
          <p:nvPr>
            <p:ph sz="half" idx="1"/>
          </p:nvPr>
        </p:nvPicPr>
        <p:blipFill>
          <a:blip r:embed="rId1"/>
          <a:stretch>
            <a:fillRect/>
          </a:stretch>
        </p:blipFill>
        <p:spPr>
          <a:xfrm>
            <a:off x="457200" y="1064260"/>
            <a:ext cx="8168005" cy="431927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box(in)">
                                      <p:cBhvr>
                                        <p:cTn id="7" dur="20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49580" y="152400"/>
            <a:ext cx="8244205" cy="1066165"/>
          </a:xfrm>
        </p:spPr>
        <p:txBody>
          <a:bodyPr/>
          <a:p>
            <a:r>
              <a:rPr lang="vi-VN" altLang="en-US">
                <a:solidFill>
                  <a:srgbClr val="FF0000"/>
                </a:solidFill>
                <a:latin typeface="Times New Roman" panose="02020603050405020304" pitchFamily="18" charset="0"/>
                <a:cs typeface="Times New Roman" panose="02020603050405020304" pitchFamily="18" charset="0"/>
              </a:rPr>
              <a:t>Luyện tập 1:</a:t>
            </a:r>
            <a:endParaRPr lang="vi-VN" altLang="en-US">
              <a:solidFill>
                <a:srgbClr val="FF0000"/>
              </a:solidFill>
              <a:latin typeface="Times New Roman" panose="02020603050405020304" pitchFamily="18" charset="0"/>
              <a:cs typeface="Times New Roman" panose="02020603050405020304" pitchFamily="18" charset="0"/>
            </a:endParaRPr>
          </a:p>
        </p:txBody>
      </p:sp>
      <p:sp>
        <p:nvSpPr>
          <p:cNvPr id="5" name="Content Placeholder 4"/>
          <p:cNvSpPr/>
          <p:nvPr>
            <p:ph sz="half" idx="2"/>
          </p:nvPr>
        </p:nvSpPr>
        <p:spPr>
          <a:xfrm>
            <a:off x="304800" y="3886200"/>
            <a:ext cx="7791450" cy="2419985"/>
          </a:xfrm>
        </p:spPr>
        <p:txBody>
          <a:bodyPr/>
          <a:p>
            <a:r>
              <a:rPr lang="en-US" sz="3600">
                <a:latin typeface="Times New Roman" panose="02020603050405020304" pitchFamily="18" charset="0"/>
                <a:cs typeface="Times New Roman" panose="02020603050405020304" pitchFamily="18" charset="0"/>
              </a:rPr>
              <a:t>Theo dấu hiệu chia hết, số 187 không chia hết cho các số nguyên tố 2, 3, 5. Ta có: 187 = 11 . 17</a:t>
            </a:r>
            <a:endParaRPr lang="en-US"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rPr>
              <a:t>=&gt; Một ước nguyên tố của 187 là: 11.</a:t>
            </a:r>
            <a:endParaRPr lang="en-US" sz="3600">
              <a:latin typeface="Times New Roman" panose="02020603050405020304" pitchFamily="18" charset="0"/>
              <a:cs typeface="Times New Roman" panose="02020603050405020304" pitchFamily="18" charset="0"/>
            </a:endParaRPr>
          </a:p>
        </p:txBody>
      </p:sp>
      <p:pic>
        <p:nvPicPr>
          <p:cNvPr id="294" name="Picture 26"/>
          <p:cNvPicPr>
            <a:picLocks noChangeAspect="1"/>
          </p:cNvPicPr>
          <p:nvPr>
            <p:ph sz="half" idx="1"/>
          </p:nvPr>
        </p:nvPicPr>
        <p:blipFill>
          <a:blip r:embed="rId1"/>
          <a:stretch>
            <a:fillRect/>
          </a:stretch>
        </p:blipFill>
        <p:spPr>
          <a:xfrm>
            <a:off x="609600" y="1524000"/>
            <a:ext cx="5600065" cy="210375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ircle(in)">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94"/>
                                        </p:tgtEl>
                                        <p:attrNameLst>
                                          <p:attrName>style.visibility</p:attrName>
                                        </p:attrNameLst>
                                      </p:cBhvr>
                                      <p:to>
                                        <p:strVal val="visible"/>
                                      </p:to>
                                    </p:set>
                                    <p:animEffect transition="in" filter="circle(in)">
                                      <p:cBhvr>
                                        <p:cTn id="22" dur="2000"/>
                                        <p:tgtEl>
                                          <p:spTgt spid="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uiExpand="1" build="p"/>
      <p:bldP spid="5"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1"/>
          <p:cNvSpPr>
            <a:spLocks noGrp="1"/>
          </p:cNvSpPr>
          <p:nvPr/>
        </p:nvSpPr>
        <p:spPr>
          <a:xfrm>
            <a:off x="228600" y="4038600"/>
            <a:ext cx="8663940" cy="2501265"/>
          </a:xfrm>
          <a:prstGeom prst="rect">
            <a:avLst/>
          </a:prstGeom>
          <a:noFill/>
          <a:ln>
            <a:noFill/>
          </a:ln>
        </p:spPr>
        <p:txBody>
          <a:bodyPr vert="horz" wrap="square" lIns="91440" tIns="45720" rIns="91440" bIns="45720" numCol="1" anchor="b" anchorCtr="0" compatLnSpc="1"/>
          <a:lstStyle>
            <a:lvl1pPr algn="ctr" rtl="0" eaLnBrk="0" fontAlgn="base" hangingPunct="0">
              <a:lnSpc>
                <a:spcPct val="90000"/>
              </a:lnSpc>
              <a:spcBef>
                <a:spcPct val="0"/>
              </a:spcBef>
              <a:spcAft>
                <a:spcPct val="0"/>
              </a:spcAft>
              <a:defRPr sz="4400"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9pPr>
          </a:lstStyle>
          <a:p>
            <a:endParaRPr lang="vi-VN" altLang="en-US" sz="32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Content Placeholder 2"/>
          <p:cNvSpPr/>
          <p:nvPr/>
        </p:nvSpPr>
        <p:spPr>
          <a:xfrm>
            <a:off x="791845" y="198755"/>
            <a:ext cx="7643495" cy="715645"/>
          </a:xfrm>
          <a:prstGeom prst="rect">
            <a:avLst/>
          </a:prstGeom>
          <a:noFill/>
          <a:ln w="9525">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rgbClr val="FF0000"/>
                </a:solidFill>
                <a:latin typeface="Times New Roman" panose="02020603050405020304" pitchFamily="18" charset="0"/>
                <a:cs typeface="Times New Roman" panose="02020603050405020304" pitchFamily="18" charset="0"/>
              </a:rPr>
              <a:t>II. Phân tích một số ra thừa số nguyên tố.</a:t>
            </a:r>
            <a:endParaRPr lang="en-US">
              <a:solidFill>
                <a:srgbClr val="FF0000"/>
              </a:solidFill>
              <a:latin typeface="Times New Roman" panose="02020603050405020304" pitchFamily="18" charset="0"/>
              <a:cs typeface="Times New Roman" panose="02020603050405020304" pitchFamily="18" charset="0"/>
            </a:endParaRPr>
          </a:p>
        </p:txBody>
      </p:sp>
      <p:sp>
        <p:nvSpPr>
          <p:cNvPr id="4" name="Content Placeholder 2"/>
          <p:cNvSpPr/>
          <p:nvPr/>
        </p:nvSpPr>
        <p:spPr>
          <a:xfrm>
            <a:off x="457835" y="4620895"/>
            <a:ext cx="8028940" cy="2124075"/>
          </a:xfrm>
          <a:prstGeom prst="rect">
            <a:avLst/>
          </a:prstGeom>
          <a:noFill/>
          <a:ln w="9525">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sp>
        <p:nvSpPr>
          <p:cNvPr id="100" name="Text Box 99"/>
          <p:cNvSpPr txBox="1"/>
          <p:nvPr/>
        </p:nvSpPr>
        <p:spPr>
          <a:xfrm>
            <a:off x="2032000" y="-1949450"/>
            <a:ext cx="5080000" cy="768350"/>
          </a:xfrm>
          <a:prstGeom prst="rect">
            <a:avLst/>
          </a:prstGeom>
          <a:noFill/>
          <a:ln w="9525">
            <a:noFill/>
          </a:ln>
        </p:spPr>
        <p:txBody>
          <a:bodyPr>
            <a:spAutoFit/>
          </a:bodyPr>
          <a:p>
            <a:r>
              <a:rPr lang="en-US">
                <a:solidFill>
                  <a:srgbClr val="000000"/>
                </a:solidFill>
                <a:latin typeface="Times New Roman" panose="02020603050405020304" pitchFamily="18" charset="0"/>
                <a:cs typeface="Calibri" panose="020F0502020204030204" charset="0"/>
              </a:rPr>
              <a:t>a) </a:t>
            </a:r>
            <a:endParaRPr lang="en-US"/>
          </a:p>
        </p:txBody>
      </p:sp>
      <p:graphicFrame>
        <p:nvGraphicFramePr>
          <p:cNvPr id="8" name="Table 7"/>
          <p:cNvGraphicFramePr/>
          <p:nvPr/>
        </p:nvGraphicFramePr>
        <p:xfrm>
          <a:off x="2032000" y="-118110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10 : 2 = 5</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a:noFill/>
                    </a:lnL>
                    <a:lnR>
                      <a:noFill/>
                    </a:lnR>
                    <a:lnT cap="flat">
                      <a:noFill/>
                    </a:lnT>
                    <a:lnB cap="flat">
                      <a:noFill/>
                    </a:lnB>
                    <a:lnTlToBr>
                      <a:noFill/>
                    </a:lnTlToBr>
                    <a:lnBlToTr>
                      <a:noFill/>
                    </a:lnBlToTr>
                    <a:noFill/>
                  </a:tcPr>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22 : 2 = 11</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a:noFill/>
                    </a:lnL>
                    <a:lnR cap="flat">
                      <a:noFill/>
                    </a:lnR>
                    <a:lnT cap="flat">
                      <a:noFill/>
                    </a:lnT>
                    <a:lnB cap="flat">
                      <a:noFill/>
                    </a:lnB>
                    <a:lnTlToBr>
                      <a:noFill/>
                    </a:lnTlToBr>
                    <a:lnBlToTr>
                      <a:noFill/>
                    </a:lnBlToTr>
                    <a:noFill/>
                  </a:tcPr>
                </a:tc>
              </a:tr>
              <a:tr h="0">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54 : 2 = 27</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a:noFill/>
                    </a:lnL>
                    <a:lnR>
                      <a:noFill/>
                    </a:lnR>
                    <a:lnT cap="flat">
                      <a:noFill/>
                    </a:lnT>
                    <a:lnB cap="flat">
                      <a:noFill/>
                    </a:lnB>
                    <a:lnTlToBr>
                      <a:noFill/>
                    </a:lnTlToBr>
                    <a:lnBlToTr>
                      <a:noFill/>
                    </a:lnBlToTr>
                    <a:noFill/>
                  </a:tcPr>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76 : 2 = 38</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a:noFill/>
                    </a:lnL>
                    <a:lnR cap="flat">
                      <a:noFill/>
                    </a:lnR>
                    <a:lnT cap="flat">
                      <a:noFill/>
                    </a:lnT>
                    <a:lnB cap="flat">
                      <a:noFill/>
                    </a:lnB>
                    <a:lnTlToBr>
                      <a:noFill/>
                    </a:lnTlToBr>
                    <a:lnBlToTr>
                      <a:noFill/>
                    </a:lnBlToTr>
                    <a:noFill/>
                  </a:tcPr>
                </a:tc>
              </a:tr>
              <a:tr h="0">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98 : 2 = 49</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a:noFill/>
                    </a:lnL>
                    <a:lnR>
                      <a:noFill/>
                    </a:lnR>
                    <a:lnT cap="flat">
                      <a:noFill/>
                    </a:lnT>
                    <a:lnB cap="flat">
                      <a:noFill/>
                    </a:lnB>
                    <a:lnTlToBr>
                      <a:noFill/>
                    </a:lnTlToBr>
                    <a:lnBlToTr>
                      <a:noFill/>
                    </a:lnBlToTr>
                    <a:noFill/>
                  </a:tcPr>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 </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a:noFill/>
                    </a:lnL>
                    <a:lnR cap="flat">
                      <a:noFill/>
                    </a:lnR>
                    <a:lnT cap="flat">
                      <a:noFill/>
                    </a:lnT>
                    <a:lnB cap="flat">
                      <a:noFill/>
                    </a:lnB>
                    <a:lnTlToBr>
                      <a:noFill/>
                    </a:lnTlToBr>
                    <a:lnBlToTr>
                      <a:noFill/>
                    </a:lnBlToTr>
                    <a:noFill/>
                  </a:tcPr>
                </a:tc>
              </a:tr>
            </a:tbl>
          </a:graphicData>
        </a:graphic>
      </p:graphicFrame>
      <p:graphicFrame>
        <p:nvGraphicFramePr>
          <p:cNvPr id="11" name="Table 10"/>
          <p:cNvGraphicFramePr/>
          <p:nvPr/>
        </p:nvGraphicFramePr>
        <p:xfrm>
          <a:off x="2032000" y="1572895"/>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10 : 2 = 5</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a:noFill/>
                    </a:lnL>
                    <a:lnR>
                      <a:noFill/>
                    </a:lnR>
                    <a:lnT cap="flat">
                      <a:noFill/>
                    </a:lnT>
                    <a:lnB cap="flat">
                      <a:noFill/>
                    </a:lnB>
                    <a:lnTlToBr>
                      <a:noFill/>
                    </a:lnTlToBr>
                    <a:lnBlToTr>
                      <a:noFill/>
                    </a:lnBlToTr>
                    <a:noFill/>
                  </a:tcPr>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22 : 2 = 11</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a:noFill/>
                    </a:lnL>
                    <a:lnR cap="flat">
                      <a:noFill/>
                    </a:lnR>
                    <a:lnT cap="flat">
                      <a:noFill/>
                    </a:lnT>
                    <a:lnB cap="flat">
                      <a:noFill/>
                    </a:lnB>
                    <a:lnTlToBr>
                      <a:noFill/>
                    </a:lnTlToBr>
                    <a:lnBlToTr>
                      <a:noFill/>
                    </a:lnBlToTr>
                    <a:noFill/>
                  </a:tcPr>
                </a:tc>
              </a:tr>
              <a:tr h="0">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54 : 2 = 27</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a:noFill/>
                    </a:lnL>
                    <a:lnR>
                      <a:noFill/>
                    </a:lnR>
                    <a:lnT cap="flat">
                      <a:noFill/>
                    </a:lnT>
                    <a:lnB cap="flat">
                      <a:noFill/>
                    </a:lnB>
                    <a:lnTlToBr>
                      <a:noFill/>
                    </a:lnTlToBr>
                    <a:lnBlToTr>
                      <a:noFill/>
                    </a:lnBlToTr>
                    <a:noFill/>
                  </a:tcPr>
                </a:tc>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76 : 2 = 38</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a:noFill/>
                    </a:lnL>
                    <a:lnR cap="flat">
                      <a:noFill/>
                    </a:lnR>
                    <a:lnT cap="flat">
                      <a:noFill/>
                    </a:lnT>
                    <a:lnB cap="flat">
                      <a:noFill/>
                    </a:lnB>
                    <a:lnTlToBr>
                      <a:noFill/>
                    </a:lnTlToBr>
                    <a:lnBlToTr>
                      <a:noFill/>
                    </a:lnBlToTr>
                    <a:noFill/>
                  </a:tcPr>
                </a:tc>
              </a:tr>
              <a:tr h="0">
                <a:tc>
                  <a:txBody>
                    <a:bodyPr/>
                    <a:p>
                      <a:pPr indent="0">
                        <a:buNone/>
                      </a:pPr>
                      <a:r>
                        <a:rPr lang="en-US" sz="1400" b="0">
                          <a:solidFill>
                            <a:srgbClr val="000000"/>
                          </a:solidFill>
                          <a:latin typeface="Times New Roman" panose="02020603050405020304" pitchFamily="18" charset="0"/>
                          <a:cs typeface="Times New Roman" panose="02020603050405020304" pitchFamily="18" charset="0"/>
                        </a:rPr>
                        <a:t>98 : 2 = 49</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a:noFill/>
                    </a:lnL>
                    <a:lnR>
                      <a:noFill/>
                    </a:lnR>
                    <a:lnT cap="flat">
                      <a:noFill/>
                    </a:lnT>
                    <a:lnB cap="flat">
                      <a:noFill/>
                    </a:lnB>
                    <a:lnTlToBr>
                      <a:noFill/>
                    </a:lnTlToBr>
                    <a:lnBlToTr>
                      <a:noFill/>
                    </a:lnBlToTr>
                    <a:noFill/>
                  </a:tcPr>
                </a:tc>
                <a:tc>
                  <a:txBody>
                    <a:bodyPr/>
                    <a:p>
                      <a:pPr indent="0">
                        <a:buNone/>
                      </a:pP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a:noFill/>
                    </a:lnL>
                    <a:lnR cap="flat">
                      <a:noFill/>
                    </a:lnR>
                    <a:lnT cap="flat">
                      <a:noFill/>
                    </a:lnT>
                    <a:lnB cap="flat">
                      <a:noFill/>
                    </a:lnB>
                    <a:lnTlToBr>
                      <a:noFill/>
                    </a:lnTlToBr>
                    <a:lnBlToTr>
                      <a:noFill/>
                    </a:lnBlToTr>
                    <a:noFill/>
                  </a:tcPr>
                </a:tc>
              </a:tr>
            </a:tbl>
          </a:graphicData>
        </a:graphic>
      </p:graphicFrame>
      <p:sp>
        <p:nvSpPr>
          <p:cNvPr id="2" name="Content Placeholder 2"/>
          <p:cNvSpPr/>
          <p:nvPr/>
        </p:nvSpPr>
        <p:spPr>
          <a:xfrm>
            <a:off x="533400" y="2743200"/>
            <a:ext cx="2094865" cy="715645"/>
          </a:xfrm>
          <a:prstGeom prst="rect">
            <a:avLst/>
          </a:prstGeom>
          <a:noFill/>
          <a:ln w="9525">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Cách 1</a:t>
            </a:r>
            <a:endParaRPr lang="vi-VN">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0" name="Content Placeholder 9"/>
          <p:cNvPicPr>
            <a:picLocks noChangeAspect="1"/>
          </p:cNvPicPr>
          <p:nvPr>
            <p:ph sz="half" idx="1"/>
          </p:nvPr>
        </p:nvPicPr>
        <p:blipFill>
          <a:blip r:embed="rId1"/>
          <a:stretch>
            <a:fillRect/>
          </a:stretch>
        </p:blipFill>
        <p:spPr>
          <a:xfrm>
            <a:off x="90170" y="1572895"/>
            <a:ext cx="8763635" cy="1132840"/>
          </a:xfrm>
          <a:prstGeom prst="rect">
            <a:avLst/>
          </a:prstGeom>
        </p:spPr>
      </p:pic>
      <p:sp>
        <p:nvSpPr>
          <p:cNvPr id="12" name="Content Placeholder 2"/>
          <p:cNvSpPr/>
          <p:nvPr/>
        </p:nvSpPr>
        <p:spPr>
          <a:xfrm>
            <a:off x="2159000" y="889000"/>
            <a:ext cx="3030855" cy="715645"/>
          </a:xfrm>
          <a:prstGeom prst="rect">
            <a:avLst/>
          </a:prstGeom>
          <a:noFill/>
          <a:ln w="9525">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FF0000"/>
                </a:solidFill>
                <a:latin typeface="Times New Roman" panose="02020603050405020304" pitchFamily="18" charset="0"/>
                <a:cs typeface="Times New Roman" panose="02020603050405020304" pitchFamily="18" charset="0"/>
              </a:rPr>
              <a:t>Hoạt động </a:t>
            </a:r>
            <a:r>
              <a:rPr lang="vi-VN" altLang="en-US">
                <a:solidFill>
                  <a:srgbClr val="FF0000"/>
                </a:solidFill>
                <a:latin typeface="Times New Roman" panose="02020603050405020304" pitchFamily="18" charset="0"/>
                <a:cs typeface="Times New Roman" panose="02020603050405020304" pitchFamily="18" charset="0"/>
              </a:rPr>
              <a:t>2</a:t>
            </a:r>
            <a:r>
              <a:rPr lang="en-US">
                <a:latin typeface="Times New Roman" panose="02020603050405020304" pitchFamily="18" charset="0"/>
                <a:cs typeface="Times New Roman" panose="02020603050405020304" pitchFamily="18" charset="0"/>
              </a:rPr>
              <a:t>:</a:t>
            </a:r>
            <a:endParaRPr lang="en-US">
              <a:latin typeface="Times New Roman" panose="02020603050405020304" pitchFamily="18" charset="0"/>
              <a:cs typeface="Times New Roman" panose="02020603050405020304" pitchFamily="18" charset="0"/>
            </a:endParaRPr>
          </a:p>
          <a:p>
            <a:pPr marL="0" indent="0">
              <a:buNone/>
            </a:pPr>
            <a:endParaRPr lang="en-US">
              <a:latin typeface="Times New Roman" panose="02020603050405020304" pitchFamily="18" charset="0"/>
              <a:cs typeface="Times New Roman" panose="02020603050405020304" pitchFamily="18" charset="0"/>
            </a:endParaRPr>
          </a:p>
        </p:txBody>
      </p:sp>
      <p:sp>
        <p:nvSpPr>
          <p:cNvPr id="13" name="Content Placeholder 2"/>
          <p:cNvSpPr/>
          <p:nvPr/>
        </p:nvSpPr>
        <p:spPr>
          <a:xfrm>
            <a:off x="5410200" y="2667000"/>
            <a:ext cx="2094865" cy="715645"/>
          </a:xfrm>
          <a:prstGeom prst="rect">
            <a:avLst/>
          </a:prstGeom>
          <a:noFill/>
          <a:ln w="9525">
            <a:noFill/>
          </a:ln>
        </p:spPr>
        <p:txBody>
          <a:bodyPr>
            <a:scene3d>
              <a:camera prst="orthographicFront"/>
              <a:lightRig rig="threePt" dir="t"/>
            </a:scene3d>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Cách 2</a:t>
            </a:r>
            <a:endParaRPr lang="vi-VN">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4" name="Content Placeholder 13"/>
          <p:cNvPicPr>
            <a:picLocks noChangeAspect="1"/>
          </p:cNvPicPr>
          <p:nvPr>
            <p:ph sz="quarter" idx="2"/>
          </p:nvPr>
        </p:nvPicPr>
        <p:blipFill>
          <a:blip r:embed="rId2"/>
          <a:stretch>
            <a:fillRect/>
          </a:stretch>
        </p:blipFill>
        <p:spPr>
          <a:xfrm>
            <a:off x="203835" y="3581400"/>
            <a:ext cx="3305810" cy="3163570"/>
          </a:xfrm>
          <a:prstGeom prst="rect">
            <a:avLst/>
          </a:prstGeom>
        </p:spPr>
      </p:pic>
      <p:pic>
        <p:nvPicPr>
          <p:cNvPr id="16" name="Content Placeholder 15"/>
          <p:cNvPicPr>
            <a:picLocks noChangeAspect="1"/>
          </p:cNvPicPr>
          <p:nvPr>
            <p:ph sz="quarter" idx="3"/>
          </p:nvPr>
        </p:nvPicPr>
        <p:blipFill>
          <a:blip r:embed="rId3"/>
          <a:stretch>
            <a:fillRect/>
          </a:stretch>
        </p:blipFill>
        <p:spPr>
          <a:xfrm>
            <a:off x="5311140" y="3580765"/>
            <a:ext cx="2691130" cy="26739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circle(in)">
                                      <p:cBhvr>
                                        <p:cTn id="12" dur="20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ox(in)">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ox(in)">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5" grpId="0" build="p"/>
      <p:bldP spid="5" grpId="1" build="p"/>
      <p:bldP spid="4" grpId="1" build="p"/>
      <p:bldP spid="12" grpId="0" build="p"/>
      <p:bldP spid="12" grpId="1" build="p"/>
      <p:bldP spid="2" grpId="0"/>
      <p:bldP spid="2" grpId="1"/>
      <p:bldP spid="13" grpId="0"/>
      <p:bldP spid="1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304800" y="381000"/>
            <a:ext cx="8404860" cy="2306955"/>
          </a:xfrm>
          <a:prstGeom prst="rect">
            <a:avLst/>
          </a:prstGeom>
          <a:noFill/>
          <a:ln w="9525">
            <a:noFill/>
          </a:ln>
        </p:spPr>
        <p:txBody>
          <a:bodyPr wrap="square">
            <a:spAutoFit/>
          </a:bodyPr>
          <a:p>
            <a:r>
              <a:rPr lang="en-US" sz="3600" u="sng">
                <a:solidFill>
                  <a:srgbClr val="FF0000"/>
                </a:solidFill>
                <a:latin typeface="Times New Roman" panose="02020603050405020304" pitchFamily="18" charset="0"/>
                <a:cs typeface="Calibri" panose="020F0502020204030204" charset="0"/>
              </a:rPr>
              <a:t>Kết luận:</a:t>
            </a:r>
            <a:endParaRPr lang="en-US" sz="3600" b="1">
              <a:solidFill>
                <a:srgbClr val="000000"/>
              </a:solidFill>
              <a:latin typeface="Times New Roman" panose="02020603050405020304" pitchFamily="18" charset="0"/>
              <a:cs typeface="Calibri" panose="020F0502020204030204" charset="0"/>
            </a:endParaRPr>
          </a:p>
          <a:p>
            <a:r>
              <a:rPr lang="en-US" sz="3600" b="1">
                <a:solidFill>
                  <a:srgbClr val="000000"/>
                </a:solidFill>
                <a:latin typeface="Times New Roman" panose="02020603050405020304" pitchFamily="18" charset="0"/>
                <a:cs typeface="Calibri" panose="020F0502020204030204" charset="0"/>
              </a:rPr>
              <a:t>Phân tích một số tự nhiên lớn hơn 1 ra thừa số nguyên tố là viết số đó dưới dạng một tích các thừa số nguyên tố.</a:t>
            </a:r>
            <a:endParaRPr lang="en-US" sz="3600" b="1">
              <a:solidFill>
                <a:srgbClr val="000000"/>
              </a:solidFill>
              <a:latin typeface="Times New Roman" panose="02020603050405020304" pitchFamily="18" charset="0"/>
              <a:cs typeface="Calibri" panose="020F0502020204030204" charset="0"/>
            </a:endParaRPr>
          </a:p>
        </p:txBody>
      </p:sp>
      <p:sp>
        <p:nvSpPr>
          <p:cNvPr id="2" name="Text Box 1"/>
          <p:cNvSpPr txBox="1"/>
          <p:nvPr/>
        </p:nvSpPr>
        <p:spPr>
          <a:xfrm>
            <a:off x="304800" y="2971800"/>
            <a:ext cx="8404860" cy="2861310"/>
          </a:xfrm>
          <a:prstGeom prst="rect">
            <a:avLst/>
          </a:prstGeom>
          <a:noFill/>
          <a:ln w="9525">
            <a:noFill/>
          </a:ln>
        </p:spPr>
        <p:txBody>
          <a:bodyPr wrap="square">
            <a:spAutoFit/>
          </a:bodyPr>
          <a:p>
            <a:r>
              <a:rPr lang="vi-VN" altLang="en-US" sz="3600" u="sng">
                <a:solidFill>
                  <a:srgbClr val="FF0000"/>
                </a:solidFill>
                <a:latin typeface="Times New Roman" panose="02020603050405020304" pitchFamily="18" charset="0"/>
                <a:cs typeface="Calibri" panose="020F0502020204030204" charset="0"/>
              </a:rPr>
              <a:t>Chú ý</a:t>
            </a:r>
            <a:r>
              <a:rPr lang="en-US" sz="3600" u="sng">
                <a:solidFill>
                  <a:srgbClr val="FF0000"/>
                </a:solidFill>
                <a:latin typeface="Times New Roman" panose="02020603050405020304" pitchFamily="18" charset="0"/>
                <a:cs typeface="Calibri" panose="020F0502020204030204" charset="0"/>
              </a:rPr>
              <a:t>:</a:t>
            </a:r>
            <a:endParaRPr lang="en-US" sz="3600" b="1">
              <a:solidFill>
                <a:srgbClr val="000000"/>
              </a:solidFill>
              <a:latin typeface="Times New Roman" panose="02020603050405020304" pitchFamily="18" charset="0"/>
              <a:cs typeface="Calibri" panose="020F0502020204030204" charset="0"/>
            </a:endParaRPr>
          </a:p>
          <a:p>
            <a:r>
              <a:rPr lang="en-US" sz="3600" b="1">
                <a:solidFill>
                  <a:srgbClr val="000000"/>
                </a:solidFill>
                <a:latin typeface="Times New Roman" panose="02020603050405020304" pitchFamily="18" charset="0"/>
                <a:cs typeface="Calibri" panose="020F0502020204030204" charset="0"/>
              </a:rPr>
              <a:t>- Ta nên chia mỗi  số  cho ước nguyên tố nhỏ nhất của nó.</a:t>
            </a:r>
            <a:endParaRPr lang="en-US" sz="3600" b="1">
              <a:solidFill>
                <a:srgbClr val="000000"/>
              </a:solidFill>
              <a:latin typeface="Times New Roman" panose="02020603050405020304" pitchFamily="18" charset="0"/>
              <a:cs typeface="Calibri" panose="020F0502020204030204" charset="0"/>
            </a:endParaRPr>
          </a:p>
          <a:p>
            <a:r>
              <a:rPr lang="en-US" sz="3600" b="1">
                <a:solidFill>
                  <a:srgbClr val="000000"/>
                </a:solidFill>
                <a:latin typeface="Times New Roman" panose="02020603050405020304" pitchFamily="18" charset="0"/>
                <a:cs typeface="Calibri" panose="020F0502020204030204" charset="0"/>
              </a:rPr>
              <a:t>- Cứ tiếp tục chia như thế cho đến khi được thương là 1.</a:t>
            </a:r>
            <a:endParaRPr lang="en-US" sz="3600" b="1">
              <a:solidFill>
                <a:srgbClr val="000000"/>
              </a:solidFill>
              <a:latin typeface="Times New Roman" panose="02020603050405020304" pitchFamily="18" charset="0"/>
              <a:cs typeface="Calibri" panose="020F0502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0"/>
      <p:bldP spid="2" grpId="1"/>
    </p:bldLst>
  </p:timing>
</p:sld>
</file>

<file path=ppt/theme/theme1.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4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4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4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4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4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4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2063</Words>
  <Application>WPS Presentation</Application>
  <PresentationFormat/>
  <Paragraphs>130</Paragraphs>
  <Slides>21</Slides>
  <Notes>0</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21</vt:i4>
      </vt:variant>
    </vt:vector>
  </HeadingPairs>
  <TitlesOfParts>
    <vt:vector size="34" baseType="lpstr">
      <vt:lpstr>Arial</vt:lpstr>
      <vt:lpstr>SimSun</vt:lpstr>
      <vt:lpstr>Wingdings</vt:lpstr>
      <vt:lpstr>Times New Roman</vt:lpstr>
      <vt:lpstr>Verdana</vt:lpstr>
      <vt:lpstr>Arial Black</vt:lpstr>
      <vt:lpstr>Calibri</vt:lpstr>
      <vt:lpstr>Microsoft YaHei</vt:lpstr>
      <vt:lpstr>Arial Unicode MS</vt:lpstr>
      <vt:lpstr>VNI-Script</vt:lpstr>
      <vt:lpstr>Balloons</vt:lpstr>
      <vt:lpstr>Fireworks</vt:lpstr>
      <vt:lpstr>1_Balloons</vt:lpstr>
      <vt:lpstr>PowerPoint 演示文稿</vt:lpstr>
      <vt:lpstr>PowerPoint 演示文稿</vt:lpstr>
      <vt:lpstr>§ 10: SỐ NGUYÊN TỐ - HỢP SỐ  </vt:lpstr>
      <vt:lpstr>PowerPoint 演示文稿</vt:lpstr>
      <vt:lpstr>PowerPoint 演示文稿</vt:lpstr>
      <vt:lpstr>PowerPoint 演示文稿</vt:lpstr>
      <vt:lpstr>Luyện tập 1:</vt:lpstr>
      <vt:lpstr>PowerPoint 演示文稿</vt:lpstr>
      <vt:lpstr>PowerPoint 演示文稿</vt:lpstr>
      <vt:lpstr>PowerPoint 演示文稿</vt:lpstr>
      <vt:lpstr>Luyện tập 2:</vt:lpstr>
      <vt:lpstr>Chú ý: - Thông thường, khi phân tích một số tự nhiên ra thừa số nguyên tố, các ước nguyên tố được viết theo  thứ tự tăng dần. - Ngoài cách làm như trên, ta cũng có thể phân tích một số ra thừa số nguyên tố bằng cách viết số đó thành tích của hai thừa số một cách linh hoạt.</vt:lpstr>
      <vt:lpstr>PowerPoint 演示文稿</vt:lpstr>
      <vt:lpstr>Luyện tập 3:</vt:lpstr>
      <vt:lpstr>Bài Tập 1</vt:lpstr>
      <vt:lpstr>Bài Tập 2</vt:lpstr>
      <vt:lpstr>Bài Tập 3</vt:lpstr>
      <vt:lpstr>Bài Tập 4</vt:lpstr>
      <vt:lpstr>Bài Tập 5</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NHAT LINH</dc:creator>
  <cp:lastModifiedBy>Asus</cp:lastModifiedBy>
  <cp:revision>179</cp:revision>
  <dcterms:created xsi:type="dcterms:W3CDTF">2009-10-23T23:07:00Z</dcterms:created>
  <dcterms:modified xsi:type="dcterms:W3CDTF">2021-08-24T12:50:57Z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1033-11.2.0.10223</vt:lpwstr>
  </property>
</Properties>
</file>