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0" r:id="rId3"/>
    <p:sldMasterId id="2147483683" r:id="rId4"/>
  </p:sldMasterIdLst>
  <p:notesMasterIdLst>
    <p:notesMasterId r:id="rId29"/>
  </p:notesMasterIdLst>
  <p:sldIdLst>
    <p:sldId id="460" r:id="rId5"/>
    <p:sldId id="476" r:id="rId6"/>
    <p:sldId id="477" r:id="rId7"/>
    <p:sldId id="463" r:id="rId8"/>
    <p:sldId id="464" r:id="rId9"/>
    <p:sldId id="465" r:id="rId10"/>
    <p:sldId id="466" r:id="rId11"/>
    <p:sldId id="467" r:id="rId12"/>
    <p:sldId id="468" r:id="rId13"/>
    <p:sldId id="469" r:id="rId14"/>
    <p:sldId id="470" r:id="rId15"/>
    <p:sldId id="478" r:id="rId16"/>
    <p:sldId id="472" r:id="rId17"/>
    <p:sldId id="479" r:id="rId18"/>
    <p:sldId id="474" r:id="rId19"/>
    <p:sldId id="475" r:id="rId20"/>
    <p:sldId id="449" r:id="rId21"/>
    <p:sldId id="450" r:id="rId22"/>
    <p:sldId id="454" r:id="rId23"/>
    <p:sldId id="455" r:id="rId24"/>
    <p:sldId id="457" r:id="rId25"/>
    <p:sldId id="456" r:id="rId26"/>
    <p:sldId id="458" r:id="rId27"/>
    <p:sldId id="336" r:id="rId28"/>
  </p:sldIdLst>
  <p:sldSz cx="9144000" cy="6858000" type="screen4x3"/>
  <p:notesSz cx="6858000" cy="9144000"/>
  <p:embeddedFontLst>
    <p:embeddedFont>
      <p:font typeface="Calibri Light" pitchFamily="34" charset="0"/>
      <p:regular r:id="rId30"/>
      <p:italic r:id="rId31"/>
    </p:embeddedFont>
    <p:embeddedFont>
      <p:font typeface="Calibri" pitchFamily="34" charset="0"/>
      <p:regular r:id="rId32"/>
      <p:bold r:id="rId33"/>
      <p:italic r:id="rId34"/>
      <p:boldItalic r:id="rId35"/>
    </p:embeddedFont>
    <p:embeddedFont>
      <p:font typeface="等线" charset="-122"/>
      <p:regular r:id="rId36"/>
    </p:embeddedFont>
    <p:embeddedFont>
      <p:font typeface="小考拉体" charset="-122"/>
      <p:regular r:id="rId37"/>
    </p:embeddedFont>
    <p:embeddedFont>
      <p:font typeface="等线 Light" charset="-122"/>
      <p:regular r:id="rId38"/>
    </p:embeddedFont>
    <p:embeddedFont>
      <p:font typeface="Microsoft YaHei" pitchFamily="34" charset="-122"/>
      <p:regular r:id="rId39"/>
      <p:bold r:id="rId40"/>
    </p:embeddedFont>
  </p:embeddedFontLst>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944815E8-00CA-4AC6-AFA7-52975F579B78}">
          <p14:sldIdLst>
            <p14:sldId id="460"/>
            <p14:sldId id="476"/>
            <p14:sldId id="477"/>
            <p14:sldId id="463"/>
            <p14:sldId id="464"/>
            <p14:sldId id="465"/>
            <p14:sldId id="466"/>
            <p14:sldId id="467"/>
            <p14:sldId id="468"/>
            <p14:sldId id="469"/>
            <p14:sldId id="470"/>
            <p14:sldId id="478"/>
            <p14:sldId id="472"/>
            <p14:sldId id="479"/>
            <p14:sldId id="474"/>
            <p14:sldId id="475"/>
            <p14:sldId id="449"/>
            <p14:sldId id="450"/>
            <p14:sldId id="454"/>
            <p14:sldId id="455"/>
            <p14:sldId id="457"/>
            <p14:sldId id="456"/>
            <p14:sldId id="458"/>
            <p14:sldId id="336"/>
          </p14:sldIdLst>
        </p14:section>
      </p14:sectionLst>
    </p:ex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A96F"/>
    <a:srgbClr val="F198A4"/>
    <a:srgbClr val="0068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42" autoAdjust="0"/>
    <p:restoredTop sz="94660"/>
  </p:normalViewPr>
  <p:slideViewPr>
    <p:cSldViewPr snapToGrid="0">
      <p:cViewPr>
        <p:scale>
          <a:sx n="76" d="100"/>
          <a:sy n="76" d="100"/>
        </p:scale>
        <p:origin x="-624" y="1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208751-514B-4E8A-A746-9393CD773646}" type="datetimeFigureOut">
              <a:rPr lang="zh-CN" altLang="en-US" smtClean="0"/>
              <a:t>2023/3/21</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991280-628A-4E3D-9D07-42F2DA6A9FBD}" type="slidenum">
              <a:rPr lang="zh-CN" altLang="en-US" smtClean="0"/>
              <a:t>‹#›</a:t>
            </a:fld>
            <a:endParaRPr lang="zh-CN" altLang="en-US"/>
          </a:p>
        </p:txBody>
      </p:sp>
    </p:spTree>
    <p:extLst>
      <p:ext uri="{BB962C8B-B14F-4D97-AF65-F5344CB8AC3E}">
        <p14:creationId xmlns:p14="http://schemas.microsoft.com/office/powerpoint/2010/main" val="478160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smtClean="0"/>
          </a:p>
        </p:txBody>
      </p:sp>
      <p:sp>
        <p:nvSpPr>
          <p:cNvPr id="4813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8F48081C-03EC-465C-BA06-A230F8DDEC12}" type="slidenum">
              <a:rPr lang="zh-CN" altLang="en-US" smtClean="0"/>
              <a:pPr/>
              <a:t>1</a:t>
            </a:fld>
            <a:endParaRPr lang="zh-CN"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smtClean="0"/>
          </a:p>
        </p:txBody>
      </p:sp>
      <p:sp>
        <p:nvSpPr>
          <p:cNvPr id="573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EFAA127E-369F-4FD8-9EFC-A0A3B4FAC968}" type="slidenum">
              <a:rPr lang="zh-CN" altLang="en-US" smtClean="0"/>
              <a:pPr/>
              <a:t>15</a:t>
            </a:fld>
            <a:endParaRPr lang="zh-CN"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smtClean="0"/>
          </a:p>
        </p:txBody>
      </p:sp>
      <p:sp>
        <p:nvSpPr>
          <p:cNvPr id="5837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12A9B423-7D14-497E-AE7A-B616C858BBA7}" type="slidenum">
              <a:rPr lang="zh-CN" altLang="en-US" smtClean="0"/>
              <a:pPr/>
              <a:t>16</a:t>
            </a:fld>
            <a:endParaRPr lang="zh-CN"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991280-628A-4E3D-9D07-42F2DA6A9FBD}" type="slidenum">
              <a:rPr lang="zh-CN" altLang="en-US" smtClean="0"/>
              <a:t>17</a:t>
            </a:fld>
            <a:endParaRPr lang="zh-CN" altLang="en-US"/>
          </a:p>
        </p:txBody>
      </p:sp>
    </p:spTree>
    <p:extLst>
      <p:ext uri="{BB962C8B-B14F-4D97-AF65-F5344CB8AC3E}">
        <p14:creationId xmlns:p14="http://schemas.microsoft.com/office/powerpoint/2010/main" val="879231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991280-628A-4E3D-9D07-42F2DA6A9FBD}" type="slidenum">
              <a:rPr lang="zh-CN" altLang="en-US" smtClean="0"/>
              <a:t>18</a:t>
            </a:fld>
            <a:endParaRPr lang="zh-CN" altLang="en-US"/>
          </a:p>
        </p:txBody>
      </p:sp>
    </p:spTree>
    <p:extLst>
      <p:ext uri="{BB962C8B-B14F-4D97-AF65-F5344CB8AC3E}">
        <p14:creationId xmlns:p14="http://schemas.microsoft.com/office/powerpoint/2010/main" val="1170254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991280-628A-4E3D-9D07-42F2DA6A9FBD}" type="slidenum">
              <a:rPr lang="zh-CN" altLang="en-US" smtClean="0"/>
              <a:t>19</a:t>
            </a:fld>
            <a:endParaRPr lang="zh-CN" altLang="en-US"/>
          </a:p>
        </p:txBody>
      </p:sp>
    </p:spTree>
    <p:extLst>
      <p:ext uri="{BB962C8B-B14F-4D97-AF65-F5344CB8AC3E}">
        <p14:creationId xmlns:p14="http://schemas.microsoft.com/office/powerpoint/2010/main" val="1915415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991280-628A-4E3D-9D07-42F2DA6A9FBD}" type="slidenum">
              <a:rPr lang="zh-CN" altLang="en-US" smtClean="0"/>
              <a:t>20</a:t>
            </a:fld>
            <a:endParaRPr lang="zh-CN" altLang="en-US"/>
          </a:p>
        </p:txBody>
      </p:sp>
    </p:spTree>
    <p:extLst>
      <p:ext uri="{BB962C8B-B14F-4D97-AF65-F5344CB8AC3E}">
        <p14:creationId xmlns:p14="http://schemas.microsoft.com/office/powerpoint/2010/main" val="3642491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991280-628A-4E3D-9D07-42F2DA6A9FBD}" type="slidenum">
              <a:rPr lang="zh-CN" altLang="en-US" smtClean="0"/>
              <a:t>21</a:t>
            </a:fld>
            <a:endParaRPr lang="zh-CN" altLang="en-US"/>
          </a:p>
        </p:txBody>
      </p:sp>
    </p:spTree>
    <p:extLst>
      <p:ext uri="{BB962C8B-B14F-4D97-AF65-F5344CB8AC3E}">
        <p14:creationId xmlns:p14="http://schemas.microsoft.com/office/powerpoint/2010/main" val="2036711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991280-628A-4E3D-9D07-42F2DA6A9FBD}" type="slidenum">
              <a:rPr lang="zh-CN" altLang="en-US" smtClean="0"/>
              <a:t>22</a:t>
            </a:fld>
            <a:endParaRPr lang="zh-CN" altLang="en-US"/>
          </a:p>
        </p:txBody>
      </p:sp>
    </p:spTree>
    <p:extLst>
      <p:ext uri="{BB962C8B-B14F-4D97-AF65-F5344CB8AC3E}">
        <p14:creationId xmlns:p14="http://schemas.microsoft.com/office/powerpoint/2010/main" val="42594315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991280-628A-4E3D-9D07-42F2DA6A9FBD}" type="slidenum">
              <a:rPr lang="zh-CN" altLang="en-US" smtClean="0"/>
              <a:t>23</a:t>
            </a:fld>
            <a:endParaRPr lang="zh-CN" altLang="en-US"/>
          </a:p>
        </p:txBody>
      </p:sp>
    </p:spTree>
    <p:extLst>
      <p:ext uri="{BB962C8B-B14F-4D97-AF65-F5344CB8AC3E}">
        <p14:creationId xmlns:p14="http://schemas.microsoft.com/office/powerpoint/2010/main" val="3851242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991280-628A-4E3D-9D07-42F2DA6A9FBD}" type="slidenum">
              <a:rPr lang="zh-CN" altLang="en-US" smtClean="0"/>
              <a:t>24</a:t>
            </a:fld>
            <a:endParaRPr lang="zh-CN" altLang="en-US"/>
          </a:p>
        </p:txBody>
      </p:sp>
    </p:spTree>
    <p:extLst>
      <p:ext uri="{BB962C8B-B14F-4D97-AF65-F5344CB8AC3E}">
        <p14:creationId xmlns:p14="http://schemas.microsoft.com/office/powerpoint/2010/main" val="3643303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smtClean="0"/>
          </a:p>
        </p:txBody>
      </p:sp>
      <p:sp>
        <p:nvSpPr>
          <p:cNvPr id="4915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077E315-2C1D-47EF-A29D-3CBD45C20DD3}" type="slidenum">
              <a:rPr lang="zh-CN" altLang="en-US" smtClean="0"/>
              <a:pPr/>
              <a:t>4</a:t>
            </a:fld>
            <a:endParaRPr lang="zh-CN"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smtClean="0"/>
          </a:p>
        </p:txBody>
      </p:sp>
      <p:sp>
        <p:nvSpPr>
          <p:cNvPr id="5018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9F7A8E2-1830-4D9E-BB14-CB046962F056}" type="slidenum">
              <a:rPr lang="zh-CN" altLang="en-US" smtClean="0"/>
              <a:pPr/>
              <a:t>5</a:t>
            </a:fld>
            <a:endParaRPr lang="zh-CN"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smtClean="0"/>
          </a:p>
        </p:txBody>
      </p:sp>
      <p:sp>
        <p:nvSpPr>
          <p:cNvPr id="5120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7C17007-0959-460A-BF9E-6AA276B15F70}" type="slidenum">
              <a:rPr lang="zh-CN" altLang="en-US" smtClean="0"/>
              <a:pPr/>
              <a:t>7</a:t>
            </a:fld>
            <a:endParaRPr lang="zh-CN"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smtClean="0"/>
          </a:p>
        </p:txBody>
      </p:sp>
      <p:sp>
        <p:nvSpPr>
          <p:cNvPr id="5222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E679EA8-1EFF-40DC-BB5C-0CD1921D654E}" type="slidenum">
              <a:rPr lang="zh-CN" altLang="en-US" smtClean="0"/>
              <a:pPr/>
              <a:t>8</a:t>
            </a:fld>
            <a:endParaRPr lang="zh-CN"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smtClean="0"/>
          </a:p>
        </p:txBody>
      </p:sp>
      <p:sp>
        <p:nvSpPr>
          <p:cNvPr id="5325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FE126834-21AA-4110-A5CE-1C9CFBD4EFD8}" type="slidenum">
              <a:rPr lang="zh-CN" altLang="en-US" smtClean="0"/>
              <a:pPr/>
              <a:t>9</a:t>
            </a:fld>
            <a:endParaRPr lang="zh-CN"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smtClean="0"/>
          </a:p>
        </p:txBody>
      </p:sp>
      <p:sp>
        <p:nvSpPr>
          <p:cNvPr id="542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CC17A45D-4F7E-41F7-90E1-89C734040569}" type="slidenum">
              <a:rPr lang="zh-CN" altLang="en-US" smtClean="0"/>
              <a:pPr/>
              <a:t>10</a:t>
            </a:fld>
            <a:endParaRPr lang="zh-CN"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smtClean="0"/>
          </a:p>
        </p:txBody>
      </p:sp>
      <p:sp>
        <p:nvSpPr>
          <p:cNvPr id="553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1E768152-58C3-4069-B598-E1B37D1D10D7}" type="slidenum">
              <a:rPr lang="zh-CN" altLang="en-US" smtClean="0"/>
              <a:pPr/>
              <a:t>11</a:t>
            </a:fld>
            <a:endParaRPr lang="zh-CN"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smtClean="0"/>
          </a:p>
        </p:txBody>
      </p:sp>
      <p:sp>
        <p:nvSpPr>
          <p:cNvPr id="563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EACDCA56-9B17-496C-AFD7-BAF32F6143D5}" type="slidenum">
              <a:rPr lang="zh-CN" altLang="en-US" smtClean="0"/>
              <a:pPr/>
              <a:t>13</a:t>
            </a:fld>
            <a:endParaRPr lang="zh-CN"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7A554AB-A6B4-43DF-88DD-F9440C16BDDE}" type="datetimeFigureOut">
              <a:rPr lang="zh-CN" altLang="en-US" smtClean="0"/>
              <a:t>2023/3/21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62EC514-E47D-4D67-83A6-88D200FEBA2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7A554AB-A6B4-43DF-88DD-F9440C16BDDE}" type="datetimeFigureOut">
              <a:rPr lang="zh-CN" altLang="en-US" smtClean="0"/>
              <a:t>2023/3/21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62EC514-E47D-4D67-83A6-88D200FEBA2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365125"/>
            <a:ext cx="58007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7A554AB-A6B4-43DF-88DD-F9440C16BDDE}" type="datetimeFigureOut">
              <a:rPr lang="zh-CN" altLang="en-US" smtClean="0"/>
              <a:t>2023/3/21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62EC514-E47D-4D67-83A6-88D200FEBA2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397" y="-297"/>
            <a:ext cx="9144793" cy="6858594"/>
          </a:xfrm>
          <a:prstGeom prst="rect">
            <a:avLst/>
          </a:prstGeom>
        </p:spPr>
      </p:pic>
      <p:pic>
        <p:nvPicPr>
          <p:cNvPr id="3" name="图片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6794225" y="2791872"/>
            <a:ext cx="3587496" cy="1274256"/>
          </a:xfrm>
          <a:prstGeom prst="rect">
            <a:avLst/>
          </a:prstGeom>
        </p:spPr>
      </p:pic>
      <p:pic>
        <p:nvPicPr>
          <p:cNvPr id="4" name="图片 3"/>
          <p:cNvPicPr>
            <a:picLocks noChangeAspect="1"/>
          </p:cNvPicPr>
          <p:nvPr userDrawn="1"/>
        </p:nvPicPr>
        <p:blipFill>
          <a:blip r:embed="rId4"/>
          <a:stretch>
            <a:fillRect/>
          </a:stretch>
        </p:blipFill>
        <p:spPr>
          <a:xfrm>
            <a:off x="1" y="-1524"/>
            <a:ext cx="6488231" cy="3432345"/>
          </a:xfrm>
          <a:prstGeom prst="rect">
            <a:avLst/>
          </a:prstGeom>
        </p:spPr>
      </p:pic>
      <p:pic>
        <p:nvPicPr>
          <p:cNvPr id="5" name="图片 4"/>
          <p:cNvPicPr>
            <a:picLocks noChangeAspect="1"/>
          </p:cNvPicPr>
          <p:nvPr userDrawn="1"/>
        </p:nvPicPr>
        <p:blipFill>
          <a:blip r:embed="rId5"/>
          <a:stretch>
            <a:fillRect/>
          </a:stretch>
        </p:blipFill>
        <p:spPr>
          <a:xfrm>
            <a:off x="-852" y="3975018"/>
            <a:ext cx="6488231" cy="2883658"/>
          </a:xfrm>
          <a:prstGeom prst="rect">
            <a:avLst/>
          </a:prstGeom>
        </p:spPr>
      </p:pic>
      <p:pic>
        <p:nvPicPr>
          <p:cNvPr id="6" name="图片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24053" y="1028750"/>
            <a:ext cx="7295892" cy="4804521"/>
          </a:xfrm>
          <a:prstGeom prst="rect">
            <a:avLst/>
          </a:prstGeom>
        </p:spPr>
      </p:pic>
      <p:pic>
        <p:nvPicPr>
          <p:cNvPr id="7" name="图片 6"/>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8219946" y="1"/>
            <a:ext cx="942557" cy="1492703"/>
          </a:xfrm>
          <a:prstGeom prst="rect">
            <a:avLst/>
          </a:prstGeom>
        </p:spPr>
      </p:pic>
      <p:pic>
        <p:nvPicPr>
          <p:cNvPr id="8" name="图片 7"/>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7411431" y="5195810"/>
            <a:ext cx="1732567" cy="1662676"/>
          </a:xfrm>
          <a:prstGeom prst="rect">
            <a:avLst/>
          </a:prstGeom>
        </p:spPr>
      </p:pic>
      <p:pic>
        <p:nvPicPr>
          <p:cNvPr id="9" name="图片 8"/>
          <p:cNvPicPr>
            <a:picLocks noChangeAspect="1"/>
          </p:cNvPicPr>
          <p:nvPr userDrawn="1"/>
        </p:nvPicPr>
        <p:blipFill>
          <a:blip r:embed="rId9" cstate="screen">
            <a:extLst>
              <a:ext uri="{28A0092B-C50C-407E-A947-70E740481C1C}">
                <a14:useLocalDpi xmlns:a14="http://schemas.microsoft.com/office/drawing/2010/main" val="0"/>
              </a:ext>
            </a:extLst>
          </a:blip>
          <a:stretch>
            <a:fillRect/>
          </a:stretch>
        </p:blipFill>
        <p:spPr>
          <a:xfrm>
            <a:off x="4607654" y="5507821"/>
            <a:ext cx="2138822" cy="1350571"/>
          </a:xfrm>
          <a:prstGeom prst="rect">
            <a:avLst/>
          </a:prstGeom>
        </p:spPr>
      </p:pic>
      <p:pic>
        <p:nvPicPr>
          <p:cNvPr id="10" name="图片 9"/>
          <p:cNvPicPr>
            <a:picLocks noChangeAspect="1"/>
          </p:cNvPicPr>
          <p:nvPr userDrawn="1"/>
        </p:nvPicPr>
        <p:blipFill>
          <a:blip r:embed="rId10" cstate="screen">
            <a:extLst>
              <a:ext uri="{28A0092B-C50C-407E-A947-70E740481C1C}">
                <a14:useLocalDpi xmlns:a14="http://schemas.microsoft.com/office/drawing/2010/main" val="0"/>
              </a:ext>
            </a:extLst>
          </a:blip>
          <a:stretch>
            <a:fillRect/>
          </a:stretch>
        </p:blipFill>
        <p:spPr>
          <a:xfrm>
            <a:off x="0" y="2236093"/>
            <a:ext cx="1088446" cy="2398150"/>
          </a:xfrm>
          <a:prstGeom prst="rect">
            <a:avLst/>
          </a:prstGeom>
        </p:spPr>
      </p:pic>
      <p:pic>
        <p:nvPicPr>
          <p:cNvPr id="11" name="图片 10"/>
          <p:cNvPicPr>
            <a:picLocks noChangeAspect="1"/>
          </p:cNvPicPr>
          <p:nvPr userDrawn="1"/>
        </p:nvPicPr>
        <p:blipFill>
          <a:blip r:embed="rId11" cstate="screen">
            <a:extLst>
              <a:ext uri="{28A0092B-C50C-407E-A947-70E740481C1C}">
                <a14:useLocalDpi xmlns:a14="http://schemas.microsoft.com/office/drawing/2010/main" val="0"/>
              </a:ext>
            </a:extLst>
          </a:blip>
          <a:stretch>
            <a:fillRect/>
          </a:stretch>
        </p:blipFill>
        <p:spPr>
          <a:xfrm>
            <a:off x="5854638" y="-18703"/>
            <a:ext cx="2191239" cy="13373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397" y="-297"/>
            <a:ext cx="9144793" cy="6858594"/>
          </a:xfrm>
          <a:prstGeom prst="rect">
            <a:avLst/>
          </a:prstGeom>
        </p:spPr>
      </p:pic>
      <p:pic>
        <p:nvPicPr>
          <p:cNvPr id="3" name="图片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6794225" y="2791872"/>
            <a:ext cx="3587496" cy="1274256"/>
          </a:xfrm>
          <a:prstGeom prst="rect">
            <a:avLst/>
          </a:prstGeom>
        </p:spPr>
      </p:pic>
      <p:pic>
        <p:nvPicPr>
          <p:cNvPr id="4" name="图片 3"/>
          <p:cNvPicPr>
            <a:picLocks noChangeAspect="1"/>
          </p:cNvPicPr>
          <p:nvPr userDrawn="1"/>
        </p:nvPicPr>
        <p:blipFill>
          <a:blip r:embed="rId4"/>
          <a:stretch>
            <a:fillRect/>
          </a:stretch>
        </p:blipFill>
        <p:spPr>
          <a:xfrm>
            <a:off x="1" y="-1524"/>
            <a:ext cx="6488231" cy="3432345"/>
          </a:xfrm>
          <a:prstGeom prst="rect">
            <a:avLst/>
          </a:prstGeom>
        </p:spPr>
      </p:pic>
      <p:pic>
        <p:nvPicPr>
          <p:cNvPr id="5" name="图片 4"/>
          <p:cNvPicPr>
            <a:picLocks noChangeAspect="1"/>
          </p:cNvPicPr>
          <p:nvPr userDrawn="1"/>
        </p:nvPicPr>
        <p:blipFill>
          <a:blip r:embed="rId5"/>
          <a:stretch>
            <a:fillRect/>
          </a:stretch>
        </p:blipFill>
        <p:spPr>
          <a:xfrm>
            <a:off x="-852" y="3975018"/>
            <a:ext cx="6488231" cy="2883658"/>
          </a:xfrm>
          <a:prstGeom prst="rect">
            <a:avLst/>
          </a:prstGeom>
        </p:spPr>
      </p:pic>
      <p:pic>
        <p:nvPicPr>
          <p:cNvPr id="6" name="图片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24053" y="1028750"/>
            <a:ext cx="7295892" cy="4804521"/>
          </a:xfrm>
          <a:prstGeom prst="rect">
            <a:avLst/>
          </a:prstGeom>
        </p:spPr>
      </p:pic>
      <p:pic>
        <p:nvPicPr>
          <p:cNvPr id="7" name="图片 6"/>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8219946" y="1"/>
            <a:ext cx="942557" cy="1492703"/>
          </a:xfrm>
          <a:prstGeom prst="rect">
            <a:avLst/>
          </a:prstGeom>
        </p:spPr>
      </p:pic>
      <p:pic>
        <p:nvPicPr>
          <p:cNvPr id="8" name="图片 7"/>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7411431" y="5195810"/>
            <a:ext cx="1732567" cy="16626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397" y="-297"/>
            <a:ext cx="9144793" cy="6858594"/>
          </a:xfrm>
          <a:prstGeom prst="rect">
            <a:avLst/>
          </a:prstGeom>
        </p:spPr>
      </p:pic>
      <p:pic>
        <p:nvPicPr>
          <p:cNvPr id="4" name="图片 3"/>
          <p:cNvPicPr>
            <a:picLocks noChangeAspect="1"/>
          </p:cNvPicPr>
          <p:nvPr userDrawn="1"/>
        </p:nvPicPr>
        <p:blipFill>
          <a:blip r:embed="rId3"/>
          <a:stretch>
            <a:fillRect/>
          </a:stretch>
        </p:blipFill>
        <p:spPr>
          <a:xfrm>
            <a:off x="1" y="-1524"/>
            <a:ext cx="6488231" cy="3432345"/>
          </a:xfrm>
          <a:prstGeom prst="rect">
            <a:avLst/>
          </a:prstGeom>
        </p:spPr>
      </p:pic>
      <p:pic>
        <p:nvPicPr>
          <p:cNvPr id="5" name="图片 4"/>
          <p:cNvPicPr>
            <a:picLocks noChangeAspect="1"/>
          </p:cNvPicPr>
          <p:nvPr userDrawn="1"/>
        </p:nvPicPr>
        <p:blipFill>
          <a:blip r:embed="rId4"/>
          <a:stretch>
            <a:fillRect/>
          </a:stretch>
        </p:blipFill>
        <p:spPr>
          <a:xfrm>
            <a:off x="-852" y="3975018"/>
            <a:ext cx="6488231" cy="2883658"/>
          </a:xfrm>
          <a:prstGeom prst="rect">
            <a:avLst/>
          </a:prstGeom>
        </p:spPr>
      </p:pic>
      <p:pic>
        <p:nvPicPr>
          <p:cNvPr id="6" name="图片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4053" y="1028750"/>
            <a:ext cx="7295892" cy="4804521"/>
          </a:xfrm>
          <a:prstGeom prst="rect">
            <a:avLst/>
          </a:prstGeom>
        </p:spPr>
      </p:pic>
      <p:pic>
        <p:nvPicPr>
          <p:cNvPr id="7" name="图片 6"/>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8219946" y="1"/>
            <a:ext cx="942557" cy="1492703"/>
          </a:xfrm>
          <a:prstGeom prst="rect">
            <a:avLst/>
          </a:prstGeom>
        </p:spPr>
      </p:pic>
      <p:pic>
        <p:nvPicPr>
          <p:cNvPr id="8" name="图片 7"/>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7411431" y="5195810"/>
            <a:ext cx="1732567" cy="1662676"/>
          </a:xfrm>
          <a:prstGeom prst="rect">
            <a:avLst/>
          </a:prstGeom>
        </p:spPr>
      </p:pic>
      <p:pic>
        <p:nvPicPr>
          <p:cNvPr id="9" name="图片 8"/>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4607654" y="5507821"/>
            <a:ext cx="2138822" cy="1350571"/>
          </a:xfrm>
          <a:prstGeom prst="rect">
            <a:avLst/>
          </a:prstGeom>
        </p:spPr>
      </p:pic>
      <p:pic>
        <p:nvPicPr>
          <p:cNvPr id="12" name="图片 11"/>
          <p:cNvPicPr>
            <a:picLocks noChangeAspect="1"/>
          </p:cNvPicPr>
          <p:nvPr userDrawn="1"/>
        </p:nvPicPr>
        <p:blipFill rotWithShape="1">
          <a:blip r:embed="rId9">
            <a:extLst>
              <a:ext uri="{28A0092B-C50C-407E-A947-70E740481C1C}">
                <a14:useLocalDpi xmlns:a14="http://schemas.microsoft.com/office/drawing/2010/main" val="0"/>
              </a:ext>
            </a:extLst>
          </a:blip>
          <a:srcRect l="19560" t="25927" r="23378" b="19629"/>
          <a:stretch>
            <a:fillRect/>
          </a:stretch>
        </p:blipFill>
        <p:spPr>
          <a:xfrm>
            <a:off x="1181100" y="1816100"/>
            <a:ext cx="2231928" cy="3733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397" y="-297"/>
            <a:ext cx="9144793" cy="6858594"/>
          </a:xfrm>
          <a:prstGeom prst="rect">
            <a:avLst/>
          </a:prstGeom>
        </p:spPr>
      </p:pic>
      <p:pic>
        <p:nvPicPr>
          <p:cNvPr id="3" name="图片 2"/>
          <p:cNvPicPr>
            <a:picLocks noChangeAspect="1"/>
          </p:cNvPicPr>
          <p:nvPr userDrawn="1"/>
        </p:nvPicPr>
        <p:blipFill>
          <a:blip r:embed="rId3"/>
          <a:stretch>
            <a:fillRect/>
          </a:stretch>
        </p:blipFill>
        <p:spPr>
          <a:xfrm>
            <a:off x="1" y="-1524"/>
            <a:ext cx="6488231" cy="3432345"/>
          </a:xfrm>
          <a:prstGeom prst="rect">
            <a:avLst/>
          </a:prstGeom>
        </p:spPr>
      </p:pic>
      <p:pic>
        <p:nvPicPr>
          <p:cNvPr id="4" name="图片 3"/>
          <p:cNvPicPr>
            <a:picLocks noChangeAspect="1"/>
          </p:cNvPicPr>
          <p:nvPr userDrawn="1"/>
        </p:nvPicPr>
        <p:blipFill>
          <a:blip r:embed="rId4"/>
          <a:stretch>
            <a:fillRect/>
          </a:stretch>
        </p:blipFill>
        <p:spPr>
          <a:xfrm>
            <a:off x="-852" y="3975018"/>
            <a:ext cx="6488231" cy="2883658"/>
          </a:xfrm>
          <a:prstGeom prst="rect">
            <a:avLst/>
          </a:prstGeom>
        </p:spPr>
      </p:pic>
      <p:pic>
        <p:nvPicPr>
          <p:cNvPr id="5" name="图片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4053" y="1028750"/>
            <a:ext cx="7295892" cy="4804521"/>
          </a:xfrm>
          <a:prstGeom prst="rect">
            <a:avLst/>
          </a:prstGeom>
        </p:spPr>
      </p:pic>
      <p:pic>
        <p:nvPicPr>
          <p:cNvPr id="6" name="图片 5"/>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8219946" y="1"/>
            <a:ext cx="942557" cy="1492703"/>
          </a:xfrm>
          <a:prstGeom prst="rect">
            <a:avLst/>
          </a:prstGeom>
        </p:spPr>
      </p:pic>
      <p:pic>
        <p:nvPicPr>
          <p:cNvPr id="7" name="图片 6"/>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7411431" y="5195810"/>
            <a:ext cx="1732567" cy="1662676"/>
          </a:xfrm>
          <a:prstGeom prst="rect">
            <a:avLst/>
          </a:prstGeom>
        </p:spPr>
      </p:pic>
      <p:pic>
        <p:nvPicPr>
          <p:cNvPr id="8" name="图片 7"/>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4607654" y="5507821"/>
            <a:ext cx="2138822" cy="1350571"/>
          </a:xfrm>
          <a:prstGeom prst="rect">
            <a:avLst/>
          </a:prstGeom>
        </p:spPr>
      </p:pic>
      <p:pic>
        <p:nvPicPr>
          <p:cNvPr id="9" name="图片 8"/>
          <p:cNvPicPr>
            <a:picLocks noChangeAspect="1"/>
          </p:cNvPicPr>
          <p:nvPr userDrawn="1"/>
        </p:nvPicPr>
        <p:blipFill rotWithShape="1">
          <a:blip r:embed="rId9">
            <a:extLst>
              <a:ext uri="{28A0092B-C50C-407E-A947-70E740481C1C}">
                <a14:useLocalDpi xmlns:a14="http://schemas.microsoft.com/office/drawing/2010/main" val="0"/>
              </a:ext>
            </a:extLst>
          </a:blip>
          <a:srcRect l="19560" t="25927" r="23378" b="19629"/>
          <a:stretch>
            <a:fillRect/>
          </a:stretch>
        </p:blipFill>
        <p:spPr>
          <a:xfrm>
            <a:off x="1181100" y="1816100"/>
            <a:ext cx="2231928" cy="3733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7A554AB-A6B4-43DF-88DD-F9440C16BDDE}" type="datetimeFigureOut">
              <a:rPr lang="zh-CN" altLang="en-US" smtClean="0"/>
              <a:t>2023/3/21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62EC514-E47D-4D67-83A6-88D200FEBA2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773F96-D96B-4862-9EC3-36362A54BA14}" type="slidenum">
              <a:rPr lang="en-US" altLang="en-US"/>
              <a:pPr>
                <a:defRPr/>
              </a:pPr>
              <a:t>‹#›</a:t>
            </a:fld>
            <a:endParaRPr lang="en-US" altLang="en-US"/>
          </a:p>
        </p:txBody>
      </p:sp>
    </p:spTree>
    <p:extLst>
      <p:ext uri="{BB962C8B-B14F-4D97-AF65-F5344CB8AC3E}">
        <p14:creationId xmlns:p14="http://schemas.microsoft.com/office/powerpoint/2010/main" val="9901808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8E167BE-547B-4F49-B6A4-6228A0606241}" type="slidenum">
              <a:rPr lang="en-US" altLang="en-US"/>
              <a:pPr>
                <a:defRPr/>
              </a:pPr>
              <a:t>‹#›</a:t>
            </a:fld>
            <a:endParaRPr lang="en-US" altLang="en-US"/>
          </a:p>
        </p:txBody>
      </p:sp>
    </p:spTree>
    <p:extLst>
      <p:ext uri="{BB962C8B-B14F-4D97-AF65-F5344CB8AC3E}">
        <p14:creationId xmlns:p14="http://schemas.microsoft.com/office/powerpoint/2010/main" val="210668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42"/>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7" y="458946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64D33B7-9361-4082-9C59-A8E4E4D6CEAE}" type="slidenum">
              <a:rPr lang="en-US" altLang="en-US"/>
              <a:pPr>
                <a:defRPr/>
              </a:pPr>
              <a:t>‹#›</a:t>
            </a:fld>
            <a:endParaRPr lang="en-US" altLang="en-US"/>
          </a:p>
        </p:txBody>
      </p:sp>
    </p:spTree>
    <p:extLst>
      <p:ext uri="{BB962C8B-B14F-4D97-AF65-F5344CB8AC3E}">
        <p14:creationId xmlns:p14="http://schemas.microsoft.com/office/powerpoint/2010/main" val="2567246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AF5EF4C-BD90-4414-B276-178E6EA8A7E7}" type="slidenum">
              <a:rPr lang="en-US" altLang="en-US"/>
              <a:pPr>
                <a:defRPr/>
              </a:pPr>
              <a:t>‹#›</a:t>
            </a:fld>
            <a:endParaRPr lang="en-US" altLang="en-US"/>
          </a:p>
        </p:txBody>
      </p:sp>
    </p:spTree>
    <p:extLst>
      <p:ext uri="{BB962C8B-B14F-4D97-AF65-F5344CB8AC3E}">
        <p14:creationId xmlns:p14="http://schemas.microsoft.com/office/powerpoint/2010/main" val="14037984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20532EC-234D-4A2C-95E8-30388B944192}" type="slidenum">
              <a:rPr lang="en-US" altLang="en-US"/>
              <a:pPr>
                <a:defRPr/>
              </a:pPr>
              <a:t>‹#›</a:t>
            </a:fld>
            <a:endParaRPr lang="en-US" altLang="en-US"/>
          </a:p>
        </p:txBody>
      </p:sp>
    </p:spTree>
    <p:extLst>
      <p:ext uri="{BB962C8B-B14F-4D97-AF65-F5344CB8AC3E}">
        <p14:creationId xmlns:p14="http://schemas.microsoft.com/office/powerpoint/2010/main" val="24586086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3A16E04-B21D-4646-B90E-C15F0F40BCBF}" type="slidenum">
              <a:rPr lang="en-US" altLang="en-US"/>
              <a:pPr>
                <a:defRPr/>
              </a:pPr>
              <a:t>‹#›</a:t>
            </a:fld>
            <a:endParaRPr lang="en-US" altLang="en-US"/>
          </a:p>
        </p:txBody>
      </p:sp>
    </p:spTree>
    <p:extLst>
      <p:ext uri="{BB962C8B-B14F-4D97-AF65-F5344CB8AC3E}">
        <p14:creationId xmlns:p14="http://schemas.microsoft.com/office/powerpoint/2010/main" val="42344077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EA043F9-65F0-4285-B58A-7A1EEFB835F0}" type="slidenum">
              <a:rPr lang="en-US" altLang="en-US"/>
              <a:pPr>
                <a:defRPr/>
              </a:pPr>
              <a:t>‹#›</a:t>
            </a:fld>
            <a:endParaRPr lang="en-US" altLang="en-US"/>
          </a:p>
        </p:txBody>
      </p:sp>
    </p:spTree>
    <p:extLst>
      <p:ext uri="{BB962C8B-B14F-4D97-AF65-F5344CB8AC3E}">
        <p14:creationId xmlns:p14="http://schemas.microsoft.com/office/powerpoint/2010/main" val="21757575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BD88F77-6982-414B-B829-B0B679EFBF15}" type="slidenum">
              <a:rPr lang="en-US" altLang="en-US"/>
              <a:pPr>
                <a:defRPr/>
              </a:pPr>
              <a:t>‹#›</a:t>
            </a:fld>
            <a:endParaRPr lang="en-US" altLang="en-US"/>
          </a:p>
        </p:txBody>
      </p:sp>
    </p:spTree>
    <p:extLst>
      <p:ext uri="{BB962C8B-B14F-4D97-AF65-F5344CB8AC3E}">
        <p14:creationId xmlns:p14="http://schemas.microsoft.com/office/powerpoint/2010/main" val="12942110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30"/>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F1BAD13-59EF-4129-AB46-218EEB3CD10D}" type="slidenum">
              <a:rPr lang="en-US" altLang="en-US"/>
              <a:pPr>
                <a:defRPr/>
              </a:pPr>
              <a:t>‹#›</a:t>
            </a:fld>
            <a:endParaRPr lang="en-US" altLang="en-US"/>
          </a:p>
        </p:txBody>
      </p:sp>
    </p:spTree>
    <p:extLst>
      <p:ext uri="{BB962C8B-B14F-4D97-AF65-F5344CB8AC3E}">
        <p14:creationId xmlns:p14="http://schemas.microsoft.com/office/powerpoint/2010/main" val="36750257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A0D3A96-5767-4B2E-9424-2B4D00BAC71F}" type="slidenum">
              <a:rPr lang="en-US" altLang="en-US"/>
              <a:pPr>
                <a:defRPr/>
              </a:pPr>
              <a:t>‹#›</a:t>
            </a:fld>
            <a:endParaRPr lang="en-US" altLang="en-US"/>
          </a:p>
        </p:txBody>
      </p:sp>
    </p:spTree>
    <p:extLst>
      <p:ext uri="{BB962C8B-B14F-4D97-AF65-F5344CB8AC3E}">
        <p14:creationId xmlns:p14="http://schemas.microsoft.com/office/powerpoint/2010/main" val="2243227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7A554AB-A6B4-43DF-88DD-F9440C16BDDE}" type="datetimeFigureOut">
              <a:rPr lang="zh-CN" altLang="en-US" smtClean="0"/>
              <a:t>2023/3/21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62EC514-E47D-4D67-83A6-88D200FEBA2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E6ADBC-B7D8-466D-9869-6BD6520DAABE}" type="slidenum">
              <a:rPr lang="en-US" altLang="en-US"/>
              <a:pPr>
                <a:defRPr/>
              </a:pPr>
              <a:t>‹#›</a:t>
            </a:fld>
            <a:endParaRPr lang="en-US" altLang="en-US"/>
          </a:p>
        </p:txBody>
      </p:sp>
    </p:spTree>
    <p:extLst>
      <p:ext uri="{BB962C8B-B14F-4D97-AF65-F5344CB8AC3E}">
        <p14:creationId xmlns:p14="http://schemas.microsoft.com/office/powerpoint/2010/main" val="5321076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pPr>
              <a:defRPr/>
            </a:pPr>
            <a:fld id="{D661EE80-AC71-4CB1-BECF-5B1A7EB94B66}" type="slidenum">
              <a:rPr lang="en-US"/>
              <a:pPr>
                <a:defRPr/>
              </a:pPr>
              <a:t>‹#›</a:t>
            </a:fld>
            <a:endParaRPr lang="en-US"/>
          </a:p>
        </p:txBody>
      </p:sp>
    </p:spTree>
    <p:extLst>
      <p:ext uri="{BB962C8B-B14F-4D97-AF65-F5344CB8AC3E}">
        <p14:creationId xmlns:p14="http://schemas.microsoft.com/office/powerpoint/2010/main" val="7205043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982B217-83E7-454F-AA7F-C7E526C85467}" type="slidenum">
              <a:rPr lang="en-US" altLang="en-US"/>
              <a:pPr>
                <a:defRPr/>
              </a:pPr>
              <a:t>‹#›</a:t>
            </a:fld>
            <a:endParaRPr lang="en-US" altLang="en-US"/>
          </a:p>
        </p:txBody>
      </p:sp>
    </p:spTree>
    <p:extLst>
      <p:ext uri="{BB962C8B-B14F-4D97-AF65-F5344CB8AC3E}">
        <p14:creationId xmlns:p14="http://schemas.microsoft.com/office/powerpoint/2010/main" val="18600255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332B6EC-870A-4269-BE7A-AB1C2C5586D3}" type="slidenum">
              <a:rPr lang="en-US" altLang="en-US"/>
              <a:pPr>
                <a:defRPr/>
              </a:pPr>
              <a:t>‹#›</a:t>
            </a:fld>
            <a:endParaRPr lang="en-US" altLang="en-US"/>
          </a:p>
        </p:txBody>
      </p:sp>
    </p:spTree>
    <p:extLst>
      <p:ext uri="{BB962C8B-B14F-4D97-AF65-F5344CB8AC3E}">
        <p14:creationId xmlns:p14="http://schemas.microsoft.com/office/powerpoint/2010/main" val="26069752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42"/>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7" y="458946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5CABDD5-6415-4346-BA8B-42FDAD197034}" type="slidenum">
              <a:rPr lang="en-US" altLang="en-US"/>
              <a:pPr>
                <a:defRPr/>
              </a:pPr>
              <a:t>‹#›</a:t>
            </a:fld>
            <a:endParaRPr lang="en-US" altLang="en-US"/>
          </a:p>
        </p:txBody>
      </p:sp>
    </p:spTree>
    <p:extLst>
      <p:ext uri="{BB962C8B-B14F-4D97-AF65-F5344CB8AC3E}">
        <p14:creationId xmlns:p14="http://schemas.microsoft.com/office/powerpoint/2010/main" val="24449113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13D521B-5E36-4800-AEB4-089723E544FD}" type="slidenum">
              <a:rPr lang="en-US" altLang="en-US"/>
              <a:pPr>
                <a:defRPr/>
              </a:pPr>
              <a:t>‹#›</a:t>
            </a:fld>
            <a:endParaRPr lang="en-US" altLang="en-US"/>
          </a:p>
        </p:txBody>
      </p:sp>
    </p:spTree>
    <p:extLst>
      <p:ext uri="{BB962C8B-B14F-4D97-AF65-F5344CB8AC3E}">
        <p14:creationId xmlns:p14="http://schemas.microsoft.com/office/powerpoint/2010/main" val="24705941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5571F3C-DCF0-4C3A-B6AA-7380A6F9CCEA}" type="slidenum">
              <a:rPr lang="en-US" altLang="en-US"/>
              <a:pPr>
                <a:defRPr/>
              </a:pPr>
              <a:t>‹#›</a:t>
            </a:fld>
            <a:endParaRPr lang="en-US" altLang="en-US"/>
          </a:p>
        </p:txBody>
      </p:sp>
    </p:spTree>
    <p:extLst>
      <p:ext uri="{BB962C8B-B14F-4D97-AF65-F5344CB8AC3E}">
        <p14:creationId xmlns:p14="http://schemas.microsoft.com/office/powerpoint/2010/main" val="16232033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62B8906-58E9-481C-9F61-C28D830B0350}" type="slidenum">
              <a:rPr lang="en-US" altLang="en-US"/>
              <a:pPr>
                <a:defRPr/>
              </a:pPr>
              <a:t>‹#›</a:t>
            </a:fld>
            <a:endParaRPr lang="en-US" altLang="en-US"/>
          </a:p>
        </p:txBody>
      </p:sp>
    </p:spTree>
    <p:extLst>
      <p:ext uri="{BB962C8B-B14F-4D97-AF65-F5344CB8AC3E}">
        <p14:creationId xmlns:p14="http://schemas.microsoft.com/office/powerpoint/2010/main" val="30623517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679B686-D1F9-4418-88F3-BFB6DDEFC5B9}" type="slidenum">
              <a:rPr lang="en-US" altLang="en-US"/>
              <a:pPr>
                <a:defRPr/>
              </a:pPr>
              <a:t>‹#›</a:t>
            </a:fld>
            <a:endParaRPr lang="en-US" altLang="en-US"/>
          </a:p>
        </p:txBody>
      </p:sp>
    </p:spTree>
    <p:extLst>
      <p:ext uri="{BB962C8B-B14F-4D97-AF65-F5344CB8AC3E}">
        <p14:creationId xmlns:p14="http://schemas.microsoft.com/office/powerpoint/2010/main" val="40878009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461DDDD-7D92-469F-9EDB-511336D0DAD8}" type="slidenum">
              <a:rPr lang="en-US" altLang="en-US"/>
              <a:pPr>
                <a:defRPr/>
              </a:pPr>
              <a:t>‹#›</a:t>
            </a:fld>
            <a:endParaRPr lang="en-US" altLang="en-US"/>
          </a:p>
        </p:txBody>
      </p:sp>
    </p:spTree>
    <p:extLst>
      <p:ext uri="{BB962C8B-B14F-4D97-AF65-F5344CB8AC3E}">
        <p14:creationId xmlns:p14="http://schemas.microsoft.com/office/powerpoint/2010/main" val="3345492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7A554AB-A6B4-43DF-88DD-F9440C16BDDE}" type="datetimeFigureOut">
              <a:rPr lang="zh-CN" altLang="en-US" smtClean="0"/>
              <a:t>2023/3/21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62EC514-E47D-4D67-83A6-88D200FEBA2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30"/>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34A5D37-4F56-4ACA-9F9C-DABC0CF53CDA}" type="slidenum">
              <a:rPr lang="en-US" altLang="en-US"/>
              <a:pPr>
                <a:defRPr/>
              </a:pPr>
              <a:t>‹#›</a:t>
            </a:fld>
            <a:endParaRPr lang="en-US" altLang="en-US"/>
          </a:p>
        </p:txBody>
      </p:sp>
    </p:spTree>
    <p:extLst>
      <p:ext uri="{BB962C8B-B14F-4D97-AF65-F5344CB8AC3E}">
        <p14:creationId xmlns:p14="http://schemas.microsoft.com/office/powerpoint/2010/main" val="39436105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162CB0A-132E-4E6F-9A42-5091D1FDA58D}" type="slidenum">
              <a:rPr lang="en-US" altLang="en-US"/>
              <a:pPr>
                <a:defRPr/>
              </a:pPr>
              <a:t>‹#›</a:t>
            </a:fld>
            <a:endParaRPr lang="en-US" altLang="en-US"/>
          </a:p>
        </p:txBody>
      </p:sp>
    </p:spTree>
    <p:extLst>
      <p:ext uri="{BB962C8B-B14F-4D97-AF65-F5344CB8AC3E}">
        <p14:creationId xmlns:p14="http://schemas.microsoft.com/office/powerpoint/2010/main" val="41788693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8AA07DF-A30D-49C3-A305-A6F1F0C15840}" type="slidenum">
              <a:rPr lang="en-US" altLang="en-US"/>
              <a:pPr>
                <a:defRPr/>
              </a:pPr>
              <a:t>‹#›</a:t>
            </a:fld>
            <a:endParaRPr lang="en-US" altLang="en-US"/>
          </a:p>
        </p:txBody>
      </p:sp>
    </p:spTree>
    <p:extLst>
      <p:ext uri="{BB962C8B-B14F-4D97-AF65-F5344CB8AC3E}">
        <p14:creationId xmlns:p14="http://schemas.microsoft.com/office/powerpoint/2010/main" val="11072702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pPr>
              <a:defRPr/>
            </a:pPr>
            <a:fld id="{3D4E3EDE-25AF-4192-AAF7-DDE9346C8B42}" type="slidenum">
              <a:rPr lang="en-US"/>
              <a:pPr>
                <a:defRPr/>
              </a:pPr>
              <a:t>‹#›</a:t>
            </a:fld>
            <a:endParaRPr lang="en-US"/>
          </a:p>
        </p:txBody>
      </p:sp>
    </p:spTree>
    <p:extLst>
      <p:ext uri="{BB962C8B-B14F-4D97-AF65-F5344CB8AC3E}">
        <p14:creationId xmlns:p14="http://schemas.microsoft.com/office/powerpoint/2010/main" val="3013665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4629150"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7A554AB-A6B4-43DF-88DD-F9440C16BDDE}" type="datetimeFigureOut">
              <a:rPr lang="zh-CN" altLang="en-US" smtClean="0"/>
              <a:t>2023/3/21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62EC514-E47D-4D67-83A6-88D200FEBA2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7A554AB-A6B4-43DF-88DD-F9440C16BDDE}" type="datetimeFigureOut">
              <a:rPr lang="zh-CN" altLang="en-US" smtClean="0"/>
              <a:t>2023/3/21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62EC514-E47D-4D67-83A6-88D200FEBA2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7A554AB-A6B4-43DF-88DD-F9440C16BDDE}" type="datetimeFigureOut">
              <a:rPr lang="zh-CN" altLang="en-US" smtClean="0"/>
              <a:t>2023/3/21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62EC514-E47D-4D67-83A6-88D200FEBA2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7A554AB-A6B4-43DF-88DD-F9440C16BDDE}" type="datetimeFigureOut">
              <a:rPr lang="zh-CN" altLang="en-US" smtClean="0"/>
              <a:t>2023/3/21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62EC514-E47D-4D67-83A6-88D200FEBA2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7A554AB-A6B4-43DF-88DD-F9440C16BDDE}" type="datetimeFigureOut">
              <a:rPr lang="zh-CN" altLang="en-US" smtClean="0"/>
              <a:t>2023/3/21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62EC514-E47D-4D67-83A6-88D200FEBA2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A554AB-A6B4-43DF-88DD-F9440C16BDDE}" type="datetimeFigureOut">
              <a:rPr lang="zh-CN" altLang="en-US" smtClean="0"/>
              <a:t>2023/3/21</a:t>
            </a:fld>
            <a:endParaRPr lang="zh-CN" altLang="en-US"/>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2EC514-E47D-4D67-83A6-88D200FEBA2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矩形 2"/>
          <p:cNvSpPr/>
          <p:nvPr userDrawn="1"/>
        </p:nvSpPr>
        <p:spPr>
          <a:xfrm>
            <a:off x="2846507" y="218160"/>
            <a:ext cx="3123547" cy="1400383"/>
          </a:xfrm>
          <a:prstGeom prst="rect">
            <a:avLst/>
          </a:prstGeom>
        </p:spPr>
        <p:txBody>
          <a:bodyPr wrap="square" lIns="0" tIns="0" rIns="0" bIns="0">
            <a:spAutoFit/>
          </a:bodyPr>
          <a:lstStyle/>
          <a:p>
            <a:r>
              <a:rPr lang="zh-CN" altLang="en-US" sz="4550" b="1" dirty="0">
                <a:solidFill>
                  <a:schemeClr val="tx1"/>
                </a:solidFill>
                <a:latin typeface="汉仪乐喵体简" panose="00020600040101010101" pitchFamily="18" charset="-122"/>
                <a:ea typeface="汉仪乐喵体简" panose="00020600040101010101" pitchFamily="18" charset="-122"/>
                <a:cs typeface="+mn-ea"/>
                <a:sym typeface="+mn-lt"/>
              </a:rPr>
              <a:t>请输入您的标题</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ltLang="en-US">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ltLang="en-US">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eaLnBrk="0" fontAlgn="base" hangingPunct="0">
              <a:spcBef>
                <a:spcPct val="0"/>
              </a:spcBef>
              <a:spcAft>
                <a:spcPct val="0"/>
              </a:spcAft>
              <a:defRPr/>
            </a:pPr>
            <a:fld id="{62FE783E-D04B-4471-9473-FEDBB17A6F4E}" type="slidenum">
              <a:rPr lang="en-US" altLang="en-US">
                <a:latin typeface="Arial" pitchFamily="34" charset="0"/>
              </a:rPr>
              <a:pPr eaLnBrk="0" fontAlgn="base" hangingPunct="0">
                <a:spcBef>
                  <a:spcPct val="0"/>
                </a:spcBef>
                <a:spcAft>
                  <a:spcPct val="0"/>
                </a:spcAft>
                <a:defRPr/>
              </a:pPr>
              <a:t>‹#›</a:t>
            </a:fld>
            <a:endParaRPr lang="en-US" altLang="en-US">
              <a:latin typeface="Arial" pitchFamily="34" charset="0"/>
            </a:endParaRPr>
          </a:p>
        </p:txBody>
      </p:sp>
    </p:spTree>
    <p:extLst>
      <p:ext uri="{BB962C8B-B14F-4D97-AF65-F5344CB8AC3E}">
        <p14:creationId xmlns:p14="http://schemas.microsoft.com/office/powerpoint/2010/main" val="340764522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ltLang="en-US">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ltLang="en-US">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eaLnBrk="0" fontAlgn="base" hangingPunct="0">
              <a:spcBef>
                <a:spcPct val="0"/>
              </a:spcBef>
              <a:spcAft>
                <a:spcPct val="0"/>
              </a:spcAft>
              <a:defRPr/>
            </a:pPr>
            <a:fld id="{B9F162BE-AE7C-4A97-8BE5-7FD5D7F2A53A}" type="slidenum">
              <a:rPr lang="en-US" altLang="en-US">
                <a:latin typeface="Arial" pitchFamily="34" charset="0"/>
              </a:rPr>
              <a:pPr eaLnBrk="0" fontAlgn="base" hangingPunct="0">
                <a:spcBef>
                  <a:spcPct val="0"/>
                </a:spcBef>
                <a:spcAft>
                  <a:spcPct val="0"/>
                </a:spcAft>
                <a:defRPr/>
              </a:pPr>
              <a:t>‹#›</a:t>
            </a:fld>
            <a:endParaRPr lang="en-US" altLang="en-US">
              <a:latin typeface="Arial" pitchFamily="34" charset="0"/>
            </a:endParaRPr>
          </a:p>
        </p:txBody>
      </p:sp>
    </p:spTree>
    <p:extLst>
      <p:ext uri="{BB962C8B-B14F-4D97-AF65-F5344CB8AC3E}">
        <p14:creationId xmlns:p14="http://schemas.microsoft.com/office/powerpoint/2010/main" val="24747944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1.xml"/><Relationship Id="rId16"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35.png"/><Relationship Id="rId4" Type="http://schemas.openxmlformats.org/officeDocument/2006/relationships/image" Target="../media/image13.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39.png"/><Relationship Id="rId5" Type="http://schemas.openxmlformats.org/officeDocument/2006/relationships/image" Target="../media/image14.png"/><Relationship Id="rId10" Type="http://schemas.openxmlformats.org/officeDocument/2006/relationships/image" Target="../media/image38.png"/><Relationship Id="rId4" Type="http://schemas.openxmlformats.org/officeDocument/2006/relationships/image" Target="../media/image13.pn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0.png"/><Relationship Id="rId2" Type="http://schemas.openxmlformats.org/officeDocument/2006/relationships/image" Target="../media/image27.png"/><Relationship Id="rId1" Type="http://schemas.openxmlformats.org/officeDocument/2006/relationships/slideLayout" Target="../slideLayouts/slideLayout3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10.xml"/><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slide" Target="slide22.xml"/><Relationship Id="rId18" Type="http://schemas.openxmlformats.org/officeDocument/2006/relationships/slide" Target="slide18.xml"/><Relationship Id="rId3" Type="http://schemas.openxmlformats.org/officeDocument/2006/relationships/notesSlide" Target="../notesSlides/notesSlide12.xml"/><Relationship Id="rId7" Type="http://schemas.openxmlformats.org/officeDocument/2006/relationships/image" Target="../media/image45.png"/><Relationship Id="rId12" Type="http://schemas.openxmlformats.org/officeDocument/2006/relationships/slide" Target="slide21.xml"/><Relationship Id="rId17" Type="http://schemas.openxmlformats.org/officeDocument/2006/relationships/slide" Target="slide19.xml"/><Relationship Id="rId2" Type="http://schemas.openxmlformats.org/officeDocument/2006/relationships/slideLayout" Target="../slideLayouts/slideLayout2.xml"/><Relationship Id="rId16" Type="http://schemas.openxmlformats.org/officeDocument/2006/relationships/image" Target="../media/image49.gif"/><Relationship Id="rId1" Type="http://schemas.openxmlformats.org/officeDocument/2006/relationships/audio" Target="VUIDEHOC.WAV" TargetMode="External"/><Relationship Id="rId6" Type="http://schemas.openxmlformats.org/officeDocument/2006/relationships/image" Target="../media/image44.png"/><Relationship Id="rId11" Type="http://schemas.openxmlformats.org/officeDocument/2006/relationships/slide" Target="slide20.xml"/><Relationship Id="rId5" Type="http://schemas.openxmlformats.org/officeDocument/2006/relationships/image" Target="../media/image43.png"/><Relationship Id="rId15" Type="http://schemas.openxmlformats.org/officeDocument/2006/relationships/image" Target="../media/image48.png"/><Relationship Id="rId10" Type="http://schemas.openxmlformats.org/officeDocument/2006/relationships/image" Target="../media/image47.gif"/><Relationship Id="rId4" Type="http://schemas.openxmlformats.org/officeDocument/2006/relationships/image" Target="../media/image42.png"/><Relationship Id="rId9" Type="http://schemas.openxmlformats.org/officeDocument/2006/relationships/slide" Target="slide7.xml"/><Relationship Id="rId14" Type="http://schemas.openxmlformats.org/officeDocument/2006/relationships/slide" Target="slide23.xml"/></Relationships>
</file>

<file path=ppt/slides/_rels/slide18.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50.gif"/><Relationship Id="rId4" Type="http://schemas.openxmlformats.org/officeDocument/2006/relationships/image" Target="../media/image43.png"/><Relationship Id="rId9" Type="http://schemas.openxmlformats.org/officeDocument/2006/relationships/slide" Target="slide17.xml"/></Relationships>
</file>

<file path=ppt/slides/_rels/slide19.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50.gif"/><Relationship Id="rId4" Type="http://schemas.openxmlformats.org/officeDocument/2006/relationships/image" Target="../media/image43.png"/><Relationship Id="rId9" Type="http://schemas.openxmlformats.org/officeDocument/2006/relationships/slide" Target="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50.gif"/><Relationship Id="rId4" Type="http://schemas.openxmlformats.org/officeDocument/2006/relationships/image" Target="../media/image43.png"/><Relationship Id="rId9" Type="http://schemas.openxmlformats.org/officeDocument/2006/relationships/slide" Target="slide17.xml"/></Relationships>
</file>

<file path=ppt/slides/_rels/slide21.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43.png"/><Relationship Id="rId7" Type="http://schemas.openxmlformats.org/officeDocument/2006/relationships/slide" Target="slide2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50.gif"/></Relationships>
</file>

<file path=ppt/slides/_rels/slide22.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50.gif"/><Relationship Id="rId4" Type="http://schemas.openxmlformats.org/officeDocument/2006/relationships/image" Target="../media/image43.png"/><Relationship Id="rId9" Type="http://schemas.openxmlformats.org/officeDocument/2006/relationships/slide" Target="slide17.xml"/></Relationships>
</file>

<file path=ppt/slides/_rels/slide23.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50.gif"/><Relationship Id="rId4" Type="http://schemas.openxmlformats.org/officeDocument/2006/relationships/image" Target="../media/image43.png"/><Relationship Id="rId9" Type="http://schemas.openxmlformats.org/officeDocument/2006/relationships/slide" Target="slide17.xml"/></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21.png"/><Relationship Id="rId18" Type="http://schemas.openxmlformats.org/officeDocument/2006/relationships/image" Target="../media/image56.png"/><Relationship Id="rId3" Type="http://schemas.openxmlformats.org/officeDocument/2006/relationships/slideLayout" Target="../slideLayouts/slideLayout2.xml"/><Relationship Id="rId7" Type="http://schemas.openxmlformats.org/officeDocument/2006/relationships/image" Target="../media/image44.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audio" Target="../media/media1.mp3"/><Relationship Id="rId16" Type="http://schemas.openxmlformats.org/officeDocument/2006/relationships/image" Target="../media/image55.png"/><Relationship Id="rId1" Type="http://schemas.microsoft.com/office/2007/relationships/media" Target="../media/media1.mp3"/><Relationship Id="rId6" Type="http://schemas.openxmlformats.org/officeDocument/2006/relationships/image" Target="../media/image43.png"/><Relationship Id="rId11" Type="http://schemas.openxmlformats.org/officeDocument/2006/relationships/image" Target="../media/image52.png"/><Relationship Id="rId5" Type="http://schemas.openxmlformats.org/officeDocument/2006/relationships/image" Target="../media/image42.png"/><Relationship Id="rId15" Type="http://schemas.openxmlformats.org/officeDocument/2006/relationships/image" Target="../media/image54.png"/><Relationship Id="rId10" Type="http://schemas.openxmlformats.org/officeDocument/2006/relationships/image" Target="../media/image46.png"/><Relationship Id="rId4" Type="http://schemas.openxmlformats.org/officeDocument/2006/relationships/notesSlide" Target="../notesSlides/notesSlide19.xml"/><Relationship Id="rId9" Type="http://schemas.openxmlformats.org/officeDocument/2006/relationships/image" Target="../media/image45.png"/><Relationship Id="rId14"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33.png"/><Relationship Id="rId4" Type="http://schemas.openxmlformats.org/officeDocument/2006/relationships/image" Target="../media/image13.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图形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88" y="6350"/>
            <a:ext cx="92170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1" name="组合 13"/>
          <p:cNvGrpSpPr>
            <a:grpSpLocks/>
          </p:cNvGrpSpPr>
          <p:nvPr/>
        </p:nvGrpSpPr>
        <p:grpSpPr bwMode="auto">
          <a:xfrm>
            <a:off x="254000" y="244475"/>
            <a:ext cx="8672513" cy="6311900"/>
            <a:chOff x="339271" y="244929"/>
            <a:chExt cx="11562443" cy="6312014"/>
          </a:xfrm>
        </p:grpSpPr>
        <p:sp>
          <p:nvSpPr>
            <p:cNvPr id="6" name="图文框 5"/>
            <p:cNvSpPr/>
            <p:nvPr/>
          </p:nvSpPr>
          <p:spPr>
            <a:xfrm>
              <a:off x="339271" y="244929"/>
              <a:ext cx="11562443" cy="6312014"/>
            </a:xfrm>
            <a:prstGeom prst="frame">
              <a:avLst>
                <a:gd name="adj1" fmla="val 369"/>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7" name="图文框 6"/>
            <p:cNvSpPr/>
            <p:nvPr/>
          </p:nvSpPr>
          <p:spPr>
            <a:xfrm>
              <a:off x="485310" y="387807"/>
              <a:ext cx="11257666" cy="5969108"/>
            </a:xfrm>
            <a:prstGeom prst="frame">
              <a:avLst>
                <a:gd name="adj1" fmla="val 2148"/>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pic>
        <p:nvPicPr>
          <p:cNvPr id="27652" name="图形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738" y="5634038"/>
            <a:ext cx="167163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图形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86738" y="5473700"/>
            <a:ext cx="1011237"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图形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1487587" flipH="1">
            <a:off x="3868738" y="-160338"/>
            <a:ext cx="90487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图形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69275" y="0"/>
            <a:ext cx="97472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图形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463" y="0"/>
            <a:ext cx="1160463"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图形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7928794">
            <a:off x="5051425" y="5907088"/>
            <a:ext cx="1906588"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图形 17"/>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3926161">
            <a:off x="5319713" y="1827213"/>
            <a:ext cx="1001712"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图片 2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rot="19227237" flipH="1">
            <a:off x="866775" y="3979863"/>
            <a:ext cx="341313"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60" name="组合 25"/>
          <p:cNvGrpSpPr>
            <a:grpSpLocks/>
          </p:cNvGrpSpPr>
          <p:nvPr/>
        </p:nvGrpSpPr>
        <p:grpSpPr bwMode="auto">
          <a:xfrm>
            <a:off x="5810250" y="2319338"/>
            <a:ext cx="2867025" cy="3800475"/>
            <a:chOff x="7130420" y="1919040"/>
            <a:chExt cx="4438647" cy="4200751"/>
          </a:xfrm>
        </p:grpSpPr>
        <p:pic>
          <p:nvPicPr>
            <p:cNvPr id="27663" name="图片 1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130420" y="1919040"/>
              <a:ext cx="4438647" cy="420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4" name="图形 15"/>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rot="1117198">
              <a:off x="10347839" y="3043060"/>
              <a:ext cx="619398" cy="116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5" name="图片 2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rot="2183248">
              <a:off x="10105762" y="3417979"/>
              <a:ext cx="775569" cy="77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6" name="图片 23"/>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9468337" y="2724846"/>
              <a:ext cx="1204689" cy="160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661" name="图片 24"/>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23888" y="4086225"/>
            <a:ext cx="7366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extLst>
          </p:cNvPr>
          <p:cNvSpPr txBox="1"/>
          <p:nvPr/>
        </p:nvSpPr>
        <p:spPr>
          <a:xfrm>
            <a:off x="901700" y="2116138"/>
            <a:ext cx="4260850" cy="1878012"/>
          </a:xfrm>
          <a:prstGeom prst="rect">
            <a:avLst/>
          </a:prstGeom>
          <a:noFill/>
        </p:spPr>
        <p:txBody>
          <a:bodyPr wrap="none">
            <a:spAutoFit/>
          </a:bodyPr>
          <a:lstStyle/>
          <a:p>
            <a:pPr>
              <a:defRPr/>
            </a:pPr>
            <a:r>
              <a:rPr lang="en-US" sz="3600" b="1" dirty="0" err="1">
                <a:latin typeface="Times New Roman" pitchFamily="18" charset="0"/>
                <a:cs typeface="Times New Roman" pitchFamily="18" charset="0"/>
              </a:rPr>
              <a:t>Tiết</a:t>
            </a:r>
            <a:r>
              <a:rPr lang="en-US" sz="3600" b="1" dirty="0">
                <a:latin typeface="Times New Roman" pitchFamily="18" charset="0"/>
                <a:cs typeface="Times New Roman" pitchFamily="18" charset="0"/>
              </a:rPr>
              <a:t> 105,106</a:t>
            </a:r>
          </a:p>
          <a:p>
            <a:pPr>
              <a:defRPr/>
            </a:pPr>
            <a:r>
              <a:rPr lang="en-US" sz="8000" b="1" dirty="0" err="1">
                <a:solidFill>
                  <a:schemeClr val="accent5">
                    <a:lumMod val="75000"/>
                  </a:schemeClr>
                </a:solidFill>
                <a:latin typeface="Times New Roman" pitchFamily="18" charset="0"/>
                <a:cs typeface="Times New Roman" pitchFamily="18" charset="0"/>
              </a:rPr>
              <a:t>Hội</a:t>
            </a:r>
            <a:r>
              <a:rPr lang="en-US" sz="8000" b="1" dirty="0">
                <a:solidFill>
                  <a:schemeClr val="accent5">
                    <a:lumMod val="75000"/>
                  </a:schemeClr>
                </a:solidFill>
                <a:latin typeface="Times New Roman" pitchFamily="18" charset="0"/>
                <a:cs typeface="Times New Roman" pitchFamily="18" charset="0"/>
              </a:rPr>
              <a:t> </a:t>
            </a:r>
            <a:r>
              <a:rPr lang="en-US" sz="8000" b="1" dirty="0" err="1">
                <a:solidFill>
                  <a:schemeClr val="accent5">
                    <a:lumMod val="75000"/>
                  </a:schemeClr>
                </a:solidFill>
                <a:latin typeface="Times New Roman" pitchFamily="18" charset="0"/>
                <a:cs typeface="Times New Roman" pitchFamily="18" charset="0"/>
              </a:rPr>
              <a:t>thoại</a:t>
            </a:r>
            <a:endParaRPr lang="en-SG" sz="8000" b="1" dirty="0">
              <a:solidFill>
                <a:schemeClr val="accent5">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494514362"/>
      </p:ext>
    </p:extLst>
  </p:cSld>
  <p:clrMapOvr>
    <a:masterClrMapping/>
  </p:clrMapOvr>
  <p:transition spd="slow" advClick="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图形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0" y="6350"/>
            <a:ext cx="9215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867" name="组合 4"/>
          <p:cNvGrpSpPr>
            <a:grpSpLocks/>
          </p:cNvGrpSpPr>
          <p:nvPr/>
        </p:nvGrpSpPr>
        <p:grpSpPr bwMode="auto">
          <a:xfrm>
            <a:off x="254000" y="244475"/>
            <a:ext cx="8672513" cy="6311900"/>
            <a:chOff x="339271" y="244929"/>
            <a:chExt cx="11562443" cy="6312014"/>
          </a:xfrm>
        </p:grpSpPr>
        <p:sp>
          <p:nvSpPr>
            <p:cNvPr id="6" name="图文框 5"/>
            <p:cNvSpPr/>
            <p:nvPr/>
          </p:nvSpPr>
          <p:spPr>
            <a:xfrm>
              <a:off x="339271" y="244929"/>
              <a:ext cx="11562443" cy="6312014"/>
            </a:xfrm>
            <a:prstGeom prst="frame">
              <a:avLst>
                <a:gd name="adj1" fmla="val 369"/>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7" name="图文框 6"/>
            <p:cNvSpPr/>
            <p:nvPr/>
          </p:nvSpPr>
          <p:spPr>
            <a:xfrm>
              <a:off x="485310" y="387807"/>
              <a:ext cx="11257666" cy="5969108"/>
            </a:xfrm>
            <a:prstGeom prst="frame">
              <a:avLst>
                <a:gd name="adj1" fmla="val 2148"/>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pic>
        <p:nvPicPr>
          <p:cNvPr id="36868" name="图形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738" y="5634038"/>
            <a:ext cx="167163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图形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86738" y="5473700"/>
            <a:ext cx="1011237"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图形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1487587" flipH="1">
            <a:off x="3868738" y="-160338"/>
            <a:ext cx="90487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图形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69275" y="0"/>
            <a:ext cx="97472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图形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463" y="0"/>
            <a:ext cx="1160463"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图形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7928794">
            <a:off x="5051425" y="5907088"/>
            <a:ext cx="1906588"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81038" y="1450975"/>
            <a:ext cx="3125787"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a:spLocks noChangeArrowheads="1"/>
          </p:cNvSpPr>
          <p:nvPr/>
        </p:nvSpPr>
        <p:spPr bwMode="auto">
          <a:xfrm>
            <a:off x="3903663" y="1839913"/>
            <a:ext cx="43561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3200">
                <a:latin typeface="Times New Roman" pitchFamily="18" charset="0"/>
                <a:cs typeface="Times New Roman" pitchFamily="18" charset="0"/>
                <a:sym typeface="Wingdings" pitchFamily="2" charset="2"/>
              </a:rPr>
              <a:t>Đồng ý với cách xưng hô của người học trò vì với ông, ông đang lựa chọn mình trong vai của người học trò cũ đến thăm thầy (vai dưới), thể hiện sự kính trọng, truyền thống tôn sư trọng đạo</a:t>
            </a:r>
          </a:p>
        </p:txBody>
      </p:sp>
    </p:spTree>
    <p:extLst>
      <p:ext uri="{BB962C8B-B14F-4D97-AF65-F5344CB8AC3E}">
        <p14:creationId xmlns:p14="http://schemas.microsoft.com/office/powerpoint/2010/main" val="3255723327"/>
      </p:ext>
    </p:extLst>
  </p:cSld>
  <p:clrMapOvr>
    <a:masterClrMapping/>
  </p:clrMapOvr>
  <p:transition spd="slow" advClick="0">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图形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88" y="6350"/>
            <a:ext cx="92170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1" name="组合 4"/>
          <p:cNvGrpSpPr>
            <a:grpSpLocks/>
          </p:cNvGrpSpPr>
          <p:nvPr/>
        </p:nvGrpSpPr>
        <p:grpSpPr bwMode="auto">
          <a:xfrm>
            <a:off x="254000" y="244475"/>
            <a:ext cx="8672513" cy="6311900"/>
            <a:chOff x="339271" y="244929"/>
            <a:chExt cx="11562443" cy="6312014"/>
          </a:xfrm>
        </p:grpSpPr>
        <p:sp>
          <p:nvSpPr>
            <p:cNvPr id="6" name="图文框 5"/>
            <p:cNvSpPr/>
            <p:nvPr/>
          </p:nvSpPr>
          <p:spPr>
            <a:xfrm>
              <a:off x="339271" y="244929"/>
              <a:ext cx="11562443" cy="6312014"/>
            </a:xfrm>
            <a:prstGeom prst="frame">
              <a:avLst>
                <a:gd name="adj1" fmla="val 369"/>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7" name="图文框 6"/>
            <p:cNvSpPr/>
            <p:nvPr/>
          </p:nvSpPr>
          <p:spPr>
            <a:xfrm>
              <a:off x="485310" y="387807"/>
              <a:ext cx="11257666" cy="5969108"/>
            </a:xfrm>
            <a:prstGeom prst="frame">
              <a:avLst>
                <a:gd name="adj1" fmla="val 2148"/>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pic>
        <p:nvPicPr>
          <p:cNvPr id="37892" name="图形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738" y="5634038"/>
            <a:ext cx="167163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图形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86738" y="5473700"/>
            <a:ext cx="1011237"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图形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69275" y="0"/>
            <a:ext cx="97472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图形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463" y="0"/>
            <a:ext cx="1160463"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图片 8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3644900"/>
            <a:ext cx="1519238"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图片 8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953000" y="3605213"/>
            <a:ext cx="1519238"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1"/>
          <p:cNvSpPr txBox="1">
            <a:spLocks/>
          </p:cNvSpPr>
          <p:nvPr/>
        </p:nvSpPr>
        <p:spPr bwMode="auto">
          <a:xfrm>
            <a:off x="792163" y="887413"/>
            <a:ext cx="62944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25000" lnSpcReduction="20000"/>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eaLnBrk="1" fontAlgn="auto" hangingPunct="1">
              <a:spcAft>
                <a:spcPts val="0"/>
              </a:spcAft>
              <a:defRPr/>
            </a:pPr>
            <a:r>
              <a:rPr lang="en-US" sz="14400" b="1" dirty="0" smtClean="0">
                <a:latin typeface="Times New Roman" panose="02020603050405020304" pitchFamily="18" charset="0"/>
                <a:cs typeface="Times New Roman" panose="02020603050405020304" pitchFamily="18" charset="0"/>
              </a:rPr>
              <a:t/>
            </a:r>
            <a:br>
              <a:rPr lang="en-US" sz="14400" b="1" dirty="0" smtClean="0">
                <a:latin typeface="Times New Roman" panose="02020603050405020304" pitchFamily="18" charset="0"/>
                <a:cs typeface="Times New Roman" panose="02020603050405020304" pitchFamily="18" charset="0"/>
              </a:rPr>
            </a:br>
            <a:r>
              <a:rPr lang="en-US" sz="14400" b="1" dirty="0" smtClean="0">
                <a:latin typeface="Times New Roman" panose="02020603050405020304" pitchFamily="18" charset="0"/>
                <a:cs typeface="Times New Roman" panose="02020603050405020304" pitchFamily="18" charset="0"/>
              </a:rPr>
              <a:t> II. </a:t>
            </a:r>
            <a:r>
              <a:rPr lang="en-US" sz="14400" b="1" dirty="0" err="1" smtClean="0">
                <a:latin typeface="Times New Roman" panose="02020603050405020304" pitchFamily="18" charset="0"/>
                <a:cs typeface="Times New Roman" panose="02020603050405020304" pitchFamily="18" charset="0"/>
              </a:rPr>
              <a:t>Lượt</a:t>
            </a:r>
            <a:r>
              <a:rPr lang="en-US" sz="14400" b="1" dirty="0" smtClean="0">
                <a:latin typeface="Times New Roman" panose="02020603050405020304" pitchFamily="18" charset="0"/>
                <a:cs typeface="Times New Roman" panose="02020603050405020304" pitchFamily="18" charset="0"/>
              </a:rPr>
              <a:t> </a:t>
            </a:r>
            <a:r>
              <a:rPr lang="en-US" sz="14400" b="1" dirty="0" err="1" smtClean="0">
                <a:latin typeface="Times New Roman" panose="02020603050405020304" pitchFamily="18" charset="0"/>
                <a:cs typeface="Times New Roman" panose="02020603050405020304" pitchFamily="18" charset="0"/>
              </a:rPr>
              <a:t>lời</a:t>
            </a:r>
            <a:r>
              <a:rPr lang="en-US" sz="14400" b="1" dirty="0" smtClean="0">
                <a:latin typeface="Times New Roman" panose="02020603050405020304" pitchFamily="18" charset="0"/>
                <a:cs typeface="Times New Roman" panose="02020603050405020304" pitchFamily="18" charset="0"/>
              </a:rPr>
              <a:t> </a:t>
            </a:r>
            <a:r>
              <a:rPr lang="en-US" sz="14400" b="1" dirty="0" err="1" smtClean="0">
                <a:latin typeface="Times New Roman" panose="02020603050405020304" pitchFamily="18" charset="0"/>
                <a:cs typeface="Times New Roman" panose="02020603050405020304" pitchFamily="18" charset="0"/>
              </a:rPr>
              <a:t>trong</a:t>
            </a:r>
            <a:r>
              <a:rPr lang="en-US" sz="14400" b="1" dirty="0" smtClean="0">
                <a:latin typeface="Times New Roman" panose="02020603050405020304" pitchFamily="18" charset="0"/>
                <a:cs typeface="Times New Roman" panose="02020603050405020304" pitchFamily="18" charset="0"/>
              </a:rPr>
              <a:t> </a:t>
            </a:r>
            <a:r>
              <a:rPr lang="en-US" sz="14400" b="1" dirty="0" err="1" smtClean="0">
                <a:latin typeface="Times New Roman" panose="02020603050405020304" pitchFamily="18" charset="0"/>
                <a:cs typeface="Times New Roman" panose="02020603050405020304" pitchFamily="18" charset="0"/>
              </a:rPr>
              <a:t>hội</a:t>
            </a:r>
            <a:r>
              <a:rPr lang="en-US" sz="14400" b="1" dirty="0" smtClean="0">
                <a:latin typeface="Times New Roman" panose="02020603050405020304" pitchFamily="18" charset="0"/>
                <a:cs typeface="Times New Roman" panose="02020603050405020304" pitchFamily="18" charset="0"/>
              </a:rPr>
              <a:t> </a:t>
            </a:r>
            <a:r>
              <a:rPr lang="en-US" sz="14400" b="1" dirty="0" err="1" smtClean="0">
                <a:latin typeface="Times New Roman" panose="02020603050405020304" pitchFamily="18" charset="0"/>
                <a:cs typeface="Times New Roman" panose="02020603050405020304" pitchFamily="18" charset="0"/>
              </a:rPr>
              <a:t>thoại</a:t>
            </a:r>
            <a:endParaRPr lang="en-US" sz="14400" b="1" dirty="0" smtClean="0">
              <a:latin typeface="Times New Roman" panose="02020603050405020304" pitchFamily="18" charset="0"/>
              <a:cs typeface="Times New Roman" panose="02020603050405020304" pitchFamily="18" charset="0"/>
            </a:endParaRPr>
          </a:p>
          <a:p>
            <a:pPr eaLnBrk="1" fontAlgn="auto" hangingPunct="1">
              <a:spcAft>
                <a:spcPts val="0"/>
              </a:spcAft>
              <a:defRPr/>
            </a:pPr>
            <a:endParaRPr lang="en-US" sz="14400" b="1" dirty="0" smtClean="0">
              <a:latin typeface="Times New Roman" panose="02020603050405020304" pitchFamily="18" charset="0"/>
              <a:cs typeface="Times New Roman" panose="02020603050405020304" pitchFamily="18" charset="0"/>
            </a:endParaRPr>
          </a:p>
          <a:p>
            <a:pPr eaLnBrk="1" fontAlgn="auto" hangingPunct="1">
              <a:spcAft>
                <a:spcPts val="0"/>
              </a:spcAft>
              <a:defRPr/>
            </a:pPr>
            <a:r>
              <a:rPr lang="en-US" sz="12800" b="1" dirty="0" smtClean="0">
                <a:latin typeface="Times New Roman" panose="02020603050405020304" pitchFamily="18" charset="0"/>
                <a:cs typeface="Times New Roman" panose="02020603050405020304" pitchFamily="18" charset="0"/>
              </a:rPr>
              <a:t>    </a:t>
            </a:r>
            <a:r>
              <a:rPr lang="en-US" sz="12800" b="1" dirty="0" err="1" smtClean="0">
                <a:latin typeface="Times New Roman" panose="02020603050405020304" pitchFamily="18" charset="0"/>
                <a:cs typeface="Times New Roman" panose="02020603050405020304" pitchFamily="18" charset="0"/>
              </a:rPr>
              <a:t>Ví</a:t>
            </a:r>
            <a:r>
              <a:rPr lang="en-US" sz="12800" b="1" dirty="0" smtClean="0">
                <a:latin typeface="Times New Roman" panose="02020603050405020304" pitchFamily="18" charset="0"/>
                <a:cs typeface="Times New Roman" panose="02020603050405020304" pitchFamily="18" charset="0"/>
              </a:rPr>
              <a:t> </a:t>
            </a:r>
            <a:r>
              <a:rPr lang="en-US" sz="12800" b="1" dirty="0" err="1" smtClean="0">
                <a:latin typeface="Times New Roman" panose="02020603050405020304" pitchFamily="18" charset="0"/>
                <a:cs typeface="Times New Roman" panose="02020603050405020304" pitchFamily="18" charset="0"/>
              </a:rPr>
              <a:t>dụ</a:t>
            </a:r>
            <a:r>
              <a:rPr lang="en-US" sz="12800" b="1" dirty="0" smtClean="0">
                <a:latin typeface="Times New Roman" panose="02020603050405020304" pitchFamily="18" charset="0"/>
                <a:cs typeface="Times New Roman" panose="02020603050405020304" pitchFamily="18" charset="0"/>
              </a:rPr>
              <a:t> 1 </a:t>
            </a:r>
            <a:r>
              <a:rPr lang="en-US" sz="12800" b="1" dirty="0">
                <a:latin typeface="Times New Roman" panose="02020603050405020304" pitchFamily="18" charset="0"/>
                <a:cs typeface="Times New Roman" panose="02020603050405020304" pitchFamily="18" charset="0"/>
              </a:rPr>
              <a:t>(SGK, </a:t>
            </a:r>
            <a:r>
              <a:rPr lang="en-US" sz="12800" b="1" dirty="0" err="1" smtClean="0">
                <a:latin typeface="Times New Roman" panose="02020603050405020304" pitchFamily="18" charset="0"/>
                <a:cs typeface="Times New Roman" panose="02020603050405020304" pitchFamily="18" charset="0"/>
              </a:rPr>
              <a:t>tr</a:t>
            </a:r>
            <a:r>
              <a:rPr lang="en-US" sz="12800" b="1" dirty="0" smtClean="0">
                <a:latin typeface="Times New Roman" panose="02020603050405020304" pitchFamily="18" charset="0"/>
                <a:cs typeface="Times New Roman" panose="02020603050405020304" pitchFamily="18" charset="0"/>
              </a:rPr>
              <a:t>/92)</a:t>
            </a:r>
            <a:r>
              <a:rPr lang="en-US" sz="3200" b="1" dirty="0" smtClean="0">
                <a:latin typeface="Times New Roman" panose="02020603050405020304" pitchFamily="18" charset="0"/>
                <a:cs typeface="Times New Roman" panose="02020603050405020304" pitchFamily="18" charset="0"/>
              </a:rPr>
              <a:t/>
            </a:r>
            <a:br>
              <a:rPr lang="en-US" sz="3200" b="1" dirty="0" smtClean="0">
                <a:latin typeface="Times New Roman" panose="02020603050405020304" pitchFamily="18" charset="0"/>
                <a:cs typeface="Times New Roman" panose="02020603050405020304" pitchFamily="18" charset="0"/>
              </a:rPr>
            </a:br>
            <a:endParaRPr lang="en-US" sz="3200" b="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5847659"/>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randombar(horizontal)">
                                      <p:cBhvr>
                                        <p:cTn id="7" dur="500"/>
                                        <p:tgtEl>
                                          <p:spTgt spid="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randombar(horizontal)">
                                      <p:cBhvr>
                                        <p:cTn id="12" dur="500"/>
                                        <p:tgtEl>
                                          <p:spTgt spid="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120" name="Group 56"/>
          <p:cNvGraphicFramePr>
            <a:graphicFrameLocks noGrp="1"/>
          </p:cNvGraphicFramePr>
          <p:nvPr>
            <p:ph/>
          </p:nvPr>
        </p:nvGraphicFramePr>
        <p:xfrm>
          <a:off x="228600" y="152400"/>
          <a:ext cx="8686800" cy="6583841"/>
        </p:xfrm>
        <a:graphic>
          <a:graphicData uri="http://schemas.openxmlformats.org/drawingml/2006/table">
            <a:tbl>
              <a:tblPr/>
              <a:tblGrid>
                <a:gridCol w="1219200"/>
                <a:gridCol w="4635500"/>
                <a:gridCol w="2832100"/>
              </a:tblGrid>
              <a:tr h="4269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chemeClr val="tx1"/>
                          </a:solidFill>
                          <a:effectLst/>
                          <a:latin typeface="Times New Roman" pitchFamily="18" charset="0"/>
                        </a:rPr>
                        <a:t>Lượt lời</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rgbClr val="0000FF"/>
                          </a:solidFill>
                          <a:effectLst/>
                          <a:latin typeface="Times New Roman" pitchFamily="18" charset="0"/>
                        </a:rPr>
                        <a:t>Người cô</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rgbClr val="0000FF"/>
                          </a:solidFill>
                          <a:effectLst/>
                          <a:latin typeface="Times New Roman" pitchFamily="18" charset="0"/>
                        </a:rPr>
                        <a:t>Bé Hồng</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324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chemeClr val="tx1"/>
                          </a:solidFill>
                          <a:effectLst/>
                          <a:latin typeface="Times New Roman" pitchFamily="18" charset="0"/>
                        </a:rPr>
                        <a:t>1</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chemeClr val="tx1"/>
                          </a:solidFill>
                          <a:effectLst/>
                          <a:latin typeface="Times New Roman" pitchFamily="18" charset="0"/>
                        </a:rPr>
                        <a:t>- Hồng! Mày có muốn vào Thanh Hóa chơi với mẹ mày không?</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chemeClr val="tx1"/>
                          </a:solidFill>
                          <a:effectLst/>
                          <a:latin typeface="Times New Roman" pitchFamily="18" charset="0"/>
                        </a:rPr>
                        <a:t>- Không! Cháu không muốn vào. Cuối năm thế nào mợ cháu cũng về</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192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chemeClr val="tx1"/>
                          </a:solidFill>
                          <a:effectLst/>
                          <a:latin typeface="Times New Roman" pitchFamily="18" charset="0"/>
                        </a:rPr>
                        <a:t>2</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chemeClr val="tx1"/>
                          </a:solidFill>
                          <a:effectLst/>
                          <a:latin typeface="Times New Roman" pitchFamily="18" charset="0"/>
                        </a:rPr>
                        <a:t>- Sao lại không vào? Mợ mày phát tài lắm, có như dạo trước đâu!</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200" b="1" i="0" u="none" strike="noStrike" cap="none" normalizeH="0" baseline="0" smtClean="0">
                        <a:ln>
                          <a:noFill/>
                        </a:ln>
                        <a:solidFill>
                          <a:srgbClr val="FF00FF"/>
                        </a:solidFill>
                        <a:effectLst/>
                        <a:latin typeface="Times New Roman" pitchFamily="18"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324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chemeClr val="tx1"/>
                          </a:solidFill>
                          <a:effectLst/>
                          <a:latin typeface="Times New Roman" pitchFamily="18" charset="0"/>
                        </a:rPr>
                        <a:t>3</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chemeClr val="tx1"/>
                          </a:solidFill>
                          <a:effectLst/>
                          <a:latin typeface="Times New Roman" pitchFamily="18" charset="0"/>
                        </a:rPr>
                        <a:t>- Mày dại quá, cứ vào đi, tao chạy cho tiền tàu. Vào mà bắt mợ mày may vá sắm sửa cho và thăm em bé chứ.</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chemeClr val="tx1"/>
                          </a:solidFill>
                          <a:effectLst/>
                          <a:latin typeface="Times New Roman" pitchFamily="18" charset="0"/>
                        </a:rPr>
                        <a:t>- Sao cô biết mợ con có con?</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971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chemeClr val="tx1"/>
                          </a:solidFill>
                          <a:effectLst/>
                          <a:latin typeface="Times New Roman" pitchFamily="18" charset="0"/>
                        </a:rPr>
                        <a:t>4</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chemeClr val="tx1"/>
                          </a:solidFill>
                          <a:effectLst/>
                          <a:latin typeface="Times New Roman" pitchFamily="18" charset="0"/>
                        </a:rPr>
                        <a:t>- Vậy mày hỏi cô Thông… Trước sau cũng một lần xấu, chả nhẽ bán xới mãi được sao?</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200" b="1" i="0" u="none" strike="noStrike" cap="none" normalizeH="0" baseline="0" smtClean="0">
                        <a:ln>
                          <a:noFill/>
                        </a:ln>
                        <a:solidFill>
                          <a:srgbClr val="FF00FF"/>
                        </a:solidFill>
                        <a:effectLst/>
                        <a:latin typeface="Times New Roman" pitchFamily="18"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324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chemeClr val="tx1"/>
                          </a:solidFill>
                          <a:effectLst/>
                          <a:latin typeface="Times New Roman" pitchFamily="18" charset="0"/>
                        </a:rPr>
                        <a:t>5</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chemeClr val="tx1"/>
                          </a:solidFill>
                          <a:effectLst/>
                          <a:latin typeface="Times New Roman" pitchFamily="18" charset="0"/>
                        </a:rPr>
                        <a:t>- Mấy lại rằm tháng tám này là giỗ đầu cậu mày, … và mày cũng còn phải có họ, có hàng, người ta hỏi đến chứ?</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smtClean="0">
                        <a:ln>
                          <a:noFill/>
                        </a:ln>
                        <a:solidFill>
                          <a:schemeClr val="tx1"/>
                        </a:solidFill>
                        <a:effectLst/>
                        <a:latin typeface="Times New Roman" pitchFamily="18"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8121" name="Text Box 57"/>
          <p:cNvSpPr txBox="1">
            <a:spLocks noChangeArrowheads="1"/>
          </p:cNvSpPr>
          <p:nvPr/>
        </p:nvSpPr>
        <p:spPr bwMode="auto">
          <a:xfrm>
            <a:off x="6248400" y="21336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z="2400" b="1" smtClean="0">
                <a:solidFill>
                  <a:srgbClr val="FF00FF"/>
                </a:solidFill>
                <a:latin typeface="Times New Roman" pitchFamily="18" charset="0"/>
              </a:rPr>
              <a:t>Im lặng</a:t>
            </a:r>
          </a:p>
        </p:txBody>
      </p:sp>
      <p:sp>
        <p:nvSpPr>
          <p:cNvPr id="88122" name="Text Box 58"/>
          <p:cNvSpPr txBox="1">
            <a:spLocks noChangeArrowheads="1"/>
          </p:cNvSpPr>
          <p:nvPr/>
        </p:nvSpPr>
        <p:spPr bwMode="auto">
          <a:xfrm>
            <a:off x="6324600" y="43434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z="2400" b="1" smtClean="0">
                <a:solidFill>
                  <a:srgbClr val="FF00FF"/>
                </a:solidFill>
                <a:latin typeface="Times New Roman" pitchFamily="18" charset="0"/>
              </a:rPr>
              <a:t>Im lặng</a:t>
            </a:r>
          </a:p>
        </p:txBody>
      </p:sp>
    </p:spTree>
    <p:extLst>
      <p:ext uri="{BB962C8B-B14F-4D97-AF65-F5344CB8AC3E}">
        <p14:creationId xmlns:p14="http://schemas.microsoft.com/office/powerpoint/2010/main" val="14145676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8121"/>
                                        </p:tgtEl>
                                        <p:attrNameLst>
                                          <p:attrName>style.visibility</p:attrName>
                                        </p:attrNameLst>
                                      </p:cBhvr>
                                      <p:to>
                                        <p:strVal val="visible"/>
                                      </p:to>
                                    </p:set>
                                    <p:animEffect transition="in" filter="box(in)">
                                      <p:cBhvr>
                                        <p:cTn id="7" dur="500"/>
                                        <p:tgtEl>
                                          <p:spTgt spid="881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8122"/>
                                        </p:tgtEl>
                                        <p:attrNameLst>
                                          <p:attrName>style.visibility</p:attrName>
                                        </p:attrNameLst>
                                      </p:cBhvr>
                                      <p:to>
                                        <p:strVal val="visible"/>
                                      </p:to>
                                    </p:set>
                                    <p:animEffect transition="in" filter="box(in)">
                                      <p:cBhvr>
                                        <p:cTn id="12" dur="500"/>
                                        <p:tgtEl>
                                          <p:spTgt spid="88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21" grpId="0"/>
      <p:bldP spid="881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图形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88" y="6350"/>
            <a:ext cx="92170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39" name="组合 4"/>
          <p:cNvGrpSpPr>
            <a:grpSpLocks/>
          </p:cNvGrpSpPr>
          <p:nvPr/>
        </p:nvGrpSpPr>
        <p:grpSpPr bwMode="auto">
          <a:xfrm>
            <a:off x="254000" y="244475"/>
            <a:ext cx="8672513" cy="6311900"/>
            <a:chOff x="339271" y="244929"/>
            <a:chExt cx="11562443" cy="6312014"/>
          </a:xfrm>
        </p:grpSpPr>
        <p:sp>
          <p:nvSpPr>
            <p:cNvPr id="6" name="图文框 5"/>
            <p:cNvSpPr/>
            <p:nvPr/>
          </p:nvSpPr>
          <p:spPr>
            <a:xfrm>
              <a:off x="339271" y="244929"/>
              <a:ext cx="11562443" cy="6312014"/>
            </a:xfrm>
            <a:prstGeom prst="frame">
              <a:avLst>
                <a:gd name="adj1" fmla="val 369"/>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7" name="图文框 6"/>
            <p:cNvSpPr/>
            <p:nvPr/>
          </p:nvSpPr>
          <p:spPr>
            <a:xfrm>
              <a:off x="485310" y="387807"/>
              <a:ext cx="11257666" cy="5969108"/>
            </a:xfrm>
            <a:prstGeom prst="frame">
              <a:avLst>
                <a:gd name="adj1" fmla="val 2148"/>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pic>
        <p:nvPicPr>
          <p:cNvPr id="39940" name="图形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738" y="5634038"/>
            <a:ext cx="167163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图形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86738" y="5473700"/>
            <a:ext cx="1011237"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图形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1487587" flipH="1">
            <a:off x="3868738" y="-160338"/>
            <a:ext cx="90487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图形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69275" y="0"/>
            <a:ext cx="97472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图形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463" y="0"/>
            <a:ext cx="1160463"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图形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7928794">
            <a:off x="5051425" y="5907088"/>
            <a:ext cx="1906588"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6" name="图片 21"/>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818207">
            <a:off x="1604963" y="1639888"/>
            <a:ext cx="981075"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7" name="图片 2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954713" y="1443038"/>
            <a:ext cx="2720975" cy="384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矩形 15">
            <a:extLst>
              <a:ext uri="{FF2B5EF4-FFF2-40B4-BE49-F238E27FC236}"/>
            </a:extLst>
          </p:cNvPr>
          <p:cNvSpPr/>
          <p:nvPr/>
        </p:nvSpPr>
        <p:spPr>
          <a:xfrm>
            <a:off x="1970088" y="2967038"/>
            <a:ext cx="5573712" cy="1416050"/>
          </a:xfrm>
          <a:prstGeom prst="rect">
            <a:avLst/>
          </a:prstGeom>
        </p:spPr>
        <p:txBody>
          <a:bodyPr lIns="0" tIns="0" rIns="0" bIns="0">
            <a:spAutoFit/>
          </a:bodyPr>
          <a:lstStyle/>
          <a:p>
            <a:pPr algn="ctr">
              <a:defRPr/>
            </a:pPr>
            <a:r>
              <a:rPr lang="en-US" altLang="zh-CN" sz="9200" b="1" kern="0" dirty="0" err="1">
                <a:solidFill>
                  <a:srgbClr val="144A2F"/>
                </a:solidFill>
                <a:latin typeface="Times New Roman" panose="02020603050405020304" pitchFamily="18" charset="0"/>
                <a:ea typeface="小考拉体" panose="02000503000000000000" pitchFamily="2" charset="-122"/>
                <a:cs typeface="Times New Roman" panose="02020603050405020304" pitchFamily="18" charset="0"/>
                <a:sym typeface="+mn-lt"/>
              </a:rPr>
              <a:t>Luyện</a:t>
            </a:r>
            <a:r>
              <a:rPr lang="en-US" altLang="zh-CN" sz="9200" b="1" kern="0" dirty="0">
                <a:solidFill>
                  <a:srgbClr val="144A2F"/>
                </a:solidFill>
                <a:latin typeface="Times New Roman" panose="02020603050405020304" pitchFamily="18" charset="0"/>
                <a:ea typeface="小考拉体" panose="02000503000000000000" pitchFamily="2" charset="-122"/>
                <a:cs typeface="Times New Roman" panose="02020603050405020304" pitchFamily="18" charset="0"/>
                <a:sym typeface="+mn-lt"/>
              </a:rPr>
              <a:t> </a:t>
            </a:r>
            <a:r>
              <a:rPr lang="en-US" altLang="zh-CN" sz="9200" b="1" kern="0" dirty="0" err="1">
                <a:solidFill>
                  <a:srgbClr val="144A2F"/>
                </a:solidFill>
                <a:latin typeface="Times New Roman" panose="02020603050405020304" pitchFamily="18" charset="0"/>
                <a:ea typeface="小考拉体" panose="02000503000000000000" pitchFamily="2" charset="-122"/>
                <a:cs typeface="Times New Roman" panose="02020603050405020304" pitchFamily="18" charset="0"/>
                <a:sym typeface="+mn-lt"/>
              </a:rPr>
              <a:t>tập</a:t>
            </a:r>
            <a:endParaRPr lang="zh-CN" altLang="en-US" sz="9200" b="1" kern="0" dirty="0">
              <a:solidFill>
                <a:srgbClr val="144A2F"/>
              </a:solidFill>
              <a:latin typeface="Times New Roman" panose="02020603050405020304" pitchFamily="18" charset="0"/>
              <a:ea typeface="小考拉体" panose="02000503000000000000" pitchFamily="2" charset="-122"/>
              <a:cs typeface="Times New Roman" panose="02020603050405020304" pitchFamily="18" charset="0"/>
              <a:sym typeface="+mn-lt"/>
            </a:endParaRPr>
          </a:p>
        </p:txBody>
      </p:sp>
      <p:sp>
        <p:nvSpPr>
          <p:cNvPr id="24" name="文本框 14">
            <a:extLst>
              <a:ext uri="{FF2B5EF4-FFF2-40B4-BE49-F238E27FC236}"/>
            </a:extLst>
          </p:cNvPr>
          <p:cNvSpPr txBox="1"/>
          <p:nvPr/>
        </p:nvSpPr>
        <p:spPr>
          <a:xfrm>
            <a:off x="152400" y="2762250"/>
            <a:ext cx="2649538" cy="1641475"/>
          </a:xfrm>
          <a:prstGeom prst="rect">
            <a:avLst/>
          </a:prstGeom>
          <a:noFill/>
        </p:spPr>
        <p:txBody>
          <a:bodyPr lIns="0" tIns="0" rIns="0" bIns="0">
            <a:spAutoFit/>
          </a:bodyPr>
          <a:lstStyle/>
          <a:p>
            <a:pPr algn="ctr" eaLnBrk="1" fontAlgn="auto" hangingPunct="1">
              <a:spcBef>
                <a:spcPts val="0"/>
              </a:spcBef>
              <a:spcAft>
                <a:spcPts val="0"/>
              </a:spcAft>
              <a:defRPr/>
            </a:pPr>
            <a:r>
              <a:rPr lang="en-US" altLang="zh-CN" sz="10665" b="1" dirty="0">
                <a:solidFill>
                  <a:srgbClr val="144A2F"/>
                </a:solidFill>
                <a:latin typeface="小考拉体" panose="02000503000000000000" pitchFamily="2" charset="-122"/>
                <a:ea typeface="小考拉体" panose="02000503000000000000" pitchFamily="2" charset="-122"/>
                <a:cs typeface="+mn-ea"/>
                <a:sym typeface="Arial" panose="020B0604020202020204" pitchFamily="34" charset="0"/>
              </a:rPr>
              <a:t>II</a:t>
            </a:r>
            <a:r>
              <a:rPr lang="en-US" altLang="zh-CN" sz="10665" dirty="0">
                <a:solidFill>
                  <a:srgbClr val="144A2F"/>
                </a:solidFill>
                <a:latin typeface="小考拉体" panose="02000503000000000000" pitchFamily="2" charset="-122"/>
                <a:ea typeface="小考拉体" panose="02000503000000000000" pitchFamily="2" charset="-122"/>
                <a:cs typeface="+mn-ea"/>
                <a:sym typeface="Arial" panose="020B0604020202020204" pitchFamily="34" charset="0"/>
              </a:rPr>
              <a:t>.</a:t>
            </a:r>
            <a:endParaRPr lang="zh-CN" altLang="en-US" sz="10665" dirty="0">
              <a:solidFill>
                <a:srgbClr val="144A2F"/>
              </a:solidFill>
              <a:latin typeface="小考拉体" panose="02000503000000000000" pitchFamily="2" charset="-122"/>
              <a:ea typeface="小考拉体" panose="02000503000000000000" pitchFamily="2" charset="-122"/>
              <a:cs typeface="+mn-ea"/>
              <a:sym typeface="Arial" panose="020B0604020202020204" pitchFamily="34" charset="0"/>
            </a:endParaRPr>
          </a:p>
        </p:txBody>
      </p:sp>
    </p:spTree>
    <p:extLst>
      <p:ext uri="{BB962C8B-B14F-4D97-AF65-F5344CB8AC3E}">
        <p14:creationId xmlns:p14="http://schemas.microsoft.com/office/powerpoint/2010/main" val="3779883711"/>
      </p:ext>
    </p:extLst>
  </p:cSld>
  <p:clrMapOvr>
    <a:masterClrMapping/>
  </p:clrMapOvr>
  <p:transition spd="slow" advClick="0">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8"/>
          <p:cNvPicPr>
            <a:picLocks noChangeAspect="1" noChangeArrowheads="1"/>
          </p:cNvPicPr>
          <p:nvPr/>
        </p:nvPicPr>
        <p:blipFill>
          <a:blip r:embed="rId2">
            <a:extLst>
              <a:ext uri="{28A0092B-C50C-407E-A947-70E740481C1C}">
                <a14:useLocalDpi xmlns:a14="http://schemas.microsoft.com/office/drawing/2010/main" val="0"/>
              </a:ext>
            </a:extLst>
          </a:blip>
          <a:srcRect l="45732" b="6667"/>
          <a:stretch>
            <a:fillRect/>
          </a:stretch>
        </p:blipFill>
        <p:spPr bwMode="auto">
          <a:xfrm>
            <a:off x="1143000" y="0"/>
            <a:ext cx="28003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descr="8"/>
          <p:cNvPicPr>
            <a:picLocks noChangeAspect="1" noChangeArrowheads="1"/>
          </p:cNvPicPr>
          <p:nvPr/>
        </p:nvPicPr>
        <p:blipFill>
          <a:blip r:embed="rId3">
            <a:extLst>
              <a:ext uri="{28A0092B-C50C-407E-A947-70E740481C1C}">
                <a14:useLocalDpi xmlns:a14="http://schemas.microsoft.com/office/drawing/2010/main" val="0"/>
              </a:ext>
            </a:extLst>
          </a:blip>
          <a:srcRect l="13333" t="53659"/>
          <a:stretch>
            <a:fillRect/>
          </a:stretch>
        </p:blipFill>
        <p:spPr bwMode="auto">
          <a:xfrm>
            <a:off x="371475" y="152400"/>
            <a:ext cx="3714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8"/>
          <p:cNvPicPr>
            <a:picLocks noChangeAspect="1" noChangeArrowheads="1"/>
          </p:cNvPicPr>
          <p:nvPr/>
        </p:nvPicPr>
        <p:blipFill>
          <a:blip r:embed="rId4">
            <a:extLst>
              <a:ext uri="{28A0092B-C50C-407E-A947-70E740481C1C}">
                <a14:useLocalDpi xmlns:a14="http://schemas.microsoft.com/office/drawing/2010/main" val="0"/>
              </a:ext>
            </a:extLst>
          </a:blip>
          <a:srcRect l="6667" t="45732"/>
          <a:stretch>
            <a:fillRect/>
          </a:stretch>
        </p:blipFill>
        <p:spPr bwMode="auto">
          <a:xfrm>
            <a:off x="8458200" y="166688"/>
            <a:ext cx="4000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descr="8"/>
          <p:cNvPicPr>
            <a:picLocks noChangeAspect="1" noChangeArrowheads="1"/>
          </p:cNvPicPr>
          <p:nvPr/>
        </p:nvPicPr>
        <p:blipFill>
          <a:blip r:embed="rId2">
            <a:extLst>
              <a:ext uri="{28A0092B-C50C-407E-A947-70E740481C1C}">
                <a14:useLocalDpi xmlns:a14="http://schemas.microsoft.com/office/drawing/2010/main" val="0"/>
              </a:ext>
            </a:extLst>
          </a:blip>
          <a:srcRect t="13333" r="53659"/>
          <a:stretch>
            <a:fillRect/>
          </a:stretch>
        </p:blipFill>
        <p:spPr bwMode="auto">
          <a:xfrm>
            <a:off x="5715000" y="0"/>
            <a:ext cx="2286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6" descr="8"/>
          <p:cNvPicPr>
            <a:picLocks noChangeAspect="1" noChangeArrowheads="1"/>
          </p:cNvPicPr>
          <p:nvPr/>
        </p:nvPicPr>
        <p:blipFill>
          <a:blip r:embed="rId5">
            <a:extLst>
              <a:ext uri="{28A0092B-C50C-407E-A947-70E740481C1C}">
                <a14:useLocalDpi xmlns:a14="http://schemas.microsoft.com/office/drawing/2010/main" val="0"/>
              </a:ext>
            </a:extLst>
          </a:blip>
          <a:srcRect r="13333" b="53659"/>
          <a:stretch>
            <a:fillRect/>
          </a:stretch>
        </p:blipFill>
        <p:spPr bwMode="auto">
          <a:xfrm>
            <a:off x="8443913" y="3848100"/>
            <a:ext cx="3714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7" descr="8"/>
          <p:cNvPicPr>
            <a:picLocks noChangeAspect="1" noChangeArrowheads="1"/>
          </p:cNvPicPr>
          <p:nvPr/>
        </p:nvPicPr>
        <p:blipFill>
          <a:blip r:embed="rId6">
            <a:extLst>
              <a:ext uri="{28A0092B-C50C-407E-A947-70E740481C1C}">
                <a14:useLocalDpi xmlns:a14="http://schemas.microsoft.com/office/drawing/2010/main" val="0"/>
              </a:ext>
            </a:extLst>
          </a:blip>
          <a:srcRect t="6667" r="45732"/>
          <a:stretch>
            <a:fillRect/>
          </a:stretch>
        </p:blipFill>
        <p:spPr bwMode="auto">
          <a:xfrm>
            <a:off x="5257800" y="6324600"/>
            <a:ext cx="2743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8" descr="8"/>
          <p:cNvPicPr>
            <a:picLocks noChangeAspect="1" noChangeArrowheads="1"/>
          </p:cNvPicPr>
          <p:nvPr/>
        </p:nvPicPr>
        <p:blipFill>
          <a:blip r:embed="rId6">
            <a:extLst>
              <a:ext uri="{28A0092B-C50C-407E-A947-70E740481C1C}">
                <a14:useLocalDpi xmlns:a14="http://schemas.microsoft.com/office/drawing/2010/main" val="0"/>
              </a:ext>
            </a:extLst>
          </a:blip>
          <a:srcRect l="53659" b="13333"/>
          <a:stretch>
            <a:fillRect/>
          </a:stretch>
        </p:blipFill>
        <p:spPr bwMode="auto">
          <a:xfrm>
            <a:off x="1143000" y="6362700"/>
            <a:ext cx="2286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9" descr="8"/>
          <p:cNvPicPr>
            <a:picLocks noChangeAspect="1" noChangeArrowheads="1"/>
          </p:cNvPicPr>
          <p:nvPr/>
        </p:nvPicPr>
        <p:blipFill>
          <a:blip r:embed="rId3">
            <a:extLst>
              <a:ext uri="{28A0092B-C50C-407E-A947-70E740481C1C}">
                <a14:useLocalDpi xmlns:a14="http://schemas.microsoft.com/office/drawing/2010/main" val="0"/>
              </a:ext>
            </a:extLst>
          </a:blip>
          <a:srcRect r="6667" b="45732"/>
          <a:stretch>
            <a:fillRect/>
          </a:stretch>
        </p:blipFill>
        <p:spPr bwMode="auto">
          <a:xfrm>
            <a:off x="314325" y="3259138"/>
            <a:ext cx="4000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8" name="AutoShape 10"/>
          <p:cNvSpPr>
            <a:spLocks noChangeArrowheads="1"/>
          </p:cNvSpPr>
          <p:nvPr/>
        </p:nvSpPr>
        <p:spPr bwMode="auto">
          <a:xfrm>
            <a:off x="714375" y="1447800"/>
            <a:ext cx="3914775" cy="4495800"/>
          </a:xfrm>
          <a:prstGeom prst="flowChartAlternateProcess">
            <a:avLst/>
          </a:prstGeom>
          <a:gradFill rotWithShape="1">
            <a:gsLst>
              <a:gs pos="0">
                <a:schemeClr val="folHlink"/>
              </a:gs>
              <a:gs pos="50000">
                <a:schemeClr val="bg1"/>
              </a:gs>
              <a:gs pos="100000">
                <a:schemeClr val="folHlink"/>
              </a:gs>
            </a:gsLst>
            <a:lin ang="0" scaled="1"/>
          </a:gradFill>
          <a:ln w="9525">
            <a:solidFill>
              <a:srgbClr val="04A00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buClr>
                <a:srgbClr val="A50021"/>
              </a:buClr>
              <a:buSzPct val="75000"/>
              <a:buFont typeface="Wingdings" panose="05000000000000000000" pitchFamily="2" charset="2"/>
              <a:buNone/>
              <a:defRPr/>
            </a:pPr>
            <a:endParaRPr lang="en-US" altLang="en-US" sz="3200">
              <a:solidFill>
                <a:prstClr val="black"/>
              </a:solidFill>
              <a:latin typeface="Times New Roman" panose="02020603050405020304" pitchFamily="18" charset="0"/>
            </a:endParaRPr>
          </a:p>
        </p:txBody>
      </p:sp>
      <p:grpSp>
        <p:nvGrpSpPr>
          <p:cNvPr id="40971" name="Group 11"/>
          <p:cNvGrpSpPr>
            <a:grpSpLocks/>
          </p:cNvGrpSpPr>
          <p:nvPr/>
        </p:nvGrpSpPr>
        <p:grpSpPr bwMode="auto">
          <a:xfrm>
            <a:off x="5489575" y="1044575"/>
            <a:ext cx="2946400" cy="5318125"/>
            <a:chOff x="219" y="1395"/>
            <a:chExt cx="5334" cy="2925"/>
          </a:xfrm>
        </p:grpSpPr>
        <p:pic>
          <p:nvPicPr>
            <p:cNvPr id="40973" name="Picture 12" descr="untitl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 y="1395"/>
              <a:ext cx="5334" cy="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4" name="Rectangle 13"/>
            <p:cNvSpPr>
              <a:spLocks noChangeArrowheads="1"/>
            </p:cNvSpPr>
            <p:nvPr/>
          </p:nvSpPr>
          <p:spPr bwMode="auto">
            <a:xfrm>
              <a:off x="456" y="1716"/>
              <a:ext cx="4920" cy="2316"/>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4000" b="1" u="sng" smtClean="0">
                  <a:solidFill>
                    <a:srgbClr val="FF0000"/>
                  </a:solidFill>
                  <a:latin typeface="Times New Roman" pitchFamily="18" charset="0"/>
                </a:rPr>
                <a:t>HỊCH</a:t>
              </a:r>
            </a:p>
            <a:p>
              <a:pPr algn="ctr" fontAlgn="base">
                <a:spcBef>
                  <a:spcPct val="0"/>
                </a:spcBef>
                <a:spcAft>
                  <a:spcPct val="0"/>
                </a:spcAft>
              </a:pPr>
              <a:endParaRPr lang="en-US" altLang="en-US" sz="4000" b="1" u="sng" smtClean="0">
                <a:solidFill>
                  <a:srgbClr val="FF0000"/>
                </a:solidFill>
                <a:latin typeface="Times New Roman" pitchFamily="18" charset="0"/>
              </a:endParaRPr>
            </a:p>
            <a:p>
              <a:pPr algn="ctr" fontAlgn="base">
                <a:spcBef>
                  <a:spcPct val="0"/>
                </a:spcBef>
                <a:spcAft>
                  <a:spcPct val="0"/>
                </a:spcAft>
              </a:pPr>
              <a:r>
                <a:rPr lang="en-US" altLang="en-US" sz="4000" b="1" u="sng" smtClean="0">
                  <a:solidFill>
                    <a:srgbClr val="FF0000"/>
                  </a:solidFill>
                  <a:latin typeface="Times New Roman" pitchFamily="18" charset="0"/>
                </a:rPr>
                <a:t>TƯỚNG</a:t>
              </a:r>
            </a:p>
            <a:p>
              <a:pPr algn="ctr" fontAlgn="base">
                <a:spcBef>
                  <a:spcPct val="0"/>
                </a:spcBef>
                <a:spcAft>
                  <a:spcPct val="0"/>
                </a:spcAft>
              </a:pPr>
              <a:endParaRPr lang="en-US" altLang="en-US" sz="4000" b="1" u="sng" smtClean="0">
                <a:solidFill>
                  <a:srgbClr val="FF0000"/>
                </a:solidFill>
                <a:latin typeface="Times New Roman" pitchFamily="18" charset="0"/>
              </a:endParaRPr>
            </a:p>
            <a:p>
              <a:pPr algn="ctr" fontAlgn="base">
                <a:spcBef>
                  <a:spcPct val="0"/>
                </a:spcBef>
                <a:spcAft>
                  <a:spcPct val="0"/>
                </a:spcAft>
              </a:pPr>
              <a:r>
                <a:rPr lang="en-US" altLang="en-US" sz="4000" b="1" u="sng" smtClean="0">
                  <a:solidFill>
                    <a:srgbClr val="FF0000"/>
                  </a:solidFill>
                  <a:latin typeface="Times New Roman" pitchFamily="18" charset="0"/>
                </a:rPr>
                <a:t>SĨ</a:t>
              </a:r>
            </a:p>
          </p:txBody>
        </p:sp>
      </p:grpSp>
      <p:sp>
        <p:nvSpPr>
          <p:cNvPr id="40972" name="Rectangle 14"/>
          <p:cNvSpPr>
            <a:spLocks noChangeArrowheads="1"/>
          </p:cNvSpPr>
          <p:nvPr/>
        </p:nvSpPr>
        <p:spPr bwMode="auto">
          <a:xfrm>
            <a:off x="742950" y="892175"/>
            <a:ext cx="3829050" cy="566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fontAlgn="base">
              <a:lnSpc>
                <a:spcPct val="90000"/>
              </a:lnSpc>
              <a:spcBef>
                <a:spcPct val="20000"/>
              </a:spcBef>
              <a:spcAft>
                <a:spcPct val="0"/>
              </a:spcAft>
            </a:pPr>
            <a:r>
              <a:rPr lang="en-US" altLang="en-US" sz="3200" smtClean="0">
                <a:solidFill>
                  <a:srgbClr val="D985A3"/>
                </a:solidFill>
                <a:latin typeface="Arial" pitchFamily="34" charset="0"/>
              </a:rPr>
              <a:t>       		</a:t>
            </a:r>
          </a:p>
          <a:p>
            <a:pPr marL="342900" indent="-342900" fontAlgn="base">
              <a:lnSpc>
                <a:spcPct val="90000"/>
              </a:lnSpc>
              <a:spcBef>
                <a:spcPct val="20000"/>
              </a:spcBef>
              <a:spcAft>
                <a:spcPct val="0"/>
              </a:spcAft>
            </a:pPr>
            <a:r>
              <a:rPr lang="en-US" altLang="en-US" sz="3200" smtClean="0">
                <a:solidFill>
                  <a:srgbClr val="D985A3"/>
                </a:solidFill>
                <a:latin typeface="Arial" pitchFamily="34" charset="0"/>
              </a:rPr>
              <a:t>  </a:t>
            </a:r>
            <a:r>
              <a:rPr lang="en-US" altLang="en-US" sz="3200" b="1" u="sng" smtClean="0">
                <a:solidFill>
                  <a:prstClr val="black"/>
                </a:solidFill>
                <a:latin typeface="Arial" pitchFamily="34" charset="0"/>
              </a:rPr>
              <a:t>Bài tập1:</a:t>
            </a:r>
            <a:r>
              <a:rPr lang="en-US" altLang="en-US" sz="3200" smtClean="0">
                <a:solidFill>
                  <a:prstClr val="black"/>
                </a:solidFill>
                <a:latin typeface="Arial" pitchFamily="34" charset="0"/>
              </a:rPr>
              <a:t> </a:t>
            </a:r>
            <a:r>
              <a:rPr lang="en-US" altLang="en-US" sz="3200" smtClean="0">
                <a:solidFill>
                  <a:srgbClr val="17059F"/>
                </a:solidFill>
                <a:latin typeface="Arial" pitchFamily="34" charset="0"/>
              </a:rPr>
              <a:t>Hãy tìm những chi tiết trong bài </a:t>
            </a:r>
            <a:r>
              <a:rPr lang="en-US" altLang="en-US" sz="3200" b="1" smtClean="0">
                <a:solidFill>
                  <a:srgbClr val="FF0000"/>
                </a:solidFill>
                <a:latin typeface="Arial" pitchFamily="34" charset="0"/>
              </a:rPr>
              <a:t>“Hịch tướng sĩ”</a:t>
            </a:r>
            <a:r>
              <a:rPr lang="en-US" altLang="en-US" sz="3200" smtClean="0">
                <a:solidFill>
                  <a:srgbClr val="17059F"/>
                </a:solidFill>
                <a:latin typeface="Arial" pitchFamily="34" charset="0"/>
              </a:rPr>
              <a:t> thể hiện thái độ vừa nghiêm khắc vừa khoan dung của Trần Quốc Tuấn đối với binh sĩ dưới quyền?</a:t>
            </a:r>
          </a:p>
        </p:txBody>
      </p:sp>
    </p:spTree>
    <p:extLst>
      <p:ext uri="{BB962C8B-B14F-4D97-AF65-F5344CB8AC3E}">
        <p14:creationId xmlns:p14="http://schemas.microsoft.com/office/powerpoint/2010/main" val="28532666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组合 4"/>
          <p:cNvGrpSpPr>
            <a:grpSpLocks/>
          </p:cNvGrpSpPr>
          <p:nvPr/>
        </p:nvGrpSpPr>
        <p:grpSpPr bwMode="auto">
          <a:xfrm>
            <a:off x="254000" y="244475"/>
            <a:ext cx="8672513" cy="6311900"/>
            <a:chOff x="339271" y="244929"/>
            <a:chExt cx="11562443" cy="6312014"/>
          </a:xfrm>
        </p:grpSpPr>
        <p:sp>
          <p:nvSpPr>
            <p:cNvPr id="6" name="图文框 5"/>
            <p:cNvSpPr/>
            <p:nvPr/>
          </p:nvSpPr>
          <p:spPr>
            <a:xfrm>
              <a:off x="339271" y="244929"/>
              <a:ext cx="11562443" cy="6312014"/>
            </a:xfrm>
            <a:prstGeom prst="frame">
              <a:avLst>
                <a:gd name="adj1" fmla="val 369"/>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cs typeface="+mn-lt"/>
              </a:endParaRPr>
            </a:p>
          </p:txBody>
        </p:sp>
        <p:sp>
          <p:nvSpPr>
            <p:cNvPr id="7" name="图文框 6"/>
            <p:cNvSpPr/>
            <p:nvPr/>
          </p:nvSpPr>
          <p:spPr>
            <a:xfrm>
              <a:off x="485310" y="387807"/>
              <a:ext cx="11257666" cy="5969108"/>
            </a:xfrm>
            <a:prstGeom prst="frame">
              <a:avLst>
                <a:gd name="adj1" fmla="val 2148"/>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cs typeface="+mn-lt"/>
              </a:endParaRPr>
            </a:p>
          </p:txBody>
        </p:sp>
      </p:grpSp>
      <p:pic>
        <p:nvPicPr>
          <p:cNvPr id="41987" name="图形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738" y="5634038"/>
            <a:ext cx="167163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图形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86738" y="5473700"/>
            <a:ext cx="1011237"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图形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69275" y="0"/>
            <a:ext cx="97472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图形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463" y="0"/>
            <a:ext cx="1160463"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7" name="Table 26">
            <a:extLst>
              <a:ext uri="{FF2B5EF4-FFF2-40B4-BE49-F238E27FC236}"/>
            </a:extLst>
          </p:cNvPr>
          <p:cNvGraphicFramePr>
            <a:graphicFrameLocks noGrp="1"/>
          </p:cNvGraphicFramePr>
          <p:nvPr/>
        </p:nvGraphicFramePr>
        <p:xfrm>
          <a:off x="1508125" y="2057400"/>
          <a:ext cx="6111875" cy="3743325"/>
        </p:xfrm>
        <a:graphic>
          <a:graphicData uri="http://schemas.openxmlformats.org/drawingml/2006/table">
            <a:tbl>
              <a:tblPr firstRow="1" bandRow="1">
                <a:tableStyleId>{5940675A-B579-460E-94D1-54222C63F5DA}</a:tableStyleId>
              </a:tblPr>
              <a:tblGrid>
                <a:gridCol w="845791">
                  <a:extLst>
                    <a:ext uri="{9D8B030D-6E8A-4147-A177-3AD203B41FA5}"/>
                  </a:extLst>
                </a:gridCol>
                <a:gridCol w="911948">
                  <a:extLst>
                    <a:ext uri="{9D8B030D-6E8A-4147-A177-3AD203B41FA5}"/>
                  </a:extLst>
                </a:gridCol>
                <a:gridCol w="1033541">
                  <a:extLst>
                    <a:ext uri="{9D8B030D-6E8A-4147-A177-3AD203B41FA5}"/>
                  </a:extLst>
                </a:gridCol>
                <a:gridCol w="1415595">
                  <a:extLst>
                    <a:ext uri="{9D8B030D-6E8A-4147-A177-3AD203B41FA5}"/>
                  </a:extLst>
                </a:gridCol>
                <a:gridCol w="1905000"/>
              </a:tblGrid>
              <a:tr h="1615627">
                <a:tc>
                  <a:txBody>
                    <a:bodyPr/>
                    <a:lstStyle/>
                    <a:p>
                      <a:endParaRPr lang="en-US" sz="2000" dirty="0"/>
                    </a:p>
                  </a:txBody>
                  <a:tcPr marL="68567" marR="68567" marT="45725" marB="45725"/>
                </a:tc>
                <a:tc>
                  <a:txBody>
                    <a:bodyPr/>
                    <a:lstStyle/>
                    <a:p>
                      <a:pPr algn="ctr"/>
                      <a:r>
                        <a:rPr lang="en-US" sz="2000" b="1" dirty="0" err="1">
                          <a:solidFill>
                            <a:srgbClr val="3333CC"/>
                          </a:solidFill>
                          <a:latin typeface="Times New Roman" pitchFamily="18" charset="0"/>
                          <a:cs typeface="Times New Roman" pitchFamily="18" charset="0"/>
                        </a:rPr>
                        <a:t>Quan</a:t>
                      </a:r>
                      <a:r>
                        <a:rPr lang="en-US" sz="2000" b="1" dirty="0">
                          <a:solidFill>
                            <a:srgbClr val="3333CC"/>
                          </a:solidFill>
                          <a:latin typeface="Times New Roman" pitchFamily="18" charset="0"/>
                          <a:cs typeface="Times New Roman" pitchFamily="18" charset="0"/>
                        </a:rPr>
                        <a:t> </a:t>
                      </a:r>
                      <a:r>
                        <a:rPr lang="en-US" sz="2000" b="1" dirty="0" err="1">
                          <a:solidFill>
                            <a:srgbClr val="3333CC"/>
                          </a:solidFill>
                          <a:latin typeface="Times New Roman" pitchFamily="18" charset="0"/>
                          <a:cs typeface="Times New Roman" pitchFamily="18" charset="0"/>
                        </a:rPr>
                        <a:t>hệ</a:t>
                      </a:r>
                      <a:r>
                        <a:rPr lang="en-US" sz="2000" b="1" baseline="0" dirty="0">
                          <a:solidFill>
                            <a:srgbClr val="3333CC"/>
                          </a:solidFill>
                          <a:latin typeface="Times New Roman" pitchFamily="18" charset="0"/>
                          <a:cs typeface="Times New Roman" pitchFamily="18" charset="0"/>
                        </a:rPr>
                        <a:t> </a:t>
                      </a:r>
                      <a:r>
                        <a:rPr lang="en-US" sz="2000" b="1" baseline="0" dirty="0" err="1">
                          <a:solidFill>
                            <a:srgbClr val="3333CC"/>
                          </a:solidFill>
                          <a:latin typeface="Times New Roman" pitchFamily="18" charset="0"/>
                          <a:cs typeface="Times New Roman" pitchFamily="18" charset="0"/>
                        </a:rPr>
                        <a:t>xã</a:t>
                      </a:r>
                      <a:r>
                        <a:rPr lang="en-US" sz="2000" b="1" baseline="0" dirty="0">
                          <a:solidFill>
                            <a:srgbClr val="3333CC"/>
                          </a:solidFill>
                          <a:latin typeface="Times New Roman" pitchFamily="18" charset="0"/>
                          <a:cs typeface="Times New Roman" pitchFamily="18" charset="0"/>
                        </a:rPr>
                        <a:t> </a:t>
                      </a:r>
                      <a:r>
                        <a:rPr lang="en-US" sz="2000" b="1" baseline="0" dirty="0" err="1">
                          <a:solidFill>
                            <a:srgbClr val="3333CC"/>
                          </a:solidFill>
                          <a:latin typeface="Times New Roman" pitchFamily="18" charset="0"/>
                          <a:cs typeface="Times New Roman" pitchFamily="18" charset="0"/>
                        </a:rPr>
                        <a:t>hội</a:t>
                      </a:r>
                      <a:endParaRPr lang="en-US" sz="2000" b="1" dirty="0">
                        <a:solidFill>
                          <a:srgbClr val="3333CC"/>
                        </a:solidFill>
                        <a:latin typeface="Times New Roman" pitchFamily="18" charset="0"/>
                        <a:cs typeface="Times New Roman" pitchFamily="18" charset="0"/>
                      </a:endParaRPr>
                    </a:p>
                  </a:txBody>
                  <a:tcPr marL="68567" marR="68567" marT="45725" marB="45725"/>
                </a:tc>
                <a:tc>
                  <a:txBody>
                    <a:bodyPr/>
                    <a:lstStyle/>
                    <a:p>
                      <a:pPr algn="ctr"/>
                      <a:r>
                        <a:rPr lang="en-US" sz="2000" b="1" dirty="0" err="1">
                          <a:solidFill>
                            <a:srgbClr val="3333CC"/>
                          </a:solidFill>
                          <a:latin typeface="Times New Roman" pitchFamily="18" charset="0"/>
                          <a:cs typeface="Times New Roman" pitchFamily="18" charset="0"/>
                        </a:rPr>
                        <a:t>Quan</a:t>
                      </a:r>
                      <a:r>
                        <a:rPr lang="en-US" sz="2000" b="1" dirty="0">
                          <a:solidFill>
                            <a:srgbClr val="3333CC"/>
                          </a:solidFill>
                          <a:latin typeface="Times New Roman" pitchFamily="18" charset="0"/>
                          <a:cs typeface="Times New Roman" pitchFamily="18" charset="0"/>
                        </a:rPr>
                        <a:t> </a:t>
                      </a:r>
                      <a:r>
                        <a:rPr lang="en-US" sz="2000" b="1" dirty="0" err="1">
                          <a:solidFill>
                            <a:srgbClr val="3333CC"/>
                          </a:solidFill>
                          <a:latin typeface="Times New Roman" pitchFamily="18" charset="0"/>
                          <a:cs typeface="Times New Roman" pitchFamily="18" charset="0"/>
                        </a:rPr>
                        <a:t>hệ</a:t>
                      </a:r>
                      <a:r>
                        <a:rPr lang="en-US" sz="2000" b="1" baseline="0" dirty="0">
                          <a:solidFill>
                            <a:srgbClr val="3333CC"/>
                          </a:solidFill>
                          <a:latin typeface="Times New Roman" pitchFamily="18" charset="0"/>
                          <a:cs typeface="Times New Roman" pitchFamily="18" charset="0"/>
                        </a:rPr>
                        <a:t> </a:t>
                      </a:r>
                      <a:r>
                        <a:rPr lang="en-US" sz="2000" b="1" baseline="0" dirty="0" err="1">
                          <a:solidFill>
                            <a:srgbClr val="3333CC"/>
                          </a:solidFill>
                          <a:latin typeface="Times New Roman" pitchFamily="18" charset="0"/>
                          <a:cs typeface="Times New Roman" pitchFamily="18" charset="0"/>
                        </a:rPr>
                        <a:t>tuổi</a:t>
                      </a:r>
                      <a:r>
                        <a:rPr lang="en-US" sz="2000" b="1" baseline="0" dirty="0">
                          <a:solidFill>
                            <a:srgbClr val="3333CC"/>
                          </a:solidFill>
                          <a:latin typeface="Times New Roman" pitchFamily="18" charset="0"/>
                          <a:cs typeface="Times New Roman" pitchFamily="18" charset="0"/>
                        </a:rPr>
                        <a:t> </a:t>
                      </a:r>
                      <a:r>
                        <a:rPr lang="en-US" sz="2000" b="1" baseline="0" dirty="0" err="1">
                          <a:solidFill>
                            <a:srgbClr val="3333CC"/>
                          </a:solidFill>
                          <a:latin typeface="Times New Roman" pitchFamily="18" charset="0"/>
                          <a:cs typeface="Times New Roman" pitchFamily="18" charset="0"/>
                        </a:rPr>
                        <a:t>tác</a:t>
                      </a:r>
                      <a:endParaRPr lang="en-US" sz="2000" b="1" dirty="0">
                        <a:solidFill>
                          <a:srgbClr val="3333CC"/>
                        </a:solidFill>
                        <a:latin typeface="Times New Roman" pitchFamily="18" charset="0"/>
                        <a:cs typeface="Times New Roman" pitchFamily="18" charset="0"/>
                      </a:endParaRPr>
                    </a:p>
                  </a:txBody>
                  <a:tcPr marL="68567" marR="68567" marT="45725" marB="45725"/>
                </a:tc>
                <a:tc>
                  <a:txBody>
                    <a:bodyPr/>
                    <a:lstStyle/>
                    <a:p>
                      <a:pPr algn="ctr"/>
                      <a:r>
                        <a:rPr lang="en-US" sz="2000" b="1" dirty="0">
                          <a:solidFill>
                            <a:srgbClr val="3333CC"/>
                          </a:solidFill>
                          <a:latin typeface="Times New Roman" pitchFamily="18" charset="0"/>
                          <a:cs typeface="Times New Roman" pitchFamily="18" charset="0"/>
                        </a:rPr>
                        <a:t>Chi </a:t>
                      </a:r>
                      <a:r>
                        <a:rPr lang="en-US" sz="2000" b="1" dirty="0" err="1">
                          <a:solidFill>
                            <a:srgbClr val="3333CC"/>
                          </a:solidFill>
                          <a:latin typeface="Times New Roman" pitchFamily="18" charset="0"/>
                          <a:cs typeface="Times New Roman" pitchFamily="18" charset="0"/>
                        </a:rPr>
                        <a:t>tiết</a:t>
                      </a:r>
                      <a:r>
                        <a:rPr lang="en-US" sz="2000" b="1" baseline="0" dirty="0">
                          <a:solidFill>
                            <a:srgbClr val="3333CC"/>
                          </a:solidFill>
                          <a:latin typeface="Times New Roman" pitchFamily="18" charset="0"/>
                          <a:cs typeface="Times New Roman" pitchFamily="18" charset="0"/>
                        </a:rPr>
                        <a:t> </a:t>
                      </a:r>
                      <a:r>
                        <a:rPr lang="en-US" sz="2000" b="1" baseline="0" dirty="0" err="1">
                          <a:solidFill>
                            <a:srgbClr val="3333CC"/>
                          </a:solidFill>
                          <a:latin typeface="Times New Roman" pitchFamily="18" charset="0"/>
                          <a:cs typeface="Times New Roman" pitchFamily="18" charset="0"/>
                        </a:rPr>
                        <a:t>thể</a:t>
                      </a:r>
                      <a:r>
                        <a:rPr lang="en-US" sz="2000" b="1" baseline="0" dirty="0">
                          <a:solidFill>
                            <a:srgbClr val="3333CC"/>
                          </a:solidFill>
                          <a:latin typeface="Times New Roman" pitchFamily="18" charset="0"/>
                          <a:cs typeface="Times New Roman" pitchFamily="18" charset="0"/>
                        </a:rPr>
                        <a:t> </a:t>
                      </a:r>
                      <a:r>
                        <a:rPr lang="en-US" sz="2000" b="1" baseline="0" dirty="0" err="1">
                          <a:solidFill>
                            <a:srgbClr val="3333CC"/>
                          </a:solidFill>
                          <a:latin typeface="Times New Roman" pitchFamily="18" charset="0"/>
                          <a:cs typeface="Times New Roman" pitchFamily="18" charset="0"/>
                        </a:rPr>
                        <a:t>hiện</a:t>
                      </a:r>
                      <a:r>
                        <a:rPr lang="en-US" sz="2000" b="1" baseline="0" dirty="0">
                          <a:solidFill>
                            <a:srgbClr val="3333CC"/>
                          </a:solidFill>
                          <a:latin typeface="Times New Roman" pitchFamily="18" charset="0"/>
                          <a:cs typeface="Times New Roman" pitchFamily="18" charset="0"/>
                        </a:rPr>
                        <a:t> </a:t>
                      </a:r>
                      <a:r>
                        <a:rPr lang="en-US" sz="2000" b="1" baseline="0" dirty="0" err="1">
                          <a:solidFill>
                            <a:srgbClr val="3333CC"/>
                          </a:solidFill>
                          <a:latin typeface="Times New Roman" pitchFamily="18" charset="0"/>
                          <a:cs typeface="Times New Roman" pitchFamily="18" charset="0"/>
                        </a:rPr>
                        <a:t>sự</a:t>
                      </a:r>
                      <a:r>
                        <a:rPr lang="en-US" sz="2000" b="1" baseline="0" dirty="0">
                          <a:solidFill>
                            <a:srgbClr val="3333CC"/>
                          </a:solidFill>
                          <a:latin typeface="Times New Roman" pitchFamily="18" charset="0"/>
                          <a:cs typeface="Times New Roman" pitchFamily="18" charset="0"/>
                        </a:rPr>
                        <a:t> </a:t>
                      </a:r>
                      <a:r>
                        <a:rPr lang="en-US" sz="2000" b="1" baseline="0" dirty="0" err="1">
                          <a:solidFill>
                            <a:srgbClr val="3333CC"/>
                          </a:solidFill>
                          <a:latin typeface="Times New Roman" pitchFamily="18" charset="0"/>
                          <a:cs typeface="Times New Roman" pitchFamily="18" charset="0"/>
                        </a:rPr>
                        <a:t>tôn</a:t>
                      </a:r>
                      <a:r>
                        <a:rPr lang="en-US" sz="2000" b="1" baseline="0" dirty="0">
                          <a:solidFill>
                            <a:srgbClr val="3333CC"/>
                          </a:solidFill>
                          <a:latin typeface="Times New Roman" pitchFamily="18" charset="0"/>
                          <a:cs typeface="Times New Roman" pitchFamily="18" charset="0"/>
                        </a:rPr>
                        <a:t> </a:t>
                      </a:r>
                      <a:r>
                        <a:rPr lang="en-US" sz="2000" b="1" baseline="0" dirty="0" err="1">
                          <a:solidFill>
                            <a:srgbClr val="3333CC"/>
                          </a:solidFill>
                          <a:latin typeface="Times New Roman" pitchFamily="18" charset="0"/>
                          <a:cs typeface="Times New Roman" pitchFamily="18" charset="0"/>
                        </a:rPr>
                        <a:t>trọng</a:t>
                      </a:r>
                      <a:r>
                        <a:rPr lang="en-US" sz="2000" b="1" baseline="0" dirty="0">
                          <a:solidFill>
                            <a:srgbClr val="3333CC"/>
                          </a:solidFill>
                          <a:latin typeface="Times New Roman" pitchFamily="18" charset="0"/>
                          <a:cs typeface="Times New Roman" pitchFamily="18" charset="0"/>
                        </a:rPr>
                        <a:t>, </a:t>
                      </a:r>
                      <a:r>
                        <a:rPr lang="en-US" sz="2000" b="1" baseline="0" dirty="0" err="1">
                          <a:solidFill>
                            <a:srgbClr val="3333CC"/>
                          </a:solidFill>
                          <a:latin typeface="Times New Roman" pitchFamily="18" charset="0"/>
                          <a:cs typeface="Times New Roman" pitchFamily="18" charset="0"/>
                        </a:rPr>
                        <a:t>thân</a:t>
                      </a:r>
                      <a:r>
                        <a:rPr lang="en-US" sz="2000" b="1" baseline="0" dirty="0">
                          <a:solidFill>
                            <a:srgbClr val="3333CC"/>
                          </a:solidFill>
                          <a:latin typeface="Times New Roman" pitchFamily="18" charset="0"/>
                          <a:cs typeface="Times New Roman" pitchFamily="18" charset="0"/>
                        </a:rPr>
                        <a:t> </a:t>
                      </a:r>
                      <a:r>
                        <a:rPr lang="en-US" sz="2000" b="1" baseline="0" dirty="0" err="1">
                          <a:solidFill>
                            <a:srgbClr val="3333CC"/>
                          </a:solidFill>
                          <a:latin typeface="Times New Roman" pitchFamily="18" charset="0"/>
                          <a:cs typeface="Times New Roman" pitchFamily="18" charset="0"/>
                        </a:rPr>
                        <a:t>tình</a:t>
                      </a:r>
                      <a:endParaRPr lang="en-US" sz="2000" b="1" dirty="0">
                        <a:solidFill>
                          <a:srgbClr val="3333CC"/>
                        </a:solidFill>
                        <a:latin typeface="Times New Roman" pitchFamily="18" charset="0"/>
                        <a:cs typeface="Times New Roman" pitchFamily="18" charset="0"/>
                      </a:endParaRPr>
                    </a:p>
                  </a:txBody>
                  <a:tcPr marL="68567" marR="68567" marT="45725" marB="45725"/>
                </a:tc>
                <a:tc>
                  <a:txBody>
                    <a:bodyPr/>
                    <a:lstStyle/>
                    <a:p>
                      <a:pPr algn="ctr"/>
                      <a:r>
                        <a:rPr lang="en-US" sz="2000" b="1" dirty="0" err="1" smtClean="0">
                          <a:solidFill>
                            <a:srgbClr val="3333CC"/>
                          </a:solidFill>
                          <a:latin typeface="Times New Roman" pitchFamily="18" charset="0"/>
                          <a:cs typeface="Times New Roman" pitchFamily="18" charset="0"/>
                        </a:rPr>
                        <a:t>Tâm</a:t>
                      </a:r>
                      <a:r>
                        <a:rPr lang="en-US" sz="2000" b="1" baseline="0" dirty="0" smtClean="0">
                          <a:solidFill>
                            <a:srgbClr val="3333CC"/>
                          </a:solidFill>
                          <a:latin typeface="Times New Roman" pitchFamily="18" charset="0"/>
                          <a:cs typeface="Times New Roman" pitchFamily="18" charset="0"/>
                        </a:rPr>
                        <a:t> </a:t>
                      </a:r>
                      <a:r>
                        <a:rPr lang="en-US" sz="2000" b="1" baseline="0" dirty="0" err="1" smtClean="0">
                          <a:solidFill>
                            <a:srgbClr val="3333CC"/>
                          </a:solidFill>
                          <a:latin typeface="Times New Roman" pitchFamily="18" charset="0"/>
                          <a:cs typeface="Times New Roman" pitchFamily="18" charset="0"/>
                        </a:rPr>
                        <a:t>trạng</a:t>
                      </a:r>
                      <a:r>
                        <a:rPr lang="en-US" sz="2000" b="1" baseline="0" dirty="0" smtClean="0">
                          <a:solidFill>
                            <a:srgbClr val="3333CC"/>
                          </a:solidFill>
                          <a:latin typeface="Times New Roman" pitchFamily="18" charset="0"/>
                          <a:cs typeface="Times New Roman" pitchFamily="18" charset="0"/>
                        </a:rPr>
                        <a:t> </a:t>
                      </a:r>
                      <a:r>
                        <a:rPr lang="en-US" sz="2000" b="1" baseline="0" dirty="0" err="1" smtClean="0">
                          <a:solidFill>
                            <a:srgbClr val="3333CC"/>
                          </a:solidFill>
                          <a:latin typeface="Times New Roman" pitchFamily="18" charset="0"/>
                          <a:cs typeface="Times New Roman" pitchFamily="18" charset="0"/>
                        </a:rPr>
                        <a:t>không</a:t>
                      </a:r>
                      <a:r>
                        <a:rPr lang="en-US" sz="2000" b="1" baseline="0" dirty="0" smtClean="0">
                          <a:solidFill>
                            <a:srgbClr val="3333CC"/>
                          </a:solidFill>
                          <a:latin typeface="Times New Roman" pitchFamily="18" charset="0"/>
                          <a:cs typeface="Times New Roman" pitchFamily="18" charset="0"/>
                        </a:rPr>
                        <a:t> </a:t>
                      </a:r>
                      <a:r>
                        <a:rPr lang="en-US" sz="2000" b="1" baseline="0" dirty="0" err="1" smtClean="0">
                          <a:solidFill>
                            <a:srgbClr val="3333CC"/>
                          </a:solidFill>
                          <a:latin typeface="Times New Roman" pitchFamily="18" charset="0"/>
                          <a:cs typeface="Times New Roman" pitchFamily="18" charset="0"/>
                        </a:rPr>
                        <a:t>vui</a:t>
                      </a:r>
                      <a:r>
                        <a:rPr lang="en-US" sz="2000" b="1" baseline="0" dirty="0" smtClean="0">
                          <a:solidFill>
                            <a:srgbClr val="3333CC"/>
                          </a:solidFill>
                          <a:latin typeface="Times New Roman" pitchFamily="18" charset="0"/>
                          <a:cs typeface="Times New Roman" pitchFamily="18" charset="0"/>
                        </a:rPr>
                        <a:t> </a:t>
                      </a:r>
                      <a:r>
                        <a:rPr lang="en-US" sz="2000" b="1" baseline="0" dirty="0" err="1" smtClean="0">
                          <a:solidFill>
                            <a:srgbClr val="3333CC"/>
                          </a:solidFill>
                          <a:latin typeface="Times New Roman" pitchFamily="18" charset="0"/>
                          <a:cs typeface="Times New Roman" pitchFamily="18" charset="0"/>
                        </a:rPr>
                        <a:t>và</a:t>
                      </a:r>
                      <a:r>
                        <a:rPr lang="en-US" sz="2000" b="1" baseline="0" dirty="0" smtClean="0">
                          <a:solidFill>
                            <a:srgbClr val="3333CC"/>
                          </a:solidFill>
                          <a:latin typeface="Times New Roman" pitchFamily="18" charset="0"/>
                          <a:cs typeface="Times New Roman" pitchFamily="18" charset="0"/>
                        </a:rPr>
                        <a:t> </a:t>
                      </a:r>
                      <a:r>
                        <a:rPr lang="en-US" sz="2000" b="1" baseline="0" dirty="0" err="1" smtClean="0">
                          <a:solidFill>
                            <a:srgbClr val="3333CC"/>
                          </a:solidFill>
                          <a:latin typeface="Times New Roman" pitchFamily="18" charset="0"/>
                          <a:cs typeface="Times New Roman" pitchFamily="18" charset="0"/>
                        </a:rPr>
                        <a:t>giữ</a:t>
                      </a:r>
                      <a:r>
                        <a:rPr lang="en-US" sz="2000" b="1" baseline="0" dirty="0" smtClean="0">
                          <a:solidFill>
                            <a:srgbClr val="3333CC"/>
                          </a:solidFill>
                          <a:latin typeface="Times New Roman" pitchFamily="18" charset="0"/>
                          <a:cs typeface="Times New Roman" pitchFamily="18" charset="0"/>
                        </a:rPr>
                        <a:t> ý</a:t>
                      </a:r>
                      <a:endParaRPr lang="en-US" sz="2000" b="1" dirty="0">
                        <a:solidFill>
                          <a:srgbClr val="3333CC"/>
                        </a:solidFill>
                        <a:latin typeface="Times New Roman" pitchFamily="18" charset="0"/>
                        <a:cs typeface="Times New Roman" pitchFamily="18" charset="0"/>
                      </a:endParaRPr>
                    </a:p>
                  </a:txBody>
                  <a:tcPr marL="68567" marR="68567" marT="45725" marB="45725"/>
                </a:tc>
                <a:extLst>
                  <a:ext uri="{0D108BD9-81ED-4DB2-BD59-A6C34878D82A}"/>
                </a:extLst>
              </a:tr>
              <a:tr h="1121741">
                <a:tc>
                  <a:txBody>
                    <a:bodyPr/>
                    <a:lstStyle/>
                    <a:p>
                      <a:pPr algn="ctr"/>
                      <a:endParaRPr lang="en-US" sz="2000" dirty="0">
                        <a:latin typeface="Times New Roman" pitchFamily="18" charset="0"/>
                        <a:cs typeface="Times New Roman" pitchFamily="18" charset="0"/>
                      </a:endParaRPr>
                    </a:p>
                    <a:p>
                      <a:pPr algn="ctr"/>
                      <a:r>
                        <a:rPr lang="en-US" sz="2000" b="1" dirty="0" err="1">
                          <a:solidFill>
                            <a:srgbClr val="FF0000"/>
                          </a:solidFill>
                          <a:latin typeface="Times New Roman" pitchFamily="18" charset="0"/>
                          <a:cs typeface="Times New Roman" pitchFamily="18" charset="0"/>
                        </a:rPr>
                        <a:t>Ông</a:t>
                      </a:r>
                      <a:r>
                        <a:rPr lang="en-US" sz="2000" b="1" baseline="0" dirty="0">
                          <a:solidFill>
                            <a:srgbClr val="FF0000"/>
                          </a:solidFill>
                          <a:latin typeface="Times New Roman" pitchFamily="18" charset="0"/>
                          <a:cs typeface="Times New Roman" pitchFamily="18" charset="0"/>
                        </a:rPr>
                        <a:t> </a:t>
                      </a:r>
                      <a:r>
                        <a:rPr lang="en-US" sz="2000" b="1" baseline="0" dirty="0" err="1">
                          <a:solidFill>
                            <a:srgbClr val="FF0000"/>
                          </a:solidFill>
                          <a:latin typeface="Times New Roman" pitchFamily="18" charset="0"/>
                          <a:cs typeface="Times New Roman" pitchFamily="18" charset="0"/>
                        </a:rPr>
                        <a:t>Giáo</a:t>
                      </a:r>
                      <a:endParaRPr lang="en-US" sz="2000" b="1" dirty="0">
                        <a:solidFill>
                          <a:srgbClr val="FF0000"/>
                        </a:solidFill>
                        <a:latin typeface="Times New Roman" pitchFamily="18" charset="0"/>
                        <a:cs typeface="Times New Roman" pitchFamily="18" charset="0"/>
                      </a:endParaRPr>
                    </a:p>
                  </a:txBody>
                  <a:tcPr marL="68567" marR="68567" marT="45725" marB="45725"/>
                </a:tc>
                <a:tc>
                  <a:txBody>
                    <a:bodyPr/>
                    <a:lstStyle/>
                    <a:p>
                      <a:pPr algn="ctr"/>
                      <a:r>
                        <a:rPr lang="en-US" sz="2000" dirty="0">
                          <a:latin typeface="Times New Roman" pitchFamily="18" charset="0"/>
                          <a:cs typeface="Times New Roman" pitchFamily="18" charset="0"/>
                        </a:rPr>
                        <a:t> </a:t>
                      </a:r>
                    </a:p>
                  </a:txBody>
                  <a:tcPr marL="68567" marR="68567" marT="45725" marB="45725"/>
                </a:tc>
                <a:tc>
                  <a:txBody>
                    <a:bodyPr/>
                    <a:lstStyle/>
                    <a:p>
                      <a:pPr algn="ctr"/>
                      <a:endParaRPr lang="en-US" sz="2000" dirty="0">
                        <a:latin typeface="Times New Roman" pitchFamily="18" charset="0"/>
                        <a:cs typeface="Times New Roman" pitchFamily="18" charset="0"/>
                      </a:endParaRPr>
                    </a:p>
                  </a:txBody>
                  <a:tcPr marL="68567" marR="68567" marT="45725" marB="45725"/>
                </a:tc>
                <a:tc>
                  <a:txBody>
                    <a:bodyPr/>
                    <a:lstStyle/>
                    <a:p>
                      <a:endParaRPr lang="en-US" sz="2000" dirty="0">
                        <a:latin typeface="Times New Roman" pitchFamily="18" charset="0"/>
                        <a:cs typeface="Times New Roman" pitchFamily="18" charset="0"/>
                      </a:endParaRPr>
                    </a:p>
                  </a:txBody>
                  <a:tcPr marL="68567" marR="68567" marT="45725" marB="45725"/>
                </a:tc>
                <a:tc>
                  <a:txBody>
                    <a:bodyPr/>
                    <a:lstStyle/>
                    <a:p>
                      <a:endParaRPr lang="en-US" sz="2000" dirty="0">
                        <a:latin typeface="Times New Roman" pitchFamily="18" charset="0"/>
                        <a:cs typeface="Times New Roman" pitchFamily="18" charset="0"/>
                      </a:endParaRPr>
                    </a:p>
                  </a:txBody>
                  <a:tcPr marL="68567" marR="68567" marT="45725" marB="45725"/>
                </a:tc>
                <a:extLst>
                  <a:ext uri="{0D108BD9-81ED-4DB2-BD59-A6C34878D82A}"/>
                </a:extLst>
              </a:tr>
              <a:tr h="1005957">
                <a:tc>
                  <a:txBody>
                    <a:bodyPr/>
                    <a:lstStyle/>
                    <a:p>
                      <a:endParaRPr lang="en-US" sz="2000" dirty="0">
                        <a:solidFill>
                          <a:srgbClr val="FF0000"/>
                        </a:solidFill>
                        <a:latin typeface="Times New Roman" panose="02020603050405020304" pitchFamily="18" charset="0"/>
                        <a:cs typeface="Times New Roman" panose="02020603050405020304" pitchFamily="18" charset="0"/>
                      </a:endParaRPr>
                    </a:p>
                    <a:p>
                      <a:pPr algn="ctr"/>
                      <a:r>
                        <a:rPr lang="en-US" sz="2000" b="1" dirty="0" err="1">
                          <a:solidFill>
                            <a:srgbClr val="FF0000"/>
                          </a:solidFill>
                          <a:latin typeface="Times New Roman" panose="02020603050405020304" pitchFamily="18" charset="0"/>
                          <a:cs typeface="Times New Roman" panose="02020603050405020304" pitchFamily="18" charset="0"/>
                        </a:rPr>
                        <a:t>Lão</a:t>
                      </a:r>
                      <a:r>
                        <a:rPr lang="en-US" sz="2000" b="1" baseline="0" dirty="0">
                          <a:solidFill>
                            <a:srgbClr val="FF0000"/>
                          </a:solidFill>
                          <a:latin typeface="Times New Roman" panose="02020603050405020304" pitchFamily="18" charset="0"/>
                          <a:cs typeface="Times New Roman" panose="02020603050405020304" pitchFamily="18" charset="0"/>
                        </a:rPr>
                        <a:t> </a:t>
                      </a:r>
                      <a:r>
                        <a:rPr lang="en-US" sz="2000" b="1" baseline="0" dirty="0" err="1">
                          <a:solidFill>
                            <a:srgbClr val="FF0000"/>
                          </a:solidFill>
                          <a:latin typeface="Times New Roman" panose="02020603050405020304" pitchFamily="18" charset="0"/>
                          <a:cs typeface="Times New Roman" panose="02020603050405020304" pitchFamily="18" charset="0"/>
                        </a:rPr>
                        <a:t>Hạc</a:t>
                      </a:r>
                      <a:endParaRPr lang="en-US" sz="2000" b="1" dirty="0">
                        <a:solidFill>
                          <a:srgbClr val="FF0000"/>
                        </a:solidFill>
                        <a:latin typeface="Times New Roman" panose="02020603050405020304" pitchFamily="18" charset="0"/>
                        <a:cs typeface="Times New Roman" panose="02020603050405020304" pitchFamily="18" charset="0"/>
                      </a:endParaRPr>
                    </a:p>
                  </a:txBody>
                  <a:tcPr marL="68567" marR="68567" marT="45725" marB="45725"/>
                </a:tc>
                <a:tc>
                  <a:txBody>
                    <a:bodyPr/>
                    <a:lstStyle/>
                    <a:p>
                      <a:pPr algn="ctr"/>
                      <a:endParaRPr lang="en-US" sz="2000" dirty="0">
                        <a:latin typeface="Times New Roman" pitchFamily="18" charset="0"/>
                        <a:cs typeface="Times New Roman" pitchFamily="18" charset="0"/>
                      </a:endParaRPr>
                    </a:p>
                  </a:txBody>
                  <a:tcPr marL="68567" marR="68567" marT="45725" marB="45725"/>
                </a:tc>
                <a:tc>
                  <a:txBody>
                    <a:bodyPr/>
                    <a:lstStyle/>
                    <a:p>
                      <a:pPr algn="ctr"/>
                      <a:endParaRPr lang="en-US" sz="2000" dirty="0">
                        <a:latin typeface="Times New Roman" pitchFamily="18" charset="0"/>
                        <a:cs typeface="Times New Roman" pitchFamily="18" charset="0"/>
                      </a:endParaRPr>
                    </a:p>
                  </a:txBody>
                  <a:tcPr marL="68567" marR="68567" marT="45725" marB="45725"/>
                </a:tc>
                <a:tc>
                  <a:txBody>
                    <a:bodyPr/>
                    <a:lstStyle/>
                    <a:p>
                      <a:endParaRPr lang="en-US" sz="2000" dirty="0">
                        <a:latin typeface="Times New Roman" pitchFamily="18" charset="0"/>
                        <a:cs typeface="Times New Roman" pitchFamily="18" charset="0"/>
                      </a:endParaRPr>
                    </a:p>
                  </a:txBody>
                  <a:tcPr marL="68567" marR="68567" marT="45725" marB="45725"/>
                </a:tc>
                <a:tc>
                  <a:txBody>
                    <a:bodyPr/>
                    <a:lstStyle/>
                    <a:p>
                      <a:endParaRPr lang="en-US" sz="2000" dirty="0">
                        <a:latin typeface="Times New Roman" pitchFamily="18" charset="0"/>
                        <a:cs typeface="Times New Roman" pitchFamily="18" charset="0"/>
                      </a:endParaRPr>
                    </a:p>
                  </a:txBody>
                  <a:tcPr marL="68567" marR="68567" marT="45725" marB="45725"/>
                </a:tc>
                <a:extLst>
                  <a:ext uri="{0D108BD9-81ED-4DB2-BD59-A6C34878D82A}"/>
                </a:extLst>
              </a:tr>
            </a:tbl>
          </a:graphicData>
        </a:graphic>
      </p:graphicFrame>
      <p:pic>
        <p:nvPicPr>
          <p:cNvPr id="42017" name="PA_图片 1"/>
          <p:cNvPicPr>
            <a:picLocks noChangeAspect="1"/>
          </p:cNvPicPr>
          <p:nvPr>
            <p:custDataLst>
              <p:tags r:id="rId1"/>
            </p:custDataLst>
          </p:nvPr>
        </p:nvPicPr>
        <p:blipFill>
          <a:blip r:embed="rId8">
            <a:extLst>
              <a:ext uri="{28A0092B-C50C-407E-A947-70E740481C1C}">
                <a14:useLocalDpi xmlns:a14="http://schemas.microsoft.com/office/drawing/2010/main" val="0"/>
              </a:ext>
            </a:extLst>
          </a:blip>
          <a:srcRect t="48570" r="54581" b="17381"/>
          <a:stretch>
            <a:fillRect/>
          </a:stretch>
        </p:blipFill>
        <p:spPr bwMode="auto">
          <a:xfrm>
            <a:off x="2286000" y="638175"/>
            <a:ext cx="47244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18" name="TextBox 15"/>
          <p:cNvSpPr txBox="1">
            <a:spLocks noChangeArrowheads="1"/>
          </p:cNvSpPr>
          <p:nvPr/>
        </p:nvSpPr>
        <p:spPr bwMode="auto">
          <a:xfrm>
            <a:off x="3200400" y="1066800"/>
            <a:ext cx="29257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800" b="1">
                <a:latin typeface="Times New Roman" pitchFamily="18" charset="0"/>
                <a:cs typeface="Times New Roman" pitchFamily="18" charset="0"/>
              </a:rPr>
              <a:t>PHIẾU BÀI TẬP</a:t>
            </a:r>
            <a:endParaRPr lang="en-SG" sz="2800" b="1">
              <a:latin typeface="Times New Roman" pitchFamily="18" charset="0"/>
              <a:cs typeface="Times New Roman" pitchFamily="18" charset="0"/>
            </a:endParaRPr>
          </a:p>
        </p:txBody>
      </p:sp>
    </p:spTree>
    <p:extLst>
      <p:ext uri="{BB962C8B-B14F-4D97-AF65-F5344CB8AC3E}">
        <p14:creationId xmlns:p14="http://schemas.microsoft.com/office/powerpoint/2010/main" val="3806863001"/>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图形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738" y="5634038"/>
            <a:ext cx="167163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图形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86738" y="5473700"/>
            <a:ext cx="1011237"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图形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69275" y="0"/>
            <a:ext cx="97472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图形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463" y="0"/>
            <a:ext cx="1160463"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7" name="Table 26">
            <a:extLst>
              <a:ext uri="{FF2B5EF4-FFF2-40B4-BE49-F238E27FC236}"/>
            </a:extLst>
          </p:cNvPr>
          <p:cNvGraphicFramePr>
            <a:graphicFrameLocks noGrp="1"/>
          </p:cNvGraphicFramePr>
          <p:nvPr/>
        </p:nvGraphicFramePr>
        <p:xfrm>
          <a:off x="228600" y="0"/>
          <a:ext cx="8456613" cy="7010400"/>
        </p:xfrm>
        <a:graphic>
          <a:graphicData uri="http://schemas.openxmlformats.org/drawingml/2006/table">
            <a:tbl>
              <a:tblPr firstRow="1" bandRow="1">
                <a:tableStyleId>{5940675A-B579-460E-94D1-54222C63F5DA}</a:tableStyleId>
              </a:tblPr>
              <a:tblGrid>
                <a:gridCol w="685735">
                  <a:extLst>
                    <a:ext uri="{9D8B030D-6E8A-4147-A177-3AD203B41FA5}"/>
                  </a:extLst>
                </a:gridCol>
                <a:gridCol w="609543">
                  <a:extLst>
                    <a:ext uri="{9D8B030D-6E8A-4147-A177-3AD203B41FA5}"/>
                  </a:extLst>
                </a:gridCol>
                <a:gridCol w="685736">
                  <a:extLst>
                    <a:ext uri="{9D8B030D-6E8A-4147-A177-3AD203B41FA5}"/>
                  </a:extLst>
                </a:gridCol>
                <a:gridCol w="4951742">
                  <a:extLst>
                    <a:ext uri="{9D8B030D-6E8A-4147-A177-3AD203B41FA5}"/>
                  </a:extLst>
                </a:gridCol>
                <a:gridCol w="1523857">
                  <a:extLst>
                    <a:ext uri="{9D8B030D-6E8A-4147-A177-3AD203B41FA5}"/>
                  </a:extLst>
                </a:gridCol>
              </a:tblGrid>
              <a:tr h="1463024">
                <a:tc>
                  <a:txBody>
                    <a:bodyPr/>
                    <a:lstStyle/>
                    <a:p>
                      <a:endParaRPr lang="en-US" sz="1800" dirty="0"/>
                    </a:p>
                  </a:txBody>
                  <a:tcPr marL="68569" marR="68569" marT="45710" marB="45710"/>
                </a:tc>
                <a:tc>
                  <a:txBody>
                    <a:bodyPr/>
                    <a:lstStyle/>
                    <a:p>
                      <a:pPr algn="ctr"/>
                      <a:endParaRPr lang="en-US" sz="1800" b="1" dirty="0" smtClean="0">
                        <a:solidFill>
                          <a:srgbClr val="3333CC"/>
                        </a:solidFill>
                        <a:latin typeface="Times New Roman" pitchFamily="18" charset="0"/>
                        <a:cs typeface="Times New Roman" pitchFamily="18" charset="0"/>
                      </a:endParaRPr>
                    </a:p>
                    <a:p>
                      <a:pPr algn="ctr"/>
                      <a:r>
                        <a:rPr lang="en-US" sz="1800" b="1" dirty="0" err="1" smtClean="0">
                          <a:solidFill>
                            <a:srgbClr val="3333CC"/>
                          </a:solidFill>
                          <a:latin typeface="Times New Roman" pitchFamily="18" charset="0"/>
                          <a:cs typeface="Times New Roman" pitchFamily="18" charset="0"/>
                        </a:rPr>
                        <a:t>Quan</a:t>
                      </a:r>
                      <a:r>
                        <a:rPr lang="en-US" sz="1800" b="1" dirty="0" smtClean="0">
                          <a:solidFill>
                            <a:srgbClr val="3333CC"/>
                          </a:solidFill>
                          <a:latin typeface="Times New Roman" pitchFamily="18" charset="0"/>
                          <a:cs typeface="Times New Roman" pitchFamily="18" charset="0"/>
                        </a:rPr>
                        <a:t> </a:t>
                      </a:r>
                      <a:r>
                        <a:rPr lang="en-US" sz="1800" b="1" dirty="0" err="1">
                          <a:solidFill>
                            <a:srgbClr val="3333CC"/>
                          </a:solidFill>
                          <a:latin typeface="Times New Roman" pitchFamily="18" charset="0"/>
                          <a:cs typeface="Times New Roman" pitchFamily="18" charset="0"/>
                        </a:rPr>
                        <a:t>hệ</a:t>
                      </a:r>
                      <a:r>
                        <a:rPr lang="en-US" sz="1800" b="1" baseline="0" dirty="0">
                          <a:solidFill>
                            <a:srgbClr val="3333CC"/>
                          </a:solidFill>
                          <a:latin typeface="Times New Roman" pitchFamily="18" charset="0"/>
                          <a:cs typeface="Times New Roman" pitchFamily="18" charset="0"/>
                        </a:rPr>
                        <a:t> </a:t>
                      </a:r>
                      <a:r>
                        <a:rPr lang="en-US" sz="1800" b="1" baseline="0" dirty="0" err="1">
                          <a:solidFill>
                            <a:srgbClr val="3333CC"/>
                          </a:solidFill>
                          <a:latin typeface="Times New Roman" pitchFamily="18" charset="0"/>
                          <a:cs typeface="Times New Roman" pitchFamily="18" charset="0"/>
                        </a:rPr>
                        <a:t>xã</a:t>
                      </a:r>
                      <a:r>
                        <a:rPr lang="en-US" sz="1800" b="1" baseline="0" dirty="0">
                          <a:solidFill>
                            <a:srgbClr val="3333CC"/>
                          </a:solidFill>
                          <a:latin typeface="Times New Roman" pitchFamily="18" charset="0"/>
                          <a:cs typeface="Times New Roman" pitchFamily="18" charset="0"/>
                        </a:rPr>
                        <a:t> </a:t>
                      </a:r>
                      <a:r>
                        <a:rPr lang="en-US" sz="1800" b="1" baseline="0" dirty="0" err="1">
                          <a:solidFill>
                            <a:srgbClr val="3333CC"/>
                          </a:solidFill>
                          <a:latin typeface="Times New Roman" pitchFamily="18" charset="0"/>
                          <a:cs typeface="Times New Roman" pitchFamily="18" charset="0"/>
                        </a:rPr>
                        <a:t>hội</a:t>
                      </a:r>
                      <a:endParaRPr lang="en-US" sz="1800" b="1" dirty="0">
                        <a:solidFill>
                          <a:srgbClr val="3333CC"/>
                        </a:solidFill>
                        <a:latin typeface="Times New Roman" pitchFamily="18" charset="0"/>
                        <a:cs typeface="Times New Roman" pitchFamily="18" charset="0"/>
                      </a:endParaRPr>
                    </a:p>
                  </a:txBody>
                  <a:tcPr marL="68569" marR="68569" marT="45710" marB="45710"/>
                </a:tc>
                <a:tc>
                  <a:txBody>
                    <a:bodyPr/>
                    <a:lstStyle/>
                    <a:p>
                      <a:pPr algn="ctr"/>
                      <a:endParaRPr lang="en-US" sz="1800" b="1" dirty="0" smtClean="0">
                        <a:solidFill>
                          <a:srgbClr val="3333CC"/>
                        </a:solidFill>
                        <a:latin typeface="Times New Roman" pitchFamily="18" charset="0"/>
                        <a:cs typeface="Times New Roman" pitchFamily="18" charset="0"/>
                      </a:endParaRPr>
                    </a:p>
                    <a:p>
                      <a:pPr algn="ctr"/>
                      <a:r>
                        <a:rPr lang="en-US" sz="1800" b="1" dirty="0" err="1" smtClean="0">
                          <a:solidFill>
                            <a:srgbClr val="3333CC"/>
                          </a:solidFill>
                          <a:latin typeface="Times New Roman" pitchFamily="18" charset="0"/>
                          <a:cs typeface="Times New Roman" pitchFamily="18" charset="0"/>
                        </a:rPr>
                        <a:t>Quan</a:t>
                      </a:r>
                      <a:r>
                        <a:rPr lang="en-US" sz="1800" b="1" dirty="0" smtClean="0">
                          <a:solidFill>
                            <a:srgbClr val="3333CC"/>
                          </a:solidFill>
                          <a:latin typeface="Times New Roman" pitchFamily="18" charset="0"/>
                          <a:cs typeface="Times New Roman" pitchFamily="18" charset="0"/>
                        </a:rPr>
                        <a:t> </a:t>
                      </a:r>
                      <a:r>
                        <a:rPr lang="en-US" sz="1800" b="1" dirty="0" err="1">
                          <a:solidFill>
                            <a:srgbClr val="3333CC"/>
                          </a:solidFill>
                          <a:latin typeface="Times New Roman" pitchFamily="18" charset="0"/>
                          <a:cs typeface="Times New Roman" pitchFamily="18" charset="0"/>
                        </a:rPr>
                        <a:t>hệ</a:t>
                      </a:r>
                      <a:r>
                        <a:rPr lang="en-US" sz="1800" b="1" baseline="0" dirty="0">
                          <a:solidFill>
                            <a:srgbClr val="3333CC"/>
                          </a:solidFill>
                          <a:latin typeface="Times New Roman" pitchFamily="18" charset="0"/>
                          <a:cs typeface="Times New Roman" pitchFamily="18" charset="0"/>
                        </a:rPr>
                        <a:t> </a:t>
                      </a:r>
                      <a:r>
                        <a:rPr lang="en-US" sz="1800" b="1" baseline="0" dirty="0" err="1">
                          <a:solidFill>
                            <a:srgbClr val="3333CC"/>
                          </a:solidFill>
                          <a:latin typeface="Times New Roman" pitchFamily="18" charset="0"/>
                          <a:cs typeface="Times New Roman" pitchFamily="18" charset="0"/>
                        </a:rPr>
                        <a:t>tuổi</a:t>
                      </a:r>
                      <a:r>
                        <a:rPr lang="en-US" sz="1800" b="1" baseline="0" dirty="0">
                          <a:solidFill>
                            <a:srgbClr val="3333CC"/>
                          </a:solidFill>
                          <a:latin typeface="Times New Roman" pitchFamily="18" charset="0"/>
                          <a:cs typeface="Times New Roman" pitchFamily="18" charset="0"/>
                        </a:rPr>
                        <a:t> </a:t>
                      </a:r>
                      <a:r>
                        <a:rPr lang="en-US" sz="1800" b="1" baseline="0" dirty="0" err="1">
                          <a:solidFill>
                            <a:srgbClr val="3333CC"/>
                          </a:solidFill>
                          <a:latin typeface="Times New Roman" pitchFamily="18" charset="0"/>
                          <a:cs typeface="Times New Roman" pitchFamily="18" charset="0"/>
                        </a:rPr>
                        <a:t>tác</a:t>
                      </a:r>
                      <a:endParaRPr lang="en-US" sz="1800" b="1" dirty="0">
                        <a:solidFill>
                          <a:srgbClr val="3333CC"/>
                        </a:solidFill>
                        <a:latin typeface="Times New Roman" pitchFamily="18" charset="0"/>
                        <a:cs typeface="Times New Roman" pitchFamily="18" charset="0"/>
                      </a:endParaRPr>
                    </a:p>
                  </a:txBody>
                  <a:tcPr marL="68569" marR="68569" marT="45710" marB="45710"/>
                </a:tc>
                <a:tc>
                  <a:txBody>
                    <a:bodyPr/>
                    <a:lstStyle/>
                    <a:p>
                      <a:pPr algn="ctr"/>
                      <a:endParaRPr lang="en-US" sz="1800" b="1" dirty="0" smtClean="0">
                        <a:solidFill>
                          <a:srgbClr val="3333CC"/>
                        </a:solidFill>
                        <a:latin typeface="Times New Roman" pitchFamily="18" charset="0"/>
                        <a:cs typeface="Times New Roman" pitchFamily="18" charset="0"/>
                      </a:endParaRPr>
                    </a:p>
                    <a:p>
                      <a:pPr algn="ctr"/>
                      <a:endParaRPr lang="en-US" sz="1800" b="1" dirty="0" smtClean="0">
                        <a:solidFill>
                          <a:srgbClr val="3333CC"/>
                        </a:solidFill>
                        <a:latin typeface="Times New Roman" pitchFamily="18" charset="0"/>
                        <a:cs typeface="Times New Roman" pitchFamily="18" charset="0"/>
                      </a:endParaRPr>
                    </a:p>
                    <a:p>
                      <a:pPr algn="ctr"/>
                      <a:r>
                        <a:rPr lang="en-US" sz="1800" b="1" dirty="0" smtClean="0">
                          <a:solidFill>
                            <a:srgbClr val="3333CC"/>
                          </a:solidFill>
                          <a:latin typeface="Times New Roman" pitchFamily="18" charset="0"/>
                          <a:cs typeface="Times New Roman" pitchFamily="18" charset="0"/>
                        </a:rPr>
                        <a:t>Chi </a:t>
                      </a:r>
                      <a:r>
                        <a:rPr lang="en-US" sz="1800" b="1" dirty="0" err="1">
                          <a:solidFill>
                            <a:srgbClr val="3333CC"/>
                          </a:solidFill>
                          <a:latin typeface="Times New Roman" pitchFamily="18" charset="0"/>
                          <a:cs typeface="Times New Roman" pitchFamily="18" charset="0"/>
                        </a:rPr>
                        <a:t>tiết</a:t>
                      </a:r>
                      <a:r>
                        <a:rPr lang="en-US" sz="1800" b="1" baseline="0" dirty="0">
                          <a:solidFill>
                            <a:srgbClr val="3333CC"/>
                          </a:solidFill>
                          <a:latin typeface="Times New Roman" pitchFamily="18" charset="0"/>
                          <a:cs typeface="Times New Roman" pitchFamily="18" charset="0"/>
                        </a:rPr>
                        <a:t> </a:t>
                      </a:r>
                      <a:r>
                        <a:rPr lang="en-US" sz="1800" b="1" baseline="0" dirty="0" err="1">
                          <a:solidFill>
                            <a:srgbClr val="3333CC"/>
                          </a:solidFill>
                          <a:latin typeface="Times New Roman" pitchFamily="18" charset="0"/>
                          <a:cs typeface="Times New Roman" pitchFamily="18" charset="0"/>
                        </a:rPr>
                        <a:t>thể</a:t>
                      </a:r>
                      <a:r>
                        <a:rPr lang="en-US" sz="1800" b="1" baseline="0" dirty="0">
                          <a:solidFill>
                            <a:srgbClr val="3333CC"/>
                          </a:solidFill>
                          <a:latin typeface="Times New Roman" pitchFamily="18" charset="0"/>
                          <a:cs typeface="Times New Roman" pitchFamily="18" charset="0"/>
                        </a:rPr>
                        <a:t> </a:t>
                      </a:r>
                      <a:r>
                        <a:rPr lang="en-US" sz="1800" b="1" baseline="0" dirty="0" err="1">
                          <a:solidFill>
                            <a:srgbClr val="3333CC"/>
                          </a:solidFill>
                          <a:latin typeface="Times New Roman" pitchFamily="18" charset="0"/>
                          <a:cs typeface="Times New Roman" pitchFamily="18" charset="0"/>
                        </a:rPr>
                        <a:t>hiện</a:t>
                      </a:r>
                      <a:r>
                        <a:rPr lang="en-US" sz="1800" b="1" baseline="0" dirty="0">
                          <a:solidFill>
                            <a:srgbClr val="3333CC"/>
                          </a:solidFill>
                          <a:latin typeface="Times New Roman" pitchFamily="18" charset="0"/>
                          <a:cs typeface="Times New Roman" pitchFamily="18" charset="0"/>
                        </a:rPr>
                        <a:t> </a:t>
                      </a:r>
                      <a:r>
                        <a:rPr lang="en-US" sz="1800" b="1" baseline="0" dirty="0" err="1">
                          <a:solidFill>
                            <a:srgbClr val="3333CC"/>
                          </a:solidFill>
                          <a:latin typeface="Times New Roman" pitchFamily="18" charset="0"/>
                          <a:cs typeface="Times New Roman" pitchFamily="18" charset="0"/>
                        </a:rPr>
                        <a:t>sự</a:t>
                      </a:r>
                      <a:r>
                        <a:rPr lang="en-US" sz="1800" b="1" baseline="0" dirty="0">
                          <a:solidFill>
                            <a:srgbClr val="3333CC"/>
                          </a:solidFill>
                          <a:latin typeface="Times New Roman" pitchFamily="18" charset="0"/>
                          <a:cs typeface="Times New Roman" pitchFamily="18" charset="0"/>
                        </a:rPr>
                        <a:t> </a:t>
                      </a:r>
                      <a:r>
                        <a:rPr lang="en-US" sz="1800" b="1" baseline="0" dirty="0" err="1">
                          <a:solidFill>
                            <a:srgbClr val="3333CC"/>
                          </a:solidFill>
                          <a:latin typeface="Times New Roman" pitchFamily="18" charset="0"/>
                          <a:cs typeface="Times New Roman" pitchFamily="18" charset="0"/>
                        </a:rPr>
                        <a:t>tôn</a:t>
                      </a:r>
                      <a:r>
                        <a:rPr lang="en-US" sz="1800" b="1" baseline="0" dirty="0">
                          <a:solidFill>
                            <a:srgbClr val="3333CC"/>
                          </a:solidFill>
                          <a:latin typeface="Times New Roman" pitchFamily="18" charset="0"/>
                          <a:cs typeface="Times New Roman" pitchFamily="18" charset="0"/>
                        </a:rPr>
                        <a:t> </a:t>
                      </a:r>
                      <a:r>
                        <a:rPr lang="en-US" sz="1800" b="1" baseline="0" dirty="0" err="1">
                          <a:solidFill>
                            <a:srgbClr val="3333CC"/>
                          </a:solidFill>
                          <a:latin typeface="Times New Roman" pitchFamily="18" charset="0"/>
                          <a:cs typeface="Times New Roman" pitchFamily="18" charset="0"/>
                        </a:rPr>
                        <a:t>trọng</a:t>
                      </a:r>
                      <a:r>
                        <a:rPr lang="en-US" sz="1800" b="1" baseline="0" dirty="0">
                          <a:solidFill>
                            <a:srgbClr val="3333CC"/>
                          </a:solidFill>
                          <a:latin typeface="Times New Roman" pitchFamily="18" charset="0"/>
                          <a:cs typeface="Times New Roman" pitchFamily="18" charset="0"/>
                        </a:rPr>
                        <a:t>, </a:t>
                      </a:r>
                      <a:r>
                        <a:rPr lang="en-US" sz="1800" b="1" baseline="0" dirty="0" err="1">
                          <a:solidFill>
                            <a:srgbClr val="3333CC"/>
                          </a:solidFill>
                          <a:latin typeface="Times New Roman" pitchFamily="18" charset="0"/>
                          <a:cs typeface="Times New Roman" pitchFamily="18" charset="0"/>
                        </a:rPr>
                        <a:t>thân</a:t>
                      </a:r>
                      <a:r>
                        <a:rPr lang="en-US" sz="1800" b="1" baseline="0" dirty="0">
                          <a:solidFill>
                            <a:srgbClr val="3333CC"/>
                          </a:solidFill>
                          <a:latin typeface="Times New Roman" pitchFamily="18" charset="0"/>
                          <a:cs typeface="Times New Roman" pitchFamily="18" charset="0"/>
                        </a:rPr>
                        <a:t> </a:t>
                      </a:r>
                      <a:r>
                        <a:rPr lang="en-US" sz="1800" b="1" baseline="0" dirty="0" err="1">
                          <a:solidFill>
                            <a:srgbClr val="3333CC"/>
                          </a:solidFill>
                          <a:latin typeface="Times New Roman" pitchFamily="18" charset="0"/>
                          <a:cs typeface="Times New Roman" pitchFamily="18" charset="0"/>
                        </a:rPr>
                        <a:t>tình</a:t>
                      </a:r>
                      <a:endParaRPr lang="en-US" sz="1800" b="1" dirty="0">
                        <a:solidFill>
                          <a:srgbClr val="3333CC"/>
                        </a:solidFill>
                        <a:latin typeface="Times New Roman" pitchFamily="18" charset="0"/>
                        <a:cs typeface="Times New Roman" pitchFamily="18" charset="0"/>
                      </a:endParaRPr>
                    </a:p>
                  </a:txBody>
                  <a:tcPr marL="68569" marR="68569" marT="45710" marB="4571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dirty="0" smtClean="0">
                        <a:solidFill>
                          <a:srgbClr val="3333CC"/>
                        </a:solidFill>
                        <a:latin typeface="Times New Roman" pitchFamily="18" charset="0"/>
                        <a:cs typeface="Times New Roman"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err="1" smtClean="0">
                          <a:solidFill>
                            <a:srgbClr val="3333CC"/>
                          </a:solidFill>
                          <a:latin typeface="Times New Roman" pitchFamily="18" charset="0"/>
                          <a:cs typeface="Times New Roman" pitchFamily="18" charset="0"/>
                        </a:rPr>
                        <a:t>Tâm</a:t>
                      </a:r>
                      <a:r>
                        <a:rPr lang="en-US" sz="1800" b="1" baseline="0" dirty="0" smtClean="0">
                          <a:solidFill>
                            <a:srgbClr val="3333CC"/>
                          </a:solidFill>
                          <a:latin typeface="Times New Roman" pitchFamily="18" charset="0"/>
                          <a:cs typeface="Times New Roman" pitchFamily="18" charset="0"/>
                        </a:rPr>
                        <a:t> </a:t>
                      </a:r>
                      <a:r>
                        <a:rPr lang="en-US" sz="1800" b="1" baseline="0" dirty="0" err="1" smtClean="0">
                          <a:solidFill>
                            <a:srgbClr val="3333CC"/>
                          </a:solidFill>
                          <a:latin typeface="Times New Roman" pitchFamily="18" charset="0"/>
                          <a:cs typeface="Times New Roman" pitchFamily="18" charset="0"/>
                        </a:rPr>
                        <a:t>trạng</a:t>
                      </a:r>
                      <a:r>
                        <a:rPr lang="en-US" sz="1800" b="1" baseline="0" dirty="0" smtClean="0">
                          <a:solidFill>
                            <a:srgbClr val="3333CC"/>
                          </a:solidFill>
                          <a:latin typeface="Times New Roman" pitchFamily="18" charset="0"/>
                          <a:cs typeface="Times New Roman" pitchFamily="18" charset="0"/>
                        </a:rPr>
                        <a:t> </a:t>
                      </a:r>
                      <a:r>
                        <a:rPr lang="en-US" sz="1800" b="1" baseline="0" dirty="0" err="1" smtClean="0">
                          <a:solidFill>
                            <a:srgbClr val="3333CC"/>
                          </a:solidFill>
                          <a:latin typeface="Times New Roman" pitchFamily="18" charset="0"/>
                          <a:cs typeface="Times New Roman" pitchFamily="18" charset="0"/>
                        </a:rPr>
                        <a:t>không</a:t>
                      </a:r>
                      <a:r>
                        <a:rPr lang="en-US" sz="1800" b="1" baseline="0" dirty="0" smtClean="0">
                          <a:solidFill>
                            <a:srgbClr val="3333CC"/>
                          </a:solidFill>
                          <a:latin typeface="Times New Roman" pitchFamily="18" charset="0"/>
                          <a:cs typeface="Times New Roman" pitchFamily="18" charset="0"/>
                        </a:rPr>
                        <a:t> </a:t>
                      </a:r>
                      <a:r>
                        <a:rPr lang="en-US" sz="1800" b="1" baseline="0" dirty="0" err="1" smtClean="0">
                          <a:solidFill>
                            <a:srgbClr val="3333CC"/>
                          </a:solidFill>
                          <a:latin typeface="Times New Roman" pitchFamily="18" charset="0"/>
                          <a:cs typeface="Times New Roman" pitchFamily="18" charset="0"/>
                        </a:rPr>
                        <a:t>vui</a:t>
                      </a:r>
                      <a:r>
                        <a:rPr lang="en-US" sz="1800" b="1" baseline="0" dirty="0" smtClean="0">
                          <a:solidFill>
                            <a:srgbClr val="3333CC"/>
                          </a:solidFill>
                          <a:latin typeface="Times New Roman" pitchFamily="18" charset="0"/>
                          <a:cs typeface="Times New Roman" pitchFamily="18" charset="0"/>
                        </a:rPr>
                        <a:t> </a:t>
                      </a:r>
                      <a:r>
                        <a:rPr lang="en-US" sz="1800" b="1" baseline="0" dirty="0" err="1" smtClean="0">
                          <a:solidFill>
                            <a:srgbClr val="3333CC"/>
                          </a:solidFill>
                          <a:latin typeface="Times New Roman" pitchFamily="18" charset="0"/>
                          <a:cs typeface="Times New Roman" pitchFamily="18" charset="0"/>
                        </a:rPr>
                        <a:t>và</a:t>
                      </a:r>
                      <a:r>
                        <a:rPr lang="en-US" sz="1800" b="1" baseline="0" dirty="0" smtClean="0">
                          <a:solidFill>
                            <a:srgbClr val="3333CC"/>
                          </a:solidFill>
                          <a:latin typeface="Times New Roman" pitchFamily="18" charset="0"/>
                          <a:cs typeface="Times New Roman" pitchFamily="18" charset="0"/>
                        </a:rPr>
                        <a:t> </a:t>
                      </a:r>
                      <a:r>
                        <a:rPr lang="en-US" sz="1800" b="1" baseline="0" dirty="0" err="1" smtClean="0">
                          <a:solidFill>
                            <a:srgbClr val="3333CC"/>
                          </a:solidFill>
                          <a:latin typeface="Times New Roman" pitchFamily="18" charset="0"/>
                          <a:cs typeface="Times New Roman" pitchFamily="18" charset="0"/>
                        </a:rPr>
                        <a:t>giữ</a:t>
                      </a:r>
                      <a:r>
                        <a:rPr lang="en-US" sz="1800" b="1" baseline="0" dirty="0" smtClean="0">
                          <a:solidFill>
                            <a:srgbClr val="3333CC"/>
                          </a:solidFill>
                          <a:latin typeface="Times New Roman" pitchFamily="18" charset="0"/>
                          <a:cs typeface="Times New Roman" pitchFamily="18" charset="0"/>
                        </a:rPr>
                        <a:t> ý</a:t>
                      </a:r>
                      <a:endParaRPr lang="en-US" sz="1800" b="1" dirty="0" smtClean="0">
                        <a:solidFill>
                          <a:srgbClr val="3333CC"/>
                        </a:solidFill>
                        <a:latin typeface="Times New Roman" pitchFamily="18" charset="0"/>
                        <a:cs typeface="Times New Roman" pitchFamily="18" charset="0"/>
                      </a:endParaRPr>
                    </a:p>
                    <a:p>
                      <a:pPr algn="ctr"/>
                      <a:endParaRPr lang="en-US" sz="1800" b="1" dirty="0">
                        <a:solidFill>
                          <a:srgbClr val="3333CC"/>
                        </a:solidFill>
                        <a:latin typeface="Times New Roman" pitchFamily="18" charset="0"/>
                        <a:cs typeface="Times New Roman" pitchFamily="18" charset="0"/>
                      </a:endParaRPr>
                    </a:p>
                  </a:txBody>
                  <a:tcPr marL="68569" marR="68569" marT="45710" marB="45710"/>
                </a:tc>
                <a:extLst>
                  <a:ext uri="{0D108BD9-81ED-4DB2-BD59-A6C34878D82A}"/>
                </a:extLst>
              </a:tr>
              <a:tr h="2651787">
                <a:tc>
                  <a:txBody>
                    <a:bodyPr/>
                    <a:lstStyle/>
                    <a:p>
                      <a:pPr algn="ctr"/>
                      <a:endParaRPr lang="en-US" sz="1800" dirty="0">
                        <a:latin typeface="Times New Roman" pitchFamily="18" charset="0"/>
                        <a:cs typeface="Times New Roman" pitchFamily="18" charset="0"/>
                      </a:endParaRPr>
                    </a:p>
                    <a:p>
                      <a:pPr algn="ctr"/>
                      <a:endParaRPr lang="en-US" sz="1800" dirty="0">
                        <a:latin typeface="Times New Roman" pitchFamily="18" charset="0"/>
                        <a:cs typeface="Times New Roman" pitchFamily="18" charset="0"/>
                      </a:endParaRPr>
                    </a:p>
                    <a:p>
                      <a:pPr algn="ctr"/>
                      <a:r>
                        <a:rPr lang="en-US" sz="1800" b="1" dirty="0" err="1">
                          <a:solidFill>
                            <a:srgbClr val="FF0000"/>
                          </a:solidFill>
                          <a:latin typeface="Times New Roman" pitchFamily="18" charset="0"/>
                          <a:cs typeface="Times New Roman" pitchFamily="18" charset="0"/>
                        </a:rPr>
                        <a:t>Ông</a:t>
                      </a:r>
                      <a:r>
                        <a:rPr lang="en-US" sz="1800" b="1" baseline="0" dirty="0">
                          <a:solidFill>
                            <a:srgbClr val="FF0000"/>
                          </a:solidFill>
                          <a:latin typeface="Times New Roman" pitchFamily="18" charset="0"/>
                          <a:cs typeface="Times New Roman" pitchFamily="18" charset="0"/>
                        </a:rPr>
                        <a:t> </a:t>
                      </a:r>
                      <a:r>
                        <a:rPr lang="en-US" sz="1800" b="1" baseline="0" dirty="0" err="1">
                          <a:solidFill>
                            <a:srgbClr val="FF0000"/>
                          </a:solidFill>
                          <a:latin typeface="Times New Roman" pitchFamily="18" charset="0"/>
                          <a:cs typeface="Times New Roman" pitchFamily="18" charset="0"/>
                        </a:rPr>
                        <a:t>Giáo</a:t>
                      </a:r>
                      <a:endParaRPr lang="en-US" sz="1800" b="1" dirty="0">
                        <a:solidFill>
                          <a:srgbClr val="FF0000"/>
                        </a:solidFill>
                        <a:latin typeface="Times New Roman" pitchFamily="18" charset="0"/>
                        <a:cs typeface="Times New Roman" pitchFamily="18" charset="0"/>
                      </a:endParaRPr>
                    </a:p>
                  </a:txBody>
                  <a:tcPr marL="68569" marR="68569" marT="45710" marB="45710"/>
                </a:tc>
                <a:tc>
                  <a:txBody>
                    <a:bodyPr/>
                    <a:lstStyle/>
                    <a:p>
                      <a:pPr algn="ctr"/>
                      <a:r>
                        <a:rPr lang="en-US" sz="1800" dirty="0">
                          <a:latin typeface="Times New Roman" pitchFamily="18" charset="0"/>
                          <a:cs typeface="Times New Roman" pitchFamily="18" charset="0"/>
                        </a:rPr>
                        <a:t> </a:t>
                      </a:r>
                    </a:p>
                  </a:txBody>
                  <a:tcPr marL="68569" marR="68569" marT="45710" marB="45710"/>
                </a:tc>
                <a:tc>
                  <a:txBody>
                    <a:bodyPr/>
                    <a:lstStyle/>
                    <a:p>
                      <a:pPr algn="ctr"/>
                      <a:endParaRPr lang="en-US" sz="1800" dirty="0">
                        <a:latin typeface="Times New Roman" pitchFamily="18" charset="0"/>
                        <a:cs typeface="Times New Roman" pitchFamily="18" charset="0"/>
                      </a:endParaRPr>
                    </a:p>
                  </a:txBody>
                  <a:tcPr marL="68569" marR="68569" marT="45710" marB="45710"/>
                </a:tc>
                <a:tc>
                  <a:txBody>
                    <a:bodyPr/>
                    <a:lstStyle/>
                    <a:p>
                      <a:endParaRPr lang="en-US" sz="1800" dirty="0">
                        <a:latin typeface="Times New Roman" pitchFamily="18" charset="0"/>
                        <a:cs typeface="Times New Roman" pitchFamily="18" charset="0"/>
                      </a:endParaRPr>
                    </a:p>
                  </a:txBody>
                  <a:tcPr marL="68569" marR="68569" marT="45710" marB="45710"/>
                </a:tc>
                <a:tc>
                  <a:txBody>
                    <a:bodyPr/>
                    <a:lstStyle/>
                    <a:p>
                      <a:endParaRPr lang="en-US" sz="1800" dirty="0">
                        <a:latin typeface="Times New Roman" pitchFamily="18" charset="0"/>
                        <a:cs typeface="Times New Roman" pitchFamily="18" charset="0"/>
                      </a:endParaRPr>
                    </a:p>
                  </a:txBody>
                  <a:tcPr marL="68569" marR="68569" marT="45710" marB="45710"/>
                </a:tc>
                <a:extLst>
                  <a:ext uri="{0D108BD9-81ED-4DB2-BD59-A6C34878D82A}"/>
                </a:extLst>
              </a:tr>
              <a:tr h="2895589">
                <a:tc>
                  <a:txBody>
                    <a:bodyPr/>
                    <a:lstStyle/>
                    <a:p>
                      <a:endParaRPr lang="en-US" sz="1800" dirty="0">
                        <a:solidFill>
                          <a:srgbClr val="FF0000"/>
                        </a:solidFill>
                        <a:latin typeface="Times New Roman" panose="02020603050405020304" pitchFamily="18" charset="0"/>
                        <a:cs typeface="Times New Roman" panose="02020603050405020304" pitchFamily="18" charset="0"/>
                      </a:endParaRPr>
                    </a:p>
                    <a:p>
                      <a:endParaRPr lang="en-US" sz="1800" dirty="0">
                        <a:solidFill>
                          <a:srgbClr val="FF0000"/>
                        </a:solidFill>
                        <a:latin typeface="Times New Roman" panose="02020603050405020304" pitchFamily="18" charset="0"/>
                        <a:cs typeface="Times New Roman" panose="02020603050405020304" pitchFamily="18" charset="0"/>
                      </a:endParaRPr>
                    </a:p>
                    <a:p>
                      <a:pPr algn="ctr"/>
                      <a:r>
                        <a:rPr lang="en-US" sz="1800" b="1" dirty="0" err="1">
                          <a:solidFill>
                            <a:srgbClr val="FF0000"/>
                          </a:solidFill>
                          <a:latin typeface="Times New Roman" panose="02020603050405020304" pitchFamily="18" charset="0"/>
                          <a:cs typeface="Times New Roman" panose="02020603050405020304" pitchFamily="18" charset="0"/>
                        </a:rPr>
                        <a:t>Lão</a:t>
                      </a:r>
                      <a:r>
                        <a:rPr lang="en-US" sz="1800" b="1" baseline="0" dirty="0">
                          <a:solidFill>
                            <a:srgbClr val="FF0000"/>
                          </a:solidFill>
                          <a:latin typeface="Times New Roman" panose="02020603050405020304" pitchFamily="18" charset="0"/>
                          <a:cs typeface="Times New Roman" panose="02020603050405020304" pitchFamily="18" charset="0"/>
                        </a:rPr>
                        <a:t> </a:t>
                      </a:r>
                      <a:r>
                        <a:rPr lang="en-US" sz="1800" b="1" baseline="0" dirty="0" err="1">
                          <a:solidFill>
                            <a:srgbClr val="FF0000"/>
                          </a:solidFill>
                          <a:latin typeface="Times New Roman" panose="02020603050405020304" pitchFamily="18" charset="0"/>
                          <a:cs typeface="Times New Roman" panose="02020603050405020304" pitchFamily="18" charset="0"/>
                        </a:rPr>
                        <a:t>Hạc</a:t>
                      </a:r>
                      <a:endParaRPr lang="en-US" sz="1800" b="1" dirty="0">
                        <a:solidFill>
                          <a:srgbClr val="FF0000"/>
                        </a:solidFill>
                        <a:latin typeface="Times New Roman" panose="02020603050405020304" pitchFamily="18" charset="0"/>
                        <a:cs typeface="Times New Roman" panose="02020603050405020304" pitchFamily="18" charset="0"/>
                      </a:endParaRPr>
                    </a:p>
                  </a:txBody>
                  <a:tcPr marL="68569" marR="68569" marT="45710" marB="45710"/>
                </a:tc>
                <a:tc>
                  <a:txBody>
                    <a:bodyPr/>
                    <a:lstStyle/>
                    <a:p>
                      <a:pPr algn="ctr"/>
                      <a:endParaRPr lang="en-US" sz="1800" dirty="0">
                        <a:latin typeface="Times New Roman" pitchFamily="18" charset="0"/>
                        <a:cs typeface="Times New Roman" pitchFamily="18" charset="0"/>
                      </a:endParaRPr>
                    </a:p>
                  </a:txBody>
                  <a:tcPr marL="68569" marR="68569" marT="45710" marB="45710"/>
                </a:tc>
                <a:tc>
                  <a:txBody>
                    <a:bodyPr/>
                    <a:lstStyle/>
                    <a:p>
                      <a:pPr algn="ctr"/>
                      <a:endParaRPr lang="en-US" sz="1800" dirty="0">
                        <a:latin typeface="Times New Roman" pitchFamily="18" charset="0"/>
                        <a:cs typeface="Times New Roman" pitchFamily="18" charset="0"/>
                      </a:endParaRPr>
                    </a:p>
                    <a:p>
                      <a:pPr algn="ctr"/>
                      <a:endParaRPr lang="en-US" sz="1800" dirty="0">
                        <a:latin typeface="Times New Roman" pitchFamily="18" charset="0"/>
                        <a:cs typeface="Times New Roman" pitchFamily="18" charset="0"/>
                      </a:endParaRPr>
                    </a:p>
                    <a:p>
                      <a:pPr algn="ctr"/>
                      <a:endParaRPr lang="en-US" sz="1800" dirty="0">
                        <a:latin typeface="Times New Roman" pitchFamily="18" charset="0"/>
                        <a:cs typeface="Times New Roman" pitchFamily="18" charset="0"/>
                      </a:endParaRPr>
                    </a:p>
                    <a:p>
                      <a:pPr algn="ctr"/>
                      <a:endParaRPr lang="en-US" sz="1800" dirty="0">
                        <a:latin typeface="Times New Roman" pitchFamily="18" charset="0"/>
                        <a:cs typeface="Times New Roman" pitchFamily="18" charset="0"/>
                      </a:endParaRPr>
                    </a:p>
                  </a:txBody>
                  <a:tcPr marL="68569" marR="68569" marT="45710" marB="45710"/>
                </a:tc>
                <a:tc>
                  <a:txBody>
                    <a:bodyPr/>
                    <a:lstStyle/>
                    <a:p>
                      <a:r>
                        <a:rPr lang="en-US" altLang="en-US" sz="2000" b="1" dirty="0" err="1" smtClean="0">
                          <a:solidFill>
                            <a:srgbClr val="17059F"/>
                          </a:solidFill>
                          <a:latin typeface="Times New Roman" pitchFamily="18" charset="0"/>
                          <a:cs typeface="Times New Roman" pitchFamily="18" charset="0"/>
                        </a:rPr>
                        <a:t>Lão</a:t>
                      </a:r>
                      <a:r>
                        <a:rPr lang="en-US" altLang="en-US" sz="2000" b="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Hạc</a:t>
                      </a:r>
                      <a:r>
                        <a:rPr lang="en-US" altLang="en-US" sz="2000" b="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gọi</a:t>
                      </a:r>
                      <a:r>
                        <a:rPr lang="en-US" altLang="en-US" sz="2000" b="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người</a:t>
                      </a:r>
                      <a:r>
                        <a:rPr lang="en-US" altLang="en-US" sz="2000" b="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đối</a:t>
                      </a:r>
                      <a:r>
                        <a:rPr lang="en-US" altLang="en-US" sz="2000" b="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thoại</a:t>
                      </a:r>
                      <a:r>
                        <a:rPr lang="en-US" altLang="en-US" sz="2000" b="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với</a:t>
                      </a:r>
                      <a:r>
                        <a:rPr lang="en-US" altLang="en-US" sz="2000" b="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mình</a:t>
                      </a:r>
                      <a:r>
                        <a:rPr lang="en-US" altLang="en-US" sz="2000" b="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là</a:t>
                      </a:r>
                      <a:r>
                        <a:rPr lang="en-US" altLang="en-US" sz="2000" b="1" dirty="0" smtClean="0">
                          <a:solidFill>
                            <a:srgbClr val="17059F"/>
                          </a:solidFill>
                          <a:latin typeface="Times New Roman" pitchFamily="18" charset="0"/>
                          <a:cs typeface="Times New Roman" pitchFamily="18" charset="0"/>
                        </a:rPr>
                        <a:t> </a:t>
                      </a:r>
                      <a:r>
                        <a:rPr lang="en-US" altLang="en-US" sz="2000" b="1" i="1" dirty="0" smtClean="0">
                          <a:solidFill>
                            <a:srgbClr val="17059F"/>
                          </a:solidFill>
                          <a:latin typeface="Times New Roman" pitchFamily="18" charset="0"/>
                          <a:cs typeface="Times New Roman" pitchFamily="18" charset="0"/>
                        </a:rPr>
                        <a:t>“</a:t>
                      </a:r>
                      <a:r>
                        <a:rPr lang="en-US" altLang="en-US" sz="2000" b="1" i="1" dirty="0" err="1" smtClean="0">
                          <a:solidFill>
                            <a:srgbClr val="17059F"/>
                          </a:solidFill>
                          <a:latin typeface="Times New Roman" pitchFamily="18" charset="0"/>
                          <a:cs typeface="Times New Roman" pitchFamily="18" charset="0"/>
                        </a:rPr>
                        <a:t>ông</a:t>
                      </a:r>
                      <a:r>
                        <a:rPr lang="en-US" altLang="en-US" sz="2000" b="1" i="1" dirty="0" smtClean="0">
                          <a:solidFill>
                            <a:srgbClr val="17059F"/>
                          </a:solidFill>
                          <a:latin typeface="Times New Roman" pitchFamily="18" charset="0"/>
                          <a:cs typeface="Times New Roman" pitchFamily="18" charset="0"/>
                        </a:rPr>
                        <a:t> </a:t>
                      </a:r>
                      <a:r>
                        <a:rPr lang="en-US" altLang="en-US" sz="2000" b="1" i="1" dirty="0" err="1" smtClean="0">
                          <a:solidFill>
                            <a:srgbClr val="17059F"/>
                          </a:solidFill>
                          <a:latin typeface="Times New Roman" pitchFamily="18" charset="0"/>
                          <a:cs typeface="Times New Roman" pitchFamily="18" charset="0"/>
                        </a:rPr>
                        <a:t>giáo</a:t>
                      </a:r>
                      <a:r>
                        <a:rPr lang="en-US" altLang="en-US" sz="2000" b="1" i="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dùng</a:t>
                      </a:r>
                      <a:r>
                        <a:rPr lang="en-US" altLang="en-US" sz="2000" b="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từ</a:t>
                      </a:r>
                      <a:r>
                        <a:rPr lang="en-US" altLang="en-US" sz="2000" b="1" dirty="0" smtClean="0">
                          <a:solidFill>
                            <a:srgbClr val="17059F"/>
                          </a:solidFill>
                          <a:latin typeface="Times New Roman" pitchFamily="18" charset="0"/>
                          <a:cs typeface="Times New Roman" pitchFamily="18" charset="0"/>
                        </a:rPr>
                        <a:t> </a:t>
                      </a:r>
                      <a:r>
                        <a:rPr lang="en-US" altLang="en-US" sz="2000" b="1" i="1" dirty="0" smtClean="0">
                          <a:solidFill>
                            <a:srgbClr val="17059F"/>
                          </a:solidFill>
                          <a:latin typeface="Times New Roman" pitchFamily="18" charset="0"/>
                          <a:cs typeface="Times New Roman" pitchFamily="18" charset="0"/>
                        </a:rPr>
                        <a:t>“</a:t>
                      </a:r>
                      <a:r>
                        <a:rPr lang="en-US" altLang="en-US" sz="2000" b="1" i="1" dirty="0" err="1" smtClean="0">
                          <a:solidFill>
                            <a:srgbClr val="17059F"/>
                          </a:solidFill>
                          <a:latin typeface="Times New Roman" pitchFamily="18" charset="0"/>
                          <a:cs typeface="Times New Roman" pitchFamily="18" charset="0"/>
                        </a:rPr>
                        <a:t>dạy</a:t>
                      </a:r>
                      <a:r>
                        <a:rPr lang="en-US" altLang="en-US" sz="2000" b="1" i="1" dirty="0" smtClean="0">
                          <a:solidFill>
                            <a:srgbClr val="17059F"/>
                          </a:solidFill>
                          <a:latin typeface="Times New Roman" pitchFamily="18" charset="0"/>
                          <a:cs typeface="Times New Roman" pitchFamily="18" charset="0"/>
                        </a:rPr>
                        <a:t>”</a:t>
                      </a:r>
                      <a:r>
                        <a:rPr lang="en-US" altLang="en-US" sz="2000" b="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thay</a:t>
                      </a:r>
                      <a:r>
                        <a:rPr lang="en-US" altLang="en-US" sz="2000" b="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cho</a:t>
                      </a:r>
                      <a:r>
                        <a:rPr lang="en-US" altLang="en-US" sz="2000" b="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từ</a:t>
                      </a:r>
                      <a:r>
                        <a:rPr lang="en-US" altLang="en-US" sz="2000" b="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nói</a:t>
                      </a:r>
                      <a:r>
                        <a:rPr lang="en-US" altLang="en-US" sz="2000" b="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thể</a:t>
                      </a:r>
                      <a:r>
                        <a:rPr lang="en-US" altLang="en-US" sz="2000" b="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hiện</a:t>
                      </a:r>
                      <a:r>
                        <a:rPr lang="en-US" altLang="en-US" sz="2000" b="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sự</a:t>
                      </a:r>
                      <a:r>
                        <a:rPr lang="en-US" altLang="en-US" sz="2000" b="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tôn</a:t>
                      </a:r>
                      <a:r>
                        <a:rPr lang="en-US" altLang="en-US" sz="2000" b="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trọng</a:t>
                      </a:r>
                      <a:endParaRPr lang="en-US" altLang="en-US" sz="2000" b="1" dirty="0" smtClean="0">
                        <a:solidFill>
                          <a:srgbClr val="17059F"/>
                        </a:solidFill>
                        <a:latin typeface="Times New Roman" pitchFamily="18" charset="0"/>
                        <a:cs typeface="Times New Roman" pitchFamily="18" charset="0"/>
                      </a:endParaRPr>
                    </a:p>
                    <a:p>
                      <a:r>
                        <a:rPr lang="en-US" altLang="en-US" sz="2000" b="1" dirty="0" err="1" smtClean="0">
                          <a:solidFill>
                            <a:srgbClr val="17059F"/>
                          </a:solidFill>
                          <a:latin typeface="Times New Roman" pitchFamily="18" charset="0"/>
                          <a:cs typeface="Times New Roman" pitchFamily="18" charset="0"/>
                        </a:rPr>
                        <a:t>Xưng</a:t>
                      </a:r>
                      <a:r>
                        <a:rPr lang="en-US" altLang="en-US" sz="2000" b="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hô</a:t>
                      </a:r>
                      <a:r>
                        <a:rPr lang="en-US" altLang="en-US" sz="2000" b="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gộp</a:t>
                      </a:r>
                      <a:r>
                        <a:rPr lang="en-US" altLang="en-US" sz="2000" b="1" dirty="0" smtClean="0">
                          <a:solidFill>
                            <a:srgbClr val="17059F"/>
                          </a:solidFill>
                          <a:latin typeface="Times New Roman" pitchFamily="18" charset="0"/>
                          <a:cs typeface="Times New Roman" pitchFamily="18" charset="0"/>
                        </a:rPr>
                        <a:t> 2 </a:t>
                      </a:r>
                      <a:r>
                        <a:rPr lang="en-US" altLang="en-US" sz="2000" b="1" dirty="0" err="1" smtClean="0">
                          <a:solidFill>
                            <a:srgbClr val="17059F"/>
                          </a:solidFill>
                          <a:latin typeface="Times New Roman" pitchFamily="18" charset="0"/>
                          <a:cs typeface="Times New Roman" pitchFamily="18" charset="0"/>
                        </a:rPr>
                        <a:t>người</a:t>
                      </a:r>
                      <a:r>
                        <a:rPr lang="en-US" altLang="en-US" sz="2000" b="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là</a:t>
                      </a:r>
                      <a:r>
                        <a:rPr lang="en-US" altLang="en-US" sz="2000" b="1" dirty="0" smtClean="0">
                          <a:solidFill>
                            <a:srgbClr val="17059F"/>
                          </a:solidFill>
                          <a:latin typeface="Times New Roman" pitchFamily="18" charset="0"/>
                          <a:cs typeface="Times New Roman" pitchFamily="18" charset="0"/>
                        </a:rPr>
                        <a:t> </a:t>
                      </a:r>
                      <a:r>
                        <a:rPr lang="en-US" altLang="en-US" sz="2000" b="1" i="1" dirty="0" smtClean="0">
                          <a:solidFill>
                            <a:srgbClr val="17059F"/>
                          </a:solidFill>
                          <a:latin typeface="Times New Roman" pitchFamily="18" charset="0"/>
                          <a:cs typeface="Times New Roman" pitchFamily="18" charset="0"/>
                        </a:rPr>
                        <a:t>“</a:t>
                      </a:r>
                      <a:r>
                        <a:rPr lang="en-US" altLang="en-US" sz="2000" b="1" i="1" dirty="0" err="1" smtClean="0">
                          <a:solidFill>
                            <a:srgbClr val="17059F"/>
                          </a:solidFill>
                          <a:latin typeface="Times New Roman" pitchFamily="18" charset="0"/>
                          <a:cs typeface="Times New Roman" pitchFamily="18" charset="0"/>
                        </a:rPr>
                        <a:t>chúng</a:t>
                      </a:r>
                      <a:r>
                        <a:rPr lang="en-US" altLang="en-US" sz="2000" b="1" i="1" dirty="0" smtClean="0">
                          <a:solidFill>
                            <a:srgbClr val="17059F"/>
                          </a:solidFill>
                          <a:latin typeface="Times New Roman" pitchFamily="18" charset="0"/>
                          <a:cs typeface="Times New Roman" pitchFamily="18" charset="0"/>
                        </a:rPr>
                        <a:t> </a:t>
                      </a:r>
                      <a:r>
                        <a:rPr lang="en-US" altLang="en-US" sz="2000" b="1" i="1" dirty="0" err="1" smtClean="0">
                          <a:solidFill>
                            <a:srgbClr val="17059F"/>
                          </a:solidFill>
                          <a:latin typeface="Times New Roman" pitchFamily="18" charset="0"/>
                          <a:cs typeface="Times New Roman" pitchFamily="18" charset="0"/>
                        </a:rPr>
                        <a:t>mình</a:t>
                      </a:r>
                      <a:r>
                        <a:rPr lang="en-US" altLang="en-US" sz="2000" b="1" i="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các</a:t>
                      </a:r>
                      <a:r>
                        <a:rPr lang="en-US" altLang="en-US" sz="2000" b="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câu</a:t>
                      </a:r>
                      <a:r>
                        <a:rPr lang="en-US" altLang="en-US" sz="2000" b="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nói</a:t>
                      </a:r>
                      <a:r>
                        <a:rPr lang="en-US" altLang="en-US" sz="2000" b="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cũng</a:t>
                      </a:r>
                      <a:r>
                        <a:rPr lang="en-US" altLang="en-US" sz="2000" b="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xuề</a:t>
                      </a:r>
                      <a:r>
                        <a:rPr lang="en-US" altLang="en-US" sz="2000" b="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xoà</a:t>
                      </a:r>
                      <a:r>
                        <a:rPr lang="en-US" altLang="en-US" sz="2000" b="1" dirty="0" smtClean="0">
                          <a:solidFill>
                            <a:srgbClr val="17059F"/>
                          </a:solidFill>
                          <a:latin typeface="Times New Roman" pitchFamily="18" charset="0"/>
                          <a:cs typeface="Times New Roman" pitchFamily="18" charset="0"/>
                        </a:rPr>
                        <a:t>:</a:t>
                      </a:r>
                      <a:r>
                        <a:rPr lang="en-US" altLang="en-US" sz="2000" b="1" i="1" dirty="0" smtClean="0">
                          <a:solidFill>
                            <a:srgbClr val="17059F"/>
                          </a:solidFill>
                          <a:latin typeface="Times New Roman" pitchFamily="18" charset="0"/>
                          <a:cs typeface="Times New Roman" pitchFamily="18" charset="0"/>
                        </a:rPr>
                        <a:t>“</a:t>
                      </a:r>
                      <a:r>
                        <a:rPr lang="en-US" altLang="en-US" sz="2000" b="1" i="1" dirty="0" err="1" smtClean="0">
                          <a:solidFill>
                            <a:srgbClr val="17059F"/>
                          </a:solidFill>
                          <a:latin typeface="Times New Roman" pitchFamily="18" charset="0"/>
                          <a:cs typeface="Times New Roman" pitchFamily="18" charset="0"/>
                        </a:rPr>
                        <a:t>nói</a:t>
                      </a:r>
                      <a:r>
                        <a:rPr lang="en-US" altLang="en-US" sz="2000" b="1" i="1" dirty="0" smtClean="0">
                          <a:solidFill>
                            <a:srgbClr val="17059F"/>
                          </a:solidFill>
                          <a:latin typeface="Times New Roman" pitchFamily="18" charset="0"/>
                          <a:cs typeface="Times New Roman" pitchFamily="18" charset="0"/>
                        </a:rPr>
                        <a:t> </a:t>
                      </a:r>
                      <a:r>
                        <a:rPr lang="en-US" altLang="en-US" sz="2000" b="1" i="1" dirty="0" err="1" smtClean="0">
                          <a:solidFill>
                            <a:srgbClr val="17059F"/>
                          </a:solidFill>
                          <a:latin typeface="Times New Roman" pitchFamily="18" charset="0"/>
                          <a:cs typeface="Times New Roman" pitchFamily="18" charset="0"/>
                        </a:rPr>
                        <a:t>đùa</a:t>
                      </a:r>
                      <a:r>
                        <a:rPr lang="en-US" altLang="en-US" sz="2000" b="1" i="1" dirty="0" smtClean="0">
                          <a:solidFill>
                            <a:srgbClr val="17059F"/>
                          </a:solidFill>
                          <a:latin typeface="Times New Roman" pitchFamily="18" charset="0"/>
                          <a:cs typeface="Times New Roman" pitchFamily="18" charset="0"/>
                        </a:rPr>
                        <a:t> </a:t>
                      </a:r>
                      <a:r>
                        <a:rPr lang="en-US" altLang="en-US" sz="2000" b="1" i="1" dirty="0" err="1" smtClean="0">
                          <a:solidFill>
                            <a:srgbClr val="17059F"/>
                          </a:solidFill>
                          <a:latin typeface="Times New Roman" pitchFamily="18" charset="0"/>
                          <a:cs typeface="Times New Roman" pitchFamily="18" charset="0"/>
                        </a:rPr>
                        <a:t>thế</a:t>
                      </a:r>
                      <a:r>
                        <a:rPr lang="en-US" altLang="en-US" sz="2000" b="1" i="1" dirty="0" smtClean="0">
                          <a:solidFill>
                            <a:srgbClr val="17059F"/>
                          </a:solidFill>
                          <a:latin typeface="Times New Roman" pitchFamily="18" charset="0"/>
                          <a:cs typeface="Times New Roman" pitchFamily="18" charset="0"/>
                        </a:rPr>
                        <a:t>”</a:t>
                      </a:r>
                      <a:r>
                        <a:rPr lang="en-US" altLang="en-US" sz="2000" b="1" i="0" dirty="0" smtClean="0">
                          <a:solidFill>
                            <a:srgbClr val="17059F"/>
                          </a:solidFill>
                          <a:latin typeface="Times New Roman" pitchFamily="18" charset="0"/>
                          <a:cs typeface="Times New Roman" pitchFamily="18" charset="0"/>
                        </a:rPr>
                        <a:t>:</a:t>
                      </a:r>
                      <a:r>
                        <a:rPr lang="en-US" altLang="en-US" sz="2000" b="1" i="0" baseline="0" dirty="0" smtClean="0">
                          <a:solidFill>
                            <a:srgbClr val="17059F"/>
                          </a:solidFill>
                          <a:latin typeface="Times New Roman" pitchFamily="18" charset="0"/>
                          <a:cs typeface="Times New Roman" pitchFamily="18" charset="0"/>
                        </a:rPr>
                        <a:t> </a:t>
                      </a:r>
                      <a:r>
                        <a:rPr lang="en-US" altLang="en-US" sz="2000" b="1" i="0" baseline="0" dirty="0" err="1" smtClean="0">
                          <a:solidFill>
                            <a:srgbClr val="17059F"/>
                          </a:solidFill>
                          <a:latin typeface="Times New Roman" pitchFamily="18" charset="0"/>
                          <a:cs typeface="Times New Roman" pitchFamily="18" charset="0"/>
                        </a:rPr>
                        <a:t>chân</a:t>
                      </a:r>
                      <a:r>
                        <a:rPr lang="en-US" altLang="en-US" sz="2000" b="1" i="0" baseline="0" dirty="0" smtClean="0">
                          <a:solidFill>
                            <a:srgbClr val="17059F"/>
                          </a:solidFill>
                          <a:latin typeface="Times New Roman" pitchFamily="18" charset="0"/>
                          <a:cs typeface="Times New Roman" pitchFamily="18" charset="0"/>
                        </a:rPr>
                        <a:t> </a:t>
                      </a:r>
                      <a:r>
                        <a:rPr lang="en-US" altLang="en-US" sz="2000" b="1" i="0" baseline="0" dirty="0" err="1" smtClean="0">
                          <a:solidFill>
                            <a:srgbClr val="17059F"/>
                          </a:solidFill>
                          <a:latin typeface="Times New Roman" pitchFamily="18" charset="0"/>
                          <a:cs typeface="Times New Roman" pitchFamily="18" charset="0"/>
                        </a:rPr>
                        <a:t>tình</a:t>
                      </a:r>
                      <a:r>
                        <a:rPr lang="en-US" altLang="en-US" sz="2000" b="1" i="0" baseline="0" dirty="0" smtClean="0">
                          <a:solidFill>
                            <a:srgbClr val="17059F"/>
                          </a:solidFill>
                          <a:latin typeface="Times New Roman" pitchFamily="18" charset="0"/>
                          <a:cs typeface="Times New Roman" pitchFamily="18" charset="0"/>
                        </a:rPr>
                        <a:t>, </a:t>
                      </a:r>
                      <a:r>
                        <a:rPr lang="en-US" altLang="en-US" sz="2000" b="1" i="0" baseline="0" dirty="0" err="1" smtClean="0">
                          <a:solidFill>
                            <a:srgbClr val="17059F"/>
                          </a:solidFill>
                          <a:latin typeface="Times New Roman" pitchFamily="18" charset="0"/>
                          <a:cs typeface="Times New Roman" pitchFamily="18" charset="0"/>
                        </a:rPr>
                        <a:t>giản</a:t>
                      </a:r>
                      <a:r>
                        <a:rPr lang="en-US" altLang="en-US" sz="2000" b="1" i="0" baseline="0" dirty="0" smtClean="0">
                          <a:solidFill>
                            <a:srgbClr val="17059F"/>
                          </a:solidFill>
                          <a:latin typeface="Times New Roman" pitchFamily="18" charset="0"/>
                          <a:cs typeface="Times New Roman" pitchFamily="18" charset="0"/>
                        </a:rPr>
                        <a:t> </a:t>
                      </a:r>
                      <a:r>
                        <a:rPr lang="en-US" altLang="en-US" sz="2000" b="1" i="0" baseline="0" dirty="0" err="1" smtClean="0">
                          <a:solidFill>
                            <a:srgbClr val="17059F"/>
                          </a:solidFill>
                          <a:latin typeface="Times New Roman" pitchFamily="18" charset="0"/>
                          <a:cs typeface="Times New Roman" pitchFamily="18" charset="0"/>
                        </a:rPr>
                        <a:t>dị</a:t>
                      </a:r>
                      <a:endParaRPr lang="en-US" sz="2000" b="1" dirty="0">
                        <a:latin typeface="Times New Roman" pitchFamily="18" charset="0"/>
                        <a:cs typeface="Times New Roman" pitchFamily="18" charset="0"/>
                      </a:endParaRPr>
                    </a:p>
                  </a:txBody>
                  <a:tcPr marL="68569" marR="68569" marT="45710" marB="45710"/>
                </a:tc>
                <a:tc>
                  <a:txBody>
                    <a:bodyPr/>
                    <a:lstStyle/>
                    <a:p>
                      <a:pPr eaLnBrk="1" hangingPunct="1">
                        <a:lnSpc>
                          <a:spcPct val="80000"/>
                        </a:lnSpc>
                      </a:pPr>
                      <a:r>
                        <a:rPr lang="en-US" altLang="en-US" sz="2000" b="1" dirty="0" err="1" smtClean="0">
                          <a:solidFill>
                            <a:srgbClr val="17059F"/>
                          </a:solidFill>
                          <a:latin typeface="Times New Roman" pitchFamily="18" charset="0"/>
                          <a:cs typeface="Times New Roman" pitchFamily="18" charset="0"/>
                        </a:rPr>
                        <a:t>Cười</a:t>
                      </a:r>
                      <a:r>
                        <a:rPr lang="en-US" altLang="en-US" sz="2000" b="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gượng</a:t>
                      </a:r>
                      <a:r>
                        <a:rPr lang="en-US" altLang="en-US" sz="2000" b="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cười</a:t>
                      </a:r>
                      <a:r>
                        <a:rPr lang="en-US" altLang="en-US" sz="2000" b="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đưa</a:t>
                      </a:r>
                      <a:r>
                        <a:rPr lang="en-US" altLang="en-US" sz="2000" b="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đà</a:t>
                      </a:r>
                      <a:r>
                        <a:rPr lang="en-US" altLang="en-US" sz="2000" b="1" dirty="0" smtClean="0">
                          <a:solidFill>
                            <a:srgbClr val="17059F"/>
                          </a:solidFill>
                          <a:latin typeface="Times New Roman" pitchFamily="18" charset="0"/>
                          <a:cs typeface="Times New Roman" pitchFamily="18" charset="0"/>
                        </a:rPr>
                        <a:t>. </a:t>
                      </a:r>
                    </a:p>
                    <a:p>
                      <a:pPr eaLnBrk="1" hangingPunct="1">
                        <a:lnSpc>
                          <a:spcPct val="80000"/>
                        </a:lnSpc>
                      </a:pPr>
                      <a:r>
                        <a:rPr lang="en-US" altLang="en-US" sz="2000" b="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Khéo</a:t>
                      </a:r>
                      <a:r>
                        <a:rPr lang="en-US" altLang="en-US" sz="2000" b="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léo</a:t>
                      </a:r>
                      <a:r>
                        <a:rPr lang="en-US" altLang="en-US" sz="2000" b="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từ</a:t>
                      </a:r>
                      <a:r>
                        <a:rPr lang="en-US" altLang="en-US" sz="2000" b="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chối</a:t>
                      </a:r>
                      <a:r>
                        <a:rPr lang="en-US" altLang="en-US" sz="2000" b="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việc</a:t>
                      </a:r>
                      <a:r>
                        <a:rPr lang="en-US" altLang="en-US" sz="2000" b="1" dirty="0" smtClean="0">
                          <a:solidFill>
                            <a:srgbClr val="17059F"/>
                          </a:solidFill>
                          <a:latin typeface="Times New Roman" pitchFamily="18" charset="0"/>
                          <a:cs typeface="Times New Roman" pitchFamily="18" charset="0"/>
                        </a:rPr>
                        <a:t> ở </a:t>
                      </a:r>
                      <a:r>
                        <a:rPr lang="en-US" altLang="en-US" sz="2000" b="1" dirty="0" err="1" smtClean="0">
                          <a:solidFill>
                            <a:srgbClr val="17059F"/>
                          </a:solidFill>
                          <a:latin typeface="Times New Roman" pitchFamily="18" charset="0"/>
                          <a:cs typeface="Times New Roman" pitchFamily="18" charset="0"/>
                        </a:rPr>
                        <a:t>lại</a:t>
                      </a:r>
                      <a:r>
                        <a:rPr lang="en-US" altLang="en-US" sz="2000" b="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ăn</a:t>
                      </a:r>
                      <a:r>
                        <a:rPr lang="en-US" altLang="en-US" sz="2000" b="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khoai</a:t>
                      </a:r>
                      <a:r>
                        <a:rPr lang="en-US" altLang="en-US" sz="2000" b="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uống</a:t>
                      </a:r>
                      <a:r>
                        <a:rPr lang="en-US" altLang="en-US" sz="2000" b="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nước</a:t>
                      </a:r>
                      <a:r>
                        <a:rPr lang="en-US" altLang="en-US" sz="2000" b="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với</a:t>
                      </a:r>
                      <a:r>
                        <a:rPr lang="en-US" altLang="en-US" sz="2000" b="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ông</a:t>
                      </a:r>
                      <a:r>
                        <a:rPr lang="en-US" altLang="en-US" sz="2000" b="1" dirty="0" smtClean="0">
                          <a:solidFill>
                            <a:srgbClr val="17059F"/>
                          </a:solidFill>
                          <a:latin typeface="Times New Roman" pitchFamily="18" charset="0"/>
                          <a:cs typeface="Times New Roman" pitchFamily="18" charset="0"/>
                        </a:rPr>
                        <a:t> </a:t>
                      </a:r>
                      <a:r>
                        <a:rPr lang="en-US" altLang="en-US" sz="2000" b="1" dirty="0" err="1" smtClean="0">
                          <a:solidFill>
                            <a:srgbClr val="17059F"/>
                          </a:solidFill>
                          <a:latin typeface="Times New Roman" pitchFamily="18" charset="0"/>
                          <a:cs typeface="Times New Roman" pitchFamily="18" charset="0"/>
                        </a:rPr>
                        <a:t>giáo</a:t>
                      </a:r>
                      <a:endParaRPr lang="en-US" sz="2000" b="1" dirty="0" smtClean="0">
                        <a:latin typeface="Times New Roman" pitchFamily="18" charset="0"/>
                        <a:cs typeface="Times New Roman" pitchFamily="18" charset="0"/>
                      </a:endParaRPr>
                    </a:p>
                    <a:p>
                      <a:endParaRPr lang="en-US" sz="2000" b="1" dirty="0">
                        <a:latin typeface="Times New Roman" pitchFamily="18" charset="0"/>
                        <a:cs typeface="Times New Roman" pitchFamily="18" charset="0"/>
                      </a:endParaRPr>
                    </a:p>
                    <a:p>
                      <a:endParaRPr lang="en-US" sz="2000" b="1" dirty="0">
                        <a:latin typeface="Times New Roman" pitchFamily="18" charset="0"/>
                        <a:cs typeface="Times New Roman" pitchFamily="18" charset="0"/>
                      </a:endParaRPr>
                    </a:p>
                  </a:txBody>
                  <a:tcPr marL="68569" marR="68569" marT="45710" marB="45710"/>
                </a:tc>
                <a:extLst>
                  <a:ext uri="{0D108BD9-81ED-4DB2-BD59-A6C34878D82A}"/>
                </a:extLst>
              </a:tr>
            </a:tbl>
          </a:graphicData>
        </a:graphic>
      </p:graphicFrame>
      <p:sp>
        <p:nvSpPr>
          <p:cNvPr id="43040" name="TextBox 27"/>
          <p:cNvSpPr txBox="1">
            <a:spLocks noChangeArrowheads="1"/>
          </p:cNvSpPr>
          <p:nvPr/>
        </p:nvSpPr>
        <p:spPr bwMode="auto">
          <a:xfrm>
            <a:off x="914400" y="2578100"/>
            <a:ext cx="595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b="1">
                <a:latin typeface="Times New Roman" pitchFamily="18" charset="0"/>
                <a:cs typeface="Times New Roman" pitchFamily="18" charset="0"/>
              </a:rPr>
              <a:t>Vai </a:t>
            </a:r>
          </a:p>
          <a:p>
            <a:pPr algn="ctr" eaLnBrk="1" hangingPunct="1"/>
            <a:r>
              <a:rPr lang="en-US" altLang="en-US" b="1">
                <a:latin typeface="Times New Roman" pitchFamily="18" charset="0"/>
                <a:cs typeface="Times New Roman" pitchFamily="18" charset="0"/>
              </a:rPr>
              <a:t>trên</a:t>
            </a:r>
          </a:p>
        </p:txBody>
      </p:sp>
      <p:sp>
        <p:nvSpPr>
          <p:cNvPr id="43041" name="TextBox 28"/>
          <p:cNvSpPr txBox="1">
            <a:spLocks noChangeArrowheads="1"/>
          </p:cNvSpPr>
          <p:nvPr/>
        </p:nvSpPr>
        <p:spPr bwMode="auto">
          <a:xfrm>
            <a:off x="1447800" y="2630488"/>
            <a:ext cx="6429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b="1">
                <a:latin typeface="Times New Roman" pitchFamily="18" charset="0"/>
                <a:cs typeface="Times New Roman" pitchFamily="18" charset="0"/>
              </a:rPr>
              <a:t>Vai </a:t>
            </a:r>
          </a:p>
          <a:p>
            <a:pPr algn="ctr" eaLnBrk="1" hangingPunct="1"/>
            <a:r>
              <a:rPr lang="en-US" altLang="en-US" b="1">
                <a:latin typeface="Times New Roman" pitchFamily="18" charset="0"/>
                <a:cs typeface="Times New Roman" pitchFamily="18" charset="0"/>
              </a:rPr>
              <a:t>dưới</a:t>
            </a:r>
          </a:p>
        </p:txBody>
      </p:sp>
      <p:sp>
        <p:nvSpPr>
          <p:cNvPr id="43042" name="TextBox 29"/>
          <p:cNvSpPr txBox="1">
            <a:spLocks noChangeArrowheads="1"/>
          </p:cNvSpPr>
          <p:nvPr/>
        </p:nvSpPr>
        <p:spPr bwMode="auto">
          <a:xfrm>
            <a:off x="823913" y="4764088"/>
            <a:ext cx="7000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b="1">
                <a:latin typeface="Times New Roman" pitchFamily="18" charset="0"/>
                <a:cs typeface="Times New Roman" pitchFamily="18" charset="0"/>
              </a:rPr>
              <a:t>Vai</a:t>
            </a:r>
          </a:p>
          <a:p>
            <a:pPr algn="ctr" eaLnBrk="1" hangingPunct="1"/>
            <a:r>
              <a:rPr lang="en-US" altLang="en-US" b="1">
                <a:latin typeface="Times New Roman" pitchFamily="18" charset="0"/>
                <a:cs typeface="Times New Roman" pitchFamily="18" charset="0"/>
              </a:rPr>
              <a:t> dưới</a:t>
            </a:r>
          </a:p>
        </p:txBody>
      </p:sp>
      <p:sp>
        <p:nvSpPr>
          <p:cNvPr id="43043" name="TextBox 30"/>
          <p:cNvSpPr txBox="1">
            <a:spLocks noChangeArrowheads="1"/>
          </p:cNvSpPr>
          <p:nvPr/>
        </p:nvSpPr>
        <p:spPr bwMode="auto">
          <a:xfrm>
            <a:off x="1371600" y="4764088"/>
            <a:ext cx="6524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b="1">
                <a:latin typeface="Times New Roman" pitchFamily="18" charset="0"/>
                <a:cs typeface="Times New Roman" pitchFamily="18" charset="0"/>
              </a:rPr>
              <a:t>Vai</a:t>
            </a:r>
          </a:p>
          <a:p>
            <a:pPr algn="ctr" eaLnBrk="1" hangingPunct="1"/>
            <a:r>
              <a:rPr lang="en-US" altLang="en-US" b="1">
                <a:latin typeface="Times New Roman" pitchFamily="18" charset="0"/>
                <a:cs typeface="Times New Roman" pitchFamily="18" charset="0"/>
              </a:rPr>
              <a:t> trên</a:t>
            </a:r>
          </a:p>
        </p:txBody>
      </p:sp>
      <p:sp>
        <p:nvSpPr>
          <p:cNvPr id="43046" name="TextBox 14"/>
          <p:cNvSpPr txBox="1">
            <a:spLocks noChangeArrowheads="1"/>
          </p:cNvSpPr>
          <p:nvPr/>
        </p:nvSpPr>
        <p:spPr bwMode="auto">
          <a:xfrm>
            <a:off x="2235200" y="1452563"/>
            <a:ext cx="500380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en-US" altLang="en-US" sz="2000" b="1" dirty="0" smtClean="0">
                <a:solidFill>
                  <a:srgbClr val="C00000"/>
                </a:solidFill>
                <a:latin typeface="Times New Roman" pitchFamily="18" charset="0"/>
                <a:cs typeface="Times New Roman" pitchFamily="18" charset="0"/>
              </a:rPr>
              <a:t>  </a:t>
            </a:r>
            <a:r>
              <a:rPr lang="en-US" altLang="en-US" sz="2000" b="1" dirty="0" err="1" smtClean="0">
                <a:solidFill>
                  <a:srgbClr val="C00000"/>
                </a:solidFill>
                <a:latin typeface="Times New Roman" pitchFamily="18" charset="0"/>
                <a:cs typeface="Times New Roman" pitchFamily="18" charset="0"/>
              </a:rPr>
              <a:t>Cử</a:t>
            </a:r>
            <a:r>
              <a:rPr lang="en-US" altLang="en-US" sz="2000" b="1" dirty="0" smtClean="0">
                <a:solidFill>
                  <a:srgbClr val="C00000"/>
                </a:solidFill>
                <a:latin typeface="Times New Roman" pitchFamily="18" charset="0"/>
                <a:cs typeface="Times New Roman" pitchFamily="18" charset="0"/>
              </a:rPr>
              <a:t> </a:t>
            </a:r>
            <a:r>
              <a:rPr lang="en-US" altLang="en-US" sz="2000" b="1" dirty="0" err="1" smtClean="0">
                <a:solidFill>
                  <a:srgbClr val="C00000"/>
                </a:solidFill>
                <a:latin typeface="Times New Roman" pitchFamily="18" charset="0"/>
                <a:cs typeface="Times New Roman" pitchFamily="18" charset="0"/>
              </a:rPr>
              <a:t>chỉ</a:t>
            </a:r>
            <a:r>
              <a:rPr lang="en-US" altLang="en-US" sz="2000" b="1" u="sng" dirty="0" smtClean="0">
                <a:latin typeface="Times New Roman" pitchFamily="18" charset="0"/>
                <a:cs typeface="Times New Roman" pitchFamily="18" charset="0"/>
              </a:rPr>
              <a:t>:</a:t>
            </a:r>
            <a:r>
              <a:rPr lang="en-US" altLang="en-US" sz="2000" b="1" dirty="0" smtClean="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Ông</a:t>
            </a:r>
            <a:r>
              <a:rPr lang="en-US" altLang="en-US" sz="2000" b="1" dirty="0" smtClean="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giáo</a:t>
            </a:r>
            <a:r>
              <a:rPr lang="en-US" altLang="en-US" sz="2000" b="1" dirty="0" smtClean="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nói</a:t>
            </a:r>
            <a:r>
              <a:rPr lang="en-US" altLang="en-US" sz="2000" b="1" dirty="0" smtClean="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với</a:t>
            </a:r>
            <a:r>
              <a:rPr lang="en-US" altLang="en-US" sz="2000" b="1" dirty="0" smtClean="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Lão</a:t>
            </a:r>
            <a:r>
              <a:rPr lang="en-US" altLang="en-US" sz="2000" b="1" dirty="0" smtClean="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Hạc</a:t>
            </a:r>
            <a:r>
              <a:rPr lang="en-US" altLang="en-US" sz="2000" b="1" dirty="0" smtClean="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những</a:t>
            </a:r>
            <a:r>
              <a:rPr lang="en-US" altLang="en-US" sz="2000" b="1" dirty="0" smtClean="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lời</a:t>
            </a:r>
            <a:r>
              <a:rPr lang="en-US" altLang="en-US" sz="2000" b="1" dirty="0" smtClean="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lẽ</a:t>
            </a:r>
            <a:r>
              <a:rPr lang="en-US" altLang="en-US" sz="2000" b="1" dirty="0" smtClean="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ôn</a:t>
            </a:r>
            <a:r>
              <a:rPr lang="en-US" altLang="en-US" sz="2000" b="1" dirty="0" smtClean="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tồn</a:t>
            </a:r>
            <a:r>
              <a:rPr lang="en-US" altLang="en-US" sz="2000" b="1" dirty="0" smtClean="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thân</a:t>
            </a:r>
            <a:r>
              <a:rPr lang="en-US" altLang="en-US" sz="2000" b="1" dirty="0" smtClean="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mật</a:t>
            </a:r>
            <a:r>
              <a:rPr lang="en-US" altLang="en-US" sz="2000" b="1" dirty="0" smtClean="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nắm</a:t>
            </a:r>
            <a:r>
              <a:rPr lang="en-US" altLang="en-US" sz="2000" b="1" dirty="0" smtClean="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lấy</a:t>
            </a:r>
            <a:r>
              <a:rPr lang="en-US" altLang="en-US" sz="2000" b="1" dirty="0" smtClean="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vai</a:t>
            </a:r>
            <a:r>
              <a:rPr lang="en-US" altLang="en-US" sz="2000" b="1" dirty="0" smtClean="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lão</a:t>
            </a:r>
            <a:r>
              <a:rPr lang="en-US" altLang="en-US" sz="2000" b="1" dirty="0" smtClean="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mời</a:t>
            </a:r>
            <a:r>
              <a:rPr lang="en-US" altLang="en-US" sz="2000" b="1" dirty="0" smtClean="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lão</a:t>
            </a:r>
            <a:r>
              <a:rPr lang="en-US" altLang="en-US" sz="2000" b="1" dirty="0" smtClean="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hút</a:t>
            </a:r>
            <a:r>
              <a:rPr lang="en-US" altLang="en-US" sz="2000" b="1" dirty="0" smtClean="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thuốc</a:t>
            </a:r>
            <a:r>
              <a:rPr lang="en-US" altLang="en-US" sz="2000" b="1" dirty="0" smtClean="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uống</a:t>
            </a:r>
            <a:r>
              <a:rPr lang="en-US" altLang="en-US" sz="2000" b="1" dirty="0" smtClean="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nước</a:t>
            </a:r>
            <a:r>
              <a:rPr lang="en-US" altLang="en-US" sz="2000" b="1" dirty="0" smtClean="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ăn</a:t>
            </a:r>
            <a:r>
              <a:rPr lang="en-US" altLang="en-US" sz="2000" b="1" dirty="0" smtClean="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khoai</a:t>
            </a:r>
            <a:r>
              <a:rPr lang="en-US" altLang="en-US" sz="2000" b="1" dirty="0" smtClean="0">
                <a:latin typeface="Times New Roman" pitchFamily="18" charset="0"/>
                <a:cs typeface="Times New Roman" pitchFamily="18" charset="0"/>
              </a:rPr>
              <a:t>..</a:t>
            </a:r>
          </a:p>
          <a:p>
            <a:pPr marL="342900" indent="-342900" eaLnBrk="1" hangingPunct="1">
              <a:lnSpc>
                <a:spcPct val="90000"/>
              </a:lnSpc>
              <a:spcBef>
                <a:spcPct val="20000"/>
              </a:spcBef>
              <a:defRPr/>
            </a:pPr>
            <a:r>
              <a:rPr lang="en-US" altLang="en-US" sz="2000" b="1" dirty="0" smtClean="0">
                <a:solidFill>
                  <a:srgbClr val="C00000"/>
                </a:solidFill>
                <a:latin typeface="Times New Roman" pitchFamily="18" charset="0"/>
                <a:cs typeface="Times New Roman" pitchFamily="18" charset="0"/>
              </a:rPr>
              <a:t>   </a:t>
            </a:r>
            <a:r>
              <a:rPr lang="en-US" altLang="en-US" sz="2000" b="1" dirty="0" err="1" smtClean="0">
                <a:solidFill>
                  <a:srgbClr val="C00000"/>
                </a:solidFill>
                <a:latin typeface="Times New Roman" pitchFamily="18" charset="0"/>
                <a:cs typeface="Times New Roman" pitchFamily="18" charset="0"/>
              </a:rPr>
              <a:t>Lời</a:t>
            </a:r>
            <a:r>
              <a:rPr lang="en-US" altLang="en-US" sz="2000" b="1" dirty="0" smtClean="0">
                <a:solidFill>
                  <a:srgbClr val="C00000"/>
                </a:solidFill>
                <a:latin typeface="Times New Roman" pitchFamily="18" charset="0"/>
                <a:cs typeface="Times New Roman" pitchFamily="18" charset="0"/>
              </a:rPr>
              <a:t> </a:t>
            </a:r>
            <a:r>
              <a:rPr lang="en-US" altLang="en-US" sz="2000" b="1" dirty="0" err="1" smtClean="0">
                <a:solidFill>
                  <a:srgbClr val="C00000"/>
                </a:solidFill>
                <a:latin typeface="Times New Roman" pitchFamily="18" charset="0"/>
                <a:cs typeface="Times New Roman" pitchFamily="18" charset="0"/>
              </a:rPr>
              <a:t>lẽ</a:t>
            </a:r>
            <a:r>
              <a:rPr lang="en-US" altLang="en-US" sz="2000" b="1" dirty="0" smtClean="0">
                <a:solidFill>
                  <a:srgbClr val="C00000"/>
                </a:solidFill>
                <a:latin typeface="Times New Roman" pitchFamily="18" charset="0"/>
                <a:cs typeface="Times New Roman" pitchFamily="18" charset="0"/>
              </a:rPr>
              <a:t>:</a:t>
            </a:r>
          </a:p>
          <a:p>
            <a:pPr marL="342900" indent="-342900" eaLnBrk="1" hangingPunct="1">
              <a:lnSpc>
                <a:spcPct val="90000"/>
              </a:lnSpc>
              <a:spcBef>
                <a:spcPct val="20000"/>
              </a:spcBef>
              <a:defRPr/>
            </a:pPr>
            <a:r>
              <a:rPr lang="en-US" altLang="en-US" sz="2000" b="1" dirty="0" smtClean="0">
                <a:solidFill>
                  <a:srgbClr val="FF0000"/>
                </a:solidFill>
                <a:latin typeface="Times New Roman" pitchFamily="18" charset="0"/>
                <a:cs typeface="Times New Roman" pitchFamily="18" charset="0"/>
              </a:rPr>
              <a:t>    </a:t>
            </a:r>
            <a:r>
              <a:rPr lang="en-US" altLang="en-US" sz="2000" b="1" dirty="0" smtClean="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Gọi</a:t>
            </a:r>
            <a:r>
              <a:rPr lang="en-US" altLang="en-US" sz="2000" b="1" dirty="0" smtClean="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cụ</a:t>
            </a:r>
            <a:r>
              <a:rPr lang="en-US" altLang="en-US" sz="2000" b="1" dirty="0" smtClean="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xưng</a:t>
            </a:r>
            <a:r>
              <a:rPr lang="en-US" altLang="en-US" sz="2000" b="1" dirty="0" smtClean="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hô</a:t>
            </a:r>
            <a:r>
              <a:rPr lang="en-US" altLang="en-US" sz="2000" b="1" dirty="0" smtClean="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gộp</a:t>
            </a:r>
            <a:r>
              <a:rPr lang="en-US" altLang="en-US" sz="2000" b="1" dirty="0" smtClean="0">
                <a:latin typeface="Times New Roman" pitchFamily="18" charset="0"/>
                <a:cs typeface="Times New Roman" pitchFamily="18" charset="0"/>
              </a:rPr>
              <a:t>: “ </a:t>
            </a:r>
            <a:r>
              <a:rPr lang="en-US" altLang="en-US" sz="2000" b="1" dirty="0" err="1" smtClean="0">
                <a:latin typeface="Times New Roman" pitchFamily="18" charset="0"/>
                <a:cs typeface="Times New Roman" pitchFamily="18" charset="0"/>
              </a:rPr>
              <a:t>ông</a:t>
            </a:r>
            <a:r>
              <a:rPr lang="en-US" altLang="en-US" sz="2000" b="1" dirty="0" smtClean="0">
                <a:latin typeface="Times New Roman" pitchFamily="18" charset="0"/>
                <a:cs typeface="Times New Roman" pitchFamily="18" charset="0"/>
              </a:rPr>
              <a:t> - con </a:t>
            </a:r>
            <a:r>
              <a:rPr lang="en-US" altLang="en-US" sz="2000" b="1" dirty="0" err="1" smtClean="0">
                <a:latin typeface="Times New Roman" pitchFamily="18" charset="0"/>
                <a:cs typeface="Times New Roman" pitchFamily="18" charset="0"/>
              </a:rPr>
              <a:t>mình</a:t>
            </a:r>
            <a:r>
              <a:rPr lang="en-US" altLang="en-US" sz="2000" b="1" dirty="0" smtClean="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thể</a:t>
            </a:r>
            <a:r>
              <a:rPr lang="en-US" altLang="en-US" sz="2000" b="1" dirty="0" smtClean="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hiện</a:t>
            </a:r>
            <a:r>
              <a:rPr lang="en-US" altLang="en-US" sz="2000" b="1" dirty="0" smtClean="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sự</a:t>
            </a:r>
            <a:r>
              <a:rPr lang="en-US" altLang="en-US" sz="2000" b="1" dirty="0" smtClean="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kính</a:t>
            </a:r>
            <a:r>
              <a:rPr lang="en-US" altLang="en-US" sz="2000" b="1" dirty="0" smtClean="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trọng</a:t>
            </a:r>
            <a:r>
              <a:rPr lang="en-US" altLang="en-US" sz="2000" b="1" dirty="0" smtClean="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người</a:t>
            </a:r>
            <a:r>
              <a:rPr lang="en-US" altLang="en-US" sz="2000" b="1" dirty="0" smtClean="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già</a:t>
            </a:r>
            <a:endParaRPr lang="en-US" altLang="en-US" sz="2000" b="1" dirty="0" smtClean="0">
              <a:latin typeface="Times New Roman" pitchFamily="18" charset="0"/>
              <a:cs typeface="Times New Roman" pitchFamily="18" charset="0"/>
            </a:endParaRPr>
          </a:p>
          <a:p>
            <a:pPr marL="342900" indent="-342900" eaLnBrk="1" hangingPunct="1">
              <a:lnSpc>
                <a:spcPct val="90000"/>
              </a:lnSpc>
              <a:spcBef>
                <a:spcPct val="20000"/>
              </a:spcBef>
              <a:defRPr/>
            </a:pPr>
            <a:r>
              <a:rPr lang="en-US" altLang="en-US" sz="2000" b="1" dirty="0" smtClean="0">
                <a:latin typeface="Times New Roman" pitchFamily="18" charset="0"/>
                <a:cs typeface="Times New Roman" pitchFamily="18" charset="0"/>
              </a:rPr>
              <a:t>    - </a:t>
            </a:r>
            <a:r>
              <a:rPr lang="en-US" altLang="en-US" sz="2000" b="1" dirty="0" err="1" smtClean="0">
                <a:latin typeface="Times New Roman" pitchFamily="18" charset="0"/>
                <a:cs typeface="Times New Roman" pitchFamily="18" charset="0"/>
              </a:rPr>
              <a:t>xưng</a:t>
            </a:r>
            <a:r>
              <a:rPr lang="en-US" altLang="en-US" sz="2000" b="1" dirty="0" smtClean="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là</a:t>
            </a:r>
            <a:r>
              <a:rPr lang="en-US" altLang="en-US" sz="2000" b="1" dirty="0" smtClean="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tôi</a:t>
            </a:r>
            <a:r>
              <a:rPr lang="en-US" altLang="en-US" sz="2000" b="1" dirty="0" smtClean="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sym typeface="Wingdings" pitchFamily="2" charset="2"/>
              </a:rPr>
              <a:t>thể</a:t>
            </a:r>
            <a:r>
              <a:rPr lang="en-US" altLang="en-US" sz="2000" b="1" dirty="0" smtClean="0">
                <a:latin typeface="Times New Roman" pitchFamily="18" charset="0"/>
                <a:cs typeface="Times New Roman" pitchFamily="18" charset="0"/>
                <a:sym typeface="Wingdings" pitchFamily="2" charset="2"/>
              </a:rPr>
              <a:t> </a:t>
            </a:r>
            <a:r>
              <a:rPr lang="en-US" altLang="en-US" sz="2000" b="1" dirty="0" err="1" smtClean="0">
                <a:latin typeface="Times New Roman" pitchFamily="18" charset="0"/>
                <a:cs typeface="Times New Roman" pitchFamily="18" charset="0"/>
                <a:sym typeface="Wingdings" pitchFamily="2" charset="2"/>
              </a:rPr>
              <a:t>hiện</a:t>
            </a:r>
            <a:r>
              <a:rPr lang="en-US" altLang="en-US" sz="2000" b="1" dirty="0" smtClean="0">
                <a:latin typeface="Times New Roman" pitchFamily="18" charset="0"/>
                <a:cs typeface="Times New Roman" pitchFamily="18" charset="0"/>
                <a:sym typeface="Wingdings" pitchFamily="2" charset="2"/>
              </a:rPr>
              <a:t> </a:t>
            </a:r>
            <a:r>
              <a:rPr lang="en-US" altLang="en-US" sz="2000" b="1" dirty="0" err="1" smtClean="0">
                <a:latin typeface="Times New Roman" pitchFamily="18" charset="0"/>
                <a:cs typeface="Times New Roman" pitchFamily="18" charset="0"/>
                <a:sym typeface="Wingdings" pitchFamily="2" charset="2"/>
              </a:rPr>
              <a:t>quan</a:t>
            </a:r>
            <a:r>
              <a:rPr lang="en-US" altLang="en-US" sz="2000" b="1" dirty="0" smtClean="0">
                <a:latin typeface="Times New Roman" pitchFamily="18" charset="0"/>
                <a:cs typeface="Times New Roman" pitchFamily="18" charset="0"/>
                <a:sym typeface="Wingdings" pitchFamily="2" charset="2"/>
              </a:rPr>
              <a:t> </a:t>
            </a:r>
            <a:r>
              <a:rPr lang="en-US" altLang="en-US" sz="2000" b="1" dirty="0" err="1" smtClean="0">
                <a:latin typeface="Times New Roman" pitchFamily="18" charset="0"/>
                <a:cs typeface="Times New Roman" pitchFamily="18" charset="0"/>
                <a:sym typeface="Wingdings" pitchFamily="2" charset="2"/>
              </a:rPr>
              <a:t>hệ</a:t>
            </a:r>
            <a:r>
              <a:rPr lang="en-US" altLang="en-US" sz="2000" b="1" dirty="0" smtClean="0">
                <a:latin typeface="Times New Roman" pitchFamily="18" charset="0"/>
                <a:cs typeface="Times New Roman" pitchFamily="18" charset="0"/>
                <a:sym typeface="Wingdings" pitchFamily="2" charset="2"/>
              </a:rPr>
              <a:t> </a:t>
            </a:r>
            <a:r>
              <a:rPr lang="en-US" altLang="en-US" sz="2000" b="1" dirty="0" err="1" smtClean="0">
                <a:latin typeface="Times New Roman" pitchFamily="18" charset="0"/>
                <a:cs typeface="Times New Roman" pitchFamily="18" charset="0"/>
                <a:sym typeface="Wingdings" pitchFamily="2" charset="2"/>
              </a:rPr>
              <a:t>bình</a:t>
            </a:r>
            <a:r>
              <a:rPr lang="en-US" altLang="en-US" sz="2000" b="1" dirty="0" smtClean="0">
                <a:latin typeface="Times New Roman" pitchFamily="18" charset="0"/>
                <a:cs typeface="Times New Roman" pitchFamily="18" charset="0"/>
                <a:sym typeface="Wingdings" pitchFamily="2" charset="2"/>
              </a:rPr>
              <a:t> </a:t>
            </a:r>
            <a:r>
              <a:rPr lang="en-US" altLang="en-US" sz="2000" b="1" dirty="0" err="1" smtClean="0">
                <a:latin typeface="Times New Roman" pitchFamily="18" charset="0"/>
                <a:cs typeface="Times New Roman" pitchFamily="18" charset="0"/>
                <a:sym typeface="Wingdings" pitchFamily="2" charset="2"/>
              </a:rPr>
              <a:t>đẳng</a:t>
            </a:r>
            <a:endParaRPr lang="en-US" altLang="en-US" sz="20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802160417"/>
      </p:ext>
    </p:extLst>
  </p:cSld>
  <p:clrMapOvr>
    <a:masterClrMapping/>
  </p:clrMapOvr>
  <p:transition spd="slow" advClick="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p:cNvPicPr>
            <a:picLocks noChangeAspect="1"/>
          </p:cNvPicPr>
          <p:nvPr/>
        </p:nvPicPr>
        <p:blipFill>
          <a:blip r:embed="rId4"/>
          <a:stretch>
            <a:fillRect/>
          </a:stretch>
        </p:blipFill>
        <p:spPr>
          <a:xfrm rot="16200000">
            <a:off x="1139598" y="-1172348"/>
            <a:ext cx="6858000" cy="9215953"/>
          </a:xfrm>
          <a:prstGeom prst="rect">
            <a:avLst/>
          </a:prstGeom>
        </p:spPr>
      </p:pic>
      <p:grpSp>
        <p:nvGrpSpPr>
          <p:cNvPr id="5" name="组合 4"/>
          <p:cNvGrpSpPr/>
          <p:nvPr/>
        </p:nvGrpSpPr>
        <p:grpSpPr>
          <a:xfrm>
            <a:off x="254454" y="244929"/>
            <a:ext cx="8671832" cy="6312014"/>
            <a:chOff x="339271" y="244929"/>
            <a:chExt cx="11562443" cy="6312014"/>
          </a:xfrm>
        </p:grpSpPr>
        <p:sp>
          <p:nvSpPr>
            <p:cNvPr id="6" name="图文框 5"/>
            <p:cNvSpPr/>
            <p:nvPr/>
          </p:nvSpPr>
          <p:spPr>
            <a:xfrm>
              <a:off x="339271" y="244929"/>
              <a:ext cx="11562443" cy="6312014"/>
            </a:xfrm>
            <a:prstGeom prst="frame">
              <a:avLst>
                <a:gd name="adj1" fmla="val 369"/>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lt"/>
              </a:endParaRPr>
            </a:p>
          </p:txBody>
        </p:sp>
        <p:sp>
          <p:nvSpPr>
            <p:cNvPr id="7" name="图文框 6"/>
            <p:cNvSpPr/>
            <p:nvPr/>
          </p:nvSpPr>
          <p:spPr>
            <a:xfrm>
              <a:off x="486228" y="388142"/>
              <a:ext cx="11255829" cy="5969115"/>
            </a:xfrm>
            <a:prstGeom prst="frame">
              <a:avLst>
                <a:gd name="adj1" fmla="val 2148"/>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lt"/>
              </a:endParaRPr>
            </a:p>
          </p:txBody>
        </p:sp>
      </p:grpSp>
      <p:pic>
        <p:nvPicPr>
          <p:cNvPr id="8" name="图形 7"/>
          <p:cNvPicPr>
            <a:picLocks noChangeAspect="1"/>
          </p:cNvPicPr>
          <p:nvPr/>
        </p:nvPicPr>
        <p:blipFill>
          <a:blip r:embed="rId5"/>
          <a:stretch>
            <a:fillRect/>
          </a:stretch>
        </p:blipFill>
        <p:spPr>
          <a:xfrm>
            <a:off x="59482" y="5633781"/>
            <a:ext cx="1671347" cy="1224220"/>
          </a:xfrm>
          <a:prstGeom prst="rect">
            <a:avLst/>
          </a:prstGeom>
        </p:spPr>
      </p:pic>
      <p:pic>
        <p:nvPicPr>
          <p:cNvPr id="9" name="图形 8"/>
          <p:cNvPicPr>
            <a:picLocks noChangeAspect="1"/>
          </p:cNvPicPr>
          <p:nvPr/>
        </p:nvPicPr>
        <p:blipFill>
          <a:blip r:embed="rId6"/>
          <a:stretch>
            <a:fillRect/>
          </a:stretch>
        </p:blipFill>
        <p:spPr>
          <a:xfrm flipH="1">
            <a:off x="8186852" y="5473412"/>
            <a:ext cx="1011494" cy="1543311"/>
          </a:xfrm>
          <a:prstGeom prst="rect">
            <a:avLst/>
          </a:prstGeom>
        </p:spPr>
      </p:pic>
      <p:pic>
        <p:nvPicPr>
          <p:cNvPr id="11" name="图形 10"/>
          <p:cNvPicPr>
            <a:picLocks noChangeAspect="1"/>
          </p:cNvPicPr>
          <p:nvPr/>
        </p:nvPicPr>
        <p:blipFill>
          <a:blip r:embed="rId7"/>
          <a:stretch>
            <a:fillRect/>
          </a:stretch>
        </p:blipFill>
        <p:spPr>
          <a:xfrm rot="10800000" flipH="1">
            <a:off x="8169217" y="-1"/>
            <a:ext cx="974783" cy="1266507"/>
          </a:xfrm>
          <a:prstGeom prst="rect">
            <a:avLst/>
          </a:prstGeom>
        </p:spPr>
      </p:pic>
      <p:pic>
        <p:nvPicPr>
          <p:cNvPr id="12" name="图形 11"/>
          <p:cNvPicPr>
            <a:picLocks noChangeAspect="1"/>
          </p:cNvPicPr>
          <p:nvPr/>
        </p:nvPicPr>
        <p:blipFill>
          <a:blip r:embed="rId8"/>
          <a:stretch>
            <a:fillRect/>
          </a:stretch>
        </p:blipFill>
        <p:spPr>
          <a:xfrm>
            <a:off x="-17607" y="0"/>
            <a:ext cx="1160762" cy="1266508"/>
          </a:xfrm>
          <a:prstGeom prst="rect">
            <a:avLst/>
          </a:prstGeom>
        </p:spPr>
      </p:pic>
      <p:pic>
        <p:nvPicPr>
          <p:cNvPr id="10" name="Picture 4" descr="D:\PICTURE\Gif\04.gif">
            <a:hlinkClick r:id="rId9" action="ppaction://hlinksldjump"/>
            <a:extLst>
              <a:ext uri="{FF2B5EF4-FFF2-40B4-BE49-F238E27FC236}">
                <a16:creationId xmlns="" xmlns:a16="http://schemas.microsoft.com/office/drawing/2014/main" id="{73CA59B4-1A44-42EF-8C3D-5CB2B6FFB515}"/>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313862" y="1037744"/>
            <a:ext cx="9572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 xmlns:a16="http://schemas.microsoft.com/office/drawing/2014/main" id="{942C1426-40A2-4A3C-BDB9-0FB9FFF5A600}"/>
              </a:ext>
            </a:extLst>
          </p:cNvPr>
          <p:cNvSpPr/>
          <p:nvPr/>
        </p:nvSpPr>
        <p:spPr>
          <a:xfrm>
            <a:off x="1330897" y="1001104"/>
            <a:ext cx="7345152" cy="923330"/>
          </a:xfrm>
          <a:prstGeom prst="rect">
            <a:avLst/>
          </a:prstGeom>
          <a:noFill/>
        </p:spPr>
        <p:style>
          <a:lnRef idx="0">
            <a:schemeClr val="accent6"/>
          </a:lnRef>
          <a:fillRef idx="3">
            <a:schemeClr val="accent6"/>
          </a:fillRef>
          <a:effectRef idx="3">
            <a:schemeClr val="accent6"/>
          </a:effectRef>
          <a:fontRef idx="minor">
            <a:schemeClr val="lt1"/>
          </a:fontRef>
        </p:style>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Trò</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chơi</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Ô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số</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may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mắn</a:t>
            </a:r>
            <a:endPar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14" name="Rounded Rectangle 4">
            <a:hlinkClick r:id="rId11" action="ppaction://hlinksldjump"/>
            <a:extLst>
              <a:ext uri="{FF2B5EF4-FFF2-40B4-BE49-F238E27FC236}">
                <a16:creationId xmlns="" xmlns:a16="http://schemas.microsoft.com/office/drawing/2014/main" id="{0A66E3B2-90AB-4552-BAB0-A127D8BB3310}"/>
              </a:ext>
            </a:extLst>
          </p:cNvPr>
          <p:cNvSpPr/>
          <p:nvPr/>
        </p:nvSpPr>
        <p:spPr>
          <a:xfrm>
            <a:off x="5371512" y="3018944"/>
            <a:ext cx="1314450" cy="1066800"/>
          </a:xfrm>
          <a:prstGeom prst="roundRect">
            <a:avLst/>
          </a:prstGeom>
          <a:solidFill>
            <a:srgbClr val="FF0000"/>
          </a:soli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6000" dirty="0">
                <a:solidFill>
                  <a:srgbClr val="FFFF00"/>
                </a:solidFill>
                <a:latin typeface="Times New Roman" pitchFamily="18" charset="0"/>
                <a:cs typeface="Times New Roman" pitchFamily="18" charset="0"/>
              </a:rPr>
              <a:t>3</a:t>
            </a:r>
          </a:p>
        </p:txBody>
      </p:sp>
      <p:sp>
        <p:nvSpPr>
          <p:cNvPr id="15" name="Rounded Rectangle 5">
            <a:hlinkClick r:id="rId12" action="ppaction://hlinksldjump"/>
            <a:extLst>
              <a:ext uri="{FF2B5EF4-FFF2-40B4-BE49-F238E27FC236}">
                <a16:creationId xmlns="" xmlns:a16="http://schemas.microsoft.com/office/drawing/2014/main" id="{581BF5CF-D38C-4C56-B4F8-6519D4DDDC0A}"/>
              </a:ext>
            </a:extLst>
          </p:cNvPr>
          <p:cNvSpPr/>
          <p:nvPr/>
        </p:nvSpPr>
        <p:spPr>
          <a:xfrm>
            <a:off x="2628312" y="4161944"/>
            <a:ext cx="1314450" cy="1066800"/>
          </a:xfrm>
          <a:prstGeom prst="roundRect">
            <a:avLst/>
          </a:prstGeom>
          <a:solidFill>
            <a:srgbClr val="FF0000"/>
          </a:soli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6000" dirty="0">
                <a:solidFill>
                  <a:srgbClr val="FFFF00"/>
                </a:solidFill>
                <a:latin typeface="Times New Roman" pitchFamily="18" charset="0"/>
                <a:cs typeface="Times New Roman" pitchFamily="18" charset="0"/>
              </a:rPr>
              <a:t>4</a:t>
            </a:r>
          </a:p>
        </p:txBody>
      </p:sp>
      <p:sp>
        <p:nvSpPr>
          <p:cNvPr id="16" name="Rounded Rectangle 6">
            <a:hlinkClick r:id="rId13" action="ppaction://hlinksldjump"/>
            <a:extLst>
              <a:ext uri="{FF2B5EF4-FFF2-40B4-BE49-F238E27FC236}">
                <a16:creationId xmlns="" xmlns:a16="http://schemas.microsoft.com/office/drawing/2014/main" id="{5C0EA6E6-613E-4D28-AAEB-63874832CC1C}"/>
              </a:ext>
            </a:extLst>
          </p:cNvPr>
          <p:cNvSpPr/>
          <p:nvPr/>
        </p:nvSpPr>
        <p:spPr>
          <a:xfrm>
            <a:off x="3999912" y="4161944"/>
            <a:ext cx="1314450" cy="1066800"/>
          </a:xfrm>
          <a:prstGeom prst="roundRect">
            <a:avLst/>
          </a:prstGeom>
          <a:solidFill>
            <a:srgbClr val="FF0000"/>
          </a:soli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6000" dirty="0">
                <a:solidFill>
                  <a:srgbClr val="FFFF00"/>
                </a:solidFill>
                <a:latin typeface="Times New Roman" pitchFamily="18" charset="0"/>
                <a:cs typeface="Times New Roman" pitchFamily="18" charset="0"/>
              </a:rPr>
              <a:t>5</a:t>
            </a:r>
          </a:p>
        </p:txBody>
      </p:sp>
      <p:sp>
        <p:nvSpPr>
          <p:cNvPr id="17" name="Rounded Rectangle 7">
            <a:hlinkClick r:id="rId14" action="ppaction://hlinksldjump"/>
            <a:extLst>
              <a:ext uri="{FF2B5EF4-FFF2-40B4-BE49-F238E27FC236}">
                <a16:creationId xmlns="" xmlns:a16="http://schemas.microsoft.com/office/drawing/2014/main" id="{7C7173A6-D261-4B95-A617-89F68C175F71}"/>
              </a:ext>
            </a:extLst>
          </p:cNvPr>
          <p:cNvSpPr/>
          <p:nvPr/>
        </p:nvSpPr>
        <p:spPr>
          <a:xfrm>
            <a:off x="5371512" y="4161944"/>
            <a:ext cx="1314450" cy="1066800"/>
          </a:xfrm>
          <a:prstGeom prst="roundRect">
            <a:avLst/>
          </a:prstGeom>
          <a:solidFill>
            <a:srgbClr val="FF0000"/>
          </a:soli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6000" dirty="0">
                <a:solidFill>
                  <a:srgbClr val="FFFF00"/>
                </a:solidFill>
                <a:latin typeface="Times New Roman" pitchFamily="18" charset="0"/>
                <a:cs typeface="Times New Roman" pitchFamily="18" charset="0"/>
              </a:rPr>
              <a:t>6</a:t>
            </a:r>
          </a:p>
        </p:txBody>
      </p:sp>
      <p:pic>
        <p:nvPicPr>
          <p:cNvPr id="18" name="VUIDEHOC.WAV">
            <a:hlinkClick r:id="" action="ppaction://media"/>
            <a:extLst>
              <a:ext uri="{FF2B5EF4-FFF2-40B4-BE49-F238E27FC236}">
                <a16:creationId xmlns="" xmlns:a16="http://schemas.microsoft.com/office/drawing/2014/main" id="{66CBD112-E30F-412B-BF46-C0EECFF691CE}"/>
              </a:ext>
            </a:extLst>
          </p:cNvPr>
          <p:cNvPicPr>
            <a:picLocks noRot="1" noChangeAspect="1"/>
          </p:cNvPicPr>
          <p:nvPr>
            <a:audioFile r:link="rId1"/>
          </p:nvPr>
        </p:nvPicPr>
        <p:blipFill>
          <a:blip r:embed="rId15">
            <a:extLst>
              <a:ext uri="{28A0092B-C50C-407E-A947-70E740481C1C}">
                <a14:useLocalDpi xmlns:a14="http://schemas.microsoft.com/office/drawing/2010/main" val="0"/>
              </a:ext>
            </a:extLst>
          </a:blip>
          <a:srcRect/>
          <a:stretch>
            <a:fillRect/>
          </a:stretch>
        </p:blipFill>
        <p:spPr bwMode="auto">
          <a:xfrm>
            <a:off x="9714912" y="6371744"/>
            <a:ext cx="228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D:\PICTURE\Gif\05.gif">
            <a:extLst>
              <a:ext uri="{FF2B5EF4-FFF2-40B4-BE49-F238E27FC236}">
                <a16:creationId xmlns="" xmlns:a16="http://schemas.microsoft.com/office/drawing/2014/main" id="{0F90DED9-0ACA-4B75-B0E8-96C36F00FA60}"/>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5428662" y="1418744"/>
            <a:ext cx="3714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descr="D:\PICTURE\Gif\05.gif">
            <a:extLst>
              <a:ext uri="{FF2B5EF4-FFF2-40B4-BE49-F238E27FC236}">
                <a16:creationId xmlns="" xmlns:a16="http://schemas.microsoft.com/office/drawing/2014/main" id="{6B768BA9-2690-47A2-8773-79459B7103F9}"/>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6285912" y="1723544"/>
            <a:ext cx="3714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 descr="D:\PICTURE\Gif\05.gif">
            <a:extLst>
              <a:ext uri="{FF2B5EF4-FFF2-40B4-BE49-F238E27FC236}">
                <a16:creationId xmlns="" xmlns:a16="http://schemas.microsoft.com/office/drawing/2014/main" id="{2E0B44E5-3209-4590-9794-3423820E4486}"/>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7028862" y="2333144"/>
            <a:ext cx="3714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descr="D:\PICTURE\Gif\05.gif">
            <a:extLst>
              <a:ext uri="{FF2B5EF4-FFF2-40B4-BE49-F238E27FC236}">
                <a16:creationId xmlns="" xmlns:a16="http://schemas.microsoft.com/office/drawing/2014/main" id="{8A6308DA-7FD5-474A-852B-4ADD171DA11F}"/>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4228512" y="2333144"/>
            <a:ext cx="3714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 descr="D:\PICTURE\Gif\05.gif">
            <a:extLst>
              <a:ext uri="{FF2B5EF4-FFF2-40B4-BE49-F238E27FC236}">
                <a16:creationId xmlns="" xmlns:a16="http://schemas.microsoft.com/office/drawing/2014/main" id="{420649CE-8082-4C81-9B78-AF9A7FB966DE}"/>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2514012" y="2333144"/>
            <a:ext cx="3714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 descr="D:\PICTURE\Gif\05.gif">
            <a:extLst>
              <a:ext uri="{FF2B5EF4-FFF2-40B4-BE49-F238E27FC236}">
                <a16:creationId xmlns="" xmlns:a16="http://schemas.microsoft.com/office/drawing/2014/main" id="{53CFD2F6-9267-4F22-BA96-2B1FE5F7D40B}"/>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2171112" y="961544"/>
            <a:ext cx="3714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 descr="D:\PICTURE\Gif\05.gif">
            <a:extLst>
              <a:ext uri="{FF2B5EF4-FFF2-40B4-BE49-F238E27FC236}">
                <a16:creationId xmlns="" xmlns:a16="http://schemas.microsoft.com/office/drawing/2014/main" id="{BBE15083-488B-48BB-A1BF-3DA148970D61}"/>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3771312" y="1190144"/>
            <a:ext cx="3714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descr="D:\PICTURE\Gif\05.gif">
            <a:extLst>
              <a:ext uri="{FF2B5EF4-FFF2-40B4-BE49-F238E27FC236}">
                <a16:creationId xmlns="" xmlns:a16="http://schemas.microsoft.com/office/drawing/2014/main" id="{BDE3CD36-A39A-4B69-801D-ECE951AB8F9A}"/>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885362" y="2790344"/>
            <a:ext cx="3714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 descr="D:\PICTURE\Gif\05.gif">
            <a:extLst>
              <a:ext uri="{FF2B5EF4-FFF2-40B4-BE49-F238E27FC236}">
                <a16:creationId xmlns="" xmlns:a16="http://schemas.microsoft.com/office/drawing/2014/main" id="{76BA8CDB-24A2-49BA-BD34-F2591667525B}"/>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599612" y="3628544"/>
            <a:ext cx="3714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 descr="D:\PICTURE\Gif\05.gif">
            <a:extLst>
              <a:ext uri="{FF2B5EF4-FFF2-40B4-BE49-F238E27FC236}">
                <a16:creationId xmlns="" xmlns:a16="http://schemas.microsoft.com/office/drawing/2014/main" id="{25270C95-EBBF-41AA-826C-5EC0BA1BAB0D}"/>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2285412" y="5000144"/>
            <a:ext cx="3714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 descr="D:\PICTURE\Gif\05.gif">
            <a:extLst>
              <a:ext uri="{FF2B5EF4-FFF2-40B4-BE49-F238E27FC236}">
                <a16:creationId xmlns="" xmlns:a16="http://schemas.microsoft.com/office/drawing/2014/main" id="{D23C28AF-3D48-43B0-875C-12C739A13639}"/>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4171362" y="5609744"/>
            <a:ext cx="3714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 descr="D:\PICTURE\Gif\05.gif">
            <a:extLst>
              <a:ext uri="{FF2B5EF4-FFF2-40B4-BE49-F238E27FC236}">
                <a16:creationId xmlns="" xmlns:a16="http://schemas.microsoft.com/office/drawing/2014/main" id="{9CDCB052-138F-4DF1-9DD3-AACB04A8E7D4}"/>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6857412" y="4238144"/>
            <a:ext cx="3714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 descr="D:\PICTURE\Gif\05.gif">
            <a:extLst>
              <a:ext uri="{FF2B5EF4-FFF2-40B4-BE49-F238E27FC236}">
                <a16:creationId xmlns="" xmlns:a16="http://schemas.microsoft.com/office/drawing/2014/main" id="{135437F1-0666-457D-B4BF-86C9A2614661}"/>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7200312" y="3018944"/>
            <a:ext cx="3714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 descr="D:\PICTURE\Gif\05.gif">
            <a:extLst>
              <a:ext uri="{FF2B5EF4-FFF2-40B4-BE49-F238E27FC236}">
                <a16:creationId xmlns="" xmlns:a16="http://schemas.microsoft.com/office/drawing/2014/main" id="{AEE98659-80B6-4AE0-B383-77D0650E2374}"/>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5542962" y="1266344"/>
            <a:ext cx="3714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ounded Rectangle 24">
            <a:hlinkClick r:id="rId17" action="ppaction://hlinksldjump"/>
            <a:extLst>
              <a:ext uri="{FF2B5EF4-FFF2-40B4-BE49-F238E27FC236}">
                <a16:creationId xmlns="" xmlns:a16="http://schemas.microsoft.com/office/drawing/2014/main" id="{A6F60591-3207-46E1-87A1-0D4B5CDD5FC7}"/>
              </a:ext>
            </a:extLst>
          </p:cNvPr>
          <p:cNvSpPr/>
          <p:nvPr/>
        </p:nvSpPr>
        <p:spPr>
          <a:xfrm>
            <a:off x="3999912" y="3018944"/>
            <a:ext cx="1314450" cy="1066800"/>
          </a:xfrm>
          <a:prstGeom prst="roundRect">
            <a:avLst/>
          </a:prstGeom>
          <a:solidFill>
            <a:srgbClr val="FF0000"/>
          </a:soli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6000" dirty="0">
                <a:solidFill>
                  <a:srgbClr val="FFFF00"/>
                </a:solidFill>
                <a:latin typeface="Times New Roman" pitchFamily="18" charset="0"/>
                <a:cs typeface="Times New Roman" pitchFamily="18" charset="0"/>
              </a:rPr>
              <a:t>2</a:t>
            </a:r>
          </a:p>
        </p:txBody>
      </p:sp>
      <p:sp>
        <p:nvSpPr>
          <p:cNvPr id="34" name="Rounded Rectangle 25">
            <a:hlinkClick r:id="rId18" action="ppaction://hlinksldjump"/>
            <a:extLst>
              <a:ext uri="{FF2B5EF4-FFF2-40B4-BE49-F238E27FC236}">
                <a16:creationId xmlns="" xmlns:a16="http://schemas.microsoft.com/office/drawing/2014/main" id="{39045227-DA06-4640-8103-6B52CF791FF0}"/>
              </a:ext>
            </a:extLst>
          </p:cNvPr>
          <p:cNvSpPr/>
          <p:nvPr/>
        </p:nvSpPr>
        <p:spPr>
          <a:xfrm>
            <a:off x="2628312" y="3018944"/>
            <a:ext cx="1314450" cy="1066800"/>
          </a:xfrm>
          <a:prstGeom prst="roundRect">
            <a:avLst/>
          </a:prstGeom>
          <a:solidFill>
            <a:srgbClr val="FF0000"/>
          </a:soli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6000" dirty="0">
                <a:solidFill>
                  <a:srgbClr val="FFFF00"/>
                </a:solidFill>
                <a:latin typeface="Times New Roman" pitchFamily="18" charset="0"/>
                <a:cs typeface="Times New Roman" pitchFamily="18" charset="0"/>
              </a:rPr>
              <a:t>1</a:t>
            </a:r>
          </a:p>
        </p:txBody>
      </p:sp>
    </p:spTree>
    <p:extLst>
      <p:ext uri="{BB962C8B-B14F-4D97-AF65-F5344CB8AC3E}">
        <p14:creationId xmlns:p14="http://schemas.microsoft.com/office/powerpoint/2010/main" val="1075995053"/>
      </p:ext>
    </p:extLst>
  </p:cSld>
  <p:clrMapOvr>
    <a:masterClrMapping/>
  </p:clrMapOvr>
  <mc:AlternateContent xmlns:mc="http://schemas.openxmlformats.org/markup-compatibility/2006" xmlns:p14="http://schemas.microsoft.com/office/powerpoint/2010/main">
    <mc:Choice Requires="p14">
      <p:transition spd="slow" p14:dur="1750" advClick="0">
        <p14:gallery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par>
                          <p:cTn id="23" fill="hold">
                            <p:stCondLst>
                              <p:cond delay="1000"/>
                            </p:stCondLst>
                            <p:childTnLst>
                              <p:par>
                                <p:cTn id="24" presetID="1" presetClass="mediacall" presetSubtype="0" fill="hold" nodeType="afterEffect">
                                  <p:stCondLst>
                                    <p:cond delay="0"/>
                                  </p:stCondLst>
                                  <p:childTnLst>
                                    <p:cmd type="call" cmd="playFrom(0.0)">
                                      <p:cBhvr>
                                        <p:cTn id="25" dur="1114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4"/>
                    </p:tgtEl>
                  </p:cond>
                </p:stCondLst>
                <p:endSync evt="end" delay="0">
                  <p:rtn val="all"/>
                </p:endSync>
                <p:childTnLst>
                  <p:par>
                    <p:cTn id="27" fill="hold">
                      <p:stCondLst>
                        <p:cond delay="0"/>
                      </p:stCondLst>
                      <p:childTnLst>
                        <p:par>
                          <p:cTn id="28" fill="hold">
                            <p:stCondLst>
                              <p:cond delay="0"/>
                            </p:stCondLst>
                            <p:childTnLst>
                              <p:par>
                                <p:cTn id="29" presetID="23" presetClass="emph" presetSubtype="0" fill="hold" grpId="0" nodeType="clickEffect">
                                  <p:stCondLst>
                                    <p:cond delay="0"/>
                                  </p:stCondLst>
                                  <p:childTnLst>
                                    <p:animClr clrSpc="hsl" dir="cw">
                                      <p:cBhvr override="childStyle">
                                        <p:cTn id="30" dur="500" fill="hold"/>
                                        <p:tgtEl>
                                          <p:spTgt spid="34"/>
                                        </p:tgtEl>
                                        <p:attrNameLst>
                                          <p:attrName>style.color</p:attrName>
                                        </p:attrNameLst>
                                      </p:cBhvr>
                                      <p:by>
                                        <p:hsl h="10842353" s="0" l="0"/>
                                      </p:by>
                                    </p:animClr>
                                    <p:animClr clrSpc="hsl" dir="cw">
                                      <p:cBhvr>
                                        <p:cTn id="31" dur="500" fill="hold"/>
                                        <p:tgtEl>
                                          <p:spTgt spid="34"/>
                                        </p:tgtEl>
                                        <p:attrNameLst>
                                          <p:attrName>fillcolor</p:attrName>
                                        </p:attrNameLst>
                                      </p:cBhvr>
                                      <p:by>
                                        <p:hsl h="10842353" s="0" l="0"/>
                                      </p:by>
                                    </p:animClr>
                                    <p:animClr clrSpc="hsl" dir="cw">
                                      <p:cBhvr>
                                        <p:cTn id="32" dur="500" fill="hold"/>
                                        <p:tgtEl>
                                          <p:spTgt spid="34"/>
                                        </p:tgtEl>
                                        <p:attrNameLst>
                                          <p:attrName>stroke.color</p:attrName>
                                        </p:attrNameLst>
                                      </p:cBhvr>
                                      <p:by>
                                        <p:hsl h="10842353" s="0" l="0"/>
                                      </p:by>
                                    </p:animClr>
                                    <p:set>
                                      <p:cBhvr>
                                        <p:cTn id="33"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seq concurrent="1" nextAc="seek">
              <p:cTn id="34" restart="whenNotActive" fill="hold" evtFilter="cancelBubble" nodeType="interactiveSeq">
                <p:stCondLst>
                  <p:cond evt="onClick" delay="0">
                    <p:tgtEl>
                      <p:spTgt spid="33"/>
                    </p:tgtEl>
                  </p:cond>
                </p:stCondLst>
                <p:endSync evt="end" delay="0">
                  <p:rtn val="all"/>
                </p:endSync>
                <p:childTnLst>
                  <p:par>
                    <p:cTn id="35" fill="hold">
                      <p:stCondLst>
                        <p:cond delay="0"/>
                      </p:stCondLst>
                      <p:childTnLst>
                        <p:par>
                          <p:cTn id="36" fill="hold">
                            <p:stCondLst>
                              <p:cond delay="0"/>
                            </p:stCondLst>
                            <p:childTnLst>
                              <p:par>
                                <p:cTn id="37" presetID="23" presetClass="emph" presetSubtype="0" fill="hold" grpId="0" nodeType="clickEffect">
                                  <p:stCondLst>
                                    <p:cond delay="0"/>
                                  </p:stCondLst>
                                  <p:childTnLst>
                                    <p:animClr clrSpc="hsl" dir="cw">
                                      <p:cBhvr override="childStyle">
                                        <p:cTn id="38" dur="500" fill="hold"/>
                                        <p:tgtEl>
                                          <p:spTgt spid="33"/>
                                        </p:tgtEl>
                                        <p:attrNameLst>
                                          <p:attrName>style.color</p:attrName>
                                        </p:attrNameLst>
                                      </p:cBhvr>
                                      <p:by>
                                        <p:hsl h="10842353" s="0" l="0"/>
                                      </p:by>
                                    </p:animClr>
                                    <p:animClr clrSpc="hsl" dir="cw">
                                      <p:cBhvr>
                                        <p:cTn id="39" dur="500" fill="hold"/>
                                        <p:tgtEl>
                                          <p:spTgt spid="33"/>
                                        </p:tgtEl>
                                        <p:attrNameLst>
                                          <p:attrName>fillcolor</p:attrName>
                                        </p:attrNameLst>
                                      </p:cBhvr>
                                      <p:by>
                                        <p:hsl h="10842353" s="0" l="0"/>
                                      </p:by>
                                    </p:animClr>
                                    <p:animClr clrSpc="hsl" dir="cw">
                                      <p:cBhvr>
                                        <p:cTn id="40" dur="500" fill="hold"/>
                                        <p:tgtEl>
                                          <p:spTgt spid="33"/>
                                        </p:tgtEl>
                                        <p:attrNameLst>
                                          <p:attrName>stroke.color</p:attrName>
                                        </p:attrNameLst>
                                      </p:cBhvr>
                                      <p:by>
                                        <p:hsl h="10842353" s="0" l="0"/>
                                      </p:by>
                                    </p:animClr>
                                    <p:set>
                                      <p:cBhvr>
                                        <p:cTn id="41"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42" restart="whenNotActive" fill="hold" evtFilter="cancelBubble" nodeType="interactiveSeq">
                <p:stCondLst>
                  <p:cond evt="onClick" delay="0">
                    <p:tgtEl>
                      <p:spTgt spid="14"/>
                    </p:tgtEl>
                  </p:cond>
                </p:stCondLst>
                <p:endSync evt="end" delay="0">
                  <p:rtn val="all"/>
                </p:endSync>
                <p:childTnLst>
                  <p:par>
                    <p:cTn id="43" fill="hold">
                      <p:stCondLst>
                        <p:cond delay="0"/>
                      </p:stCondLst>
                      <p:childTnLst>
                        <p:par>
                          <p:cTn id="44" fill="hold">
                            <p:stCondLst>
                              <p:cond delay="0"/>
                            </p:stCondLst>
                            <p:childTnLst>
                              <p:par>
                                <p:cTn id="45" presetID="23" presetClass="emph" presetSubtype="0" fill="hold" grpId="0" nodeType="clickEffect">
                                  <p:stCondLst>
                                    <p:cond delay="0"/>
                                  </p:stCondLst>
                                  <p:childTnLst>
                                    <p:animClr clrSpc="hsl" dir="cw">
                                      <p:cBhvr override="childStyle">
                                        <p:cTn id="46" dur="500" fill="hold"/>
                                        <p:tgtEl>
                                          <p:spTgt spid="14"/>
                                        </p:tgtEl>
                                        <p:attrNameLst>
                                          <p:attrName>style.color</p:attrName>
                                        </p:attrNameLst>
                                      </p:cBhvr>
                                      <p:by>
                                        <p:hsl h="10842353" s="0" l="0"/>
                                      </p:by>
                                    </p:animClr>
                                    <p:animClr clrSpc="hsl" dir="cw">
                                      <p:cBhvr>
                                        <p:cTn id="47" dur="500" fill="hold"/>
                                        <p:tgtEl>
                                          <p:spTgt spid="14"/>
                                        </p:tgtEl>
                                        <p:attrNameLst>
                                          <p:attrName>fillcolor</p:attrName>
                                        </p:attrNameLst>
                                      </p:cBhvr>
                                      <p:by>
                                        <p:hsl h="10842353" s="0" l="0"/>
                                      </p:by>
                                    </p:animClr>
                                    <p:animClr clrSpc="hsl" dir="cw">
                                      <p:cBhvr>
                                        <p:cTn id="48" dur="500" fill="hold"/>
                                        <p:tgtEl>
                                          <p:spTgt spid="14"/>
                                        </p:tgtEl>
                                        <p:attrNameLst>
                                          <p:attrName>stroke.color</p:attrName>
                                        </p:attrNameLst>
                                      </p:cBhvr>
                                      <p:by>
                                        <p:hsl h="10842353" s="0" l="0"/>
                                      </p:by>
                                    </p:animClr>
                                    <p:set>
                                      <p:cBhvr>
                                        <p:cTn id="49" dur="500" fill="hold"/>
                                        <p:tgtEl>
                                          <p:spTgt spid="14"/>
                                        </p:tgtEl>
                                        <p:attrNameLst>
                                          <p:attrName>fill.type</p:attrName>
                                        </p:attrNameLst>
                                      </p:cBhvr>
                                      <p:to>
                                        <p:strVal val="solid"/>
                                      </p:to>
                                    </p:set>
                                  </p:childTnLst>
                                </p:cTn>
                              </p:par>
                            </p:childTnLst>
                          </p:cTn>
                        </p:par>
                      </p:childTnLst>
                    </p:cTn>
                  </p:par>
                </p:childTnLst>
              </p:cTn>
              <p:nextCondLst>
                <p:cond evt="onClick" delay="0">
                  <p:tgtEl>
                    <p:spTgt spid="14"/>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23" presetClass="emph" presetSubtype="0" fill="hold" grpId="0" nodeType="clickEffect">
                                  <p:stCondLst>
                                    <p:cond delay="0"/>
                                  </p:stCondLst>
                                  <p:childTnLst>
                                    <p:animClr clrSpc="hsl" dir="cw">
                                      <p:cBhvr override="childStyle">
                                        <p:cTn id="54" dur="500" fill="hold"/>
                                        <p:tgtEl>
                                          <p:spTgt spid="15"/>
                                        </p:tgtEl>
                                        <p:attrNameLst>
                                          <p:attrName>style.color</p:attrName>
                                        </p:attrNameLst>
                                      </p:cBhvr>
                                      <p:by>
                                        <p:hsl h="10842353" s="0" l="0"/>
                                      </p:by>
                                    </p:animClr>
                                    <p:animClr clrSpc="hsl" dir="cw">
                                      <p:cBhvr>
                                        <p:cTn id="55" dur="500" fill="hold"/>
                                        <p:tgtEl>
                                          <p:spTgt spid="15"/>
                                        </p:tgtEl>
                                        <p:attrNameLst>
                                          <p:attrName>fillcolor</p:attrName>
                                        </p:attrNameLst>
                                      </p:cBhvr>
                                      <p:by>
                                        <p:hsl h="10842353" s="0" l="0"/>
                                      </p:by>
                                    </p:animClr>
                                    <p:animClr clrSpc="hsl" dir="cw">
                                      <p:cBhvr>
                                        <p:cTn id="56" dur="500" fill="hold"/>
                                        <p:tgtEl>
                                          <p:spTgt spid="15"/>
                                        </p:tgtEl>
                                        <p:attrNameLst>
                                          <p:attrName>stroke.color</p:attrName>
                                        </p:attrNameLst>
                                      </p:cBhvr>
                                      <p:by>
                                        <p:hsl h="10842353" s="0" l="0"/>
                                      </p:by>
                                    </p:animClr>
                                    <p:set>
                                      <p:cBhvr>
                                        <p:cTn id="57" dur="500" fill="hold"/>
                                        <p:tgtEl>
                                          <p:spTgt spid="15"/>
                                        </p:tgtEl>
                                        <p:attrNameLst>
                                          <p:attrName>fill.type</p:attrName>
                                        </p:attrNameLst>
                                      </p:cBhvr>
                                      <p:to>
                                        <p:strVal val="solid"/>
                                      </p:to>
                                    </p:set>
                                  </p:childTnLst>
                                </p:cTn>
                              </p:par>
                            </p:childTnLst>
                          </p:cTn>
                        </p:par>
                      </p:childTnLst>
                    </p:cTn>
                  </p:par>
                </p:childTnLst>
              </p:cTn>
              <p:nextCondLst>
                <p:cond evt="onClick" delay="0">
                  <p:tgtEl>
                    <p:spTgt spid="15"/>
                  </p:tgtEl>
                </p:cond>
              </p:nextCondLst>
            </p:seq>
            <p:seq concurrent="1" nextAc="seek">
              <p:cTn id="58" restart="whenNotActive" fill="hold" evtFilter="cancelBubble" nodeType="interactiveSeq">
                <p:stCondLst>
                  <p:cond evt="onClick" delay="0">
                    <p:tgtEl>
                      <p:spTgt spid="16"/>
                    </p:tgtEl>
                  </p:cond>
                </p:stCondLst>
                <p:endSync evt="end" delay="0">
                  <p:rtn val="all"/>
                </p:endSync>
                <p:childTnLst>
                  <p:par>
                    <p:cTn id="59" fill="hold">
                      <p:stCondLst>
                        <p:cond delay="0"/>
                      </p:stCondLst>
                      <p:childTnLst>
                        <p:par>
                          <p:cTn id="60" fill="hold">
                            <p:stCondLst>
                              <p:cond delay="0"/>
                            </p:stCondLst>
                            <p:childTnLst>
                              <p:par>
                                <p:cTn id="61" presetID="23" presetClass="emph" presetSubtype="0" fill="hold" grpId="0" nodeType="clickEffect">
                                  <p:stCondLst>
                                    <p:cond delay="0"/>
                                  </p:stCondLst>
                                  <p:childTnLst>
                                    <p:animClr clrSpc="hsl" dir="cw">
                                      <p:cBhvr override="childStyle">
                                        <p:cTn id="62" dur="500" fill="hold"/>
                                        <p:tgtEl>
                                          <p:spTgt spid="16"/>
                                        </p:tgtEl>
                                        <p:attrNameLst>
                                          <p:attrName>style.color</p:attrName>
                                        </p:attrNameLst>
                                      </p:cBhvr>
                                      <p:by>
                                        <p:hsl h="10842353" s="0" l="0"/>
                                      </p:by>
                                    </p:animClr>
                                    <p:animClr clrSpc="hsl" dir="cw">
                                      <p:cBhvr>
                                        <p:cTn id="63" dur="500" fill="hold"/>
                                        <p:tgtEl>
                                          <p:spTgt spid="16"/>
                                        </p:tgtEl>
                                        <p:attrNameLst>
                                          <p:attrName>fillcolor</p:attrName>
                                        </p:attrNameLst>
                                      </p:cBhvr>
                                      <p:by>
                                        <p:hsl h="10842353" s="0" l="0"/>
                                      </p:by>
                                    </p:animClr>
                                    <p:animClr clrSpc="hsl" dir="cw">
                                      <p:cBhvr>
                                        <p:cTn id="64" dur="500" fill="hold"/>
                                        <p:tgtEl>
                                          <p:spTgt spid="16"/>
                                        </p:tgtEl>
                                        <p:attrNameLst>
                                          <p:attrName>stroke.color</p:attrName>
                                        </p:attrNameLst>
                                      </p:cBhvr>
                                      <p:by>
                                        <p:hsl h="10842353" s="0" l="0"/>
                                      </p:by>
                                    </p:animClr>
                                    <p:set>
                                      <p:cBhvr>
                                        <p:cTn id="65" dur="500" fill="hold"/>
                                        <p:tgtEl>
                                          <p:spTgt spid="16"/>
                                        </p:tgtEl>
                                        <p:attrNameLst>
                                          <p:attrName>fill.type</p:attrName>
                                        </p:attrNameLst>
                                      </p:cBhvr>
                                      <p:to>
                                        <p:strVal val="solid"/>
                                      </p:to>
                                    </p:set>
                                  </p:childTnLst>
                                </p:cTn>
                              </p:par>
                            </p:childTnLst>
                          </p:cTn>
                        </p:par>
                      </p:childTnLst>
                    </p:cTn>
                  </p:par>
                </p:childTnLst>
              </p:cTn>
              <p:nextCondLst>
                <p:cond evt="onClick" delay="0">
                  <p:tgtEl>
                    <p:spTgt spid="16"/>
                  </p:tgtEl>
                </p:cond>
              </p:nextCondLst>
            </p:seq>
            <p:seq concurrent="1" nextAc="seek">
              <p:cTn id="66" restart="whenNotActive" fill="hold" evtFilter="cancelBubble" nodeType="interactiveSeq">
                <p:stCondLst>
                  <p:cond evt="onClick" delay="0">
                    <p:tgtEl>
                      <p:spTgt spid="17"/>
                    </p:tgtEl>
                  </p:cond>
                </p:stCondLst>
                <p:endSync evt="end" delay="0">
                  <p:rtn val="all"/>
                </p:endSync>
                <p:childTnLst>
                  <p:par>
                    <p:cTn id="67" fill="hold">
                      <p:stCondLst>
                        <p:cond delay="0"/>
                      </p:stCondLst>
                      <p:childTnLst>
                        <p:par>
                          <p:cTn id="68" fill="hold">
                            <p:stCondLst>
                              <p:cond delay="0"/>
                            </p:stCondLst>
                            <p:childTnLst>
                              <p:par>
                                <p:cTn id="69" presetID="23" presetClass="emph" presetSubtype="0" fill="hold" grpId="0" nodeType="clickEffect">
                                  <p:stCondLst>
                                    <p:cond delay="0"/>
                                  </p:stCondLst>
                                  <p:childTnLst>
                                    <p:animClr clrSpc="hsl" dir="cw">
                                      <p:cBhvr override="childStyle">
                                        <p:cTn id="70" dur="500" fill="hold"/>
                                        <p:tgtEl>
                                          <p:spTgt spid="17"/>
                                        </p:tgtEl>
                                        <p:attrNameLst>
                                          <p:attrName>style.color</p:attrName>
                                        </p:attrNameLst>
                                      </p:cBhvr>
                                      <p:by>
                                        <p:hsl h="10842353" s="0" l="0"/>
                                      </p:by>
                                    </p:animClr>
                                    <p:animClr clrSpc="hsl" dir="cw">
                                      <p:cBhvr>
                                        <p:cTn id="71" dur="500" fill="hold"/>
                                        <p:tgtEl>
                                          <p:spTgt spid="17"/>
                                        </p:tgtEl>
                                        <p:attrNameLst>
                                          <p:attrName>fillcolor</p:attrName>
                                        </p:attrNameLst>
                                      </p:cBhvr>
                                      <p:by>
                                        <p:hsl h="10842353" s="0" l="0"/>
                                      </p:by>
                                    </p:animClr>
                                    <p:animClr clrSpc="hsl" dir="cw">
                                      <p:cBhvr>
                                        <p:cTn id="72" dur="500" fill="hold"/>
                                        <p:tgtEl>
                                          <p:spTgt spid="17"/>
                                        </p:tgtEl>
                                        <p:attrNameLst>
                                          <p:attrName>stroke.color</p:attrName>
                                        </p:attrNameLst>
                                      </p:cBhvr>
                                      <p:by>
                                        <p:hsl h="10842353" s="0" l="0"/>
                                      </p:by>
                                    </p:animClr>
                                    <p:set>
                                      <p:cBhvr>
                                        <p:cTn id="73" dur="500" fill="hold"/>
                                        <p:tgtEl>
                                          <p:spTgt spid="17"/>
                                        </p:tgtEl>
                                        <p:attrNameLst>
                                          <p:attrName>fill.type</p:attrName>
                                        </p:attrNameLst>
                                      </p:cBhvr>
                                      <p:to>
                                        <p:strVal val="solid"/>
                                      </p:to>
                                    </p:set>
                                  </p:childTnLst>
                                </p:cTn>
                              </p:par>
                            </p:childTnLst>
                          </p:cTn>
                        </p:par>
                      </p:childTnLst>
                    </p:cTn>
                  </p:par>
                </p:childTnLst>
              </p:cTn>
              <p:nextCondLst>
                <p:cond evt="onClick" delay="0">
                  <p:tgtEl>
                    <p:spTgt spid="17"/>
                  </p:tgtEl>
                </p:cond>
              </p:nextCondLst>
            </p:seq>
            <p:audio>
              <p:cMediaNode>
                <p:cTn id="74"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childTnLst>
        </p:cTn>
      </p:par>
    </p:tnLst>
    <p:bldLst>
      <p:bldP spid="14" grpId="0" animBg="1"/>
      <p:bldP spid="15" grpId="0" animBg="1"/>
      <p:bldP spid="16" grpId="0" animBg="1"/>
      <p:bldP spid="17" grpId="0" animBg="1"/>
      <p:bldP spid="33" grpId="0" animBg="1"/>
      <p:bldP spid="3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p:cNvPicPr>
            <a:picLocks noChangeAspect="1"/>
          </p:cNvPicPr>
          <p:nvPr/>
        </p:nvPicPr>
        <p:blipFill>
          <a:blip r:embed="rId3"/>
          <a:stretch>
            <a:fillRect/>
          </a:stretch>
        </p:blipFill>
        <p:spPr>
          <a:xfrm rot="16200000">
            <a:off x="1139598" y="-1172348"/>
            <a:ext cx="6858000" cy="9215953"/>
          </a:xfrm>
          <a:prstGeom prst="rect">
            <a:avLst/>
          </a:prstGeom>
        </p:spPr>
      </p:pic>
      <p:grpSp>
        <p:nvGrpSpPr>
          <p:cNvPr id="5" name="组合 4"/>
          <p:cNvGrpSpPr/>
          <p:nvPr/>
        </p:nvGrpSpPr>
        <p:grpSpPr>
          <a:xfrm>
            <a:off x="254454" y="244929"/>
            <a:ext cx="8671832" cy="6312014"/>
            <a:chOff x="339271" y="244929"/>
            <a:chExt cx="11562443" cy="6312014"/>
          </a:xfrm>
        </p:grpSpPr>
        <p:sp>
          <p:nvSpPr>
            <p:cNvPr id="6" name="图文框 5"/>
            <p:cNvSpPr/>
            <p:nvPr/>
          </p:nvSpPr>
          <p:spPr>
            <a:xfrm>
              <a:off x="339271" y="244929"/>
              <a:ext cx="11562443" cy="6312014"/>
            </a:xfrm>
            <a:prstGeom prst="frame">
              <a:avLst>
                <a:gd name="adj1" fmla="val 369"/>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lt"/>
              </a:endParaRPr>
            </a:p>
          </p:txBody>
        </p:sp>
        <p:sp>
          <p:nvSpPr>
            <p:cNvPr id="7" name="图文框 6"/>
            <p:cNvSpPr/>
            <p:nvPr/>
          </p:nvSpPr>
          <p:spPr>
            <a:xfrm>
              <a:off x="486228" y="388142"/>
              <a:ext cx="11255829" cy="5969115"/>
            </a:xfrm>
            <a:prstGeom prst="frame">
              <a:avLst>
                <a:gd name="adj1" fmla="val 2148"/>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lt"/>
              </a:endParaRPr>
            </a:p>
          </p:txBody>
        </p:sp>
      </p:grpSp>
      <p:pic>
        <p:nvPicPr>
          <p:cNvPr id="8" name="图形 7"/>
          <p:cNvPicPr>
            <a:picLocks noChangeAspect="1"/>
          </p:cNvPicPr>
          <p:nvPr/>
        </p:nvPicPr>
        <p:blipFill>
          <a:blip r:embed="rId4"/>
          <a:stretch>
            <a:fillRect/>
          </a:stretch>
        </p:blipFill>
        <p:spPr>
          <a:xfrm>
            <a:off x="59482" y="5633781"/>
            <a:ext cx="1671347" cy="1224220"/>
          </a:xfrm>
          <a:prstGeom prst="rect">
            <a:avLst/>
          </a:prstGeom>
        </p:spPr>
      </p:pic>
      <p:pic>
        <p:nvPicPr>
          <p:cNvPr id="9" name="图形 8"/>
          <p:cNvPicPr>
            <a:picLocks noChangeAspect="1"/>
          </p:cNvPicPr>
          <p:nvPr/>
        </p:nvPicPr>
        <p:blipFill>
          <a:blip r:embed="rId5"/>
          <a:stretch>
            <a:fillRect/>
          </a:stretch>
        </p:blipFill>
        <p:spPr>
          <a:xfrm flipH="1">
            <a:off x="8186852" y="5473412"/>
            <a:ext cx="1011494" cy="1543311"/>
          </a:xfrm>
          <a:prstGeom prst="rect">
            <a:avLst/>
          </a:prstGeom>
        </p:spPr>
      </p:pic>
      <p:pic>
        <p:nvPicPr>
          <p:cNvPr id="11" name="图形 10"/>
          <p:cNvPicPr>
            <a:picLocks noChangeAspect="1"/>
          </p:cNvPicPr>
          <p:nvPr/>
        </p:nvPicPr>
        <p:blipFill>
          <a:blip r:embed="rId6"/>
          <a:stretch>
            <a:fillRect/>
          </a:stretch>
        </p:blipFill>
        <p:spPr>
          <a:xfrm rot="10800000" flipH="1">
            <a:off x="8169217" y="-1"/>
            <a:ext cx="974783" cy="1266507"/>
          </a:xfrm>
          <a:prstGeom prst="rect">
            <a:avLst/>
          </a:prstGeom>
        </p:spPr>
      </p:pic>
      <p:pic>
        <p:nvPicPr>
          <p:cNvPr id="12" name="图形 11"/>
          <p:cNvPicPr>
            <a:picLocks noChangeAspect="1"/>
          </p:cNvPicPr>
          <p:nvPr/>
        </p:nvPicPr>
        <p:blipFill>
          <a:blip r:embed="rId7"/>
          <a:stretch>
            <a:fillRect/>
          </a:stretch>
        </p:blipFill>
        <p:spPr>
          <a:xfrm>
            <a:off x="-17607" y="0"/>
            <a:ext cx="1160762" cy="1266508"/>
          </a:xfrm>
          <a:prstGeom prst="rect">
            <a:avLst/>
          </a:prstGeom>
        </p:spPr>
      </p:pic>
      <p:sp>
        <p:nvSpPr>
          <p:cNvPr id="13" name="Pentagon 21">
            <a:extLst>
              <a:ext uri="{FF2B5EF4-FFF2-40B4-BE49-F238E27FC236}">
                <a16:creationId xmlns="" xmlns:a16="http://schemas.microsoft.com/office/drawing/2014/main" id="{6A323504-5893-48F0-A5FC-B16757FF398D}"/>
              </a:ext>
            </a:extLst>
          </p:cNvPr>
          <p:cNvSpPr/>
          <p:nvPr/>
        </p:nvSpPr>
        <p:spPr>
          <a:xfrm rot="5400000">
            <a:off x="1366397" y="3090912"/>
            <a:ext cx="1295400" cy="285750"/>
          </a:xfrm>
          <a:prstGeom prst="homePlate">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14" name="Pentagon 19">
            <a:extLst>
              <a:ext uri="{FF2B5EF4-FFF2-40B4-BE49-F238E27FC236}">
                <a16:creationId xmlns="" xmlns:a16="http://schemas.microsoft.com/office/drawing/2014/main" id="{7FDC87CA-6AC9-41AE-AFCB-22AFFADCDBCC}"/>
              </a:ext>
            </a:extLst>
          </p:cNvPr>
          <p:cNvSpPr/>
          <p:nvPr/>
        </p:nvSpPr>
        <p:spPr>
          <a:xfrm>
            <a:off x="1854782" y="3500487"/>
            <a:ext cx="971550" cy="381000"/>
          </a:xfrm>
          <a:prstGeom prst="homePlate">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16" name="Rectangle 15">
            <a:extLst>
              <a:ext uri="{FF2B5EF4-FFF2-40B4-BE49-F238E27FC236}">
                <a16:creationId xmlns="" xmlns:a16="http://schemas.microsoft.com/office/drawing/2014/main" id="{57EDD911-6AAF-42DE-A41B-209000D6E340}"/>
              </a:ext>
            </a:extLst>
          </p:cNvPr>
          <p:cNvSpPr/>
          <p:nvPr/>
        </p:nvSpPr>
        <p:spPr>
          <a:xfrm>
            <a:off x="562774" y="1102291"/>
            <a:ext cx="8093833" cy="1467902"/>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dirty="0"/>
          </a:p>
        </p:txBody>
      </p:sp>
      <p:sp>
        <p:nvSpPr>
          <p:cNvPr id="17" name="Text Box 5">
            <a:hlinkClick r:id="rId8" action="ppaction://hlinksldjump"/>
            <a:extLst>
              <a:ext uri="{FF2B5EF4-FFF2-40B4-BE49-F238E27FC236}">
                <a16:creationId xmlns="" xmlns:a16="http://schemas.microsoft.com/office/drawing/2014/main" id="{AE74FCD3-ACEB-4516-88F0-CABF2988BC5C}"/>
              </a:ext>
            </a:extLst>
          </p:cNvPr>
          <p:cNvSpPr txBox="1">
            <a:spLocks noChangeArrowheads="1"/>
          </p:cNvSpPr>
          <p:nvPr/>
        </p:nvSpPr>
        <p:spPr bwMode="auto">
          <a:xfrm>
            <a:off x="895154" y="1239566"/>
            <a:ext cx="752233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4000" b="1" dirty="0">
                <a:solidFill>
                  <a:srgbClr val="FFFF00"/>
                </a:solidFill>
                <a:latin typeface="Times New Roman" panose="02020603050405020304" pitchFamily="18" charset="0"/>
                <a:cs typeface="Times New Roman" panose="02020603050405020304" pitchFamily="18" charset="0"/>
              </a:rPr>
              <a:t>“ </a:t>
            </a:r>
            <a:r>
              <a:rPr lang="en-US" altLang="en-US" sz="4000" b="1" dirty="0" err="1">
                <a:solidFill>
                  <a:srgbClr val="FFFF00"/>
                </a:solidFill>
                <a:latin typeface="Times New Roman" panose="02020603050405020304" pitchFamily="18" charset="0"/>
                <a:cs typeface="Times New Roman" panose="02020603050405020304" pitchFamily="18" charset="0"/>
              </a:rPr>
              <a:t>Vai</a:t>
            </a:r>
            <a:r>
              <a:rPr lang="en-US" altLang="en-US" sz="4000" b="1" dirty="0">
                <a:solidFill>
                  <a:srgbClr val="FFFF00"/>
                </a:solidFill>
                <a:latin typeface="Times New Roman" panose="02020603050405020304" pitchFamily="18" charset="0"/>
                <a:cs typeface="Times New Roman" panose="02020603050405020304" pitchFamily="18" charset="0"/>
              </a:rPr>
              <a:t> </a:t>
            </a:r>
            <a:r>
              <a:rPr lang="en-US" altLang="en-US" sz="4000" b="1" dirty="0" err="1">
                <a:solidFill>
                  <a:srgbClr val="FFFF00"/>
                </a:solidFill>
                <a:latin typeface="Times New Roman" panose="02020603050405020304" pitchFamily="18" charset="0"/>
                <a:cs typeface="Times New Roman" panose="02020603050405020304" pitchFamily="18" charset="0"/>
              </a:rPr>
              <a:t>xã</a:t>
            </a:r>
            <a:r>
              <a:rPr lang="en-US" altLang="en-US" sz="4000" b="1" dirty="0">
                <a:solidFill>
                  <a:srgbClr val="FFFF00"/>
                </a:solidFill>
                <a:latin typeface="Times New Roman" panose="02020603050405020304" pitchFamily="18" charset="0"/>
                <a:cs typeface="Times New Roman" panose="02020603050405020304" pitchFamily="18" charset="0"/>
              </a:rPr>
              <a:t> </a:t>
            </a:r>
            <a:r>
              <a:rPr lang="en-US" altLang="en-US" sz="4000" b="1" dirty="0" err="1">
                <a:solidFill>
                  <a:srgbClr val="FFFF00"/>
                </a:solidFill>
                <a:latin typeface="Times New Roman" panose="02020603050405020304" pitchFamily="18" charset="0"/>
                <a:cs typeface="Times New Roman" panose="02020603050405020304" pitchFamily="18" charset="0"/>
              </a:rPr>
              <a:t>hội</a:t>
            </a:r>
            <a:r>
              <a:rPr lang="en-US" altLang="en-US" sz="4000" b="1" dirty="0">
                <a:solidFill>
                  <a:srgbClr val="FFFF00"/>
                </a:solidFill>
                <a:latin typeface="Times New Roman" panose="02020603050405020304" pitchFamily="18" charset="0"/>
                <a:cs typeface="Times New Roman" panose="02020603050405020304" pitchFamily="18" charset="0"/>
              </a:rPr>
              <a:t>” </a:t>
            </a:r>
            <a:r>
              <a:rPr lang="en-US" altLang="en-US" sz="4000" b="1" dirty="0" err="1">
                <a:solidFill>
                  <a:srgbClr val="FFFF00"/>
                </a:solidFill>
                <a:latin typeface="Times New Roman" panose="02020603050405020304" pitchFamily="18" charset="0"/>
                <a:cs typeface="Times New Roman" panose="02020603050405020304" pitchFamily="18" charset="0"/>
              </a:rPr>
              <a:t>trong</a:t>
            </a:r>
            <a:r>
              <a:rPr lang="en-US" altLang="en-US" sz="4000" b="1" dirty="0">
                <a:solidFill>
                  <a:srgbClr val="FFFF00"/>
                </a:solidFill>
                <a:latin typeface="Times New Roman" panose="02020603050405020304" pitchFamily="18" charset="0"/>
                <a:cs typeface="Times New Roman" panose="02020603050405020304" pitchFamily="18" charset="0"/>
              </a:rPr>
              <a:t> </a:t>
            </a:r>
            <a:r>
              <a:rPr lang="en-US" altLang="en-US" sz="4000" b="1" dirty="0" err="1">
                <a:solidFill>
                  <a:srgbClr val="FFFF00"/>
                </a:solidFill>
                <a:latin typeface="Times New Roman" panose="02020603050405020304" pitchFamily="18" charset="0"/>
                <a:cs typeface="Times New Roman" panose="02020603050405020304" pitchFamily="18" charset="0"/>
              </a:rPr>
              <a:t>hội</a:t>
            </a:r>
            <a:r>
              <a:rPr lang="en-US" altLang="en-US" sz="4000" b="1" dirty="0">
                <a:solidFill>
                  <a:srgbClr val="FFFF00"/>
                </a:solidFill>
                <a:latin typeface="Times New Roman" panose="02020603050405020304" pitchFamily="18" charset="0"/>
                <a:cs typeface="Times New Roman" panose="02020603050405020304" pitchFamily="18" charset="0"/>
              </a:rPr>
              <a:t> </a:t>
            </a:r>
            <a:r>
              <a:rPr lang="en-US" altLang="en-US" sz="4000" b="1" dirty="0" err="1">
                <a:solidFill>
                  <a:srgbClr val="FFFF00"/>
                </a:solidFill>
                <a:latin typeface="Times New Roman" panose="02020603050405020304" pitchFamily="18" charset="0"/>
                <a:cs typeface="Times New Roman" panose="02020603050405020304" pitchFamily="18" charset="0"/>
              </a:rPr>
              <a:t>thoại</a:t>
            </a:r>
            <a:r>
              <a:rPr lang="en-US" altLang="en-US" sz="4000" b="1" dirty="0">
                <a:solidFill>
                  <a:srgbClr val="FFFF00"/>
                </a:solidFill>
                <a:latin typeface="Times New Roman" panose="02020603050405020304" pitchFamily="18" charset="0"/>
                <a:cs typeface="Times New Roman" panose="02020603050405020304" pitchFamily="18" charset="0"/>
              </a:rPr>
              <a:t> </a:t>
            </a:r>
            <a:r>
              <a:rPr lang="en-US" altLang="en-US" sz="4000" b="1" dirty="0" err="1">
                <a:solidFill>
                  <a:srgbClr val="FFFF00"/>
                </a:solidFill>
                <a:latin typeface="Times New Roman" panose="02020603050405020304" pitchFamily="18" charset="0"/>
                <a:cs typeface="Times New Roman" panose="02020603050405020304" pitchFamily="18" charset="0"/>
              </a:rPr>
              <a:t>là</a:t>
            </a:r>
            <a:r>
              <a:rPr lang="en-US" altLang="en-US" sz="4000" b="1" dirty="0">
                <a:solidFill>
                  <a:srgbClr val="FFFF00"/>
                </a:solidFill>
                <a:latin typeface="Times New Roman" panose="02020603050405020304" pitchFamily="18" charset="0"/>
                <a:cs typeface="Times New Roman" panose="02020603050405020304" pitchFamily="18" charset="0"/>
              </a:rPr>
              <a:t> </a:t>
            </a:r>
            <a:r>
              <a:rPr lang="en-US" altLang="en-US" sz="4000" b="1" dirty="0" err="1">
                <a:solidFill>
                  <a:srgbClr val="FFFF00"/>
                </a:solidFill>
                <a:latin typeface="Times New Roman" panose="02020603050405020304" pitchFamily="18" charset="0"/>
                <a:cs typeface="Times New Roman" panose="02020603050405020304" pitchFamily="18" charset="0"/>
              </a:rPr>
              <a:t>gì</a:t>
            </a:r>
            <a:r>
              <a:rPr lang="en-US" altLang="en-US" sz="4000" b="1" dirty="0">
                <a:solidFill>
                  <a:srgbClr val="FFFF00"/>
                </a:solidFill>
                <a:latin typeface="Times New Roman" panose="02020603050405020304" pitchFamily="18" charset="0"/>
                <a:cs typeface="Times New Roman" panose="02020603050405020304" pitchFamily="18" charset="0"/>
              </a:rPr>
              <a:t>?</a:t>
            </a:r>
          </a:p>
        </p:txBody>
      </p:sp>
      <p:sp>
        <p:nvSpPr>
          <p:cNvPr id="18" name="Rounded Rectangle 5">
            <a:extLst>
              <a:ext uri="{FF2B5EF4-FFF2-40B4-BE49-F238E27FC236}">
                <a16:creationId xmlns="" xmlns:a16="http://schemas.microsoft.com/office/drawing/2014/main" id="{3488CA1D-D2F4-4441-BA85-679757DC5917}"/>
              </a:ext>
            </a:extLst>
          </p:cNvPr>
          <p:cNvSpPr/>
          <p:nvPr/>
        </p:nvSpPr>
        <p:spPr>
          <a:xfrm>
            <a:off x="2860220" y="3141731"/>
            <a:ext cx="5946323" cy="1492899"/>
          </a:xfrm>
          <a:prstGeom prst="roundRect">
            <a:avLst/>
          </a:prstGeom>
        </p:spPr>
        <p:style>
          <a:lnRef idx="0">
            <a:schemeClr val="accent6"/>
          </a:lnRef>
          <a:fillRef idx="3">
            <a:schemeClr val="accent6"/>
          </a:fillRef>
          <a:effectRef idx="3">
            <a:schemeClr val="accent6"/>
          </a:effectRef>
          <a:fontRef idx="minor">
            <a:schemeClr val="lt1"/>
          </a:fontRef>
        </p:style>
        <p:txBody>
          <a:bodyPr anchor="ctr"/>
          <a:lstStyle/>
          <a:p>
            <a:pPr eaLnBrk="1" hangingPunct="1">
              <a:spcBef>
                <a:spcPct val="50000"/>
              </a:spcBef>
              <a:defRPr/>
            </a:pPr>
            <a:r>
              <a:rPr lang="en-US" sz="3200" b="1" dirty="0" err="1">
                <a:solidFill>
                  <a:schemeClr val="bg1"/>
                </a:solidFill>
                <a:latin typeface="Times New Roman" pitchFamily="18" charset="0"/>
                <a:cs typeface="Times New Roman" pitchFamily="18" charset="0"/>
              </a:rPr>
              <a:t>Là</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vị</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trí</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của</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người</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tham</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gia</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hội</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thoại</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đối</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với</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người</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khác</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trong</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cuộc</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thoại</a:t>
            </a:r>
            <a:r>
              <a:rPr lang="en-US" sz="3200" b="1" dirty="0">
                <a:solidFill>
                  <a:schemeClr val="bg1"/>
                </a:solidFill>
                <a:latin typeface="Times New Roman" pitchFamily="18" charset="0"/>
                <a:cs typeface="Times New Roman" pitchFamily="18" charset="0"/>
              </a:rPr>
              <a:t>.</a:t>
            </a:r>
          </a:p>
        </p:txBody>
      </p:sp>
      <p:sp>
        <p:nvSpPr>
          <p:cNvPr id="29" name="Sun 28">
            <a:extLst>
              <a:ext uri="{FF2B5EF4-FFF2-40B4-BE49-F238E27FC236}">
                <a16:creationId xmlns="" xmlns:a16="http://schemas.microsoft.com/office/drawing/2014/main" id="{4639FC09-67FA-4337-B639-F9439A3EC397}"/>
              </a:ext>
            </a:extLst>
          </p:cNvPr>
          <p:cNvSpPr/>
          <p:nvPr/>
        </p:nvSpPr>
        <p:spPr>
          <a:xfrm>
            <a:off x="1471172" y="2967087"/>
            <a:ext cx="1085850" cy="1447800"/>
          </a:xfrm>
          <a:prstGeom prst="sun">
            <a:avLst/>
          </a:prstGeom>
          <a:ln>
            <a:solidFill>
              <a:srgbClr val="FF0000"/>
            </a:solidFill>
          </a:ln>
        </p:spPr>
        <p:style>
          <a:lnRef idx="3">
            <a:schemeClr val="lt1"/>
          </a:lnRef>
          <a:fillRef idx="1">
            <a:schemeClr val="accent6"/>
          </a:fillRef>
          <a:effectRef idx="1">
            <a:schemeClr val="accent6"/>
          </a:effectRef>
          <a:fontRef idx="minor">
            <a:schemeClr val="lt1"/>
          </a:fontRef>
        </p:style>
        <p:txBody>
          <a:bodyPr anchor="ctr"/>
          <a:lstStyle/>
          <a:p>
            <a:pPr algn="ctr">
              <a:defRPr/>
            </a:pPr>
            <a:endParaRPr lang="en-US"/>
          </a:p>
        </p:txBody>
      </p:sp>
      <p:pic>
        <p:nvPicPr>
          <p:cNvPr id="30" name="Picture 23" descr="Gif (484).gif">
            <a:hlinkClick r:id="rId9" action="ppaction://hlinksldjump"/>
            <a:extLst>
              <a:ext uri="{FF2B5EF4-FFF2-40B4-BE49-F238E27FC236}">
                <a16:creationId xmlns="" xmlns:a16="http://schemas.microsoft.com/office/drawing/2014/main" id="{BDEB68BB-6799-487B-9EB9-BB7988837239}"/>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43001" y="5819777"/>
            <a:ext cx="535781"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3905156"/>
      </p:ext>
    </p:extLst>
  </p:cSld>
  <p:clrMapOvr>
    <a:masterClrMapping/>
  </p:clrMapOvr>
  <mc:AlternateContent xmlns:mc="http://schemas.openxmlformats.org/markup-compatibility/2006" xmlns:p14="http://schemas.microsoft.com/office/powerpoint/2010/main">
    <mc:Choice Requires="p14">
      <p:transition spd="slow" p14:dur="1750" advClick="0">
        <p14:gallery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8" presetClass="emph" presetSubtype="0" repeatCount="indefinite" fill="hold" grpId="1" nodeType="withEffect">
                                  <p:stCondLst>
                                    <p:cond delay="0"/>
                                  </p:stCondLst>
                                  <p:childTnLst>
                                    <p:animRot by="21600000">
                                      <p:cBhvr>
                                        <p:cTn id="40" dur="2000" fill="hold"/>
                                        <p:tgtEl>
                                          <p:spTgt spid="29"/>
                                        </p:tgtEl>
                                        <p:attrNameLst>
                                          <p:attrName>r</p:attrName>
                                        </p:attrNameLst>
                                      </p:cBhvr>
                                    </p:animRot>
                                  </p:childTnLst>
                                </p:cTn>
                              </p:par>
                            </p:childTnLst>
                          </p:cTn>
                        </p:par>
                        <p:par>
                          <p:cTn id="41" fill="hold">
                            <p:stCondLst>
                              <p:cond delay="2000"/>
                            </p:stCondLst>
                            <p:childTnLst>
                              <p:par>
                                <p:cTn id="42" presetID="22" presetClass="entr" presetSubtype="8"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100"/>
                                        <p:tgtEl>
                                          <p:spTgt spid="14"/>
                                        </p:tgtEl>
                                      </p:cBhvr>
                                    </p:animEffect>
                                  </p:childTnLst>
                                </p:cTn>
                              </p:par>
                            </p:childTnLst>
                          </p:cTn>
                        </p:par>
                        <p:par>
                          <p:cTn id="45" fill="hold">
                            <p:stCondLst>
                              <p:cond delay="2100"/>
                            </p:stCondLst>
                            <p:childTnLst>
                              <p:par>
                                <p:cTn id="46" presetID="22" presetClass="entr" presetSubtype="8"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9" grpId="0" animBg="1"/>
      <p:bldP spid="2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p:cNvPicPr>
            <a:picLocks noChangeAspect="1"/>
          </p:cNvPicPr>
          <p:nvPr/>
        </p:nvPicPr>
        <p:blipFill>
          <a:blip r:embed="rId3"/>
          <a:stretch>
            <a:fillRect/>
          </a:stretch>
        </p:blipFill>
        <p:spPr>
          <a:xfrm rot="16200000">
            <a:off x="1139598" y="-1172348"/>
            <a:ext cx="6858000" cy="9215953"/>
          </a:xfrm>
          <a:prstGeom prst="rect">
            <a:avLst/>
          </a:prstGeom>
        </p:spPr>
      </p:pic>
      <p:grpSp>
        <p:nvGrpSpPr>
          <p:cNvPr id="5" name="组合 4"/>
          <p:cNvGrpSpPr/>
          <p:nvPr/>
        </p:nvGrpSpPr>
        <p:grpSpPr>
          <a:xfrm>
            <a:off x="254454" y="244929"/>
            <a:ext cx="8671832" cy="6312014"/>
            <a:chOff x="339271" y="244929"/>
            <a:chExt cx="11562443" cy="6312014"/>
          </a:xfrm>
        </p:grpSpPr>
        <p:sp>
          <p:nvSpPr>
            <p:cNvPr id="6" name="图文框 5"/>
            <p:cNvSpPr/>
            <p:nvPr/>
          </p:nvSpPr>
          <p:spPr>
            <a:xfrm>
              <a:off x="339271" y="244929"/>
              <a:ext cx="11562443" cy="6312014"/>
            </a:xfrm>
            <a:prstGeom prst="frame">
              <a:avLst>
                <a:gd name="adj1" fmla="val 369"/>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lt"/>
              </a:endParaRPr>
            </a:p>
          </p:txBody>
        </p:sp>
        <p:sp>
          <p:nvSpPr>
            <p:cNvPr id="7" name="图文框 6"/>
            <p:cNvSpPr/>
            <p:nvPr/>
          </p:nvSpPr>
          <p:spPr>
            <a:xfrm>
              <a:off x="486228" y="388142"/>
              <a:ext cx="11255829" cy="5969115"/>
            </a:xfrm>
            <a:prstGeom prst="frame">
              <a:avLst>
                <a:gd name="adj1" fmla="val 2148"/>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lt"/>
              </a:endParaRPr>
            </a:p>
          </p:txBody>
        </p:sp>
      </p:grpSp>
      <p:pic>
        <p:nvPicPr>
          <p:cNvPr id="8" name="图形 7"/>
          <p:cNvPicPr>
            <a:picLocks noChangeAspect="1"/>
          </p:cNvPicPr>
          <p:nvPr/>
        </p:nvPicPr>
        <p:blipFill>
          <a:blip r:embed="rId4"/>
          <a:stretch>
            <a:fillRect/>
          </a:stretch>
        </p:blipFill>
        <p:spPr>
          <a:xfrm>
            <a:off x="59482" y="5633781"/>
            <a:ext cx="1671347" cy="1224220"/>
          </a:xfrm>
          <a:prstGeom prst="rect">
            <a:avLst/>
          </a:prstGeom>
        </p:spPr>
      </p:pic>
      <p:pic>
        <p:nvPicPr>
          <p:cNvPr id="9" name="图形 8"/>
          <p:cNvPicPr>
            <a:picLocks noChangeAspect="1"/>
          </p:cNvPicPr>
          <p:nvPr/>
        </p:nvPicPr>
        <p:blipFill>
          <a:blip r:embed="rId5"/>
          <a:stretch>
            <a:fillRect/>
          </a:stretch>
        </p:blipFill>
        <p:spPr>
          <a:xfrm flipH="1">
            <a:off x="8186852" y="5473412"/>
            <a:ext cx="1011494" cy="1543311"/>
          </a:xfrm>
          <a:prstGeom prst="rect">
            <a:avLst/>
          </a:prstGeom>
        </p:spPr>
      </p:pic>
      <p:pic>
        <p:nvPicPr>
          <p:cNvPr id="11" name="图形 10"/>
          <p:cNvPicPr>
            <a:picLocks noChangeAspect="1"/>
          </p:cNvPicPr>
          <p:nvPr/>
        </p:nvPicPr>
        <p:blipFill>
          <a:blip r:embed="rId6"/>
          <a:stretch>
            <a:fillRect/>
          </a:stretch>
        </p:blipFill>
        <p:spPr>
          <a:xfrm rot="10800000" flipH="1">
            <a:off x="8169217" y="-1"/>
            <a:ext cx="974783" cy="1266507"/>
          </a:xfrm>
          <a:prstGeom prst="rect">
            <a:avLst/>
          </a:prstGeom>
        </p:spPr>
      </p:pic>
      <p:pic>
        <p:nvPicPr>
          <p:cNvPr id="12" name="图形 11"/>
          <p:cNvPicPr>
            <a:picLocks noChangeAspect="1"/>
          </p:cNvPicPr>
          <p:nvPr/>
        </p:nvPicPr>
        <p:blipFill>
          <a:blip r:embed="rId7"/>
          <a:stretch>
            <a:fillRect/>
          </a:stretch>
        </p:blipFill>
        <p:spPr>
          <a:xfrm>
            <a:off x="-17607" y="0"/>
            <a:ext cx="1160762" cy="1266508"/>
          </a:xfrm>
          <a:prstGeom prst="rect">
            <a:avLst/>
          </a:prstGeom>
        </p:spPr>
      </p:pic>
      <p:sp>
        <p:nvSpPr>
          <p:cNvPr id="13" name="Pentagon 21">
            <a:extLst>
              <a:ext uri="{FF2B5EF4-FFF2-40B4-BE49-F238E27FC236}">
                <a16:creationId xmlns="" xmlns:a16="http://schemas.microsoft.com/office/drawing/2014/main" id="{6A323504-5893-48F0-A5FC-B16757FF398D}"/>
              </a:ext>
            </a:extLst>
          </p:cNvPr>
          <p:cNvSpPr/>
          <p:nvPr/>
        </p:nvSpPr>
        <p:spPr>
          <a:xfrm rot="5400000">
            <a:off x="1366397" y="3090912"/>
            <a:ext cx="1295400" cy="285750"/>
          </a:xfrm>
          <a:prstGeom prst="homePlate">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14" name="Pentagon 19">
            <a:extLst>
              <a:ext uri="{FF2B5EF4-FFF2-40B4-BE49-F238E27FC236}">
                <a16:creationId xmlns="" xmlns:a16="http://schemas.microsoft.com/office/drawing/2014/main" id="{7FDC87CA-6AC9-41AE-AFCB-22AFFADCDBCC}"/>
              </a:ext>
            </a:extLst>
          </p:cNvPr>
          <p:cNvSpPr/>
          <p:nvPr/>
        </p:nvSpPr>
        <p:spPr>
          <a:xfrm>
            <a:off x="2042672" y="3500487"/>
            <a:ext cx="971550" cy="381000"/>
          </a:xfrm>
          <a:prstGeom prst="homePlate">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16" name="Rectangle 15">
            <a:extLst>
              <a:ext uri="{FF2B5EF4-FFF2-40B4-BE49-F238E27FC236}">
                <a16:creationId xmlns="" xmlns:a16="http://schemas.microsoft.com/office/drawing/2014/main" id="{57EDD911-6AAF-42DE-A41B-209000D6E340}"/>
              </a:ext>
            </a:extLst>
          </p:cNvPr>
          <p:cNvSpPr/>
          <p:nvPr/>
        </p:nvSpPr>
        <p:spPr>
          <a:xfrm>
            <a:off x="789141" y="892990"/>
            <a:ext cx="7903458" cy="169605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dirty="0"/>
          </a:p>
        </p:txBody>
      </p:sp>
      <p:sp>
        <p:nvSpPr>
          <p:cNvPr id="17" name="Text Box 5">
            <a:hlinkClick r:id="rId8" action="ppaction://hlinksldjump"/>
            <a:extLst>
              <a:ext uri="{FF2B5EF4-FFF2-40B4-BE49-F238E27FC236}">
                <a16:creationId xmlns="" xmlns:a16="http://schemas.microsoft.com/office/drawing/2014/main" id="{AE74FCD3-ACEB-4516-88F0-CABF2988BC5C}"/>
              </a:ext>
            </a:extLst>
          </p:cNvPr>
          <p:cNvSpPr txBox="1">
            <a:spLocks noChangeArrowheads="1"/>
          </p:cNvSpPr>
          <p:nvPr/>
        </p:nvSpPr>
        <p:spPr bwMode="auto">
          <a:xfrm>
            <a:off x="789140" y="972847"/>
            <a:ext cx="786746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None/>
            </a:pPr>
            <a:r>
              <a:rPr lang="en-US" altLang="en-US" b="1" dirty="0" err="1">
                <a:solidFill>
                  <a:srgbClr val="FFFF00"/>
                </a:solidFill>
                <a:latin typeface="Times New Roman" panose="02020603050405020304" pitchFamily="18" charset="0"/>
                <a:cs typeface="Times New Roman" panose="02020603050405020304" pitchFamily="18" charset="0"/>
              </a:rPr>
              <a:t>Một</a:t>
            </a:r>
            <a:r>
              <a:rPr lang="en-US" altLang="en-US" b="1" dirty="0">
                <a:solidFill>
                  <a:srgbClr val="FFFF00"/>
                </a:solidFill>
                <a:latin typeface="Times New Roman" panose="02020603050405020304" pitchFamily="18" charset="0"/>
                <a:cs typeface="Times New Roman" panose="02020603050405020304" pitchFamily="18" charset="0"/>
              </a:rPr>
              <a:t> </a:t>
            </a:r>
            <a:r>
              <a:rPr lang="en-US" altLang="en-US" b="1" dirty="0" err="1">
                <a:solidFill>
                  <a:srgbClr val="FFFF00"/>
                </a:solidFill>
                <a:latin typeface="Times New Roman" panose="02020603050405020304" pitchFamily="18" charset="0"/>
                <a:cs typeface="Times New Roman" panose="02020603050405020304" pitchFamily="18" charset="0"/>
              </a:rPr>
              <a:t>người</a:t>
            </a:r>
            <a:r>
              <a:rPr lang="en-US" altLang="en-US" b="1" dirty="0">
                <a:solidFill>
                  <a:srgbClr val="FFFF00"/>
                </a:solidFill>
                <a:latin typeface="Times New Roman" panose="02020603050405020304" pitchFamily="18" charset="0"/>
                <a:cs typeface="Times New Roman" panose="02020603050405020304" pitchFamily="18" charset="0"/>
              </a:rPr>
              <a:t> </a:t>
            </a:r>
            <a:r>
              <a:rPr lang="en-US" altLang="en-US" b="1" dirty="0" err="1">
                <a:solidFill>
                  <a:srgbClr val="FFFF00"/>
                </a:solidFill>
                <a:latin typeface="Times New Roman" panose="02020603050405020304" pitchFamily="18" charset="0"/>
                <a:cs typeface="Times New Roman" panose="02020603050405020304" pitchFamily="18" charset="0"/>
              </a:rPr>
              <a:t>mẹ</a:t>
            </a:r>
            <a:r>
              <a:rPr lang="en-US" altLang="en-US" b="1" dirty="0">
                <a:solidFill>
                  <a:srgbClr val="FFFF00"/>
                </a:solidFill>
                <a:latin typeface="Times New Roman" panose="02020603050405020304" pitchFamily="18" charset="0"/>
                <a:cs typeface="Times New Roman" panose="02020603050405020304" pitchFamily="18" charset="0"/>
              </a:rPr>
              <a:t> </a:t>
            </a:r>
            <a:r>
              <a:rPr lang="en-US" altLang="en-US" b="1" dirty="0" err="1">
                <a:solidFill>
                  <a:srgbClr val="FFFF00"/>
                </a:solidFill>
                <a:latin typeface="Times New Roman" panose="02020603050405020304" pitchFamily="18" charset="0"/>
                <a:cs typeface="Times New Roman" panose="02020603050405020304" pitchFamily="18" charset="0"/>
              </a:rPr>
              <a:t>là</a:t>
            </a:r>
            <a:r>
              <a:rPr lang="en-US" altLang="en-US" b="1" dirty="0">
                <a:solidFill>
                  <a:srgbClr val="FFFF00"/>
                </a:solidFill>
                <a:latin typeface="Times New Roman" panose="02020603050405020304" pitchFamily="18" charset="0"/>
                <a:cs typeface="Times New Roman" panose="02020603050405020304" pitchFamily="18" charset="0"/>
              </a:rPr>
              <a:t> </a:t>
            </a:r>
            <a:r>
              <a:rPr lang="en-US" altLang="en-US" b="1" dirty="0" err="1">
                <a:solidFill>
                  <a:srgbClr val="FFFF00"/>
                </a:solidFill>
                <a:latin typeface="Times New Roman" panose="02020603050405020304" pitchFamily="18" charset="0"/>
                <a:cs typeface="Times New Roman" panose="02020603050405020304" pitchFamily="18" charset="0"/>
              </a:rPr>
              <a:t>giáo</a:t>
            </a:r>
            <a:r>
              <a:rPr lang="en-US" altLang="en-US" b="1" dirty="0">
                <a:solidFill>
                  <a:srgbClr val="FFFF00"/>
                </a:solidFill>
                <a:latin typeface="Times New Roman" panose="02020603050405020304" pitchFamily="18" charset="0"/>
                <a:cs typeface="Times New Roman" panose="02020603050405020304" pitchFamily="18" charset="0"/>
              </a:rPr>
              <a:t> </a:t>
            </a:r>
            <a:r>
              <a:rPr lang="en-US" altLang="en-US" b="1" dirty="0" err="1">
                <a:solidFill>
                  <a:srgbClr val="FFFF00"/>
                </a:solidFill>
                <a:latin typeface="Times New Roman" panose="02020603050405020304" pitchFamily="18" charset="0"/>
                <a:cs typeface="Times New Roman" panose="02020603050405020304" pitchFamily="18" charset="0"/>
              </a:rPr>
              <a:t>viên</a:t>
            </a:r>
            <a:r>
              <a:rPr lang="en-US" altLang="en-US" b="1" dirty="0">
                <a:solidFill>
                  <a:srgbClr val="FFFF00"/>
                </a:solidFill>
                <a:latin typeface="Times New Roman" panose="02020603050405020304" pitchFamily="18" charset="0"/>
                <a:cs typeface="Times New Roman" panose="02020603050405020304" pitchFamily="18" charset="0"/>
              </a:rPr>
              <a:t>, </a:t>
            </a:r>
            <a:r>
              <a:rPr lang="en-US" altLang="en-US" b="1" dirty="0" err="1">
                <a:solidFill>
                  <a:srgbClr val="FFFF00"/>
                </a:solidFill>
                <a:latin typeface="Times New Roman" panose="02020603050405020304" pitchFamily="18" charset="0"/>
                <a:cs typeface="Times New Roman" panose="02020603050405020304" pitchFamily="18" charset="0"/>
              </a:rPr>
              <a:t>lúc</a:t>
            </a:r>
            <a:r>
              <a:rPr lang="en-US" altLang="en-US" b="1" dirty="0">
                <a:solidFill>
                  <a:srgbClr val="FFFF00"/>
                </a:solidFill>
                <a:latin typeface="Times New Roman" panose="02020603050405020304" pitchFamily="18" charset="0"/>
                <a:cs typeface="Times New Roman" panose="02020603050405020304" pitchFamily="18" charset="0"/>
              </a:rPr>
              <a:t> </a:t>
            </a:r>
            <a:r>
              <a:rPr lang="en-US" altLang="en-US" b="1" dirty="0" err="1">
                <a:solidFill>
                  <a:srgbClr val="FFFF00"/>
                </a:solidFill>
                <a:latin typeface="Times New Roman" panose="02020603050405020304" pitchFamily="18" charset="0"/>
                <a:cs typeface="Times New Roman" panose="02020603050405020304" pitchFamily="18" charset="0"/>
              </a:rPr>
              <a:t>đang</a:t>
            </a:r>
            <a:r>
              <a:rPr lang="en-US" altLang="en-US" b="1" dirty="0">
                <a:solidFill>
                  <a:srgbClr val="FFFF00"/>
                </a:solidFill>
                <a:latin typeface="Times New Roman" panose="02020603050405020304" pitchFamily="18" charset="0"/>
                <a:cs typeface="Times New Roman" panose="02020603050405020304" pitchFamily="18" charset="0"/>
              </a:rPr>
              <a:t> </a:t>
            </a:r>
            <a:r>
              <a:rPr lang="en-US" altLang="en-US" b="1" dirty="0" err="1">
                <a:solidFill>
                  <a:srgbClr val="FFFF00"/>
                </a:solidFill>
                <a:latin typeface="Times New Roman" panose="02020603050405020304" pitchFamily="18" charset="0"/>
                <a:cs typeface="Times New Roman" panose="02020603050405020304" pitchFamily="18" charset="0"/>
              </a:rPr>
              <a:t>dạy</a:t>
            </a:r>
            <a:r>
              <a:rPr lang="en-US" altLang="en-US" b="1" dirty="0">
                <a:solidFill>
                  <a:srgbClr val="FFFF00"/>
                </a:solidFill>
                <a:latin typeface="Times New Roman" panose="02020603050405020304" pitchFamily="18" charset="0"/>
                <a:cs typeface="Times New Roman" panose="02020603050405020304" pitchFamily="18" charset="0"/>
              </a:rPr>
              <a:t> </a:t>
            </a:r>
            <a:r>
              <a:rPr lang="en-US" altLang="en-US" b="1" dirty="0" err="1">
                <a:solidFill>
                  <a:srgbClr val="FFFF00"/>
                </a:solidFill>
                <a:latin typeface="Times New Roman" panose="02020603050405020304" pitchFamily="18" charset="0"/>
                <a:cs typeface="Times New Roman" panose="02020603050405020304" pitchFamily="18" charset="0"/>
              </a:rPr>
              <a:t>học</a:t>
            </a:r>
            <a:r>
              <a:rPr lang="en-US" altLang="en-US" b="1" dirty="0">
                <a:solidFill>
                  <a:srgbClr val="FFFF00"/>
                </a:solidFill>
                <a:latin typeface="Times New Roman" panose="02020603050405020304" pitchFamily="18" charset="0"/>
                <a:cs typeface="Times New Roman" panose="02020603050405020304" pitchFamily="18" charset="0"/>
              </a:rPr>
              <a:t> </a:t>
            </a:r>
            <a:r>
              <a:rPr lang="en-US" altLang="en-US" b="1" dirty="0" err="1">
                <a:solidFill>
                  <a:srgbClr val="FFFF00"/>
                </a:solidFill>
                <a:latin typeface="Times New Roman" panose="02020603050405020304" pitchFamily="18" charset="0"/>
                <a:cs typeface="Times New Roman" panose="02020603050405020304" pitchFamily="18" charset="0"/>
              </a:rPr>
              <a:t>trên</a:t>
            </a:r>
            <a:r>
              <a:rPr lang="en-US" altLang="en-US" b="1" dirty="0">
                <a:solidFill>
                  <a:srgbClr val="FFFF00"/>
                </a:solidFill>
                <a:latin typeface="Times New Roman" panose="02020603050405020304" pitchFamily="18" charset="0"/>
                <a:cs typeface="Times New Roman" panose="02020603050405020304" pitchFamily="18" charset="0"/>
              </a:rPr>
              <a:t> </a:t>
            </a:r>
            <a:r>
              <a:rPr lang="en-US" altLang="en-US" b="1" dirty="0" err="1">
                <a:solidFill>
                  <a:srgbClr val="FFFF00"/>
                </a:solidFill>
                <a:latin typeface="Times New Roman" panose="02020603050405020304" pitchFamily="18" charset="0"/>
                <a:cs typeface="Times New Roman" panose="02020603050405020304" pitchFamily="18" charset="0"/>
              </a:rPr>
              <a:t>lớp</a:t>
            </a:r>
            <a:r>
              <a:rPr lang="en-US" altLang="en-US" b="1" dirty="0">
                <a:solidFill>
                  <a:srgbClr val="FFFF00"/>
                </a:solidFill>
                <a:latin typeface="Times New Roman" panose="02020603050405020304" pitchFamily="18" charset="0"/>
                <a:cs typeface="Times New Roman" panose="02020603050405020304" pitchFamily="18" charset="0"/>
              </a:rPr>
              <a:t> </a:t>
            </a:r>
            <a:r>
              <a:rPr lang="en-US" altLang="en-US" b="1" dirty="0" err="1">
                <a:solidFill>
                  <a:srgbClr val="FFFF00"/>
                </a:solidFill>
                <a:latin typeface="Times New Roman" panose="02020603050405020304" pitchFamily="18" charset="0"/>
                <a:cs typeface="Times New Roman" panose="02020603050405020304" pitchFamily="18" charset="0"/>
              </a:rPr>
              <a:t>có</a:t>
            </a:r>
            <a:r>
              <a:rPr lang="en-US" altLang="en-US" b="1" dirty="0">
                <a:solidFill>
                  <a:srgbClr val="FFFF00"/>
                </a:solidFill>
                <a:latin typeface="Times New Roman" panose="02020603050405020304" pitchFamily="18" charset="0"/>
                <a:cs typeface="Times New Roman" panose="02020603050405020304" pitchFamily="18" charset="0"/>
              </a:rPr>
              <a:t> con </a:t>
            </a:r>
            <a:r>
              <a:rPr lang="en-US" altLang="en-US" b="1" dirty="0" err="1">
                <a:solidFill>
                  <a:srgbClr val="FFFF00"/>
                </a:solidFill>
                <a:latin typeface="Times New Roman" panose="02020603050405020304" pitchFamily="18" charset="0"/>
                <a:cs typeface="Times New Roman" panose="02020603050405020304" pitchFamily="18" charset="0"/>
              </a:rPr>
              <a:t>mình</a:t>
            </a:r>
            <a:r>
              <a:rPr lang="en-US" altLang="en-US" b="1" dirty="0">
                <a:solidFill>
                  <a:srgbClr val="FFFF00"/>
                </a:solidFill>
                <a:latin typeface="Times New Roman" panose="02020603050405020304" pitchFamily="18" charset="0"/>
                <a:cs typeface="Times New Roman" panose="02020603050405020304" pitchFamily="18" charset="0"/>
              </a:rPr>
              <a:t> </a:t>
            </a:r>
            <a:r>
              <a:rPr lang="en-US" altLang="en-US" b="1" dirty="0" err="1">
                <a:solidFill>
                  <a:srgbClr val="FFFF00"/>
                </a:solidFill>
                <a:latin typeface="Times New Roman" panose="02020603050405020304" pitchFamily="18" charset="0"/>
                <a:cs typeface="Times New Roman" panose="02020603050405020304" pitchFamily="18" charset="0"/>
              </a:rPr>
              <a:t>đang</a:t>
            </a:r>
            <a:r>
              <a:rPr lang="en-US" altLang="en-US" b="1" dirty="0">
                <a:solidFill>
                  <a:srgbClr val="FFFF00"/>
                </a:solidFill>
                <a:latin typeface="Times New Roman" panose="02020603050405020304" pitchFamily="18" charset="0"/>
                <a:cs typeface="Times New Roman" panose="02020603050405020304" pitchFamily="18" charset="0"/>
              </a:rPr>
              <a:t> </a:t>
            </a:r>
            <a:r>
              <a:rPr lang="en-US" altLang="en-US" b="1" dirty="0" err="1">
                <a:solidFill>
                  <a:srgbClr val="FFFF00"/>
                </a:solidFill>
                <a:latin typeface="Times New Roman" panose="02020603050405020304" pitchFamily="18" charset="0"/>
                <a:cs typeface="Times New Roman" panose="02020603050405020304" pitchFamily="18" charset="0"/>
              </a:rPr>
              <a:t>theo</a:t>
            </a:r>
            <a:r>
              <a:rPr lang="en-US" altLang="en-US" b="1" dirty="0">
                <a:solidFill>
                  <a:srgbClr val="FFFF00"/>
                </a:solidFill>
                <a:latin typeface="Times New Roman" panose="02020603050405020304" pitchFamily="18" charset="0"/>
                <a:cs typeface="Times New Roman" panose="02020603050405020304" pitchFamily="18" charset="0"/>
              </a:rPr>
              <a:t> </a:t>
            </a:r>
            <a:r>
              <a:rPr lang="en-US" altLang="en-US" b="1" dirty="0" err="1">
                <a:solidFill>
                  <a:srgbClr val="FFFF00"/>
                </a:solidFill>
                <a:latin typeface="Times New Roman" panose="02020603050405020304" pitchFamily="18" charset="0"/>
                <a:cs typeface="Times New Roman" panose="02020603050405020304" pitchFamily="18" charset="0"/>
              </a:rPr>
              <a:t>học</a:t>
            </a:r>
            <a:r>
              <a:rPr lang="en-US" altLang="en-US" b="1" dirty="0">
                <a:solidFill>
                  <a:srgbClr val="FFFF00"/>
                </a:solidFill>
                <a:latin typeface="Times New Roman" panose="02020603050405020304" pitchFamily="18" charset="0"/>
                <a:cs typeface="Times New Roman" panose="02020603050405020304" pitchFamily="18" charset="0"/>
              </a:rPr>
              <a:t> </a:t>
            </a:r>
            <a:r>
              <a:rPr lang="en-US" altLang="en-US" b="1" dirty="0" err="1">
                <a:solidFill>
                  <a:srgbClr val="FFFF00"/>
                </a:solidFill>
                <a:latin typeface="Times New Roman" panose="02020603050405020304" pitchFamily="18" charset="0"/>
                <a:cs typeface="Times New Roman" panose="02020603050405020304" pitchFamily="18" charset="0"/>
              </a:rPr>
              <a:t>thì</a:t>
            </a:r>
            <a:r>
              <a:rPr lang="en-US" altLang="en-US" b="1" dirty="0">
                <a:solidFill>
                  <a:srgbClr val="FFFF00"/>
                </a:solidFill>
                <a:latin typeface="Times New Roman" panose="02020603050405020304" pitchFamily="18" charset="0"/>
                <a:cs typeface="Times New Roman" panose="02020603050405020304" pitchFamily="18" charset="0"/>
              </a:rPr>
              <a:t> </a:t>
            </a:r>
            <a:r>
              <a:rPr lang="en-US" altLang="en-US" b="1" dirty="0" err="1">
                <a:solidFill>
                  <a:srgbClr val="FFFF00"/>
                </a:solidFill>
                <a:latin typeface="Times New Roman" panose="02020603050405020304" pitchFamily="18" charset="0"/>
                <a:cs typeface="Times New Roman" panose="02020603050405020304" pitchFamily="18" charset="0"/>
              </a:rPr>
              <a:t>mối</a:t>
            </a:r>
            <a:r>
              <a:rPr lang="en-US" altLang="en-US" b="1" dirty="0">
                <a:solidFill>
                  <a:srgbClr val="FFFF00"/>
                </a:solidFill>
                <a:latin typeface="Times New Roman" panose="02020603050405020304" pitchFamily="18" charset="0"/>
                <a:cs typeface="Times New Roman" panose="02020603050405020304" pitchFamily="18" charset="0"/>
              </a:rPr>
              <a:t> </a:t>
            </a:r>
            <a:r>
              <a:rPr lang="en-US" altLang="en-US" b="1" dirty="0" err="1">
                <a:solidFill>
                  <a:srgbClr val="FFFF00"/>
                </a:solidFill>
                <a:latin typeface="Times New Roman" panose="02020603050405020304" pitchFamily="18" charset="0"/>
                <a:cs typeface="Times New Roman" panose="02020603050405020304" pitchFamily="18" charset="0"/>
              </a:rPr>
              <a:t>quan</a:t>
            </a:r>
            <a:r>
              <a:rPr lang="en-US" altLang="en-US" b="1" dirty="0">
                <a:solidFill>
                  <a:srgbClr val="FFFF00"/>
                </a:solidFill>
                <a:latin typeface="Times New Roman" panose="02020603050405020304" pitchFamily="18" charset="0"/>
                <a:cs typeface="Times New Roman" panose="02020603050405020304" pitchFamily="18" charset="0"/>
              </a:rPr>
              <a:t> </a:t>
            </a:r>
            <a:r>
              <a:rPr lang="en-US" altLang="en-US" b="1" dirty="0" err="1">
                <a:solidFill>
                  <a:srgbClr val="FFFF00"/>
                </a:solidFill>
                <a:latin typeface="Times New Roman" panose="02020603050405020304" pitchFamily="18" charset="0"/>
                <a:cs typeface="Times New Roman" panose="02020603050405020304" pitchFamily="18" charset="0"/>
              </a:rPr>
              <a:t>hệ</a:t>
            </a:r>
            <a:r>
              <a:rPr lang="en-US" altLang="en-US" b="1" dirty="0">
                <a:solidFill>
                  <a:srgbClr val="FFFF00"/>
                </a:solidFill>
                <a:latin typeface="Times New Roman" panose="02020603050405020304" pitchFamily="18" charset="0"/>
                <a:cs typeface="Times New Roman" panose="02020603050405020304" pitchFamily="18" charset="0"/>
              </a:rPr>
              <a:t> </a:t>
            </a:r>
            <a:r>
              <a:rPr lang="en-US" altLang="en-US" b="1" dirty="0" err="1">
                <a:solidFill>
                  <a:srgbClr val="FFFF00"/>
                </a:solidFill>
                <a:latin typeface="Times New Roman" panose="02020603050405020304" pitchFamily="18" charset="0"/>
                <a:cs typeface="Times New Roman" panose="02020603050405020304" pitchFamily="18" charset="0"/>
              </a:rPr>
              <a:t>giữa</a:t>
            </a:r>
            <a:r>
              <a:rPr lang="en-US" altLang="en-US" b="1" dirty="0">
                <a:solidFill>
                  <a:srgbClr val="FFFF00"/>
                </a:solidFill>
                <a:latin typeface="Times New Roman" panose="02020603050405020304" pitchFamily="18" charset="0"/>
                <a:cs typeface="Times New Roman" panose="02020603050405020304" pitchFamily="18" charset="0"/>
              </a:rPr>
              <a:t> </a:t>
            </a:r>
            <a:r>
              <a:rPr lang="en-US" altLang="en-US" b="1" dirty="0" err="1">
                <a:solidFill>
                  <a:srgbClr val="FFFF00"/>
                </a:solidFill>
                <a:latin typeface="Times New Roman" panose="02020603050405020304" pitchFamily="18" charset="0"/>
                <a:cs typeface="Times New Roman" panose="02020603050405020304" pitchFamily="18" charset="0"/>
              </a:rPr>
              <a:t>họ</a:t>
            </a:r>
            <a:r>
              <a:rPr lang="en-US" altLang="en-US" b="1" dirty="0">
                <a:solidFill>
                  <a:srgbClr val="FFFF00"/>
                </a:solidFill>
                <a:latin typeface="Times New Roman" panose="02020603050405020304" pitchFamily="18" charset="0"/>
                <a:cs typeface="Times New Roman" panose="02020603050405020304" pitchFamily="18" charset="0"/>
              </a:rPr>
              <a:t> </a:t>
            </a:r>
            <a:r>
              <a:rPr lang="en-US" altLang="en-US" b="1" dirty="0" err="1">
                <a:solidFill>
                  <a:srgbClr val="FFFF00"/>
                </a:solidFill>
                <a:latin typeface="Times New Roman" panose="02020603050405020304" pitchFamily="18" charset="0"/>
                <a:cs typeface="Times New Roman" panose="02020603050405020304" pitchFamily="18" charset="0"/>
              </a:rPr>
              <a:t>là</a:t>
            </a:r>
            <a:r>
              <a:rPr lang="en-US" altLang="en-US" b="1" dirty="0">
                <a:solidFill>
                  <a:srgbClr val="FFFF00"/>
                </a:solidFill>
                <a:latin typeface="Times New Roman" panose="02020603050405020304" pitchFamily="18" charset="0"/>
                <a:cs typeface="Times New Roman" panose="02020603050405020304" pitchFamily="18" charset="0"/>
              </a:rPr>
              <a:t> </a:t>
            </a:r>
            <a:r>
              <a:rPr lang="en-US" altLang="en-US" b="1" dirty="0" err="1">
                <a:solidFill>
                  <a:srgbClr val="FFFF00"/>
                </a:solidFill>
                <a:latin typeface="Times New Roman" panose="02020603050405020304" pitchFamily="18" charset="0"/>
                <a:cs typeface="Times New Roman" panose="02020603050405020304" pitchFamily="18" charset="0"/>
              </a:rPr>
              <a:t>gì</a:t>
            </a:r>
            <a:r>
              <a:rPr lang="en-US" altLang="en-US" b="1" dirty="0">
                <a:solidFill>
                  <a:srgbClr val="FFFF00"/>
                </a:solidFill>
                <a:latin typeface="Times New Roman" panose="02020603050405020304" pitchFamily="18" charset="0"/>
                <a:cs typeface="Times New Roman" panose="02020603050405020304" pitchFamily="18" charset="0"/>
              </a:rPr>
              <a:t>?</a:t>
            </a:r>
          </a:p>
        </p:txBody>
      </p:sp>
      <p:sp>
        <p:nvSpPr>
          <p:cNvPr id="18" name="Rounded Rectangle 5">
            <a:extLst>
              <a:ext uri="{FF2B5EF4-FFF2-40B4-BE49-F238E27FC236}">
                <a16:creationId xmlns="" xmlns:a16="http://schemas.microsoft.com/office/drawing/2014/main" id="{3488CA1D-D2F4-4441-BA85-679757DC5917}"/>
              </a:ext>
            </a:extLst>
          </p:cNvPr>
          <p:cNvSpPr/>
          <p:nvPr/>
        </p:nvSpPr>
        <p:spPr>
          <a:xfrm>
            <a:off x="3023059" y="3268741"/>
            <a:ext cx="4818234" cy="835305"/>
          </a:xfrm>
          <a:prstGeom prst="roundRect">
            <a:avLst/>
          </a:prstGeom>
        </p:spPr>
        <p:style>
          <a:lnRef idx="0">
            <a:schemeClr val="accent6"/>
          </a:lnRef>
          <a:fillRef idx="3">
            <a:schemeClr val="accent6"/>
          </a:fillRef>
          <a:effectRef idx="3">
            <a:schemeClr val="accent6"/>
          </a:effectRef>
          <a:fontRef idx="minor">
            <a:schemeClr val="lt1"/>
          </a:fontRef>
        </p:style>
        <p:txBody>
          <a:bodyPr anchor="ctr"/>
          <a:lstStyle/>
          <a:p>
            <a:pPr eaLnBrk="1" hangingPunct="1">
              <a:spcBef>
                <a:spcPct val="50000"/>
              </a:spcBef>
              <a:defRPr/>
            </a:pPr>
            <a:r>
              <a:rPr lang="en-US" sz="3200" b="1" dirty="0">
                <a:solidFill>
                  <a:schemeClr val="bg1"/>
                </a:solidFill>
                <a:latin typeface="Times New Roman" pitchFamily="18" charset="0"/>
                <a:cs typeface="Times New Roman" pitchFamily="18" charset="0"/>
              </a:rPr>
              <a:t>Quan </a:t>
            </a:r>
            <a:r>
              <a:rPr lang="en-US" sz="3200" b="1" dirty="0" err="1">
                <a:solidFill>
                  <a:schemeClr val="bg1"/>
                </a:solidFill>
                <a:latin typeface="Times New Roman" pitchFamily="18" charset="0"/>
                <a:cs typeface="Times New Roman" pitchFamily="18" charset="0"/>
              </a:rPr>
              <a:t>hệ</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xã</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hội</a:t>
            </a:r>
            <a:endParaRPr lang="en-US" sz="3200" b="1" dirty="0">
              <a:solidFill>
                <a:schemeClr val="bg1"/>
              </a:solidFill>
              <a:latin typeface="Times New Roman" pitchFamily="18" charset="0"/>
              <a:cs typeface="Times New Roman" pitchFamily="18" charset="0"/>
            </a:endParaRPr>
          </a:p>
        </p:txBody>
      </p:sp>
      <p:sp>
        <p:nvSpPr>
          <p:cNvPr id="29" name="Sun 28">
            <a:extLst>
              <a:ext uri="{FF2B5EF4-FFF2-40B4-BE49-F238E27FC236}">
                <a16:creationId xmlns="" xmlns:a16="http://schemas.microsoft.com/office/drawing/2014/main" id="{4639FC09-67FA-4337-B639-F9439A3EC397}"/>
              </a:ext>
            </a:extLst>
          </p:cNvPr>
          <p:cNvSpPr/>
          <p:nvPr/>
        </p:nvSpPr>
        <p:spPr>
          <a:xfrm>
            <a:off x="1471172" y="3367919"/>
            <a:ext cx="1085850" cy="1447800"/>
          </a:xfrm>
          <a:prstGeom prst="sun">
            <a:avLst/>
          </a:prstGeom>
          <a:ln>
            <a:solidFill>
              <a:srgbClr val="FF0000"/>
            </a:solidFill>
          </a:ln>
        </p:spPr>
        <p:style>
          <a:lnRef idx="3">
            <a:schemeClr val="lt1"/>
          </a:lnRef>
          <a:fillRef idx="1">
            <a:schemeClr val="accent6"/>
          </a:fillRef>
          <a:effectRef idx="1">
            <a:schemeClr val="accent6"/>
          </a:effectRef>
          <a:fontRef idx="minor">
            <a:schemeClr val="lt1"/>
          </a:fontRef>
        </p:style>
        <p:txBody>
          <a:bodyPr anchor="ctr"/>
          <a:lstStyle/>
          <a:p>
            <a:pPr algn="ctr">
              <a:defRPr/>
            </a:pPr>
            <a:endParaRPr lang="en-US"/>
          </a:p>
        </p:txBody>
      </p:sp>
      <p:pic>
        <p:nvPicPr>
          <p:cNvPr id="30" name="Picture 23" descr="Gif (484).gif">
            <a:hlinkClick r:id="rId9" action="ppaction://hlinksldjump"/>
            <a:extLst>
              <a:ext uri="{FF2B5EF4-FFF2-40B4-BE49-F238E27FC236}">
                <a16:creationId xmlns="" xmlns:a16="http://schemas.microsoft.com/office/drawing/2014/main" id="{BDEB68BB-6799-487B-9EB9-BB7988837239}"/>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43001" y="5819777"/>
            <a:ext cx="535781"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3176239"/>
      </p:ext>
    </p:extLst>
  </p:cSld>
  <p:clrMapOvr>
    <a:masterClrMapping/>
  </p:clrMapOvr>
  <mc:AlternateContent xmlns:mc="http://schemas.openxmlformats.org/markup-compatibility/2006" xmlns:p14="http://schemas.microsoft.com/office/powerpoint/2010/main">
    <mc:Choice Requires="p14">
      <p:transition spd="slow" p14:dur="1750" advClick="0">
        <p14:gallery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2000"/>
                                        <p:tgtEl>
                                          <p:spTgt spid="17"/>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circle(in)">
                                      <p:cBhvr>
                                        <p:cTn id="30" dur="2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8" presetClass="emph" presetSubtype="0" repeatCount="indefinite" fill="hold" grpId="1" nodeType="withEffect">
                                  <p:stCondLst>
                                    <p:cond delay="0"/>
                                  </p:stCondLst>
                                  <p:childTnLst>
                                    <p:animRot by="21600000">
                                      <p:cBhvr>
                                        <p:cTn id="40" dur="2000" fill="hold"/>
                                        <p:tgtEl>
                                          <p:spTgt spid="29"/>
                                        </p:tgtEl>
                                        <p:attrNameLst>
                                          <p:attrName>r</p:attrName>
                                        </p:attrNameLst>
                                      </p:cBhvr>
                                    </p:animRot>
                                  </p:childTnLst>
                                </p:cTn>
                              </p:par>
                            </p:childTnLst>
                          </p:cTn>
                        </p:par>
                        <p:par>
                          <p:cTn id="41" fill="hold">
                            <p:stCondLst>
                              <p:cond delay="2000"/>
                            </p:stCondLst>
                            <p:childTnLst>
                              <p:par>
                                <p:cTn id="42" presetID="22" presetClass="entr" presetSubtype="8"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100"/>
                                        <p:tgtEl>
                                          <p:spTgt spid="14"/>
                                        </p:tgtEl>
                                      </p:cBhvr>
                                    </p:animEffect>
                                  </p:childTnLst>
                                </p:cTn>
                              </p:par>
                            </p:childTnLst>
                          </p:cTn>
                        </p:par>
                        <p:par>
                          <p:cTn id="45" fill="hold">
                            <p:stCondLst>
                              <p:cond delay="2100"/>
                            </p:stCondLst>
                            <p:childTnLst>
                              <p:par>
                                <p:cTn id="46" presetID="22" presetClass="entr" presetSubtype="8"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9" grpId="0" animBg="1"/>
      <p:bldP spid="2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ChangeArrowheads="1"/>
          </p:cNvSpPr>
          <p:nvPr/>
        </p:nvSpPr>
        <p:spPr bwMode="auto">
          <a:xfrm>
            <a:off x="20638" y="34925"/>
            <a:ext cx="9101137" cy="649446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1"/>
                </a:solidFill>
                <a:latin typeface=".VnTime" pitchFamily="34" charset="0"/>
              </a:defRPr>
            </a:lvl1pPr>
            <a:lvl2pPr marL="742950" indent="-285750">
              <a:defRPr sz="3600">
                <a:solidFill>
                  <a:schemeClr val="tx1"/>
                </a:solidFill>
                <a:latin typeface=".VnTime" pitchFamily="34" charset="0"/>
              </a:defRPr>
            </a:lvl2pPr>
            <a:lvl3pPr marL="1143000" indent="-228600">
              <a:defRPr sz="3600">
                <a:solidFill>
                  <a:schemeClr val="tx1"/>
                </a:solidFill>
                <a:latin typeface=".VnTime" pitchFamily="34" charset="0"/>
              </a:defRPr>
            </a:lvl3pPr>
            <a:lvl4pPr marL="1600200" indent="-228600">
              <a:defRPr sz="3600">
                <a:solidFill>
                  <a:schemeClr val="tx1"/>
                </a:solidFill>
                <a:latin typeface=".VnTime" pitchFamily="34" charset="0"/>
              </a:defRPr>
            </a:lvl4pPr>
            <a:lvl5pPr marL="2057400" indent="-228600">
              <a:defRPr sz="3600">
                <a:solidFill>
                  <a:schemeClr val="tx1"/>
                </a:solidFill>
                <a:latin typeface=".VnTime" pitchFamily="34" charset="0"/>
              </a:defRPr>
            </a:lvl5pPr>
            <a:lvl6pPr marL="2514600" indent="-228600" eaLnBrk="0" fontAlgn="base" hangingPunct="0">
              <a:spcBef>
                <a:spcPct val="0"/>
              </a:spcBef>
              <a:spcAft>
                <a:spcPct val="0"/>
              </a:spcAft>
              <a:defRPr sz="3600">
                <a:solidFill>
                  <a:schemeClr val="tx1"/>
                </a:solidFill>
                <a:latin typeface=".VnTime" pitchFamily="34" charset="0"/>
              </a:defRPr>
            </a:lvl6pPr>
            <a:lvl7pPr marL="2971800" indent="-228600" eaLnBrk="0" fontAlgn="base" hangingPunct="0">
              <a:spcBef>
                <a:spcPct val="0"/>
              </a:spcBef>
              <a:spcAft>
                <a:spcPct val="0"/>
              </a:spcAft>
              <a:defRPr sz="3600">
                <a:solidFill>
                  <a:schemeClr val="tx1"/>
                </a:solidFill>
                <a:latin typeface=".VnTime" pitchFamily="34" charset="0"/>
              </a:defRPr>
            </a:lvl7pPr>
            <a:lvl8pPr marL="3429000" indent="-228600" eaLnBrk="0" fontAlgn="base" hangingPunct="0">
              <a:spcBef>
                <a:spcPct val="0"/>
              </a:spcBef>
              <a:spcAft>
                <a:spcPct val="0"/>
              </a:spcAft>
              <a:defRPr sz="3600">
                <a:solidFill>
                  <a:schemeClr val="tx1"/>
                </a:solidFill>
                <a:latin typeface=".VnTime" pitchFamily="34" charset="0"/>
              </a:defRPr>
            </a:lvl8pPr>
            <a:lvl9pPr marL="3886200" indent="-228600" eaLnBrk="0" fontAlgn="base" hangingPunct="0">
              <a:spcBef>
                <a:spcPct val="0"/>
              </a:spcBef>
              <a:spcAft>
                <a:spcPct val="0"/>
              </a:spcAft>
              <a:defRPr sz="3600">
                <a:solidFill>
                  <a:schemeClr val="tx1"/>
                </a:solidFill>
                <a:latin typeface=".VnTime" pitchFamily="34" charset="0"/>
              </a:defRPr>
            </a:lvl9pPr>
          </a:lstStyle>
          <a:p>
            <a:pPr fontAlgn="base">
              <a:spcBef>
                <a:spcPct val="0"/>
              </a:spcBef>
              <a:spcAft>
                <a:spcPct val="0"/>
              </a:spcAft>
              <a:defRPr/>
            </a:pPr>
            <a:r>
              <a:rPr lang="en-US" sz="2600" b="1" dirty="0" err="1" smtClean="0">
                <a:solidFill>
                  <a:srgbClr val="FFC000">
                    <a:lumMod val="50000"/>
                  </a:srgbClr>
                </a:solidFill>
                <a:latin typeface="Times New Roman" panose="02020603050405020304" pitchFamily="18" charset="0"/>
              </a:rPr>
              <a:t>Một</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hôm</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cô</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tôi</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gọi</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tôi</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đến</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bên</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cười</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hỏi</a:t>
            </a:r>
            <a:r>
              <a:rPr lang="en-US" sz="2600" b="1" dirty="0" smtClean="0">
                <a:solidFill>
                  <a:srgbClr val="FFC000">
                    <a:lumMod val="50000"/>
                  </a:srgbClr>
                </a:solidFill>
                <a:latin typeface="Times New Roman" panose="02020603050405020304" pitchFamily="18" charset="0"/>
              </a:rPr>
              <a:t>:</a:t>
            </a:r>
          </a:p>
          <a:p>
            <a:pPr fontAlgn="base">
              <a:spcBef>
                <a:spcPct val="0"/>
              </a:spcBef>
              <a:spcAft>
                <a:spcPct val="0"/>
              </a:spcAft>
              <a:defRPr/>
            </a:pPr>
            <a:r>
              <a:rPr lang="en-US" sz="2600" b="1" dirty="0" smtClean="0">
                <a:solidFill>
                  <a:srgbClr val="FFC000">
                    <a:lumMod val="50000"/>
                  </a:srgbClr>
                </a:solidFill>
                <a:latin typeface="Times New Roman" panose="02020603050405020304" pitchFamily="18" charset="0"/>
              </a:rPr>
              <a:t> - </a:t>
            </a:r>
            <a:r>
              <a:rPr lang="en-US" sz="2600" b="1" dirty="0" err="1" smtClean="0">
                <a:solidFill>
                  <a:srgbClr val="FFC000">
                    <a:lumMod val="50000"/>
                  </a:srgbClr>
                </a:solidFill>
                <a:latin typeface="Times New Roman" panose="02020603050405020304" pitchFamily="18" charset="0"/>
              </a:rPr>
              <a:t>Hồng</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Mày</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có</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muốn</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vào</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Thanh</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Hoá</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chơi</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với</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mẹ</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mày</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không</a:t>
            </a:r>
            <a:r>
              <a:rPr lang="en-US" sz="2600" b="1" dirty="0" smtClean="0">
                <a:solidFill>
                  <a:srgbClr val="FFC000">
                    <a:lumMod val="50000"/>
                  </a:srgbClr>
                </a:solidFill>
                <a:latin typeface="Times New Roman" panose="02020603050405020304" pitchFamily="18" charset="0"/>
              </a:rPr>
              <a:t>?</a:t>
            </a:r>
          </a:p>
          <a:p>
            <a:pPr fontAlgn="base">
              <a:spcBef>
                <a:spcPct val="0"/>
              </a:spcBef>
              <a:spcAft>
                <a:spcPct val="0"/>
              </a:spcAft>
              <a:defRPr/>
            </a:pP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Nhận</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ra</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những</a:t>
            </a:r>
            <a:r>
              <a:rPr lang="en-US" sz="2600" b="1" dirty="0" smtClean="0">
                <a:solidFill>
                  <a:srgbClr val="FFC000">
                    <a:lumMod val="50000"/>
                  </a:srgbClr>
                </a:solidFill>
                <a:latin typeface="Times New Roman" panose="02020603050405020304" pitchFamily="18" charset="0"/>
              </a:rPr>
              <a:t> ý </a:t>
            </a:r>
            <a:r>
              <a:rPr lang="en-US" sz="2600" b="1" dirty="0" err="1" smtClean="0">
                <a:solidFill>
                  <a:srgbClr val="FFC000">
                    <a:lumMod val="50000"/>
                  </a:srgbClr>
                </a:solidFill>
                <a:latin typeface="Times New Roman" panose="02020603050405020304" pitchFamily="18" charset="0"/>
              </a:rPr>
              <a:t>nghĩ</a:t>
            </a:r>
            <a:r>
              <a:rPr lang="en-US" sz="2600" b="1" dirty="0" smtClean="0">
                <a:solidFill>
                  <a:srgbClr val="FFC000">
                    <a:lumMod val="50000"/>
                  </a:srgbClr>
                </a:solidFill>
                <a:latin typeface="Times New Roman" panose="02020603050405020304" pitchFamily="18" charset="0"/>
              </a:rPr>
              <a:t> cay </a:t>
            </a:r>
            <a:r>
              <a:rPr lang="en-US" sz="2600" b="1" dirty="0" err="1" smtClean="0">
                <a:solidFill>
                  <a:srgbClr val="FFC000">
                    <a:lumMod val="50000"/>
                  </a:srgbClr>
                </a:solidFill>
                <a:latin typeface="Times New Roman" panose="02020603050405020304" pitchFamily="18" charset="0"/>
              </a:rPr>
              <a:t>độc</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trong</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giọng</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nói</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và</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nét</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mặt</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khi</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cười</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rất</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kịch</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của</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cô</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tôi</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kia</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tôi</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cúi</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đầu</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không</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đáp</a:t>
            </a:r>
            <a:r>
              <a:rPr lang="en-US" sz="2600" b="1" dirty="0" smtClean="0">
                <a:solidFill>
                  <a:srgbClr val="FFC000">
                    <a:lumMod val="50000"/>
                  </a:srgbClr>
                </a:solidFill>
                <a:latin typeface="Times New Roman" panose="02020603050405020304" pitchFamily="18" charset="0"/>
              </a:rPr>
              <a:t> … </a:t>
            </a:r>
            <a:r>
              <a:rPr lang="en-US" sz="2600" b="1" dirty="0" err="1" smtClean="0">
                <a:solidFill>
                  <a:srgbClr val="FFC000">
                    <a:lumMod val="50000"/>
                  </a:srgbClr>
                </a:solidFill>
                <a:latin typeface="Times New Roman" panose="02020603050405020304" pitchFamily="18" charset="0"/>
              </a:rPr>
              <a:t>Nhưng</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đời</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nào</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tình</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thương</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yêu</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và</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lòng</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kính</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mến</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mẹ</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tôi</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lại</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bị</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những</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rắp</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tâm</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tanh</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bẩn</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xâm</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phạm</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đến</a:t>
            </a:r>
            <a:r>
              <a:rPr lang="en-US" sz="2600" b="1" dirty="0" smtClean="0">
                <a:solidFill>
                  <a:srgbClr val="FFC000">
                    <a:lumMod val="50000"/>
                  </a:srgbClr>
                </a:solidFill>
                <a:latin typeface="Times New Roman" panose="02020603050405020304" pitchFamily="18" charset="0"/>
              </a:rPr>
              <a:t> (…)</a:t>
            </a:r>
          </a:p>
          <a:p>
            <a:pPr fontAlgn="base">
              <a:spcBef>
                <a:spcPct val="0"/>
              </a:spcBef>
              <a:spcAft>
                <a:spcPct val="0"/>
              </a:spcAft>
              <a:defRPr/>
            </a:pPr>
            <a:r>
              <a:rPr lang="en-US" sz="2600" b="1" dirty="0" err="1" smtClean="0">
                <a:solidFill>
                  <a:srgbClr val="FFC000">
                    <a:lumMod val="50000"/>
                  </a:srgbClr>
                </a:solidFill>
                <a:latin typeface="Times New Roman" panose="02020603050405020304" pitchFamily="18" charset="0"/>
              </a:rPr>
              <a:t>Tôi</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cũng</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đáp</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lại</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cô</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tôi</a:t>
            </a:r>
            <a:r>
              <a:rPr lang="en-US" sz="2600" b="1" dirty="0" smtClean="0">
                <a:solidFill>
                  <a:srgbClr val="FFC000">
                    <a:lumMod val="50000"/>
                  </a:srgbClr>
                </a:solidFill>
                <a:latin typeface="Times New Roman" panose="02020603050405020304" pitchFamily="18" charset="0"/>
              </a:rPr>
              <a:t>:</a:t>
            </a:r>
          </a:p>
          <a:p>
            <a:pPr fontAlgn="base">
              <a:spcBef>
                <a:spcPct val="0"/>
              </a:spcBef>
              <a:spcAft>
                <a:spcPct val="0"/>
              </a:spcAft>
              <a:defRPr/>
            </a:pPr>
            <a:r>
              <a:rPr lang="en-US" sz="2600" b="1" dirty="0" smtClean="0">
                <a:solidFill>
                  <a:srgbClr val="FFC000">
                    <a:lumMod val="50000"/>
                  </a:srgbClr>
                </a:solidFill>
                <a:latin typeface="Times New Roman" panose="02020603050405020304" pitchFamily="18" charset="0"/>
              </a:rPr>
              <a:t> - </a:t>
            </a:r>
            <a:r>
              <a:rPr lang="en-US" sz="2600" b="1" dirty="0" err="1" smtClean="0">
                <a:solidFill>
                  <a:srgbClr val="FFC000">
                    <a:lumMod val="50000"/>
                  </a:srgbClr>
                </a:solidFill>
                <a:latin typeface="Times New Roman" panose="02020603050405020304" pitchFamily="18" charset="0"/>
              </a:rPr>
              <a:t>Không</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Cháu</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không</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muốn</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vào</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Cuối</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năm</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thế</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nào</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mợ</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cháu</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cũng</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về</a:t>
            </a:r>
            <a:r>
              <a:rPr lang="en-US" sz="2600" b="1" dirty="0" smtClean="0">
                <a:solidFill>
                  <a:srgbClr val="FFC000">
                    <a:lumMod val="50000"/>
                  </a:srgbClr>
                </a:solidFill>
                <a:latin typeface="Times New Roman" panose="02020603050405020304" pitchFamily="18" charset="0"/>
              </a:rPr>
              <a:t>.</a:t>
            </a:r>
          </a:p>
          <a:p>
            <a:pPr fontAlgn="base">
              <a:spcBef>
                <a:spcPct val="0"/>
              </a:spcBef>
              <a:spcAft>
                <a:spcPct val="0"/>
              </a:spcAft>
              <a:defRPr/>
            </a:pPr>
            <a:r>
              <a:rPr lang="en-US" sz="2600" b="1" dirty="0" err="1" smtClean="0">
                <a:solidFill>
                  <a:srgbClr val="FFC000">
                    <a:lumMod val="50000"/>
                  </a:srgbClr>
                </a:solidFill>
                <a:latin typeface="Times New Roman" panose="02020603050405020304" pitchFamily="18" charset="0"/>
              </a:rPr>
              <a:t>Cô</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tôi</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hỏi</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luôn</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giọng</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vẫn</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ngọt</a:t>
            </a:r>
            <a:r>
              <a:rPr lang="en-US" sz="2600" b="1" dirty="0" smtClean="0">
                <a:solidFill>
                  <a:srgbClr val="FFC000">
                    <a:lumMod val="50000"/>
                  </a:srgbClr>
                </a:solidFill>
                <a:latin typeface="Times New Roman" panose="02020603050405020304" pitchFamily="18" charset="0"/>
              </a:rPr>
              <a:t>:</a:t>
            </a:r>
          </a:p>
          <a:p>
            <a:pPr fontAlgn="base">
              <a:spcBef>
                <a:spcPct val="0"/>
              </a:spcBef>
              <a:spcAft>
                <a:spcPct val="0"/>
              </a:spcAft>
              <a:defRPr/>
            </a:pPr>
            <a:r>
              <a:rPr lang="en-US" sz="2600" b="1" dirty="0" smtClean="0">
                <a:solidFill>
                  <a:srgbClr val="FFC000">
                    <a:lumMod val="50000"/>
                  </a:srgbClr>
                </a:solidFill>
                <a:latin typeface="Times New Roman" panose="02020603050405020304" pitchFamily="18" charset="0"/>
              </a:rPr>
              <a:t> -Sao </a:t>
            </a:r>
            <a:r>
              <a:rPr lang="en-US" sz="2600" b="1" dirty="0" err="1" smtClean="0">
                <a:solidFill>
                  <a:srgbClr val="FFC000">
                    <a:lumMod val="50000"/>
                  </a:srgbClr>
                </a:solidFill>
                <a:latin typeface="Times New Roman" panose="02020603050405020304" pitchFamily="18" charset="0"/>
              </a:rPr>
              <a:t>lại</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không</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vào</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Mợ</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mày</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phát</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tài</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lắm</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có</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như</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dạo</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trước</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đâu</a:t>
            </a:r>
            <a:r>
              <a:rPr lang="en-US" sz="2600" b="1" dirty="0" smtClean="0">
                <a:solidFill>
                  <a:srgbClr val="FFC000">
                    <a:lumMod val="50000"/>
                  </a:srgbClr>
                </a:solidFill>
                <a:latin typeface="Times New Roman" panose="02020603050405020304" pitchFamily="18" charset="0"/>
              </a:rPr>
              <a:t>!</a:t>
            </a:r>
          </a:p>
          <a:p>
            <a:pPr fontAlgn="base">
              <a:spcBef>
                <a:spcPct val="0"/>
              </a:spcBef>
              <a:spcAft>
                <a:spcPct val="0"/>
              </a:spcAft>
              <a:defRPr/>
            </a:pP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Rồi</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hai</a:t>
            </a:r>
            <a:r>
              <a:rPr lang="en-US" sz="2600" b="1" dirty="0" smtClean="0">
                <a:solidFill>
                  <a:srgbClr val="FFC000">
                    <a:lumMod val="50000"/>
                  </a:srgbClr>
                </a:solidFill>
                <a:latin typeface="Times New Roman" panose="02020603050405020304" pitchFamily="18" charset="0"/>
              </a:rPr>
              <a:t> con </a:t>
            </a:r>
            <a:r>
              <a:rPr lang="en-US" sz="2600" b="1" dirty="0" err="1" smtClean="0">
                <a:solidFill>
                  <a:srgbClr val="FFC000">
                    <a:lumMod val="50000"/>
                  </a:srgbClr>
                </a:solidFill>
                <a:latin typeface="Times New Roman" panose="02020603050405020304" pitchFamily="18" charset="0"/>
              </a:rPr>
              <a:t>mắt</a:t>
            </a:r>
            <a:r>
              <a:rPr lang="en-US" sz="2600" b="1" dirty="0" smtClean="0">
                <a:solidFill>
                  <a:srgbClr val="FFC000">
                    <a:lumMod val="50000"/>
                  </a:srgbClr>
                </a:solidFill>
                <a:latin typeface="Times New Roman" panose="02020603050405020304" pitchFamily="18" charset="0"/>
              </a:rPr>
              <a:t> long </a:t>
            </a:r>
            <a:r>
              <a:rPr lang="en-US" sz="2600" b="1" dirty="0" err="1" smtClean="0">
                <a:solidFill>
                  <a:srgbClr val="FFC000">
                    <a:lumMod val="50000"/>
                  </a:srgbClr>
                </a:solidFill>
                <a:latin typeface="Times New Roman" panose="02020603050405020304" pitchFamily="18" charset="0"/>
              </a:rPr>
              <a:t>lanh</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của</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cô</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tôi</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chằm</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chặp</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đưa</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nhìn</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tôi.Tôi</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lại</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im</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lặng</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cúi</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đầu</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xuống</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đất</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lòng</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tôi</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càng</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thắt</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lại</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khoé</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mắt</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tôi</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đã</a:t>
            </a:r>
            <a:r>
              <a:rPr lang="en-US" sz="2600" b="1" dirty="0" smtClean="0">
                <a:solidFill>
                  <a:srgbClr val="FFC000">
                    <a:lumMod val="50000"/>
                  </a:srgbClr>
                </a:solidFill>
                <a:latin typeface="Times New Roman" panose="02020603050405020304" pitchFamily="18" charset="0"/>
              </a:rPr>
              <a:t> cay </a:t>
            </a:r>
            <a:r>
              <a:rPr lang="en-US" sz="2600" b="1" dirty="0" err="1" smtClean="0">
                <a:solidFill>
                  <a:srgbClr val="FFC000">
                    <a:lumMod val="50000"/>
                  </a:srgbClr>
                </a:solidFill>
                <a:latin typeface="Times New Roman" panose="02020603050405020304" pitchFamily="18" charset="0"/>
              </a:rPr>
              <a:t>cay</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Cô</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tôi</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liền</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vỗ</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vai</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tôi</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cười</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mà</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nói</a:t>
            </a:r>
            <a:r>
              <a:rPr lang="en-US" sz="2600" b="1" dirty="0" smtClean="0">
                <a:solidFill>
                  <a:srgbClr val="FFC000">
                    <a:lumMod val="50000"/>
                  </a:srgbClr>
                </a:solidFill>
                <a:latin typeface="Times New Roman" panose="02020603050405020304" pitchFamily="18" charset="0"/>
              </a:rPr>
              <a:t> </a:t>
            </a:r>
            <a:r>
              <a:rPr lang="en-US" sz="2600" b="1" dirty="0" err="1" smtClean="0">
                <a:solidFill>
                  <a:srgbClr val="FFC000">
                    <a:lumMod val="50000"/>
                  </a:srgbClr>
                </a:solidFill>
                <a:latin typeface="Times New Roman" panose="02020603050405020304" pitchFamily="18" charset="0"/>
              </a:rPr>
              <a:t>rằng</a:t>
            </a:r>
            <a:r>
              <a:rPr lang="en-US" sz="2600" b="1" dirty="0" smtClean="0">
                <a:solidFill>
                  <a:srgbClr val="FFC000">
                    <a:lumMod val="50000"/>
                  </a:srgbClr>
                </a:solidFill>
                <a:latin typeface="Times New Roman" panose="02020603050405020304" pitchFamily="18" charset="0"/>
              </a:rPr>
              <a:t>:</a:t>
            </a:r>
          </a:p>
        </p:txBody>
      </p:sp>
      <p:sp>
        <p:nvSpPr>
          <p:cNvPr id="3" name="Rectangle 6"/>
          <p:cNvSpPr>
            <a:spLocks noChangeArrowheads="1"/>
          </p:cNvSpPr>
          <p:nvPr/>
        </p:nvSpPr>
        <p:spPr bwMode="auto">
          <a:xfrm>
            <a:off x="0" y="400832"/>
            <a:ext cx="7885113"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1"/>
                </a:solidFill>
                <a:latin typeface=".VnTime" pitchFamily="34" charset="0"/>
              </a:defRPr>
            </a:lvl1pPr>
            <a:lvl2pPr marL="742950" indent="-285750">
              <a:defRPr sz="3600">
                <a:solidFill>
                  <a:schemeClr val="tx1"/>
                </a:solidFill>
                <a:latin typeface=".VnTime" pitchFamily="34" charset="0"/>
              </a:defRPr>
            </a:lvl2pPr>
            <a:lvl3pPr marL="1143000" indent="-228600">
              <a:defRPr sz="3600">
                <a:solidFill>
                  <a:schemeClr val="tx1"/>
                </a:solidFill>
                <a:latin typeface=".VnTime" pitchFamily="34" charset="0"/>
              </a:defRPr>
            </a:lvl3pPr>
            <a:lvl4pPr marL="1600200" indent="-228600">
              <a:defRPr sz="3600">
                <a:solidFill>
                  <a:schemeClr val="tx1"/>
                </a:solidFill>
                <a:latin typeface=".VnTime" pitchFamily="34" charset="0"/>
              </a:defRPr>
            </a:lvl4pPr>
            <a:lvl5pPr marL="2057400" indent="-228600">
              <a:defRPr sz="3600">
                <a:solidFill>
                  <a:schemeClr val="tx1"/>
                </a:solidFill>
                <a:latin typeface=".VnTime" pitchFamily="34" charset="0"/>
              </a:defRPr>
            </a:lvl5pPr>
            <a:lvl6pPr marL="2514600" indent="-228600" eaLnBrk="0" fontAlgn="base" hangingPunct="0">
              <a:spcBef>
                <a:spcPct val="0"/>
              </a:spcBef>
              <a:spcAft>
                <a:spcPct val="0"/>
              </a:spcAft>
              <a:defRPr sz="3600">
                <a:solidFill>
                  <a:schemeClr val="tx1"/>
                </a:solidFill>
                <a:latin typeface=".VnTime" pitchFamily="34" charset="0"/>
              </a:defRPr>
            </a:lvl6pPr>
            <a:lvl7pPr marL="2971800" indent="-228600" eaLnBrk="0" fontAlgn="base" hangingPunct="0">
              <a:spcBef>
                <a:spcPct val="0"/>
              </a:spcBef>
              <a:spcAft>
                <a:spcPct val="0"/>
              </a:spcAft>
              <a:defRPr sz="3600">
                <a:solidFill>
                  <a:schemeClr val="tx1"/>
                </a:solidFill>
                <a:latin typeface=".VnTime" pitchFamily="34" charset="0"/>
              </a:defRPr>
            </a:lvl7pPr>
            <a:lvl8pPr marL="3429000" indent="-228600" eaLnBrk="0" fontAlgn="base" hangingPunct="0">
              <a:spcBef>
                <a:spcPct val="0"/>
              </a:spcBef>
              <a:spcAft>
                <a:spcPct val="0"/>
              </a:spcAft>
              <a:defRPr sz="3600">
                <a:solidFill>
                  <a:schemeClr val="tx1"/>
                </a:solidFill>
                <a:latin typeface=".VnTime" pitchFamily="34" charset="0"/>
              </a:defRPr>
            </a:lvl8pPr>
            <a:lvl9pPr marL="3886200" indent="-228600" eaLnBrk="0" fontAlgn="base" hangingPunct="0">
              <a:spcBef>
                <a:spcPct val="0"/>
              </a:spcBef>
              <a:spcAft>
                <a:spcPct val="0"/>
              </a:spcAft>
              <a:defRPr sz="3600">
                <a:solidFill>
                  <a:schemeClr val="tx1"/>
                </a:solidFill>
                <a:latin typeface=".VnTime" pitchFamily="34" charset="0"/>
              </a:defRPr>
            </a:lvl9pPr>
          </a:lstStyle>
          <a:p>
            <a:pPr marL="571500" indent="-571500" fontAlgn="base">
              <a:spcBef>
                <a:spcPct val="0"/>
              </a:spcBef>
              <a:spcAft>
                <a:spcPct val="0"/>
              </a:spcAft>
              <a:buFontTx/>
              <a:buAutoNum type="romanUcPeriod"/>
              <a:defRPr/>
            </a:pPr>
            <a:r>
              <a:rPr lang="en-US" sz="2800" b="1" dirty="0" err="1" smtClean="0">
                <a:solidFill>
                  <a:srgbClr val="FF0000"/>
                </a:solidFill>
                <a:latin typeface="Times New Roman" panose="02020603050405020304" pitchFamily="18" charset="0"/>
              </a:rPr>
              <a:t>Vai</a:t>
            </a:r>
            <a:r>
              <a:rPr lang="en-US" sz="2800" b="1" dirty="0" smtClean="0">
                <a:solidFill>
                  <a:srgbClr val="FF0000"/>
                </a:solidFill>
                <a:latin typeface="Times New Roman" panose="02020603050405020304" pitchFamily="18" charset="0"/>
              </a:rPr>
              <a:t> </a:t>
            </a:r>
            <a:r>
              <a:rPr lang="en-US" sz="2800" b="1" dirty="0" err="1" smtClean="0">
                <a:solidFill>
                  <a:srgbClr val="FF0000"/>
                </a:solidFill>
                <a:latin typeface="Times New Roman" panose="02020603050405020304" pitchFamily="18" charset="0"/>
              </a:rPr>
              <a:t>xã</a:t>
            </a:r>
            <a:r>
              <a:rPr lang="en-US" sz="2800" b="1" dirty="0" smtClean="0">
                <a:solidFill>
                  <a:srgbClr val="FF0000"/>
                </a:solidFill>
                <a:latin typeface="Times New Roman" panose="02020603050405020304" pitchFamily="18" charset="0"/>
              </a:rPr>
              <a:t> </a:t>
            </a:r>
            <a:r>
              <a:rPr lang="en-US" sz="2800" b="1" dirty="0" err="1" smtClean="0">
                <a:solidFill>
                  <a:srgbClr val="FF0000"/>
                </a:solidFill>
                <a:latin typeface="Times New Roman" panose="02020603050405020304" pitchFamily="18" charset="0"/>
              </a:rPr>
              <a:t>hội</a:t>
            </a:r>
            <a:r>
              <a:rPr lang="en-US" sz="2800" b="1" dirty="0" smtClean="0">
                <a:solidFill>
                  <a:srgbClr val="FF0000"/>
                </a:solidFill>
                <a:latin typeface="Times New Roman" panose="02020603050405020304" pitchFamily="18" charset="0"/>
              </a:rPr>
              <a:t> </a:t>
            </a:r>
            <a:r>
              <a:rPr lang="en-US" sz="2800" b="1" dirty="0" err="1" smtClean="0">
                <a:solidFill>
                  <a:srgbClr val="FF0000"/>
                </a:solidFill>
                <a:latin typeface="Times New Roman" panose="02020603050405020304" pitchFamily="18" charset="0"/>
              </a:rPr>
              <a:t>trong</a:t>
            </a:r>
            <a:r>
              <a:rPr lang="en-US" sz="2800" b="1" dirty="0" smtClean="0">
                <a:solidFill>
                  <a:srgbClr val="FF0000"/>
                </a:solidFill>
                <a:latin typeface="Times New Roman" panose="02020603050405020304" pitchFamily="18" charset="0"/>
              </a:rPr>
              <a:t> </a:t>
            </a:r>
            <a:r>
              <a:rPr lang="en-US" sz="2800" b="1" dirty="0" err="1" smtClean="0">
                <a:solidFill>
                  <a:srgbClr val="FF0000"/>
                </a:solidFill>
                <a:latin typeface="Times New Roman" panose="02020603050405020304" pitchFamily="18" charset="0"/>
              </a:rPr>
              <a:t>hội</a:t>
            </a:r>
            <a:r>
              <a:rPr lang="en-US" sz="2800" b="1" dirty="0" smtClean="0">
                <a:solidFill>
                  <a:srgbClr val="FF0000"/>
                </a:solidFill>
                <a:latin typeface="Times New Roman" panose="02020603050405020304" pitchFamily="18" charset="0"/>
              </a:rPr>
              <a:t> </a:t>
            </a:r>
            <a:r>
              <a:rPr lang="en-US" sz="2800" b="1" dirty="0" err="1" smtClean="0">
                <a:solidFill>
                  <a:srgbClr val="FF0000"/>
                </a:solidFill>
                <a:latin typeface="Times New Roman" panose="02020603050405020304" pitchFamily="18" charset="0"/>
              </a:rPr>
              <a:t>thoại</a:t>
            </a:r>
            <a:endParaRPr lang="en-US" sz="2800" b="1" dirty="0" smtClean="0">
              <a:solidFill>
                <a:srgbClr val="FF0000"/>
              </a:solidFill>
              <a:latin typeface="Times New Roman" panose="02020603050405020304" pitchFamily="18" charset="0"/>
            </a:endParaRPr>
          </a:p>
          <a:p>
            <a:pPr fontAlgn="base">
              <a:spcBef>
                <a:spcPct val="0"/>
              </a:spcBef>
              <a:spcAft>
                <a:spcPct val="0"/>
              </a:spcAft>
              <a:defRPr/>
            </a:pPr>
            <a:r>
              <a:rPr lang="en-US" sz="2800" b="1" dirty="0" smtClean="0">
                <a:solidFill>
                  <a:srgbClr val="FF0000"/>
                </a:solidFill>
                <a:latin typeface="Times New Roman" panose="02020603050405020304" pitchFamily="18" charset="0"/>
              </a:rPr>
              <a:t>       </a:t>
            </a:r>
            <a:r>
              <a:rPr lang="en-US" sz="2800" b="1" dirty="0" err="1" smtClean="0">
                <a:solidFill>
                  <a:srgbClr val="FF0000"/>
                </a:solidFill>
                <a:latin typeface="Times New Roman" panose="02020603050405020304" pitchFamily="18" charset="0"/>
              </a:rPr>
              <a:t>Ví</a:t>
            </a:r>
            <a:r>
              <a:rPr lang="en-US" sz="2800" b="1" dirty="0" smtClean="0">
                <a:solidFill>
                  <a:srgbClr val="FF0000"/>
                </a:solidFill>
                <a:latin typeface="Times New Roman" panose="02020603050405020304" pitchFamily="18" charset="0"/>
              </a:rPr>
              <a:t> </a:t>
            </a:r>
            <a:r>
              <a:rPr lang="en-US" sz="2800" b="1" dirty="0" err="1" smtClean="0">
                <a:solidFill>
                  <a:srgbClr val="FF0000"/>
                </a:solidFill>
                <a:latin typeface="Times New Roman" panose="02020603050405020304" pitchFamily="18" charset="0"/>
              </a:rPr>
              <a:t>dụ</a:t>
            </a:r>
            <a:r>
              <a:rPr lang="en-US" sz="2800" b="1" dirty="0" smtClean="0">
                <a:solidFill>
                  <a:srgbClr val="FF0000"/>
                </a:solidFill>
                <a:latin typeface="Times New Roman" panose="02020603050405020304" pitchFamily="18" charset="0"/>
              </a:rPr>
              <a:t>: </a:t>
            </a:r>
            <a:r>
              <a:rPr lang="en-US" sz="2800" b="1" dirty="0" err="1" smtClean="0">
                <a:solidFill>
                  <a:srgbClr val="FF0000"/>
                </a:solidFill>
                <a:latin typeface="Times New Roman" panose="02020603050405020304" pitchFamily="18" charset="0"/>
              </a:rPr>
              <a:t>Đoạn</a:t>
            </a:r>
            <a:r>
              <a:rPr lang="en-US" sz="2800" b="1" dirty="0" smtClean="0">
                <a:solidFill>
                  <a:srgbClr val="FF0000"/>
                </a:solidFill>
                <a:latin typeface="Times New Roman" panose="02020603050405020304" pitchFamily="18" charset="0"/>
              </a:rPr>
              <a:t> </a:t>
            </a:r>
            <a:r>
              <a:rPr lang="en-US" sz="2800" b="1" dirty="0" err="1" smtClean="0">
                <a:solidFill>
                  <a:srgbClr val="FF0000"/>
                </a:solidFill>
                <a:latin typeface="Times New Roman" panose="02020603050405020304" pitchFamily="18" charset="0"/>
              </a:rPr>
              <a:t>trích</a:t>
            </a:r>
            <a:r>
              <a:rPr lang="en-US" sz="2800" b="1" dirty="0" smtClean="0">
                <a:solidFill>
                  <a:srgbClr val="FF0000"/>
                </a:solidFill>
                <a:latin typeface="Times New Roman" panose="02020603050405020304" pitchFamily="18" charset="0"/>
              </a:rPr>
              <a:t> </a:t>
            </a:r>
            <a:r>
              <a:rPr lang="en-US" sz="2800" b="1" dirty="0" err="1" smtClean="0">
                <a:solidFill>
                  <a:srgbClr val="FF0000"/>
                </a:solidFill>
                <a:latin typeface="Times New Roman" panose="02020603050405020304" pitchFamily="18" charset="0"/>
              </a:rPr>
              <a:t>sgk</a:t>
            </a:r>
            <a:r>
              <a:rPr lang="en-US" sz="2800" b="1" dirty="0" smtClean="0">
                <a:solidFill>
                  <a:srgbClr val="FF0000"/>
                </a:solidFill>
                <a:latin typeface="Times New Roman" panose="02020603050405020304" pitchFamily="18" charset="0"/>
              </a:rPr>
              <a:t>/92</a:t>
            </a:r>
          </a:p>
        </p:txBody>
      </p:sp>
    </p:spTree>
    <p:extLst>
      <p:ext uri="{BB962C8B-B14F-4D97-AF65-F5344CB8AC3E}">
        <p14:creationId xmlns:p14="http://schemas.microsoft.com/office/powerpoint/2010/main" val="12564092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xit" presetSubtype="32" fill="hold" grpId="1" nodeType="clickEffect">
                                  <p:stCondLst>
                                    <p:cond delay="0"/>
                                  </p:stCondLst>
                                  <p:childTnLst>
                                    <p:anim calcmode="lin" valueType="num">
                                      <p:cBhvr>
                                        <p:cTn id="13" dur="500"/>
                                        <p:tgtEl>
                                          <p:spTgt spid="3"/>
                                        </p:tgtEl>
                                        <p:attrNameLst>
                                          <p:attrName>ppt_w</p:attrName>
                                        </p:attrNameLst>
                                      </p:cBhvr>
                                      <p:tavLst>
                                        <p:tav tm="0">
                                          <p:val>
                                            <p:strVal val="ppt_w"/>
                                          </p:val>
                                        </p:tav>
                                        <p:tav tm="100000">
                                          <p:val>
                                            <p:fltVal val="0"/>
                                          </p:val>
                                        </p:tav>
                                      </p:tavLst>
                                    </p:anim>
                                    <p:anim calcmode="lin" valueType="num">
                                      <p:cBhvr>
                                        <p:cTn id="14" dur="500"/>
                                        <p:tgtEl>
                                          <p:spTgt spid="3"/>
                                        </p:tgtEl>
                                        <p:attrNameLst>
                                          <p:attrName>ppt_h</p:attrName>
                                        </p:attrNameLst>
                                      </p:cBhvr>
                                      <p:tavLst>
                                        <p:tav tm="0">
                                          <p:val>
                                            <p:strVal val="ppt_h"/>
                                          </p:val>
                                        </p:tav>
                                        <p:tav tm="100000">
                                          <p:val>
                                            <p:fltVal val="0"/>
                                          </p:val>
                                        </p:tav>
                                      </p:tavLst>
                                    </p:anim>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194"/>
                                        </p:tgtEl>
                                        <p:attrNameLst>
                                          <p:attrName>style.visibility</p:attrName>
                                        </p:attrNameLst>
                                      </p:cBhvr>
                                      <p:to>
                                        <p:strVal val="visible"/>
                                      </p:to>
                                    </p:set>
                                    <p:anim calcmode="lin" valueType="num">
                                      <p:cBhvr additive="base">
                                        <p:cTn id="21" dur="500" fill="hold"/>
                                        <p:tgtEl>
                                          <p:spTgt spid="8194"/>
                                        </p:tgtEl>
                                        <p:attrNameLst>
                                          <p:attrName>ppt_x</p:attrName>
                                        </p:attrNameLst>
                                      </p:cBhvr>
                                      <p:tavLst>
                                        <p:tav tm="0">
                                          <p:val>
                                            <p:strVal val="#ppt_x"/>
                                          </p:val>
                                        </p:tav>
                                        <p:tav tm="100000">
                                          <p:val>
                                            <p:strVal val="#ppt_x"/>
                                          </p:val>
                                        </p:tav>
                                      </p:tavLst>
                                    </p:anim>
                                    <p:anim calcmode="lin" valueType="num">
                                      <p:cBhvr additive="base">
                                        <p:cTn id="22"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nimBg="1"/>
      <p:bldP spid="3" grpId="0"/>
      <p:bldP spid="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p:cNvPicPr>
            <a:picLocks noChangeAspect="1"/>
          </p:cNvPicPr>
          <p:nvPr/>
        </p:nvPicPr>
        <p:blipFill>
          <a:blip r:embed="rId3"/>
          <a:stretch>
            <a:fillRect/>
          </a:stretch>
        </p:blipFill>
        <p:spPr>
          <a:xfrm rot="16200000">
            <a:off x="1139598" y="-1172348"/>
            <a:ext cx="6858000" cy="9215953"/>
          </a:xfrm>
          <a:prstGeom prst="rect">
            <a:avLst/>
          </a:prstGeom>
        </p:spPr>
      </p:pic>
      <p:grpSp>
        <p:nvGrpSpPr>
          <p:cNvPr id="5" name="组合 4"/>
          <p:cNvGrpSpPr/>
          <p:nvPr/>
        </p:nvGrpSpPr>
        <p:grpSpPr>
          <a:xfrm>
            <a:off x="254454" y="244929"/>
            <a:ext cx="8671832" cy="6312014"/>
            <a:chOff x="339271" y="244929"/>
            <a:chExt cx="11562443" cy="6312014"/>
          </a:xfrm>
        </p:grpSpPr>
        <p:sp>
          <p:nvSpPr>
            <p:cNvPr id="6" name="图文框 5"/>
            <p:cNvSpPr/>
            <p:nvPr/>
          </p:nvSpPr>
          <p:spPr>
            <a:xfrm>
              <a:off x="339271" y="244929"/>
              <a:ext cx="11562443" cy="6312014"/>
            </a:xfrm>
            <a:prstGeom prst="frame">
              <a:avLst>
                <a:gd name="adj1" fmla="val 369"/>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lt"/>
              </a:endParaRPr>
            </a:p>
          </p:txBody>
        </p:sp>
        <p:sp>
          <p:nvSpPr>
            <p:cNvPr id="7" name="图文框 6"/>
            <p:cNvSpPr/>
            <p:nvPr/>
          </p:nvSpPr>
          <p:spPr>
            <a:xfrm>
              <a:off x="486228" y="388142"/>
              <a:ext cx="11255829" cy="5969115"/>
            </a:xfrm>
            <a:prstGeom prst="frame">
              <a:avLst>
                <a:gd name="adj1" fmla="val 2148"/>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lt"/>
              </a:endParaRPr>
            </a:p>
          </p:txBody>
        </p:sp>
      </p:grpSp>
      <p:pic>
        <p:nvPicPr>
          <p:cNvPr id="8" name="图形 7"/>
          <p:cNvPicPr>
            <a:picLocks noChangeAspect="1"/>
          </p:cNvPicPr>
          <p:nvPr/>
        </p:nvPicPr>
        <p:blipFill>
          <a:blip r:embed="rId4"/>
          <a:stretch>
            <a:fillRect/>
          </a:stretch>
        </p:blipFill>
        <p:spPr>
          <a:xfrm>
            <a:off x="59482" y="5633781"/>
            <a:ext cx="1671347" cy="1224220"/>
          </a:xfrm>
          <a:prstGeom prst="rect">
            <a:avLst/>
          </a:prstGeom>
        </p:spPr>
      </p:pic>
      <p:pic>
        <p:nvPicPr>
          <p:cNvPr id="9" name="图形 8"/>
          <p:cNvPicPr>
            <a:picLocks noChangeAspect="1"/>
          </p:cNvPicPr>
          <p:nvPr/>
        </p:nvPicPr>
        <p:blipFill>
          <a:blip r:embed="rId5"/>
          <a:stretch>
            <a:fillRect/>
          </a:stretch>
        </p:blipFill>
        <p:spPr>
          <a:xfrm flipH="1">
            <a:off x="8186852" y="5473412"/>
            <a:ext cx="1011494" cy="1543311"/>
          </a:xfrm>
          <a:prstGeom prst="rect">
            <a:avLst/>
          </a:prstGeom>
        </p:spPr>
      </p:pic>
      <p:pic>
        <p:nvPicPr>
          <p:cNvPr id="11" name="图形 10"/>
          <p:cNvPicPr>
            <a:picLocks noChangeAspect="1"/>
          </p:cNvPicPr>
          <p:nvPr/>
        </p:nvPicPr>
        <p:blipFill>
          <a:blip r:embed="rId6"/>
          <a:stretch>
            <a:fillRect/>
          </a:stretch>
        </p:blipFill>
        <p:spPr>
          <a:xfrm rot="10800000" flipH="1">
            <a:off x="8169217" y="-1"/>
            <a:ext cx="974783" cy="1266507"/>
          </a:xfrm>
          <a:prstGeom prst="rect">
            <a:avLst/>
          </a:prstGeom>
        </p:spPr>
      </p:pic>
      <p:pic>
        <p:nvPicPr>
          <p:cNvPr id="12" name="图形 11"/>
          <p:cNvPicPr>
            <a:picLocks noChangeAspect="1"/>
          </p:cNvPicPr>
          <p:nvPr/>
        </p:nvPicPr>
        <p:blipFill>
          <a:blip r:embed="rId7"/>
          <a:stretch>
            <a:fillRect/>
          </a:stretch>
        </p:blipFill>
        <p:spPr>
          <a:xfrm>
            <a:off x="-17607" y="0"/>
            <a:ext cx="1160762" cy="1266508"/>
          </a:xfrm>
          <a:prstGeom prst="rect">
            <a:avLst/>
          </a:prstGeom>
        </p:spPr>
      </p:pic>
      <p:sp>
        <p:nvSpPr>
          <p:cNvPr id="13" name="Pentagon 21">
            <a:extLst>
              <a:ext uri="{FF2B5EF4-FFF2-40B4-BE49-F238E27FC236}">
                <a16:creationId xmlns="" xmlns:a16="http://schemas.microsoft.com/office/drawing/2014/main" id="{6A323504-5893-48F0-A5FC-B16757FF398D}"/>
              </a:ext>
            </a:extLst>
          </p:cNvPr>
          <p:cNvSpPr/>
          <p:nvPr/>
        </p:nvSpPr>
        <p:spPr>
          <a:xfrm rot="5400000">
            <a:off x="1366397" y="3090912"/>
            <a:ext cx="1295400" cy="285750"/>
          </a:xfrm>
          <a:prstGeom prst="homePlate">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14" name="Pentagon 19">
            <a:extLst>
              <a:ext uri="{FF2B5EF4-FFF2-40B4-BE49-F238E27FC236}">
                <a16:creationId xmlns="" xmlns:a16="http://schemas.microsoft.com/office/drawing/2014/main" id="{7FDC87CA-6AC9-41AE-AFCB-22AFFADCDBCC}"/>
              </a:ext>
            </a:extLst>
          </p:cNvPr>
          <p:cNvSpPr/>
          <p:nvPr/>
        </p:nvSpPr>
        <p:spPr>
          <a:xfrm>
            <a:off x="2042672" y="3500487"/>
            <a:ext cx="725580" cy="381000"/>
          </a:xfrm>
          <a:prstGeom prst="homePlate">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16" name="Rectangle 15">
            <a:extLst>
              <a:ext uri="{FF2B5EF4-FFF2-40B4-BE49-F238E27FC236}">
                <a16:creationId xmlns="" xmlns:a16="http://schemas.microsoft.com/office/drawing/2014/main" id="{57EDD911-6AAF-42DE-A41B-209000D6E340}"/>
              </a:ext>
            </a:extLst>
          </p:cNvPr>
          <p:cNvSpPr/>
          <p:nvPr/>
        </p:nvSpPr>
        <p:spPr>
          <a:xfrm>
            <a:off x="1654030" y="789140"/>
            <a:ext cx="6638200" cy="1920093"/>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dirty="0"/>
          </a:p>
        </p:txBody>
      </p:sp>
      <p:sp>
        <p:nvSpPr>
          <p:cNvPr id="17" name="Text Box 5">
            <a:hlinkClick r:id="rId8" action="ppaction://hlinksldjump"/>
            <a:extLst>
              <a:ext uri="{FF2B5EF4-FFF2-40B4-BE49-F238E27FC236}">
                <a16:creationId xmlns="" xmlns:a16="http://schemas.microsoft.com/office/drawing/2014/main" id="{AE74FCD3-ACEB-4516-88F0-CABF2988BC5C}"/>
              </a:ext>
            </a:extLst>
          </p:cNvPr>
          <p:cNvSpPr txBox="1">
            <a:spLocks noChangeArrowheads="1"/>
          </p:cNvSpPr>
          <p:nvPr/>
        </p:nvSpPr>
        <p:spPr bwMode="auto">
          <a:xfrm>
            <a:off x="1857987" y="990408"/>
            <a:ext cx="614075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None/>
              <a:defRPr/>
            </a:pPr>
            <a:r>
              <a:rPr lang="en-US" b="1" dirty="0">
                <a:solidFill>
                  <a:srgbClr val="FFFF00"/>
                </a:solidFill>
                <a:latin typeface="Times New Roman" pitchFamily="18" charset="0"/>
              </a:rPr>
              <a:t>XIN CHÚC MỪNG BẠN! BẠN ĐÃ NHẬN ĐƯỢC MỘT PHẦN THƯỞNG LÀ…</a:t>
            </a:r>
          </a:p>
        </p:txBody>
      </p:sp>
      <p:sp>
        <p:nvSpPr>
          <p:cNvPr id="18" name="Rounded Rectangle 5">
            <a:extLst>
              <a:ext uri="{FF2B5EF4-FFF2-40B4-BE49-F238E27FC236}">
                <a16:creationId xmlns="" xmlns:a16="http://schemas.microsoft.com/office/drawing/2014/main" id="{3488CA1D-D2F4-4441-BA85-679757DC5917}"/>
              </a:ext>
            </a:extLst>
          </p:cNvPr>
          <p:cNvSpPr/>
          <p:nvPr/>
        </p:nvSpPr>
        <p:spPr>
          <a:xfrm>
            <a:off x="2860221" y="2992139"/>
            <a:ext cx="5607374" cy="1136959"/>
          </a:xfrm>
          <a:prstGeom prst="roundRect">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3200" b="1" dirty="0" err="1">
                <a:solidFill>
                  <a:schemeClr val="bg1"/>
                </a:solidFill>
                <a:latin typeface="Times New Roman" pitchFamily="18" charset="0"/>
              </a:rPr>
              <a:t>Một</a:t>
            </a:r>
            <a:r>
              <a:rPr lang="en-US" sz="3200" b="1" dirty="0">
                <a:solidFill>
                  <a:schemeClr val="bg1"/>
                </a:solidFill>
                <a:latin typeface="Times New Roman" pitchFamily="18" charset="0"/>
              </a:rPr>
              <a:t> </a:t>
            </a:r>
            <a:r>
              <a:rPr lang="en-US" sz="3200" b="1" dirty="0" err="1">
                <a:solidFill>
                  <a:schemeClr val="bg1"/>
                </a:solidFill>
                <a:latin typeface="Times New Roman" pitchFamily="18" charset="0"/>
              </a:rPr>
              <a:t>tràng</a:t>
            </a:r>
            <a:r>
              <a:rPr lang="en-US" sz="3200" b="1" dirty="0">
                <a:solidFill>
                  <a:schemeClr val="bg1"/>
                </a:solidFill>
                <a:latin typeface="Times New Roman" pitchFamily="18" charset="0"/>
              </a:rPr>
              <a:t> </a:t>
            </a:r>
            <a:r>
              <a:rPr lang="en-US" sz="3200" b="1" dirty="0" err="1">
                <a:solidFill>
                  <a:schemeClr val="bg1"/>
                </a:solidFill>
                <a:latin typeface="Times New Roman" pitchFamily="18" charset="0"/>
              </a:rPr>
              <a:t>pháo</a:t>
            </a:r>
            <a:r>
              <a:rPr lang="en-US" sz="3200" b="1" dirty="0">
                <a:solidFill>
                  <a:schemeClr val="bg1"/>
                </a:solidFill>
                <a:latin typeface="Times New Roman" pitchFamily="18" charset="0"/>
              </a:rPr>
              <a:t> </a:t>
            </a:r>
            <a:r>
              <a:rPr lang="en-US" sz="3200" b="1" dirty="0" err="1">
                <a:solidFill>
                  <a:schemeClr val="bg1"/>
                </a:solidFill>
                <a:latin typeface="Times New Roman" pitchFamily="18" charset="0"/>
              </a:rPr>
              <a:t>tay</a:t>
            </a:r>
            <a:r>
              <a:rPr lang="en-US" sz="3200" b="1" dirty="0">
                <a:solidFill>
                  <a:schemeClr val="bg1"/>
                </a:solidFill>
                <a:latin typeface="Times New Roman" pitchFamily="18" charset="0"/>
              </a:rPr>
              <a:t> </a:t>
            </a:r>
            <a:r>
              <a:rPr lang="en-US" sz="3200" b="1" dirty="0" err="1">
                <a:solidFill>
                  <a:schemeClr val="bg1"/>
                </a:solidFill>
                <a:latin typeface="Times New Roman" pitchFamily="18" charset="0"/>
              </a:rPr>
              <a:t>của</a:t>
            </a:r>
            <a:r>
              <a:rPr lang="en-US" sz="3200" b="1" dirty="0">
                <a:solidFill>
                  <a:schemeClr val="bg1"/>
                </a:solidFill>
                <a:latin typeface="Times New Roman" pitchFamily="18" charset="0"/>
              </a:rPr>
              <a:t> </a:t>
            </a:r>
            <a:r>
              <a:rPr lang="en-US" sz="3200" b="1" dirty="0" err="1">
                <a:solidFill>
                  <a:schemeClr val="bg1"/>
                </a:solidFill>
                <a:latin typeface="Times New Roman" pitchFamily="18" charset="0"/>
              </a:rPr>
              <a:t>cả</a:t>
            </a:r>
            <a:r>
              <a:rPr lang="en-US" sz="3200" b="1" dirty="0">
                <a:solidFill>
                  <a:schemeClr val="bg1"/>
                </a:solidFill>
                <a:latin typeface="Times New Roman" pitchFamily="18" charset="0"/>
              </a:rPr>
              <a:t> </a:t>
            </a:r>
            <a:r>
              <a:rPr lang="en-US" sz="3200" b="1" dirty="0" err="1">
                <a:solidFill>
                  <a:schemeClr val="bg1"/>
                </a:solidFill>
                <a:latin typeface="Times New Roman" pitchFamily="18" charset="0"/>
              </a:rPr>
              <a:t>lớp</a:t>
            </a:r>
            <a:endParaRPr lang="en-US" sz="3200" b="1" dirty="0">
              <a:solidFill>
                <a:schemeClr val="bg1"/>
              </a:solidFill>
              <a:latin typeface="Times New Roman" pitchFamily="18" charset="0"/>
            </a:endParaRPr>
          </a:p>
        </p:txBody>
      </p:sp>
      <p:sp>
        <p:nvSpPr>
          <p:cNvPr id="29" name="Sun 28">
            <a:extLst>
              <a:ext uri="{FF2B5EF4-FFF2-40B4-BE49-F238E27FC236}">
                <a16:creationId xmlns="" xmlns:a16="http://schemas.microsoft.com/office/drawing/2014/main" id="{4639FC09-67FA-4337-B639-F9439A3EC397}"/>
              </a:ext>
            </a:extLst>
          </p:cNvPr>
          <p:cNvSpPr/>
          <p:nvPr/>
        </p:nvSpPr>
        <p:spPr>
          <a:xfrm>
            <a:off x="1471172" y="2967087"/>
            <a:ext cx="1085850" cy="1447800"/>
          </a:xfrm>
          <a:prstGeom prst="sun">
            <a:avLst/>
          </a:prstGeom>
          <a:ln>
            <a:solidFill>
              <a:srgbClr val="FF0000"/>
            </a:solidFill>
          </a:ln>
        </p:spPr>
        <p:style>
          <a:lnRef idx="3">
            <a:schemeClr val="lt1"/>
          </a:lnRef>
          <a:fillRef idx="1">
            <a:schemeClr val="accent6"/>
          </a:fillRef>
          <a:effectRef idx="1">
            <a:schemeClr val="accent6"/>
          </a:effectRef>
          <a:fontRef idx="minor">
            <a:schemeClr val="lt1"/>
          </a:fontRef>
        </p:style>
        <p:txBody>
          <a:bodyPr anchor="ctr"/>
          <a:lstStyle/>
          <a:p>
            <a:pPr algn="ctr">
              <a:defRPr/>
            </a:pPr>
            <a:endParaRPr lang="en-US"/>
          </a:p>
        </p:txBody>
      </p:sp>
      <p:pic>
        <p:nvPicPr>
          <p:cNvPr id="30" name="Picture 23" descr="Gif (484).gif">
            <a:hlinkClick r:id="rId9" action="ppaction://hlinksldjump"/>
            <a:extLst>
              <a:ext uri="{FF2B5EF4-FFF2-40B4-BE49-F238E27FC236}">
                <a16:creationId xmlns="" xmlns:a16="http://schemas.microsoft.com/office/drawing/2014/main" id="{BDEB68BB-6799-487B-9EB9-BB7988837239}"/>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43001" y="5819777"/>
            <a:ext cx="535781"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1480609"/>
      </p:ext>
    </p:extLst>
  </p:cSld>
  <p:clrMapOvr>
    <a:masterClrMapping/>
  </p:clrMapOvr>
  <mc:AlternateContent xmlns:mc="http://schemas.openxmlformats.org/markup-compatibility/2006" xmlns:p14="http://schemas.microsoft.com/office/powerpoint/2010/main">
    <mc:Choice Requires="p14">
      <p:transition spd="slow" p14:dur="1750" advClick="0">
        <p14:gallery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1000"/>
                                        <p:tgtEl>
                                          <p:spTgt spid="29"/>
                                        </p:tgtEl>
                                      </p:cBhvr>
                                    </p:animEffect>
                                    <p:anim calcmode="lin" valueType="num">
                                      <p:cBhvr>
                                        <p:cTn id="38" dur="1000" fill="hold"/>
                                        <p:tgtEl>
                                          <p:spTgt spid="29"/>
                                        </p:tgtEl>
                                        <p:attrNameLst>
                                          <p:attrName>ppt_x</p:attrName>
                                        </p:attrNameLst>
                                      </p:cBhvr>
                                      <p:tavLst>
                                        <p:tav tm="0">
                                          <p:val>
                                            <p:strVal val="#ppt_x"/>
                                          </p:val>
                                        </p:tav>
                                        <p:tav tm="100000">
                                          <p:val>
                                            <p:strVal val="#ppt_x"/>
                                          </p:val>
                                        </p:tav>
                                      </p:tavLst>
                                    </p:anim>
                                    <p:anim calcmode="lin" valueType="num">
                                      <p:cBhvr>
                                        <p:cTn id="39" dur="1000" fill="hold"/>
                                        <p:tgtEl>
                                          <p:spTgt spid="2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1000"/>
                                        <p:tgtEl>
                                          <p:spTgt spid="4"/>
                                        </p:tgtEl>
                                      </p:cBhvr>
                                    </p:animEffect>
                                    <p:anim calcmode="lin" valueType="num">
                                      <p:cBhvr>
                                        <p:cTn id="48" dur="1000" fill="hold"/>
                                        <p:tgtEl>
                                          <p:spTgt spid="4"/>
                                        </p:tgtEl>
                                        <p:attrNameLst>
                                          <p:attrName>ppt_x</p:attrName>
                                        </p:attrNameLst>
                                      </p:cBhvr>
                                      <p:tavLst>
                                        <p:tav tm="0">
                                          <p:val>
                                            <p:strVal val="#ppt_x"/>
                                          </p:val>
                                        </p:tav>
                                        <p:tav tm="100000">
                                          <p:val>
                                            <p:strVal val="#ppt_x"/>
                                          </p:val>
                                        </p:tav>
                                      </p:tavLst>
                                    </p:anim>
                                    <p:anim calcmode="lin" valueType="num">
                                      <p:cBhvr>
                                        <p:cTn id="4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barn(inVertical)">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p:bldP spid="18"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54454" y="244929"/>
            <a:ext cx="8671832" cy="6312014"/>
            <a:chOff x="339271" y="244929"/>
            <a:chExt cx="11562443" cy="6312014"/>
          </a:xfrm>
        </p:grpSpPr>
        <p:sp>
          <p:nvSpPr>
            <p:cNvPr id="6" name="图文框 5"/>
            <p:cNvSpPr/>
            <p:nvPr/>
          </p:nvSpPr>
          <p:spPr>
            <a:xfrm>
              <a:off x="339271" y="244929"/>
              <a:ext cx="11562443" cy="6312014"/>
            </a:xfrm>
            <a:prstGeom prst="frame">
              <a:avLst>
                <a:gd name="adj1" fmla="val 369"/>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lt"/>
              </a:endParaRPr>
            </a:p>
          </p:txBody>
        </p:sp>
        <p:sp>
          <p:nvSpPr>
            <p:cNvPr id="7" name="图文框 6"/>
            <p:cNvSpPr/>
            <p:nvPr/>
          </p:nvSpPr>
          <p:spPr>
            <a:xfrm>
              <a:off x="486228" y="388142"/>
              <a:ext cx="11255829" cy="5969115"/>
            </a:xfrm>
            <a:prstGeom prst="frame">
              <a:avLst>
                <a:gd name="adj1" fmla="val 2148"/>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lt"/>
              </a:endParaRPr>
            </a:p>
          </p:txBody>
        </p:sp>
      </p:grpSp>
      <p:pic>
        <p:nvPicPr>
          <p:cNvPr id="8" name="图形 7"/>
          <p:cNvPicPr>
            <a:picLocks noChangeAspect="1"/>
          </p:cNvPicPr>
          <p:nvPr/>
        </p:nvPicPr>
        <p:blipFill>
          <a:blip r:embed="rId3"/>
          <a:stretch>
            <a:fillRect/>
          </a:stretch>
        </p:blipFill>
        <p:spPr>
          <a:xfrm>
            <a:off x="59482" y="5633781"/>
            <a:ext cx="1671347" cy="1224220"/>
          </a:xfrm>
          <a:prstGeom prst="rect">
            <a:avLst/>
          </a:prstGeom>
        </p:spPr>
      </p:pic>
      <p:pic>
        <p:nvPicPr>
          <p:cNvPr id="9" name="图形 8"/>
          <p:cNvPicPr>
            <a:picLocks noChangeAspect="1"/>
          </p:cNvPicPr>
          <p:nvPr/>
        </p:nvPicPr>
        <p:blipFill>
          <a:blip r:embed="rId4"/>
          <a:stretch>
            <a:fillRect/>
          </a:stretch>
        </p:blipFill>
        <p:spPr>
          <a:xfrm flipH="1">
            <a:off x="8186852" y="5473412"/>
            <a:ext cx="1011494" cy="1543311"/>
          </a:xfrm>
          <a:prstGeom prst="rect">
            <a:avLst/>
          </a:prstGeom>
        </p:spPr>
      </p:pic>
      <p:pic>
        <p:nvPicPr>
          <p:cNvPr id="11" name="图形 10"/>
          <p:cNvPicPr>
            <a:picLocks noChangeAspect="1"/>
          </p:cNvPicPr>
          <p:nvPr/>
        </p:nvPicPr>
        <p:blipFill>
          <a:blip r:embed="rId5"/>
          <a:stretch>
            <a:fillRect/>
          </a:stretch>
        </p:blipFill>
        <p:spPr>
          <a:xfrm rot="10800000" flipH="1">
            <a:off x="8169217" y="-1"/>
            <a:ext cx="974783" cy="1266507"/>
          </a:xfrm>
          <a:prstGeom prst="rect">
            <a:avLst/>
          </a:prstGeom>
        </p:spPr>
      </p:pic>
      <p:pic>
        <p:nvPicPr>
          <p:cNvPr id="12" name="图形 11"/>
          <p:cNvPicPr>
            <a:picLocks noChangeAspect="1"/>
          </p:cNvPicPr>
          <p:nvPr/>
        </p:nvPicPr>
        <p:blipFill>
          <a:blip r:embed="rId6"/>
          <a:stretch>
            <a:fillRect/>
          </a:stretch>
        </p:blipFill>
        <p:spPr>
          <a:xfrm>
            <a:off x="-17607" y="0"/>
            <a:ext cx="1160762" cy="1266508"/>
          </a:xfrm>
          <a:prstGeom prst="rect">
            <a:avLst/>
          </a:prstGeom>
        </p:spPr>
      </p:pic>
      <p:sp>
        <p:nvSpPr>
          <p:cNvPr id="13" name="Pentagon 21">
            <a:extLst>
              <a:ext uri="{FF2B5EF4-FFF2-40B4-BE49-F238E27FC236}">
                <a16:creationId xmlns="" xmlns:a16="http://schemas.microsoft.com/office/drawing/2014/main" id="{6A323504-5893-48F0-A5FC-B16757FF398D}"/>
              </a:ext>
            </a:extLst>
          </p:cNvPr>
          <p:cNvSpPr/>
          <p:nvPr/>
        </p:nvSpPr>
        <p:spPr>
          <a:xfrm rot="5400000">
            <a:off x="1366397" y="3090912"/>
            <a:ext cx="1295400" cy="285750"/>
          </a:xfrm>
          <a:prstGeom prst="homePlate">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14" name="Pentagon 19">
            <a:extLst>
              <a:ext uri="{FF2B5EF4-FFF2-40B4-BE49-F238E27FC236}">
                <a16:creationId xmlns="" xmlns:a16="http://schemas.microsoft.com/office/drawing/2014/main" id="{7FDC87CA-6AC9-41AE-AFCB-22AFFADCDBCC}"/>
              </a:ext>
            </a:extLst>
          </p:cNvPr>
          <p:cNvSpPr/>
          <p:nvPr/>
        </p:nvSpPr>
        <p:spPr>
          <a:xfrm>
            <a:off x="2042672" y="3500487"/>
            <a:ext cx="971550" cy="381000"/>
          </a:xfrm>
          <a:prstGeom prst="homePlate">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16" name="Rectangle 15">
            <a:extLst>
              <a:ext uri="{FF2B5EF4-FFF2-40B4-BE49-F238E27FC236}">
                <a16:creationId xmlns="" xmlns:a16="http://schemas.microsoft.com/office/drawing/2014/main" id="{57EDD911-6AAF-42DE-A41B-209000D6E340}"/>
              </a:ext>
            </a:extLst>
          </p:cNvPr>
          <p:cNvSpPr/>
          <p:nvPr/>
        </p:nvSpPr>
        <p:spPr>
          <a:xfrm>
            <a:off x="1654030" y="801666"/>
            <a:ext cx="6750934" cy="190756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dirty="0"/>
          </a:p>
        </p:txBody>
      </p:sp>
      <p:sp>
        <p:nvSpPr>
          <p:cNvPr id="17" name="Text Box 5">
            <a:hlinkClick r:id="rId7" action="ppaction://hlinksldjump"/>
            <a:extLst>
              <a:ext uri="{FF2B5EF4-FFF2-40B4-BE49-F238E27FC236}">
                <a16:creationId xmlns="" xmlns:a16="http://schemas.microsoft.com/office/drawing/2014/main" id="{AE74FCD3-ACEB-4516-88F0-CABF2988BC5C}"/>
              </a:ext>
            </a:extLst>
          </p:cNvPr>
          <p:cNvSpPr txBox="1">
            <a:spLocks noChangeArrowheads="1"/>
          </p:cNvSpPr>
          <p:nvPr/>
        </p:nvSpPr>
        <p:spPr bwMode="auto">
          <a:xfrm>
            <a:off x="1749485" y="773074"/>
            <a:ext cx="6006421"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None/>
              <a:defRPr/>
            </a:pPr>
            <a:r>
              <a:rPr lang="vi-VN" b="1" i="1" dirty="0">
                <a:solidFill>
                  <a:srgbClr val="FFFF00"/>
                </a:solidFill>
                <a:latin typeface="+mj-lt"/>
              </a:rPr>
              <a:t>Một người cha nói chuyện với một người con về công việc gia đình. Trong cuộc hội thoại đó, quan hệ giữa hai người là quan hệ gì?</a:t>
            </a:r>
            <a:endParaRPr lang="en-US" b="1" dirty="0">
              <a:solidFill>
                <a:srgbClr val="FFFF00"/>
              </a:solidFill>
              <a:latin typeface="+mj-lt"/>
            </a:endParaRPr>
          </a:p>
        </p:txBody>
      </p:sp>
      <p:sp>
        <p:nvSpPr>
          <p:cNvPr id="18" name="Rounded Rectangle 5">
            <a:extLst>
              <a:ext uri="{FF2B5EF4-FFF2-40B4-BE49-F238E27FC236}">
                <a16:creationId xmlns="" xmlns:a16="http://schemas.microsoft.com/office/drawing/2014/main" id="{3488CA1D-D2F4-4441-BA85-679757DC5917}"/>
              </a:ext>
            </a:extLst>
          </p:cNvPr>
          <p:cNvSpPr/>
          <p:nvPr/>
        </p:nvSpPr>
        <p:spPr>
          <a:xfrm>
            <a:off x="3035585" y="3268741"/>
            <a:ext cx="3928885" cy="835305"/>
          </a:xfrm>
          <a:prstGeom prst="roundRect">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SG" sz="3200" b="1" dirty="0">
                <a:latin typeface="Times New Roman" panose="02020603050405020304" pitchFamily="18" charset="0"/>
                <a:cs typeface="Times New Roman" panose="02020603050405020304" pitchFamily="18" charset="0"/>
              </a:rPr>
              <a:t>Quan </a:t>
            </a:r>
            <a:r>
              <a:rPr lang="en-SG" sz="3200" b="1" dirty="0" err="1">
                <a:latin typeface="Times New Roman" panose="02020603050405020304" pitchFamily="18" charset="0"/>
                <a:cs typeface="Times New Roman" panose="02020603050405020304" pitchFamily="18" charset="0"/>
              </a:rPr>
              <a:t>hệ</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gia</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đình</a:t>
            </a:r>
            <a:endParaRPr lang="en-US" sz="4800" b="1" dirty="0">
              <a:solidFill>
                <a:schemeClr val="bg1"/>
              </a:solidFill>
              <a:latin typeface="Times New Roman" panose="02020603050405020304" pitchFamily="18" charset="0"/>
              <a:cs typeface="Times New Roman" panose="02020603050405020304" pitchFamily="18" charset="0"/>
            </a:endParaRPr>
          </a:p>
        </p:txBody>
      </p:sp>
      <p:sp>
        <p:nvSpPr>
          <p:cNvPr id="29" name="Sun 28">
            <a:extLst>
              <a:ext uri="{FF2B5EF4-FFF2-40B4-BE49-F238E27FC236}">
                <a16:creationId xmlns="" xmlns:a16="http://schemas.microsoft.com/office/drawing/2014/main" id="{4639FC09-67FA-4337-B639-F9439A3EC397}"/>
              </a:ext>
            </a:extLst>
          </p:cNvPr>
          <p:cNvSpPr/>
          <p:nvPr/>
        </p:nvSpPr>
        <p:spPr>
          <a:xfrm>
            <a:off x="1471172" y="2967087"/>
            <a:ext cx="1085850" cy="1447800"/>
          </a:xfrm>
          <a:prstGeom prst="sun">
            <a:avLst/>
          </a:prstGeom>
          <a:ln>
            <a:solidFill>
              <a:srgbClr val="FF0000"/>
            </a:solidFill>
          </a:ln>
        </p:spPr>
        <p:style>
          <a:lnRef idx="3">
            <a:schemeClr val="lt1"/>
          </a:lnRef>
          <a:fillRef idx="1">
            <a:schemeClr val="accent6"/>
          </a:fillRef>
          <a:effectRef idx="1">
            <a:schemeClr val="accent6"/>
          </a:effectRef>
          <a:fontRef idx="minor">
            <a:schemeClr val="lt1"/>
          </a:fontRef>
        </p:style>
        <p:txBody>
          <a:bodyPr anchor="ctr"/>
          <a:lstStyle/>
          <a:p>
            <a:pPr algn="ctr">
              <a:defRPr/>
            </a:pPr>
            <a:endParaRPr lang="en-US"/>
          </a:p>
        </p:txBody>
      </p:sp>
      <p:pic>
        <p:nvPicPr>
          <p:cNvPr id="30" name="Picture 23" descr="Gif (484).gif">
            <a:hlinkClick r:id="rId8" action="ppaction://hlinksldjump"/>
            <a:extLst>
              <a:ext uri="{FF2B5EF4-FFF2-40B4-BE49-F238E27FC236}">
                <a16:creationId xmlns="" xmlns:a16="http://schemas.microsoft.com/office/drawing/2014/main" id="{BDEB68BB-6799-487B-9EB9-BB798883723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43001" y="5819777"/>
            <a:ext cx="535781"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7142542"/>
      </p:ext>
    </p:extLst>
  </p:cSld>
  <p:clrMapOvr>
    <a:masterClrMapping/>
  </p:clrMapOvr>
  <mc:AlternateContent xmlns:mc="http://schemas.openxmlformats.org/markup-compatibility/2006" xmlns:p14="http://schemas.microsoft.com/office/powerpoint/2010/main">
    <mc:Choice Requires="p14">
      <p:transition spd="slow" p14:dur="1750" advClick="0">
        <p14:gallery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2000"/>
                                        <p:tgtEl>
                                          <p:spTgt spid="17"/>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circle(in)">
                                      <p:cBhvr>
                                        <p:cTn id="30" dur="2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8" presetClass="emph" presetSubtype="0" repeatCount="indefinite" fill="hold" grpId="1" nodeType="withEffect">
                                  <p:stCondLst>
                                    <p:cond delay="0"/>
                                  </p:stCondLst>
                                  <p:childTnLst>
                                    <p:animRot by="21600000">
                                      <p:cBhvr>
                                        <p:cTn id="40" dur="2000" fill="hold"/>
                                        <p:tgtEl>
                                          <p:spTgt spid="29"/>
                                        </p:tgtEl>
                                        <p:attrNameLst>
                                          <p:attrName>r</p:attrName>
                                        </p:attrNameLst>
                                      </p:cBhvr>
                                    </p:animRot>
                                  </p:childTnLst>
                                </p:cTn>
                              </p:par>
                            </p:childTnLst>
                          </p:cTn>
                        </p:par>
                        <p:par>
                          <p:cTn id="41" fill="hold">
                            <p:stCondLst>
                              <p:cond delay="2000"/>
                            </p:stCondLst>
                            <p:childTnLst>
                              <p:par>
                                <p:cTn id="42" presetID="22" presetClass="entr" presetSubtype="8"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100"/>
                                        <p:tgtEl>
                                          <p:spTgt spid="14"/>
                                        </p:tgtEl>
                                      </p:cBhvr>
                                    </p:animEffect>
                                  </p:childTnLst>
                                </p:cTn>
                              </p:par>
                            </p:childTnLst>
                          </p:cTn>
                        </p:par>
                        <p:par>
                          <p:cTn id="45" fill="hold">
                            <p:stCondLst>
                              <p:cond delay="2100"/>
                            </p:stCondLst>
                            <p:childTnLst>
                              <p:par>
                                <p:cTn id="46" presetID="22" presetClass="entr" presetSubtype="8"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9" grpId="0" animBg="1"/>
      <p:bldP spid="2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p:cNvPicPr>
            <a:picLocks noChangeAspect="1"/>
          </p:cNvPicPr>
          <p:nvPr/>
        </p:nvPicPr>
        <p:blipFill>
          <a:blip r:embed="rId3"/>
          <a:stretch>
            <a:fillRect/>
          </a:stretch>
        </p:blipFill>
        <p:spPr>
          <a:xfrm rot="16200000">
            <a:off x="1139598" y="-1172348"/>
            <a:ext cx="6858000" cy="9215953"/>
          </a:xfrm>
          <a:prstGeom prst="rect">
            <a:avLst/>
          </a:prstGeom>
        </p:spPr>
      </p:pic>
      <p:grpSp>
        <p:nvGrpSpPr>
          <p:cNvPr id="5" name="组合 4"/>
          <p:cNvGrpSpPr/>
          <p:nvPr/>
        </p:nvGrpSpPr>
        <p:grpSpPr>
          <a:xfrm>
            <a:off x="254454" y="244929"/>
            <a:ext cx="8671832" cy="6312014"/>
            <a:chOff x="339271" y="244929"/>
            <a:chExt cx="11562443" cy="6312014"/>
          </a:xfrm>
        </p:grpSpPr>
        <p:sp>
          <p:nvSpPr>
            <p:cNvPr id="6" name="图文框 5"/>
            <p:cNvSpPr/>
            <p:nvPr/>
          </p:nvSpPr>
          <p:spPr>
            <a:xfrm>
              <a:off x="339271" y="244929"/>
              <a:ext cx="11562443" cy="6312014"/>
            </a:xfrm>
            <a:prstGeom prst="frame">
              <a:avLst>
                <a:gd name="adj1" fmla="val 369"/>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lt"/>
              </a:endParaRPr>
            </a:p>
          </p:txBody>
        </p:sp>
        <p:sp>
          <p:nvSpPr>
            <p:cNvPr id="7" name="图文框 6"/>
            <p:cNvSpPr/>
            <p:nvPr/>
          </p:nvSpPr>
          <p:spPr>
            <a:xfrm>
              <a:off x="486228" y="388142"/>
              <a:ext cx="11255829" cy="5969115"/>
            </a:xfrm>
            <a:prstGeom prst="frame">
              <a:avLst>
                <a:gd name="adj1" fmla="val 2148"/>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lt"/>
              </a:endParaRPr>
            </a:p>
          </p:txBody>
        </p:sp>
      </p:grpSp>
      <p:pic>
        <p:nvPicPr>
          <p:cNvPr id="8" name="图形 7"/>
          <p:cNvPicPr>
            <a:picLocks noChangeAspect="1"/>
          </p:cNvPicPr>
          <p:nvPr/>
        </p:nvPicPr>
        <p:blipFill>
          <a:blip r:embed="rId4"/>
          <a:stretch>
            <a:fillRect/>
          </a:stretch>
        </p:blipFill>
        <p:spPr>
          <a:xfrm>
            <a:off x="59482" y="5633781"/>
            <a:ext cx="1671347" cy="1224220"/>
          </a:xfrm>
          <a:prstGeom prst="rect">
            <a:avLst/>
          </a:prstGeom>
        </p:spPr>
      </p:pic>
      <p:pic>
        <p:nvPicPr>
          <p:cNvPr id="9" name="图形 8"/>
          <p:cNvPicPr>
            <a:picLocks noChangeAspect="1"/>
          </p:cNvPicPr>
          <p:nvPr/>
        </p:nvPicPr>
        <p:blipFill>
          <a:blip r:embed="rId5"/>
          <a:stretch>
            <a:fillRect/>
          </a:stretch>
        </p:blipFill>
        <p:spPr>
          <a:xfrm flipH="1">
            <a:off x="8186852" y="5473412"/>
            <a:ext cx="1011494" cy="1543311"/>
          </a:xfrm>
          <a:prstGeom prst="rect">
            <a:avLst/>
          </a:prstGeom>
        </p:spPr>
      </p:pic>
      <p:pic>
        <p:nvPicPr>
          <p:cNvPr id="11" name="图形 10"/>
          <p:cNvPicPr>
            <a:picLocks noChangeAspect="1"/>
          </p:cNvPicPr>
          <p:nvPr/>
        </p:nvPicPr>
        <p:blipFill>
          <a:blip r:embed="rId6"/>
          <a:stretch>
            <a:fillRect/>
          </a:stretch>
        </p:blipFill>
        <p:spPr>
          <a:xfrm rot="10800000" flipH="1">
            <a:off x="8169217" y="-1"/>
            <a:ext cx="974783" cy="1266507"/>
          </a:xfrm>
          <a:prstGeom prst="rect">
            <a:avLst/>
          </a:prstGeom>
        </p:spPr>
      </p:pic>
      <p:pic>
        <p:nvPicPr>
          <p:cNvPr id="12" name="图形 11"/>
          <p:cNvPicPr>
            <a:picLocks noChangeAspect="1"/>
          </p:cNvPicPr>
          <p:nvPr/>
        </p:nvPicPr>
        <p:blipFill>
          <a:blip r:embed="rId7"/>
          <a:stretch>
            <a:fillRect/>
          </a:stretch>
        </p:blipFill>
        <p:spPr>
          <a:xfrm>
            <a:off x="-17607" y="0"/>
            <a:ext cx="1160762" cy="1266508"/>
          </a:xfrm>
          <a:prstGeom prst="rect">
            <a:avLst/>
          </a:prstGeom>
        </p:spPr>
      </p:pic>
      <p:sp>
        <p:nvSpPr>
          <p:cNvPr id="13" name="Pentagon 21">
            <a:extLst>
              <a:ext uri="{FF2B5EF4-FFF2-40B4-BE49-F238E27FC236}">
                <a16:creationId xmlns="" xmlns:a16="http://schemas.microsoft.com/office/drawing/2014/main" id="{6A323504-5893-48F0-A5FC-B16757FF398D}"/>
              </a:ext>
            </a:extLst>
          </p:cNvPr>
          <p:cNvSpPr/>
          <p:nvPr/>
        </p:nvSpPr>
        <p:spPr>
          <a:xfrm rot="5400000">
            <a:off x="1366397" y="3090912"/>
            <a:ext cx="1295400" cy="285750"/>
          </a:xfrm>
          <a:prstGeom prst="homePlate">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14" name="Pentagon 19">
            <a:extLst>
              <a:ext uri="{FF2B5EF4-FFF2-40B4-BE49-F238E27FC236}">
                <a16:creationId xmlns="" xmlns:a16="http://schemas.microsoft.com/office/drawing/2014/main" id="{7FDC87CA-6AC9-41AE-AFCB-22AFFADCDBCC}"/>
              </a:ext>
            </a:extLst>
          </p:cNvPr>
          <p:cNvSpPr/>
          <p:nvPr/>
        </p:nvSpPr>
        <p:spPr>
          <a:xfrm>
            <a:off x="2042672" y="3500487"/>
            <a:ext cx="971550" cy="381000"/>
          </a:xfrm>
          <a:prstGeom prst="homePlate">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16" name="Rectangle 15">
            <a:extLst>
              <a:ext uri="{FF2B5EF4-FFF2-40B4-BE49-F238E27FC236}">
                <a16:creationId xmlns="" xmlns:a16="http://schemas.microsoft.com/office/drawing/2014/main" id="{57EDD911-6AAF-42DE-A41B-209000D6E340}"/>
              </a:ext>
            </a:extLst>
          </p:cNvPr>
          <p:cNvSpPr/>
          <p:nvPr/>
        </p:nvSpPr>
        <p:spPr>
          <a:xfrm>
            <a:off x="1654029" y="876822"/>
            <a:ext cx="6913773" cy="183241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dirty="0"/>
          </a:p>
        </p:txBody>
      </p:sp>
      <p:sp>
        <p:nvSpPr>
          <p:cNvPr id="17" name="Text Box 5">
            <a:hlinkClick r:id="rId8" action="ppaction://hlinksldjump"/>
            <a:extLst>
              <a:ext uri="{FF2B5EF4-FFF2-40B4-BE49-F238E27FC236}">
                <a16:creationId xmlns="" xmlns:a16="http://schemas.microsoft.com/office/drawing/2014/main" id="{AE74FCD3-ACEB-4516-88F0-CABF2988BC5C}"/>
              </a:ext>
            </a:extLst>
          </p:cNvPr>
          <p:cNvSpPr txBox="1">
            <a:spLocks noChangeArrowheads="1"/>
          </p:cNvSpPr>
          <p:nvPr/>
        </p:nvSpPr>
        <p:spPr bwMode="auto">
          <a:xfrm>
            <a:off x="1670097" y="1053038"/>
            <a:ext cx="614075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None/>
              <a:defRPr/>
            </a:pPr>
            <a:r>
              <a:rPr lang="en-US" b="1" dirty="0">
                <a:solidFill>
                  <a:srgbClr val="FFFF00"/>
                </a:solidFill>
                <a:latin typeface="Times New Roman" pitchFamily="18" charset="0"/>
              </a:rPr>
              <a:t>XIN CHÚC MỪNG BẠN! BẠN ĐÃ NHẬN ĐƯỢC MỘT PHẦN THƯỞNG LÀ…</a:t>
            </a:r>
          </a:p>
        </p:txBody>
      </p:sp>
      <p:sp>
        <p:nvSpPr>
          <p:cNvPr id="18" name="Rounded Rectangle 5">
            <a:extLst>
              <a:ext uri="{FF2B5EF4-FFF2-40B4-BE49-F238E27FC236}">
                <a16:creationId xmlns="" xmlns:a16="http://schemas.microsoft.com/office/drawing/2014/main" id="{3488CA1D-D2F4-4441-BA85-679757DC5917}"/>
              </a:ext>
            </a:extLst>
          </p:cNvPr>
          <p:cNvSpPr/>
          <p:nvPr/>
        </p:nvSpPr>
        <p:spPr>
          <a:xfrm>
            <a:off x="2965884" y="3268741"/>
            <a:ext cx="5601918" cy="1146146"/>
          </a:xfrm>
          <a:prstGeom prst="roundRect">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3200" b="1" dirty="0" err="1">
                <a:solidFill>
                  <a:schemeClr val="bg1"/>
                </a:solidFill>
                <a:latin typeface="Times New Roman" pitchFamily="18" charset="0"/>
              </a:rPr>
              <a:t>Một</a:t>
            </a:r>
            <a:r>
              <a:rPr lang="en-US" sz="3200" b="1" dirty="0">
                <a:solidFill>
                  <a:schemeClr val="bg1"/>
                </a:solidFill>
                <a:latin typeface="Times New Roman" pitchFamily="18" charset="0"/>
              </a:rPr>
              <a:t> </a:t>
            </a:r>
            <a:r>
              <a:rPr lang="en-US" sz="3200" b="1" dirty="0" err="1">
                <a:solidFill>
                  <a:schemeClr val="bg1"/>
                </a:solidFill>
                <a:latin typeface="Times New Roman" pitchFamily="18" charset="0"/>
              </a:rPr>
              <a:t>điểm</a:t>
            </a:r>
            <a:r>
              <a:rPr lang="en-US" sz="3200" b="1" dirty="0">
                <a:solidFill>
                  <a:schemeClr val="bg1"/>
                </a:solidFill>
                <a:latin typeface="Times New Roman" pitchFamily="18" charset="0"/>
              </a:rPr>
              <a:t> </a:t>
            </a:r>
            <a:r>
              <a:rPr lang="en-US" sz="3200" b="1" dirty="0" err="1">
                <a:solidFill>
                  <a:schemeClr val="bg1"/>
                </a:solidFill>
                <a:latin typeface="Times New Roman" pitchFamily="18" charset="0"/>
              </a:rPr>
              <a:t>cộng</a:t>
            </a:r>
            <a:r>
              <a:rPr lang="en-US" sz="3200" b="1" dirty="0">
                <a:solidFill>
                  <a:schemeClr val="bg1"/>
                </a:solidFill>
                <a:latin typeface="Times New Roman" pitchFamily="18" charset="0"/>
              </a:rPr>
              <a:t> </a:t>
            </a:r>
            <a:r>
              <a:rPr lang="en-US" sz="3200" b="1" dirty="0" err="1">
                <a:solidFill>
                  <a:schemeClr val="bg1"/>
                </a:solidFill>
                <a:latin typeface="Times New Roman" pitchFamily="18" charset="0"/>
              </a:rPr>
              <a:t>vào</a:t>
            </a:r>
            <a:r>
              <a:rPr lang="en-US" sz="3200" b="1" dirty="0">
                <a:solidFill>
                  <a:schemeClr val="bg1"/>
                </a:solidFill>
                <a:latin typeface="Times New Roman" pitchFamily="18" charset="0"/>
              </a:rPr>
              <a:t> </a:t>
            </a:r>
            <a:r>
              <a:rPr lang="en-US" sz="3200" b="1" dirty="0" err="1">
                <a:solidFill>
                  <a:schemeClr val="bg1"/>
                </a:solidFill>
                <a:latin typeface="Times New Roman" pitchFamily="18" charset="0"/>
              </a:rPr>
              <a:t>điểm</a:t>
            </a:r>
            <a:r>
              <a:rPr lang="en-US" sz="3200" b="1" dirty="0">
                <a:solidFill>
                  <a:schemeClr val="bg1"/>
                </a:solidFill>
                <a:latin typeface="Times New Roman" pitchFamily="18" charset="0"/>
              </a:rPr>
              <a:t> </a:t>
            </a:r>
            <a:r>
              <a:rPr lang="en-US" sz="3200" b="1" dirty="0" err="1">
                <a:solidFill>
                  <a:schemeClr val="bg1"/>
                </a:solidFill>
                <a:latin typeface="Times New Roman" pitchFamily="18" charset="0"/>
              </a:rPr>
              <a:t>miệng</a:t>
            </a:r>
            <a:endParaRPr lang="en-US" sz="3200" b="1" dirty="0">
              <a:solidFill>
                <a:schemeClr val="bg1"/>
              </a:solidFill>
              <a:latin typeface="Times New Roman" pitchFamily="18" charset="0"/>
            </a:endParaRPr>
          </a:p>
        </p:txBody>
      </p:sp>
      <p:sp>
        <p:nvSpPr>
          <p:cNvPr id="29" name="Sun 28">
            <a:extLst>
              <a:ext uri="{FF2B5EF4-FFF2-40B4-BE49-F238E27FC236}">
                <a16:creationId xmlns="" xmlns:a16="http://schemas.microsoft.com/office/drawing/2014/main" id="{4639FC09-67FA-4337-B639-F9439A3EC397}"/>
              </a:ext>
            </a:extLst>
          </p:cNvPr>
          <p:cNvSpPr/>
          <p:nvPr/>
        </p:nvSpPr>
        <p:spPr>
          <a:xfrm>
            <a:off x="1471172" y="2967087"/>
            <a:ext cx="1085850" cy="1447800"/>
          </a:xfrm>
          <a:prstGeom prst="sun">
            <a:avLst/>
          </a:prstGeom>
          <a:ln>
            <a:solidFill>
              <a:srgbClr val="FF0000"/>
            </a:solidFill>
          </a:ln>
        </p:spPr>
        <p:style>
          <a:lnRef idx="3">
            <a:schemeClr val="lt1"/>
          </a:lnRef>
          <a:fillRef idx="1">
            <a:schemeClr val="accent6"/>
          </a:fillRef>
          <a:effectRef idx="1">
            <a:schemeClr val="accent6"/>
          </a:effectRef>
          <a:fontRef idx="minor">
            <a:schemeClr val="lt1"/>
          </a:fontRef>
        </p:style>
        <p:txBody>
          <a:bodyPr anchor="ctr"/>
          <a:lstStyle/>
          <a:p>
            <a:pPr algn="ctr">
              <a:defRPr/>
            </a:pPr>
            <a:endParaRPr lang="en-US"/>
          </a:p>
        </p:txBody>
      </p:sp>
      <p:pic>
        <p:nvPicPr>
          <p:cNvPr id="30" name="Picture 23" descr="Gif (484).gif">
            <a:hlinkClick r:id="rId9" action="ppaction://hlinksldjump"/>
            <a:extLst>
              <a:ext uri="{FF2B5EF4-FFF2-40B4-BE49-F238E27FC236}">
                <a16:creationId xmlns="" xmlns:a16="http://schemas.microsoft.com/office/drawing/2014/main" id="{BDEB68BB-6799-487B-9EB9-BB7988837239}"/>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43001" y="5819777"/>
            <a:ext cx="535781"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4721427"/>
      </p:ext>
    </p:extLst>
  </p:cSld>
  <p:clrMapOvr>
    <a:masterClrMapping/>
  </p:clrMapOvr>
  <mc:AlternateContent xmlns:mc="http://schemas.openxmlformats.org/markup-compatibility/2006" xmlns:p14="http://schemas.microsoft.com/office/powerpoint/2010/main">
    <mc:Choice Requires="p14">
      <p:transition spd="slow" p14:dur="1750" advClick="0">
        <p14:gallery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1000"/>
                                        <p:tgtEl>
                                          <p:spTgt spid="29"/>
                                        </p:tgtEl>
                                      </p:cBhvr>
                                    </p:animEffect>
                                    <p:anim calcmode="lin" valueType="num">
                                      <p:cBhvr>
                                        <p:cTn id="43" dur="1000" fill="hold"/>
                                        <p:tgtEl>
                                          <p:spTgt spid="29"/>
                                        </p:tgtEl>
                                        <p:attrNameLst>
                                          <p:attrName>ppt_x</p:attrName>
                                        </p:attrNameLst>
                                      </p:cBhvr>
                                      <p:tavLst>
                                        <p:tav tm="0">
                                          <p:val>
                                            <p:strVal val="#ppt_x"/>
                                          </p:val>
                                        </p:tav>
                                        <p:tav tm="100000">
                                          <p:val>
                                            <p:strVal val="#ppt_x"/>
                                          </p:val>
                                        </p:tav>
                                      </p:tavLst>
                                    </p:anim>
                                    <p:anim calcmode="lin" valueType="num">
                                      <p:cBhvr>
                                        <p:cTn id="44" dur="1000" fill="hold"/>
                                        <p:tgtEl>
                                          <p:spTgt spid="2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17" grpId="0"/>
      <p:bldP spid="18" grpId="0" animBg="1"/>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p:cNvPicPr>
            <a:picLocks noChangeAspect="1"/>
          </p:cNvPicPr>
          <p:nvPr/>
        </p:nvPicPr>
        <p:blipFill>
          <a:blip r:embed="rId3"/>
          <a:stretch>
            <a:fillRect/>
          </a:stretch>
        </p:blipFill>
        <p:spPr>
          <a:xfrm rot="16200000">
            <a:off x="1238459" y="-1235278"/>
            <a:ext cx="6858000" cy="9215953"/>
          </a:xfrm>
          <a:prstGeom prst="rect">
            <a:avLst/>
          </a:prstGeom>
        </p:spPr>
      </p:pic>
      <p:grpSp>
        <p:nvGrpSpPr>
          <p:cNvPr id="5" name="组合 4"/>
          <p:cNvGrpSpPr/>
          <p:nvPr/>
        </p:nvGrpSpPr>
        <p:grpSpPr>
          <a:xfrm>
            <a:off x="254454" y="244929"/>
            <a:ext cx="8671832" cy="6312014"/>
            <a:chOff x="339271" y="244929"/>
            <a:chExt cx="11562443" cy="6312014"/>
          </a:xfrm>
        </p:grpSpPr>
        <p:sp>
          <p:nvSpPr>
            <p:cNvPr id="6" name="图文框 5"/>
            <p:cNvSpPr/>
            <p:nvPr/>
          </p:nvSpPr>
          <p:spPr>
            <a:xfrm>
              <a:off x="339271" y="244929"/>
              <a:ext cx="11562443" cy="6312014"/>
            </a:xfrm>
            <a:prstGeom prst="frame">
              <a:avLst>
                <a:gd name="adj1" fmla="val 369"/>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lt"/>
              </a:endParaRPr>
            </a:p>
          </p:txBody>
        </p:sp>
        <p:sp>
          <p:nvSpPr>
            <p:cNvPr id="7" name="图文框 6"/>
            <p:cNvSpPr/>
            <p:nvPr/>
          </p:nvSpPr>
          <p:spPr>
            <a:xfrm>
              <a:off x="486228" y="388142"/>
              <a:ext cx="11255829" cy="5969115"/>
            </a:xfrm>
            <a:prstGeom prst="frame">
              <a:avLst>
                <a:gd name="adj1" fmla="val 2148"/>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lt"/>
              </a:endParaRPr>
            </a:p>
          </p:txBody>
        </p:sp>
      </p:grpSp>
      <p:pic>
        <p:nvPicPr>
          <p:cNvPr id="8" name="图形 7"/>
          <p:cNvPicPr>
            <a:picLocks noChangeAspect="1"/>
          </p:cNvPicPr>
          <p:nvPr/>
        </p:nvPicPr>
        <p:blipFill>
          <a:blip r:embed="rId4"/>
          <a:stretch>
            <a:fillRect/>
          </a:stretch>
        </p:blipFill>
        <p:spPr>
          <a:xfrm>
            <a:off x="59482" y="5633781"/>
            <a:ext cx="1671347" cy="1224220"/>
          </a:xfrm>
          <a:prstGeom prst="rect">
            <a:avLst/>
          </a:prstGeom>
        </p:spPr>
      </p:pic>
      <p:pic>
        <p:nvPicPr>
          <p:cNvPr id="9" name="图形 8"/>
          <p:cNvPicPr>
            <a:picLocks noChangeAspect="1"/>
          </p:cNvPicPr>
          <p:nvPr/>
        </p:nvPicPr>
        <p:blipFill>
          <a:blip r:embed="rId5"/>
          <a:stretch>
            <a:fillRect/>
          </a:stretch>
        </p:blipFill>
        <p:spPr>
          <a:xfrm flipH="1">
            <a:off x="8186852" y="5473412"/>
            <a:ext cx="1011494" cy="1543311"/>
          </a:xfrm>
          <a:prstGeom prst="rect">
            <a:avLst/>
          </a:prstGeom>
        </p:spPr>
      </p:pic>
      <p:pic>
        <p:nvPicPr>
          <p:cNvPr id="11" name="图形 10"/>
          <p:cNvPicPr>
            <a:picLocks noChangeAspect="1"/>
          </p:cNvPicPr>
          <p:nvPr/>
        </p:nvPicPr>
        <p:blipFill>
          <a:blip r:embed="rId6"/>
          <a:stretch>
            <a:fillRect/>
          </a:stretch>
        </p:blipFill>
        <p:spPr>
          <a:xfrm rot="10800000" flipH="1">
            <a:off x="8169217" y="-1"/>
            <a:ext cx="974783" cy="1266507"/>
          </a:xfrm>
          <a:prstGeom prst="rect">
            <a:avLst/>
          </a:prstGeom>
        </p:spPr>
      </p:pic>
      <p:pic>
        <p:nvPicPr>
          <p:cNvPr id="12" name="图形 11"/>
          <p:cNvPicPr>
            <a:picLocks noChangeAspect="1"/>
          </p:cNvPicPr>
          <p:nvPr/>
        </p:nvPicPr>
        <p:blipFill>
          <a:blip r:embed="rId7"/>
          <a:stretch>
            <a:fillRect/>
          </a:stretch>
        </p:blipFill>
        <p:spPr>
          <a:xfrm>
            <a:off x="-17607" y="0"/>
            <a:ext cx="1160762" cy="1266508"/>
          </a:xfrm>
          <a:prstGeom prst="rect">
            <a:avLst/>
          </a:prstGeom>
        </p:spPr>
      </p:pic>
      <p:sp>
        <p:nvSpPr>
          <p:cNvPr id="13" name="Pentagon 21">
            <a:extLst>
              <a:ext uri="{FF2B5EF4-FFF2-40B4-BE49-F238E27FC236}">
                <a16:creationId xmlns="" xmlns:a16="http://schemas.microsoft.com/office/drawing/2014/main" id="{6A323504-5893-48F0-A5FC-B16757FF398D}"/>
              </a:ext>
            </a:extLst>
          </p:cNvPr>
          <p:cNvSpPr/>
          <p:nvPr/>
        </p:nvSpPr>
        <p:spPr>
          <a:xfrm rot="5400000">
            <a:off x="1366397" y="3354865"/>
            <a:ext cx="1295400" cy="285750"/>
          </a:xfrm>
          <a:prstGeom prst="homePlate">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14" name="Pentagon 19">
            <a:extLst>
              <a:ext uri="{FF2B5EF4-FFF2-40B4-BE49-F238E27FC236}">
                <a16:creationId xmlns="" xmlns:a16="http://schemas.microsoft.com/office/drawing/2014/main" id="{7FDC87CA-6AC9-41AE-AFCB-22AFFADCDBCC}"/>
              </a:ext>
            </a:extLst>
          </p:cNvPr>
          <p:cNvSpPr/>
          <p:nvPr/>
        </p:nvSpPr>
        <p:spPr>
          <a:xfrm>
            <a:off x="2042672" y="4084948"/>
            <a:ext cx="971550" cy="381000"/>
          </a:xfrm>
          <a:prstGeom prst="homePlate">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16" name="Rectangle 15">
            <a:extLst>
              <a:ext uri="{FF2B5EF4-FFF2-40B4-BE49-F238E27FC236}">
                <a16:creationId xmlns="" xmlns:a16="http://schemas.microsoft.com/office/drawing/2014/main" id="{57EDD911-6AAF-42DE-A41B-209000D6E340}"/>
              </a:ext>
            </a:extLst>
          </p:cNvPr>
          <p:cNvSpPr/>
          <p:nvPr/>
        </p:nvSpPr>
        <p:spPr>
          <a:xfrm>
            <a:off x="1654030" y="633253"/>
            <a:ext cx="7002578" cy="2384895"/>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dirty="0"/>
          </a:p>
        </p:txBody>
      </p:sp>
      <p:sp>
        <p:nvSpPr>
          <p:cNvPr id="17" name="Text Box 5">
            <a:hlinkClick r:id="rId8" action="ppaction://hlinksldjump"/>
            <a:extLst>
              <a:ext uri="{FF2B5EF4-FFF2-40B4-BE49-F238E27FC236}">
                <a16:creationId xmlns="" xmlns:a16="http://schemas.microsoft.com/office/drawing/2014/main" id="{AE74FCD3-ACEB-4516-88F0-CABF2988BC5C}"/>
              </a:ext>
            </a:extLst>
          </p:cNvPr>
          <p:cNvSpPr txBox="1">
            <a:spLocks noChangeArrowheads="1"/>
          </p:cNvSpPr>
          <p:nvPr/>
        </p:nvSpPr>
        <p:spPr bwMode="auto">
          <a:xfrm>
            <a:off x="1798975" y="873282"/>
            <a:ext cx="669367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vi-VN" sz="2800" b="1" dirty="0">
                <a:solidFill>
                  <a:srgbClr val="FFFF00"/>
                </a:solidFill>
                <a:latin typeface="+mj-lt"/>
              </a:rPr>
              <a:t>Nhận xét về cách nói năng của người vợ trong câu sau:</a:t>
            </a:r>
            <a:r>
              <a:rPr lang="en-SG" sz="2800" b="1" dirty="0">
                <a:solidFill>
                  <a:srgbClr val="FFFF00"/>
                </a:solidFill>
                <a:latin typeface="+mj-lt"/>
              </a:rPr>
              <a:t> “</a:t>
            </a:r>
            <a:r>
              <a:rPr lang="vi-VN" sz="2800" b="1" dirty="0">
                <a:solidFill>
                  <a:srgbClr val="FFFF00"/>
                </a:solidFill>
                <a:latin typeface="+mj-lt"/>
              </a:rPr>
              <a:t>Đồ ngu ! Đòi một cái máng thật à ? Một cái máng thì thấm vào đâu ! Đi tìm lại con cá và đòi một cái nhà rộng.</a:t>
            </a:r>
            <a:r>
              <a:rPr lang="en-SG" sz="2800" b="1" dirty="0">
                <a:solidFill>
                  <a:srgbClr val="FFFF00"/>
                </a:solidFill>
                <a:latin typeface="+mj-lt"/>
              </a:rPr>
              <a:t>”</a:t>
            </a:r>
            <a:endParaRPr lang="vi-VN" sz="2800" b="1" dirty="0">
              <a:solidFill>
                <a:srgbClr val="FFFF00"/>
              </a:solidFill>
              <a:latin typeface="+mj-lt"/>
            </a:endParaRPr>
          </a:p>
        </p:txBody>
      </p:sp>
      <p:sp>
        <p:nvSpPr>
          <p:cNvPr id="18" name="Rounded Rectangle 5">
            <a:extLst>
              <a:ext uri="{FF2B5EF4-FFF2-40B4-BE49-F238E27FC236}">
                <a16:creationId xmlns="" xmlns:a16="http://schemas.microsoft.com/office/drawing/2014/main" id="{3488CA1D-D2F4-4441-BA85-679757DC5917}"/>
              </a:ext>
            </a:extLst>
          </p:cNvPr>
          <p:cNvSpPr/>
          <p:nvPr/>
        </p:nvSpPr>
        <p:spPr>
          <a:xfrm>
            <a:off x="2888502" y="3853203"/>
            <a:ext cx="4659795" cy="835305"/>
          </a:xfrm>
          <a:prstGeom prst="roundRect">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SG" sz="2800" b="1" dirty="0" err="1">
                <a:latin typeface="Times New Roman" panose="02020603050405020304" pitchFamily="18" charset="0"/>
                <a:cs typeface="Times New Roman" panose="02020603050405020304" pitchFamily="18" charset="0"/>
              </a:rPr>
              <a:t>Không</a:t>
            </a:r>
            <a:r>
              <a:rPr lang="en-SG" sz="2800" b="1" dirty="0">
                <a:latin typeface="Times New Roman" panose="02020603050405020304" pitchFamily="18" charset="0"/>
                <a:cs typeface="Times New Roman" panose="02020603050405020304" pitchFamily="18" charset="0"/>
              </a:rPr>
              <a:t> </a:t>
            </a:r>
            <a:r>
              <a:rPr lang="en-SG" sz="2800" b="1" dirty="0" err="1">
                <a:latin typeface="Times New Roman" panose="02020603050405020304" pitchFamily="18" charset="0"/>
                <a:cs typeface="Times New Roman" panose="02020603050405020304" pitchFamily="18" charset="0"/>
              </a:rPr>
              <a:t>phù</a:t>
            </a:r>
            <a:r>
              <a:rPr lang="en-SG" sz="2800" b="1" dirty="0">
                <a:latin typeface="Times New Roman" panose="02020603050405020304" pitchFamily="18" charset="0"/>
                <a:cs typeface="Times New Roman" panose="02020603050405020304" pitchFamily="18" charset="0"/>
              </a:rPr>
              <a:t> </a:t>
            </a:r>
            <a:r>
              <a:rPr lang="en-SG" sz="2800" b="1" dirty="0" err="1">
                <a:latin typeface="Times New Roman" panose="02020603050405020304" pitchFamily="18" charset="0"/>
                <a:cs typeface="Times New Roman" panose="02020603050405020304" pitchFamily="18" charset="0"/>
              </a:rPr>
              <a:t>hợp</a:t>
            </a:r>
            <a:r>
              <a:rPr lang="en-SG" sz="2800" b="1" dirty="0">
                <a:latin typeface="Times New Roman" panose="02020603050405020304" pitchFamily="18" charset="0"/>
                <a:cs typeface="Times New Roman" panose="02020603050405020304" pitchFamily="18" charset="0"/>
              </a:rPr>
              <a:t> </a:t>
            </a:r>
            <a:r>
              <a:rPr lang="en-SG" sz="2800" b="1" dirty="0" err="1">
                <a:latin typeface="Times New Roman" panose="02020603050405020304" pitchFamily="18" charset="0"/>
                <a:cs typeface="Times New Roman" panose="02020603050405020304" pitchFamily="18" charset="0"/>
              </a:rPr>
              <a:t>với</a:t>
            </a:r>
            <a:r>
              <a:rPr lang="en-SG" sz="2800" b="1" dirty="0">
                <a:latin typeface="Times New Roman" panose="02020603050405020304" pitchFamily="18" charset="0"/>
                <a:cs typeface="Times New Roman" panose="02020603050405020304" pitchFamily="18" charset="0"/>
              </a:rPr>
              <a:t> </a:t>
            </a:r>
            <a:r>
              <a:rPr lang="en-SG" sz="2800" b="1" dirty="0" err="1">
                <a:latin typeface="Times New Roman" panose="02020603050405020304" pitchFamily="18" charset="0"/>
                <a:cs typeface="Times New Roman" panose="02020603050405020304" pitchFamily="18" charset="0"/>
              </a:rPr>
              <a:t>vai</a:t>
            </a:r>
            <a:endParaRPr lang="en-US" sz="4400" b="1" dirty="0">
              <a:solidFill>
                <a:schemeClr val="bg1"/>
              </a:solidFill>
              <a:latin typeface="Times New Roman" panose="02020603050405020304" pitchFamily="18" charset="0"/>
              <a:cs typeface="Times New Roman" panose="02020603050405020304" pitchFamily="18" charset="0"/>
            </a:endParaRPr>
          </a:p>
        </p:txBody>
      </p:sp>
      <p:sp>
        <p:nvSpPr>
          <p:cNvPr id="29" name="Sun 28">
            <a:extLst>
              <a:ext uri="{FF2B5EF4-FFF2-40B4-BE49-F238E27FC236}">
                <a16:creationId xmlns="" xmlns:a16="http://schemas.microsoft.com/office/drawing/2014/main" id="{4639FC09-67FA-4337-B639-F9439A3EC397}"/>
              </a:ext>
            </a:extLst>
          </p:cNvPr>
          <p:cNvSpPr/>
          <p:nvPr/>
        </p:nvSpPr>
        <p:spPr>
          <a:xfrm>
            <a:off x="1471172" y="3551548"/>
            <a:ext cx="1085850" cy="1447800"/>
          </a:xfrm>
          <a:prstGeom prst="sun">
            <a:avLst/>
          </a:prstGeom>
          <a:ln>
            <a:solidFill>
              <a:srgbClr val="FF0000"/>
            </a:solidFill>
          </a:ln>
        </p:spPr>
        <p:style>
          <a:lnRef idx="3">
            <a:schemeClr val="lt1"/>
          </a:lnRef>
          <a:fillRef idx="1">
            <a:schemeClr val="accent6"/>
          </a:fillRef>
          <a:effectRef idx="1">
            <a:schemeClr val="accent6"/>
          </a:effectRef>
          <a:fontRef idx="minor">
            <a:schemeClr val="lt1"/>
          </a:fontRef>
        </p:style>
        <p:txBody>
          <a:bodyPr anchor="ctr"/>
          <a:lstStyle/>
          <a:p>
            <a:pPr algn="ctr">
              <a:defRPr/>
            </a:pPr>
            <a:endParaRPr lang="en-US"/>
          </a:p>
        </p:txBody>
      </p:sp>
      <p:pic>
        <p:nvPicPr>
          <p:cNvPr id="30" name="Picture 23" descr="Gif (484).gif">
            <a:hlinkClick r:id="rId9" action="ppaction://hlinksldjump"/>
            <a:extLst>
              <a:ext uri="{FF2B5EF4-FFF2-40B4-BE49-F238E27FC236}">
                <a16:creationId xmlns="" xmlns:a16="http://schemas.microsoft.com/office/drawing/2014/main" id="{BDEB68BB-6799-487B-9EB9-BB7988837239}"/>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43001" y="5819777"/>
            <a:ext cx="535781"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7113474"/>
      </p:ext>
    </p:extLst>
  </p:cSld>
  <p:clrMapOvr>
    <a:masterClrMapping/>
  </p:clrMapOvr>
  <mc:AlternateContent xmlns:mc="http://schemas.openxmlformats.org/markup-compatibility/2006" xmlns:p14="http://schemas.microsoft.com/office/powerpoint/2010/main">
    <mc:Choice Requires="p14">
      <p:transition spd="slow" p14:dur="1750" advClick="0">
        <p14:gallery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2000"/>
                                        <p:tgtEl>
                                          <p:spTgt spid="17"/>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circle(in)">
                                      <p:cBhvr>
                                        <p:cTn id="30" dur="2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8" presetClass="emph" presetSubtype="0" repeatCount="indefinite" fill="hold" grpId="1" nodeType="withEffect">
                                  <p:stCondLst>
                                    <p:cond delay="0"/>
                                  </p:stCondLst>
                                  <p:childTnLst>
                                    <p:animRot by="21600000">
                                      <p:cBhvr>
                                        <p:cTn id="40" dur="2000" fill="hold"/>
                                        <p:tgtEl>
                                          <p:spTgt spid="29"/>
                                        </p:tgtEl>
                                        <p:attrNameLst>
                                          <p:attrName>r</p:attrName>
                                        </p:attrNameLst>
                                      </p:cBhvr>
                                    </p:animRot>
                                  </p:childTnLst>
                                </p:cTn>
                              </p:par>
                            </p:childTnLst>
                          </p:cTn>
                        </p:par>
                        <p:par>
                          <p:cTn id="41" fill="hold">
                            <p:stCondLst>
                              <p:cond delay="2000"/>
                            </p:stCondLst>
                            <p:childTnLst>
                              <p:par>
                                <p:cTn id="42" presetID="22" presetClass="entr" presetSubtype="8"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100"/>
                                        <p:tgtEl>
                                          <p:spTgt spid="14"/>
                                        </p:tgtEl>
                                      </p:cBhvr>
                                    </p:animEffect>
                                  </p:childTnLst>
                                </p:cTn>
                              </p:par>
                            </p:childTnLst>
                          </p:cTn>
                        </p:par>
                        <p:par>
                          <p:cTn id="45" fill="hold">
                            <p:stCondLst>
                              <p:cond delay="2100"/>
                            </p:stCondLst>
                            <p:childTnLst>
                              <p:par>
                                <p:cTn id="46" presetID="22" presetClass="entr" presetSubtype="8"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9" grpId="0" animBg="1"/>
      <p:bldP spid="2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形 4"/>
          <p:cNvPicPr>
            <a:picLocks noChangeAspect="1"/>
          </p:cNvPicPr>
          <p:nvPr/>
        </p:nvPicPr>
        <p:blipFill>
          <a:blip r:embed="rId5"/>
          <a:stretch>
            <a:fillRect/>
          </a:stretch>
        </p:blipFill>
        <p:spPr>
          <a:xfrm rot="16200000">
            <a:off x="1139598" y="-1172348"/>
            <a:ext cx="6858000" cy="9215953"/>
          </a:xfrm>
          <a:prstGeom prst="rect">
            <a:avLst/>
          </a:prstGeom>
        </p:spPr>
      </p:pic>
      <p:grpSp>
        <p:nvGrpSpPr>
          <p:cNvPr id="14" name="组合 13"/>
          <p:cNvGrpSpPr/>
          <p:nvPr/>
        </p:nvGrpSpPr>
        <p:grpSpPr>
          <a:xfrm>
            <a:off x="254454" y="244929"/>
            <a:ext cx="8671832" cy="6312014"/>
            <a:chOff x="339271" y="244929"/>
            <a:chExt cx="11562443" cy="6312014"/>
          </a:xfrm>
        </p:grpSpPr>
        <p:sp>
          <p:nvSpPr>
            <p:cNvPr id="6" name="图文框 5"/>
            <p:cNvSpPr/>
            <p:nvPr/>
          </p:nvSpPr>
          <p:spPr>
            <a:xfrm>
              <a:off x="339271" y="244929"/>
              <a:ext cx="11562443" cy="6312014"/>
            </a:xfrm>
            <a:prstGeom prst="frame">
              <a:avLst>
                <a:gd name="adj1" fmla="val 369"/>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图文框 6"/>
            <p:cNvSpPr/>
            <p:nvPr/>
          </p:nvSpPr>
          <p:spPr>
            <a:xfrm>
              <a:off x="486228" y="388142"/>
              <a:ext cx="11255829" cy="5969115"/>
            </a:xfrm>
            <a:prstGeom prst="frame">
              <a:avLst>
                <a:gd name="adj1" fmla="val 2148"/>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pic>
        <p:nvPicPr>
          <p:cNvPr id="8" name="图形 7"/>
          <p:cNvPicPr>
            <a:picLocks noChangeAspect="1"/>
          </p:cNvPicPr>
          <p:nvPr/>
        </p:nvPicPr>
        <p:blipFill>
          <a:blip r:embed="rId6"/>
          <a:stretch>
            <a:fillRect/>
          </a:stretch>
        </p:blipFill>
        <p:spPr>
          <a:xfrm>
            <a:off x="59482" y="5633781"/>
            <a:ext cx="1671347" cy="1224220"/>
          </a:xfrm>
          <a:prstGeom prst="rect">
            <a:avLst/>
          </a:prstGeom>
        </p:spPr>
      </p:pic>
      <p:pic>
        <p:nvPicPr>
          <p:cNvPr id="9" name="图形 8"/>
          <p:cNvPicPr>
            <a:picLocks noChangeAspect="1"/>
          </p:cNvPicPr>
          <p:nvPr/>
        </p:nvPicPr>
        <p:blipFill>
          <a:blip r:embed="rId7"/>
          <a:stretch>
            <a:fillRect/>
          </a:stretch>
        </p:blipFill>
        <p:spPr>
          <a:xfrm flipH="1">
            <a:off x="8186852" y="5473412"/>
            <a:ext cx="1011494" cy="1543311"/>
          </a:xfrm>
          <a:prstGeom prst="rect">
            <a:avLst/>
          </a:prstGeom>
        </p:spPr>
      </p:pic>
      <p:pic>
        <p:nvPicPr>
          <p:cNvPr id="10" name="图形 9"/>
          <p:cNvPicPr>
            <a:picLocks noChangeAspect="1"/>
          </p:cNvPicPr>
          <p:nvPr/>
        </p:nvPicPr>
        <p:blipFill>
          <a:blip r:embed="rId8"/>
          <a:stretch>
            <a:fillRect/>
          </a:stretch>
        </p:blipFill>
        <p:spPr>
          <a:xfrm rot="11487587" flipH="1">
            <a:off x="3867949" y="-160478"/>
            <a:ext cx="906031" cy="1322439"/>
          </a:xfrm>
          <a:prstGeom prst="rect">
            <a:avLst/>
          </a:prstGeom>
        </p:spPr>
      </p:pic>
      <p:pic>
        <p:nvPicPr>
          <p:cNvPr id="11" name="图形 10"/>
          <p:cNvPicPr>
            <a:picLocks noChangeAspect="1"/>
          </p:cNvPicPr>
          <p:nvPr/>
        </p:nvPicPr>
        <p:blipFill>
          <a:blip r:embed="rId9"/>
          <a:stretch>
            <a:fillRect/>
          </a:stretch>
        </p:blipFill>
        <p:spPr>
          <a:xfrm rot="10800000" flipH="1">
            <a:off x="8169217" y="-1"/>
            <a:ext cx="974783" cy="1266507"/>
          </a:xfrm>
          <a:prstGeom prst="rect">
            <a:avLst/>
          </a:prstGeom>
        </p:spPr>
      </p:pic>
      <p:pic>
        <p:nvPicPr>
          <p:cNvPr id="12" name="图形 11"/>
          <p:cNvPicPr>
            <a:picLocks noChangeAspect="1"/>
          </p:cNvPicPr>
          <p:nvPr/>
        </p:nvPicPr>
        <p:blipFill>
          <a:blip r:embed="rId10"/>
          <a:stretch>
            <a:fillRect/>
          </a:stretch>
        </p:blipFill>
        <p:spPr>
          <a:xfrm>
            <a:off x="-17607" y="0"/>
            <a:ext cx="1160762" cy="1266508"/>
          </a:xfrm>
          <a:prstGeom prst="rect">
            <a:avLst/>
          </a:prstGeom>
        </p:spPr>
      </p:pic>
      <p:pic>
        <p:nvPicPr>
          <p:cNvPr id="13" name="图形 12"/>
          <p:cNvPicPr>
            <a:picLocks noChangeAspect="1"/>
          </p:cNvPicPr>
          <p:nvPr/>
        </p:nvPicPr>
        <p:blipFill>
          <a:blip r:embed="rId6"/>
          <a:stretch>
            <a:fillRect/>
          </a:stretch>
        </p:blipFill>
        <p:spPr>
          <a:xfrm rot="13671206">
            <a:off x="5051861" y="5906871"/>
            <a:ext cx="1906584" cy="785546"/>
          </a:xfrm>
          <a:prstGeom prst="rect">
            <a:avLst/>
          </a:prstGeom>
        </p:spPr>
      </p:pic>
      <p:pic>
        <p:nvPicPr>
          <p:cNvPr id="18" name="图形 17"/>
          <p:cNvPicPr>
            <a:picLocks noChangeAspect="1"/>
          </p:cNvPicPr>
          <p:nvPr/>
        </p:nvPicPr>
        <p:blipFill>
          <a:blip r:embed="rId11"/>
          <a:stretch>
            <a:fillRect/>
          </a:stretch>
        </p:blipFill>
        <p:spPr>
          <a:xfrm rot="1289753">
            <a:off x="4785833" y="2315165"/>
            <a:ext cx="750902" cy="912358"/>
          </a:xfrm>
          <a:prstGeom prst="rect">
            <a:avLst/>
          </a:prstGeom>
        </p:spPr>
      </p:pic>
      <p:pic>
        <p:nvPicPr>
          <p:cNvPr id="22" name="图片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227237" flipH="1">
            <a:off x="1314793" y="4203686"/>
            <a:ext cx="341132" cy="910969"/>
          </a:xfrm>
          <a:prstGeom prst="rect">
            <a:avLst/>
          </a:prstGeom>
        </p:spPr>
      </p:pic>
      <p:grpSp>
        <p:nvGrpSpPr>
          <p:cNvPr id="26" name="组合 25"/>
          <p:cNvGrpSpPr/>
          <p:nvPr/>
        </p:nvGrpSpPr>
        <p:grpSpPr>
          <a:xfrm>
            <a:off x="5347816" y="1919041"/>
            <a:ext cx="3328985" cy="4200751"/>
            <a:chOff x="7130420" y="1919040"/>
            <a:chExt cx="4438647" cy="4200751"/>
          </a:xfrm>
        </p:grpSpPr>
        <p:pic>
          <p:nvPicPr>
            <p:cNvPr id="15" name="图片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30420" y="1919040"/>
              <a:ext cx="4438647" cy="4200751"/>
            </a:xfrm>
            <a:prstGeom prst="rect">
              <a:avLst/>
            </a:prstGeom>
          </p:spPr>
        </p:pic>
        <p:pic>
          <p:nvPicPr>
            <p:cNvPr id="16" name="图形 15"/>
            <p:cNvPicPr>
              <a:picLocks noChangeAspect="1"/>
            </p:cNvPicPr>
            <p:nvPr/>
          </p:nvPicPr>
          <p:blipFill>
            <a:blip r:embed="rId14"/>
            <a:stretch>
              <a:fillRect/>
            </a:stretch>
          </p:blipFill>
          <p:spPr>
            <a:xfrm rot="1117198">
              <a:off x="10347839" y="3043060"/>
              <a:ext cx="619398" cy="1169238"/>
            </a:xfrm>
            <a:prstGeom prst="rect">
              <a:avLst/>
            </a:prstGeom>
          </p:spPr>
        </p:pic>
        <p:pic>
          <p:nvPicPr>
            <p:cNvPr id="23" name="图片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183248">
              <a:off x="10105762" y="3417979"/>
              <a:ext cx="775569" cy="775569"/>
            </a:xfrm>
            <a:prstGeom prst="rect">
              <a:avLst/>
            </a:prstGeom>
          </p:spPr>
        </p:pic>
        <p:pic>
          <p:nvPicPr>
            <p:cNvPr id="24" name="图片 2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68337" y="2724846"/>
              <a:ext cx="1204689" cy="1607197"/>
            </a:xfrm>
            <a:prstGeom prst="rect">
              <a:avLst/>
            </a:prstGeom>
          </p:spPr>
        </p:pic>
      </p:grpSp>
      <p:pic>
        <p:nvPicPr>
          <p:cNvPr id="25" name="图片 2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39415" y="3974250"/>
            <a:ext cx="735779" cy="903179"/>
          </a:xfrm>
          <a:prstGeom prst="rect">
            <a:avLst/>
          </a:prstGeom>
        </p:spPr>
      </p:pic>
      <p:pic>
        <p:nvPicPr>
          <p:cNvPr id="27" name="59a3ca97009b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437954" y="-1033550"/>
            <a:ext cx="457200" cy="609600"/>
          </a:xfrm>
          <a:prstGeom prst="rect">
            <a:avLst/>
          </a:prstGeom>
        </p:spPr>
      </p:pic>
      <p:sp>
        <p:nvSpPr>
          <p:cNvPr id="2" name="TextBox 1">
            <a:extLst>
              <a:ext uri="{FF2B5EF4-FFF2-40B4-BE49-F238E27FC236}">
                <a16:creationId xmlns="" xmlns:a16="http://schemas.microsoft.com/office/drawing/2014/main" id="{5A2B0AE2-132E-405D-BA7C-0D1A10DDE112}"/>
              </a:ext>
            </a:extLst>
          </p:cNvPr>
          <p:cNvSpPr txBox="1"/>
          <p:nvPr/>
        </p:nvSpPr>
        <p:spPr>
          <a:xfrm>
            <a:off x="1216058" y="2366129"/>
            <a:ext cx="3676435" cy="3416320"/>
          </a:xfrm>
          <a:prstGeom prst="rect">
            <a:avLst/>
          </a:prstGeom>
          <a:noFill/>
        </p:spPr>
        <p:txBody>
          <a:bodyPr wrap="square" rtlCol="0">
            <a:spAutoFit/>
          </a:bodyPr>
          <a:lstStyle/>
          <a:p>
            <a:pPr algn="ctr"/>
            <a:r>
              <a:rPr lang="en-SG" sz="7200" dirty="0" err="1">
                <a:latin typeface="Times New Roman" panose="02020603050405020304" pitchFamily="18" charset="0"/>
                <a:cs typeface="Times New Roman" panose="02020603050405020304" pitchFamily="18" charset="0"/>
              </a:rPr>
              <a:t>Hẹn</a:t>
            </a:r>
            <a:r>
              <a:rPr lang="en-SG" sz="7200" dirty="0">
                <a:latin typeface="Times New Roman" panose="02020603050405020304" pitchFamily="18" charset="0"/>
                <a:cs typeface="Times New Roman" panose="02020603050405020304" pitchFamily="18" charset="0"/>
              </a:rPr>
              <a:t> </a:t>
            </a:r>
            <a:r>
              <a:rPr lang="en-SG" sz="7200" dirty="0" err="1">
                <a:latin typeface="Times New Roman" panose="02020603050405020304" pitchFamily="18" charset="0"/>
                <a:cs typeface="Times New Roman" panose="02020603050405020304" pitchFamily="18" charset="0"/>
              </a:rPr>
              <a:t>gặp</a:t>
            </a:r>
            <a:r>
              <a:rPr lang="en-SG" sz="7200" dirty="0">
                <a:latin typeface="Times New Roman" panose="02020603050405020304" pitchFamily="18" charset="0"/>
                <a:cs typeface="Times New Roman" panose="02020603050405020304" pitchFamily="18" charset="0"/>
              </a:rPr>
              <a:t> </a:t>
            </a:r>
            <a:r>
              <a:rPr lang="en-SG" sz="7200" dirty="0" err="1">
                <a:latin typeface="Times New Roman" panose="02020603050405020304" pitchFamily="18" charset="0"/>
                <a:cs typeface="Times New Roman" panose="02020603050405020304" pitchFamily="18" charset="0"/>
              </a:rPr>
              <a:t>lại</a:t>
            </a:r>
            <a:r>
              <a:rPr lang="en-SG" sz="7200" dirty="0">
                <a:latin typeface="Times New Roman" panose="02020603050405020304" pitchFamily="18" charset="0"/>
                <a:cs typeface="Times New Roman" panose="02020603050405020304" pitchFamily="18" charset="0"/>
              </a:rPr>
              <a:t> </a:t>
            </a:r>
            <a:r>
              <a:rPr lang="en-SG" sz="7200" dirty="0" err="1">
                <a:latin typeface="Times New Roman" panose="02020603050405020304" pitchFamily="18" charset="0"/>
                <a:cs typeface="Times New Roman" panose="02020603050405020304" pitchFamily="18" charset="0"/>
              </a:rPr>
              <a:t>các</a:t>
            </a:r>
            <a:r>
              <a:rPr lang="en-SG" sz="7200" dirty="0">
                <a:latin typeface="Times New Roman" panose="02020603050405020304" pitchFamily="18" charset="0"/>
                <a:cs typeface="Times New Roman" panose="02020603050405020304" pitchFamily="18" charset="0"/>
              </a:rPr>
              <a:t> </a:t>
            </a:r>
            <a:r>
              <a:rPr lang="en-SG" sz="7200" dirty="0" err="1">
                <a:latin typeface="Times New Roman" panose="02020603050405020304" pitchFamily="18" charset="0"/>
                <a:cs typeface="Times New Roman" panose="02020603050405020304" pitchFamily="18" charset="0"/>
              </a:rPr>
              <a:t>em</a:t>
            </a:r>
            <a:r>
              <a:rPr lang="en-SG" sz="7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72868205"/>
      </p:ext>
    </p:extLst>
  </p:cSld>
  <p:clrMapOvr>
    <a:masterClrMapping/>
  </p:clrMapOvr>
  <mc:AlternateContent xmlns:mc="http://schemas.openxmlformats.org/markup-compatibility/2006" xmlns:p14="http://schemas.microsoft.com/office/powerpoint/2010/main">
    <mc:Choice Requires="p14">
      <p:transition spd="slow" p14:dur="175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par>
                                <p:cTn id="7" presetID="53" presetClass="entr" presetSubtype="16"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 calcmode="lin" valueType="num">
                                      <p:cBhvr>
                                        <p:cTn id="9" dur="500" fill="hold"/>
                                        <p:tgtEl>
                                          <p:spTgt spid="14"/>
                                        </p:tgtEl>
                                        <p:attrNameLst>
                                          <p:attrName>ppt_w</p:attrName>
                                        </p:attrNameLst>
                                      </p:cBhvr>
                                      <p:tavLst>
                                        <p:tav tm="0">
                                          <p:val>
                                            <p:fltVal val="0"/>
                                          </p:val>
                                        </p:tav>
                                        <p:tav tm="100000">
                                          <p:val>
                                            <p:strVal val="#ppt_w"/>
                                          </p:val>
                                        </p:tav>
                                      </p:tavLst>
                                    </p:anim>
                                    <p:anim calcmode="lin" valueType="num">
                                      <p:cBhvr>
                                        <p:cTn id="10" dur="500" fill="hold"/>
                                        <p:tgtEl>
                                          <p:spTgt spid="14"/>
                                        </p:tgtEl>
                                        <p:attrNameLst>
                                          <p:attrName>ppt_h</p:attrName>
                                        </p:attrNameLst>
                                      </p:cBhvr>
                                      <p:tavLst>
                                        <p:tav tm="0">
                                          <p:val>
                                            <p:fltVal val="0"/>
                                          </p:val>
                                        </p:tav>
                                        <p:tav tm="100000">
                                          <p:val>
                                            <p:strVal val="#ppt_h"/>
                                          </p:val>
                                        </p:tav>
                                      </p:tavLst>
                                    </p:anim>
                                    <p:animEffect transition="in" filter="fade">
                                      <p:cBhvr>
                                        <p:cTn id="11" dur="500"/>
                                        <p:tgtEl>
                                          <p:spTgt spid="14"/>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par>
                                <p:cTn id="19" presetID="22" presetClass="entr" presetSubtype="2"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par>
                                <p:cTn id="22" presetID="22" presetClass="entr" presetSubtype="4"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par>
                                <p:cTn id="25" presetID="22" presetClass="entr" presetSubtype="2"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right)">
                                      <p:cBhvr>
                                        <p:cTn id="27" dur="500"/>
                                        <p:tgtEl>
                                          <p:spTgt spid="13"/>
                                        </p:tgtEl>
                                      </p:cBhvr>
                                    </p:animEffect>
                                  </p:childTnLst>
                                </p:cTn>
                              </p:par>
                              <p:par>
                                <p:cTn id="28" presetID="22" presetClass="entr" presetSubtype="4"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par>
                          <p:cTn id="31" fill="hold">
                            <p:stCondLst>
                              <p:cond delay="1000"/>
                            </p:stCondLst>
                            <p:childTnLst>
                              <p:par>
                                <p:cTn id="32" presetID="31" presetClass="entr" presetSubtype="0"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p:cTn id="34" dur="1000" fill="hold"/>
                                        <p:tgtEl>
                                          <p:spTgt spid="26"/>
                                        </p:tgtEl>
                                        <p:attrNameLst>
                                          <p:attrName>ppt_w</p:attrName>
                                        </p:attrNameLst>
                                      </p:cBhvr>
                                      <p:tavLst>
                                        <p:tav tm="0">
                                          <p:val>
                                            <p:fltVal val="0"/>
                                          </p:val>
                                        </p:tav>
                                        <p:tav tm="100000">
                                          <p:val>
                                            <p:strVal val="#ppt_w"/>
                                          </p:val>
                                        </p:tav>
                                      </p:tavLst>
                                    </p:anim>
                                    <p:anim calcmode="lin" valueType="num">
                                      <p:cBhvr>
                                        <p:cTn id="35" dur="1000" fill="hold"/>
                                        <p:tgtEl>
                                          <p:spTgt spid="26"/>
                                        </p:tgtEl>
                                        <p:attrNameLst>
                                          <p:attrName>ppt_h</p:attrName>
                                        </p:attrNameLst>
                                      </p:cBhvr>
                                      <p:tavLst>
                                        <p:tav tm="0">
                                          <p:val>
                                            <p:fltVal val="0"/>
                                          </p:val>
                                        </p:tav>
                                        <p:tav tm="100000">
                                          <p:val>
                                            <p:strVal val="#ppt_h"/>
                                          </p:val>
                                        </p:tav>
                                      </p:tavLst>
                                    </p:anim>
                                    <p:anim calcmode="lin" valueType="num">
                                      <p:cBhvr>
                                        <p:cTn id="36" dur="1000" fill="hold"/>
                                        <p:tgtEl>
                                          <p:spTgt spid="26"/>
                                        </p:tgtEl>
                                        <p:attrNameLst>
                                          <p:attrName>style.rotation</p:attrName>
                                        </p:attrNameLst>
                                      </p:cBhvr>
                                      <p:tavLst>
                                        <p:tav tm="0">
                                          <p:val>
                                            <p:fltVal val="90"/>
                                          </p:val>
                                        </p:tav>
                                        <p:tav tm="100000">
                                          <p:val>
                                            <p:fltVal val="0"/>
                                          </p:val>
                                        </p:tav>
                                      </p:tavLst>
                                    </p:anim>
                                    <p:animEffect transition="in" filter="fade">
                                      <p:cBhvr>
                                        <p:cTn id="37" dur="1000"/>
                                        <p:tgtEl>
                                          <p:spTgt spid="26"/>
                                        </p:tgtEl>
                                      </p:cBhvr>
                                    </p:animEffect>
                                  </p:childTnLst>
                                </p:cTn>
                              </p:par>
                            </p:childTnLst>
                          </p:cTn>
                        </p:par>
                        <p:par>
                          <p:cTn id="38" fill="hold">
                            <p:stCondLst>
                              <p:cond delay="2000"/>
                            </p:stCondLst>
                            <p:childTnLst>
                              <p:par>
                                <p:cTn id="39" presetID="22" presetClass="entr" presetSubtype="4"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par>
                          <p:cTn id="42" fill="hold">
                            <p:stCondLst>
                              <p:cond delay="2500"/>
                            </p:stCondLst>
                            <p:childTnLst>
                              <p:par>
                                <p:cTn id="43" presetID="2" presetClass="entr" presetSubtype="9" fill="hold" nodeType="after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0-#ppt_w/2"/>
                                          </p:val>
                                        </p:tav>
                                        <p:tav tm="100000">
                                          <p:val>
                                            <p:strVal val="#ppt_x"/>
                                          </p:val>
                                        </p:tav>
                                      </p:tavLst>
                                    </p:anim>
                                    <p:anim calcmode="lin" valueType="num">
                                      <p:cBhvr additive="base">
                                        <p:cTn id="46" dur="500" fill="hold"/>
                                        <p:tgtEl>
                                          <p:spTgt spid="22"/>
                                        </p:tgtEl>
                                        <p:attrNameLst>
                                          <p:attrName>ppt_y</p:attrName>
                                        </p:attrNameLst>
                                      </p:cBhvr>
                                      <p:tavLst>
                                        <p:tav tm="0">
                                          <p:val>
                                            <p:strVal val="0-#ppt_h/2"/>
                                          </p:val>
                                        </p:tav>
                                        <p:tav tm="100000">
                                          <p:val>
                                            <p:strVal val="#ppt_y"/>
                                          </p:val>
                                        </p:tav>
                                      </p:tavLst>
                                    </p:anim>
                                  </p:childTnLst>
                                </p:cTn>
                              </p:par>
                              <p:par>
                                <p:cTn id="47" presetID="2" presetClass="entr" presetSubtype="9"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0-#ppt_w/2"/>
                                          </p:val>
                                        </p:tav>
                                        <p:tav tm="100000">
                                          <p:val>
                                            <p:strVal val="#ppt_x"/>
                                          </p:val>
                                        </p:tav>
                                      </p:tavLst>
                                    </p:anim>
                                    <p:anim calcmode="lin" valueType="num">
                                      <p:cBhvr additive="base">
                                        <p:cTn id="50"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circle(in)">
                                      <p:cBhvr>
                                        <p:cTn id="5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56" repeatCount="indefinite" fill="hold" display="0">
                  <p:stCondLst>
                    <p:cond delay="indefinite"/>
                  </p:stCondLst>
                  <p:endCondLst>
                    <p:cond evt="onStopAudio" delay="0">
                      <p:tgtEl>
                        <p:sldTgt/>
                      </p:tgtEl>
                    </p:cond>
                  </p:endCondLst>
                </p:cTn>
                <p:tgtEl>
                  <p:spTgt spid="27"/>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ChangeArrowheads="1"/>
          </p:cNvSpPr>
          <p:nvPr/>
        </p:nvSpPr>
        <p:spPr bwMode="auto">
          <a:xfrm>
            <a:off x="60325" y="0"/>
            <a:ext cx="9066213" cy="7048500"/>
          </a:xfrm>
          <a:prstGeom prst="rect">
            <a:avLst/>
          </a:prstGeom>
          <a:solidFill>
            <a:schemeClr val="bg1"/>
          </a:solidFill>
          <a:ln w="38100">
            <a:solidFill>
              <a:srgbClr val="FF0000"/>
            </a:solidFill>
          </a:ln>
          <a:effectLst/>
        </p:spPr>
        <p:txBody>
          <a:bodyPr>
            <a:spAutoFit/>
          </a:bodyPr>
          <a:lstStyle>
            <a:lvl1pPr>
              <a:defRPr sz="3600">
                <a:solidFill>
                  <a:schemeClr val="tx1"/>
                </a:solidFill>
                <a:latin typeface=".VnTime" pitchFamily="34" charset="0"/>
              </a:defRPr>
            </a:lvl1pPr>
            <a:lvl2pPr marL="742950" indent="-285750">
              <a:defRPr sz="3600">
                <a:solidFill>
                  <a:schemeClr val="tx1"/>
                </a:solidFill>
                <a:latin typeface=".VnTime" pitchFamily="34" charset="0"/>
              </a:defRPr>
            </a:lvl2pPr>
            <a:lvl3pPr marL="1143000" indent="-228600">
              <a:defRPr sz="3600">
                <a:solidFill>
                  <a:schemeClr val="tx1"/>
                </a:solidFill>
                <a:latin typeface=".VnTime" pitchFamily="34" charset="0"/>
              </a:defRPr>
            </a:lvl3pPr>
            <a:lvl4pPr marL="1600200" indent="-228600">
              <a:defRPr sz="3600">
                <a:solidFill>
                  <a:schemeClr val="tx1"/>
                </a:solidFill>
                <a:latin typeface=".VnTime" pitchFamily="34" charset="0"/>
              </a:defRPr>
            </a:lvl4pPr>
            <a:lvl5pPr marL="2057400" indent="-228600">
              <a:defRPr sz="3600">
                <a:solidFill>
                  <a:schemeClr val="tx1"/>
                </a:solidFill>
                <a:latin typeface=".VnTime" pitchFamily="34" charset="0"/>
              </a:defRPr>
            </a:lvl5pPr>
            <a:lvl6pPr marL="2514600" indent="-228600" eaLnBrk="0" fontAlgn="base" hangingPunct="0">
              <a:spcBef>
                <a:spcPct val="0"/>
              </a:spcBef>
              <a:spcAft>
                <a:spcPct val="0"/>
              </a:spcAft>
              <a:defRPr sz="3600">
                <a:solidFill>
                  <a:schemeClr val="tx1"/>
                </a:solidFill>
                <a:latin typeface=".VnTime" pitchFamily="34" charset="0"/>
              </a:defRPr>
            </a:lvl6pPr>
            <a:lvl7pPr marL="2971800" indent="-228600" eaLnBrk="0" fontAlgn="base" hangingPunct="0">
              <a:spcBef>
                <a:spcPct val="0"/>
              </a:spcBef>
              <a:spcAft>
                <a:spcPct val="0"/>
              </a:spcAft>
              <a:defRPr sz="3600">
                <a:solidFill>
                  <a:schemeClr val="tx1"/>
                </a:solidFill>
                <a:latin typeface=".VnTime" pitchFamily="34" charset="0"/>
              </a:defRPr>
            </a:lvl7pPr>
            <a:lvl8pPr marL="3429000" indent="-228600" eaLnBrk="0" fontAlgn="base" hangingPunct="0">
              <a:spcBef>
                <a:spcPct val="0"/>
              </a:spcBef>
              <a:spcAft>
                <a:spcPct val="0"/>
              </a:spcAft>
              <a:defRPr sz="3600">
                <a:solidFill>
                  <a:schemeClr val="tx1"/>
                </a:solidFill>
                <a:latin typeface=".VnTime" pitchFamily="34" charset="0"/>
              </a:defRPr>
            </a:lvl8pPr>
            <a:lvl9pPr marL="3886200" indent="-228600" eaLnBrk="0" fontAlgn="base" hangingPunct="0">
              <a:spcBef>
                <a:spcPct val="0"/>
              </a:spcBef>
              <a:spcAft>
                <a:spcPct val="0"/>
              </a:spcAft>
              <a:defRPr sz="3600">
                <a:solidFill>
                  <a:schemeClr val="tx1"/>
                </a:solidFill>
                <a:latin typeface=".VnTime" pitchFamily="34" charset="0"/>
              </a:defRPr>
            </a:lvl9pPr>
          </a:lstStyle>
          <a:p>
            <a:pPr eaLnBrk="1" hangingPunct="1">
              <a:defRPr/>
            </a:pP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Mày</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dại</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quá</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cứ</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vào</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đi</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tao</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chạy</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cho</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tiền</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tàu</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Vào</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mà</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bắt</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mợ</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mày</a:t>
            </a:r>
            <a:r>
              <a:rPr lang="en-US" sz="2600" b="1" dirty="0" smtClean="0">
                <a:solidFill>
                  <a:schemeClr val="accent4">
                    <a:lumMod val="50000"/>
                  </a:schemeClr>
                </a:solidFill>
                <a:latin typeface="Times New Roman" panose="02020603050405020304" pitchFamily="18" charset="0"/>
              </a:rPr>
              <a:t> may </a:t>
            </a:r>
            <a:r>
              <a:rPr lang="en-US" sz="2600" b="1" dirty="0" err="1" smtClean="0">
                <a:solidFill>
                  <a:schemeClr val="accent4">
                    <a:lumMod val="50000"/>
                  </a:schemeClr>
                </a:solidFill>
                <a:latin typeface="Times New Roman" panose="02020603050405020304" pitchFamily="18" charset="0"/>
              </a:rPr>
              <a:t>vá</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sắm</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sửa</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cho</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và</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thăm</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em</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bé</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chứ</a:t>
            </a:r>
            <a:r>
              <a:rPr lang="en-US" sz="2600" b="1" dirty="0" smtClean="0">
                <a:solidFill>
                  <a:schemeClr val="accent4">
                    <a:lumMod val="50000"/>
                  </a:schemeClr>
                </a:solidFill>
                <a:latin typeface="Times New Roman" panose="02020603050405020304" pitchFamily="18" charset="0"/>
              </a:rPr>
              <a:t>.</a:t>
            </a:r>
          </a:p>
          <a:p>
            <a:pPr eaLnBrk="1" hangingPunct="1">
              <a:defRPr/>
            </a:pP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Tôi</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cười</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dài</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trong</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tiếng</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khóc</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hỏi</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cô</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tôi</a:t>
            </a:r>
            <a:r>
              <a:rPr lang="en-US" sz="2600" b="1" dirty="0" smtClean="0">
                <a:solidFill>
                  <a:schemeClr val="accent4">
                    <a:lumMod val="50000"/>
                  </a:schemeClr>
                </a:solidFill>
                <a:latin typeface="Times New Roman" panose="02020603050405020304" pitchFamily="18" charset="0"/>
              </a:rPr>
              <a:t>:</a:t>
            </a:r>
          </a:p>
          <a:p>
            <a:pPr eaLnBrk="1" hangingPunct="1">
              <a:defRPr/>
            </a:pPr>
            <a:r>
              <a:rPr lang="en-US" sz="2600" b="1" dirty="0" smtClean="0">
                <a:solidFill>
                  <a:schemeClr val="accent4">
                    <a:lumMod val="50000"/>
                  </a:schemeClr>
                </a:solidFill>
                <a:latin typeface="Times New Roman" panose="02020603050405020304" pitchFamily="18" charset="0"/>
              </a:rPr>
              <a:t>-  Sao </a:t>
            </a:r>
            <a:r>
              <a:rPr lang="en-US" sz="2600" b="1" dirty="0" err="1" smtClean="0">
                <a:solidFill>
                  <a:schemeClr val="accent4">
                    <a:lumMod val="50000"/>
                  </a:schemeClr>
                </a:solidFill>
                <a:latin typeface="Times New Roman" panose="02020603050405020304" pitchFamily="18" charset="0"/>
              </a:rPr>
              <a:t>cô</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biết</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mợ</a:t>
            </a:r>
            <a:r>
              <a:rPr lang="en-US" sz="2600" b="1" dirty="0" smtClean="0">
                <a:solidFill>
                  <a:schemeClr val="accent4">
                    <a:lumMod val="50000"/>
                  </a:schemeClr>
                </a:solidFill>
                <a:latin typeface="Times New Roman" panose="02020603050405020304" pitchFamily="18" charset="0"/>
              </a:rPr>
              <a:t> con </a:t>
            </a:r>
            <a:r>
              <a:rPr lang="en-US" sz="2600" b="1" dirty="0" err="1" smtClean="0">
                <a:solidFill>
                  <a:schemeClr val="accent4">
                    <a:lumMod val="50000"/>
                  </a:schemeClr>
                </a:solidFill>
                <a:latin typeface="Times New Roman" panose="02020603050405020304" pitchFamily="18" charset="0"/>
              </a:rPr>
              <a:t>có</a:t>
            </a:r>
            <a:r>
              <a:rPr lang="en-US" sz="2600" b="1" dirty="0" smtClean="0">
                <a:solidFill>
                  <a:schemeClr val="accent4">
                    <a:lumMod val="50000"/>
                  </a:schemeClr>
                </a:solidFill>
                <a:latin typeface="Times New Roman" panose="02020603050405020304" pitchFamily="18" charset="0"/>
              </a:rPr>
              <a:t> con?</a:t>
            </a:r>
          </a:p>
          <a:p>
            <a:pPr eaLnBrk="1" hangingPunct="1">
              <a:defRPr/>
            </a:pPr>
            <a:r>
              <a:rPr lang="en-US" sz="2600" b="1" dirty="0" smtClean="0">
                <a:solidFill>
                  <a:schemeClr val="accent4">
                    <a:lumMod val="50000"/>
                  </a:schemeClr>
                </a:solidFill>
                <a:latin typeface="Times New Roman" panose="02020603050405020304" pitchFamily="18" charset="0"/>
              </a:rPr>
              <a:t> ( …)</a:t>
            </a:r>
          </a:p>
          <a:p>
            <a:pPr eaLnBrk="1" hangingPunct="1">
              <a:defRPr/>
            </a:pPr>
            <a:r>
              <a:rPr lang="en-US" sz="2600" b="1" dirty="0" err="1" smtClean="0">
                <a:solidFill>
                  <a:schemeClr val="accent4">
                    <a:lumMod val="50000"/>
                  </a:schemeClr>
                </a:solidFill>
                <a:latin typeface="Times New Roman" panose="02020603050405020304" pitchFamily="18" charset="0"/>
              </a:rPr>
              <a:t>Cô</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tôi</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bỗng</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đổi</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giọng</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lại</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vỗ</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vai</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nhìn</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vào</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mặt</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tôi</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nghiêm</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nghị</a:t>
            </a:r>
            <a:r>
              <a:rPr lang="en-US" sz="2600" b="1" dirty="0" smtClean="0">
                <a:solidFill>
                  <a:schemeClr val="accent4">
                    <a:lumMod val="50000"/>
                  </a:schemeClr>
                </a:solidFill>
                <a:latin typeface="Times New Roman" panose="02020603050405020304" pitchFamily="18" charset="0"/>
              </a:rPr>
              <a:t>:</a:t>
            </a:r>
          </a:p>
          <a:p>
            <a:pPr eaLnBrk="1" hangingPunct="1">
              <a:defRPr/>
            </a:pP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Vậy</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mày</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hỏi</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cô</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Thông</a:t>
            </a:r>
            <a:r>
              <a:rPr lang="en-US" sz="2600" b="1" dirty="0" smtClean="0">
                <a:solidFill>
                  <a:schemeClr val="accent4">
                    <a:lumMod val="50000"/>
                  </a:schemeClr>
                </a:solidFill>
                <a:latin typeface="Times New Roman" panose="02020603050405020304" pitchFamily="18" charset="0"/>
              </a:rPr>
              <a:t> – </a:t>
            </a:r>
            <a:r>
              <a:rPr lang="en-US" sz="2600" b="1" dirty="0" err="1" smtClean="0">
                <a:solidFill>
                  <a:schemeClr val="accent4">
                    <a:lumMod val="50000"/>
                  </a:schemeClr>
                </a:solidFill>
                <a:latin typeface="Times New Roman" panose="02020603050405020304" pitchFamily="18" charset="0"/>
              </a:rPr>
              <a:t>tên</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người</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đàn</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bà</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họ</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nội</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xa</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kia</a:t>
            </a:r>
            <a:r>
              <a:rPr lang="en-US" sz="2600" b="1" dirty="0" smtClean="0">
                <a:solidFill>
                  <a:schemeClr val="accent4">
                    <a:lumMod val="50000"/>
                  </a:schemeClr>
                </a:solidFill>
                <a:latin typeface="Times New Roman" panose="02020603050405020304" pitchFamily="18" charset="0"/>
              </a:rPr>
              <a:t> – </a:t>
            </a:r>
            <a:r>
              <a:rPr lang="en-US" sz="2600" b="1" dirty="0" err="1" smtClean="0">
                <a:solidFill>
                  <a:schemeClr val="accent4">
                    <a:lumMod val="50000"/>
                  </a:schemeClr>
                </a:solidFill>
                <a:latin typeface="Times New Roman" panose="02020603050405020304" pitchFamily="18" charset="0"/>
              </a:rPr>
              <a:t>chỗ</a:t>
            </a:r>
            <a:r>
              <a:rPr lang="en-US" sz="2600" b="1" dirty="0" smtClean="0">
                <a:solidFill>
                  <a:schemeClr val="accent4">
                    <a:lumMod val="50000"/>
                  </a:schemeClr>
                </a:solidFill>
                <a:latin typeface="Times New Roman" panose="02020603050405020304" pitchFamily="18" charset="0"/>
              </a:rPr>
              <a:t> ở </a:t>
            </a:r>
            <a:r>
              <a:rPr lang="en-US" sz="2600" b="1" dirty="0" err="1" smtClean="0">
                <a:solidFill>
                  <a:schemeClr val="accent4">
                    <a:lumMod val="50000"/>
                  </a:schemeClr>
                </a:solidFill>
                <a:latin typeface="Times New Roman" panose="02020603050405020304" pitchFamily="18" charset="0"/>
              </a:rPr>
              <a:t>của</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mợ</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mày</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rồi</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đánh</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giấy</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cho</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mợ</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mày</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bảo</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dù</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sao</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cũng</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phải</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về</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Trước</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sau</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cũng</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một</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lần</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xấu</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chả</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nhẽ</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bán</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xới</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mãi</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được</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sao</a:t>
            </a:r>
            <a:r>
              <a:rPr lang="en-US" sz="2600" b="1" dirty="0" smtClean="0">
                <a:solidFill>
                  <a:schemeClr val="accent4">
                    <a:lumMod val="50000"/>
                  </a:schemeClr>
                </a:solidFill>
                <a:latin typeface="Times New Roman" panose="02020603050405020304" pitchFamily="18" charset="0"/>
              </a:rPr>
              <a:t>?</a:t>
            </a:r>
          </a:p>
          <a:p>
            <a:pPr eaLnBrk="1" hangingPunct="1">
              <a:defRPr/>
            </a:pPr>
            <a:r>
              <a:rPr lang="en-US" sz="2600" b="1" dirty="0" err="1" smtClean="0">
                <a:solidFill>
                  <a:schemeClr val="accent4">
                    <a:lumMod val="50000"/>
                  </a:schemeClr>
                </a:solidFill>
                <a:latin typeface="Times New Roman" panose="02020603050405020304" pitchFamily="18" charset="0"/>
              </a:rPr>
              <a:t>Tỏ</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sự</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ngậm</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ngùi</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thương</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xót</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thầy</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tôi</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cô</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tôi</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lại</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chập</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chừng</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nói</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tiếp</a:t>
            </a:r>
            <a:r>
              <a:rPr lang="en-US" sz="2600" b="1" dirty="0" smtClean="0">
                <a:solidFill>
                  <a:schemeClr val="accent4">
                    <a:lumMod val="50000"/>
                  </a:schemeClr>
                </a:solidFill>
                <a:latin typeface="Times New Roman" panose="02020603050405020304" pitchFamily="18" charset="0"/>
              </a:rPr>
              <a:t>:</a:t>
            </a:r>
          </a:p>
          <a:p>
            <a:pPr eaLnBrk="1" hangingPunct="1">
              <a:defRPr/>
            </a:pP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Mấy</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lại</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rằm</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tháng</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tám</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này</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là</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giỗ</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đầu</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cậu</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mày</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mợ</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mày</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về</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dù</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sao</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cũng</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đỡ</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tủi</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cho</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cậu</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mày</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và</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mày</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cũng</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còn</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phải</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có</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họ</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có</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hàng</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người</a:t>
            </a:r>
            <a:r>
              <a:rPr lang="en-US" sz="2600" b="1" dirty="0" smtClean="0">
                <a:solidFill>
                  <a:schemeClr val="accent4">
                    <a:lumMod val="50000"/>
                  </a:schemeClr>
                </a:solidFill>
                <a:latin typeface="Times New Roman" panose="02020603050405020304" pitchFamily="18" charset="0"/>
              </a:rPr>
              <a:t> ta </a:t>
            </a:r>
            <a:r>
              <a:rPr lang="en-US" sz="2600" b="1" dirty="0" err="1" smtClean="0">
                <a:solidFill>
                  <a:schemeClr val="accent4">
                    <a:lumMod val="50000"/>
                  </a:schemeClr>
                </a:solidFill>
                <a:latin typeface="Times New Roman" panose="02020603050405020304" pitchFamily="18" charset="0"/>
              </a:rPr>
              <a:t>hỏi</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đến</a:t>
            </a:r>
            <a:r>
              <a:rPr lang="en-US" sz="2600" b="1" dirty="0" smtClean="0">
                <a:solidFill>
                  <a:schemeClr val="accent4">
                    <a:lumMod val="50000"/>
                  </a:schemeClr>
                </a:solidFill>
                <a:latin typeface="Times New Roman" panose="02020603050405020304" pitchFamily="18" charset="0"/>
              </a:rPr>
              <a:t> </a:t>
            </a:r>
            <a:r>
              <a:rPr lang="en-US" sz="2600" b="1" dirty="0" err="1" smtClean="0">
                <a:solidFill>
                  <a:schemeClr val="accent4">
                    <a:lumMod val="50000"/>
                  </a:schemeClr>
                </a:solidFill>
                <a:latin typeface="Times New Roman" panose="02020603050405020304" pitchFamily="18" charset="0"/>
              </a:rPr>
              <a:t>chứ</a:t>
            </a:r>
            <a:r>
              <a:rPr lang="en-US" sz="2600" b="1" dirty="0" smtClean="0">
                <a:solidFill>
                  <a:schemeClr val="accent4">
                    <a:lumMod val="50000"/>
                  </a:schemeClr>
                </a:solidFill>
                <a:latin typeface="Times New Roman" panose="02020603050405020304" pitchFamily="18" charset="0"/>
              </a:rPr>
              <a:t>?</a:t>
            </a:r>
          </a:p>
          <a:p>
            <a:pPr eaLnBrk="1" hangingPunct="1">
              <a:spcBef>
                <a:spcPct val="50000"/>
              </a:spcBef>
              <a:defRPr/>
            </a:pPr>
            <a:endParaRPr lang="en-US" sz="2400" b="1" dirty="0" smtClean="0">
              <a:solidFill>
                <a:schemeClr val="tx2"/>
              </a:solidFill>
              <a:latin typeface="Times New Roman" panose="02020603050405020304" pitchFamily="18" charset="0"/>
            </a:endParaRPr>
          </a:p>
        </p:txBody>
      </p:sp>
    </p:spTree>
    <p:extLst>
      <p:ext uri="{BB962C8B-B14F-4D97-AF65-F5344CB8AC3E}">
        <p14:creationId xmlns:p14="http://schemas.microsoft.com/office/powerpoint/2010/main" val="20983537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图形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88" y="6350"/>
            <a:ext cx="92170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3" name="组合 4"/>
          <p:cNvGrpSpPr>
            <a:grpSpLocks/>
          </p:cNvGrpSpPr>
          <p:nvPr/>
        </p:nvGrpSpPr>
        <p:grpSpPr bwMode="auto">
          <a:xfrm>
            <a:off x="254000" y="244475"/>
            <a:ext cx="8672513" cy="6311900"/>
            <a:chOff x="339271" y="244929"/>
            <a:chExt cx="11562443" cy="6312014"/>
          </a:xfrm>
        </p:grpSpPr>
        <p:sp>
          <p:nvSpPr>
            <p:cNvPr id="6" name="图文框 5"/>
            <p:cNvSpPr/>
            <p:nvPr/>
          </p:nvSpPr>
          <p:spPr>
            <a:xfrm>
              <a:off x="339271" y="244929"/>
              <a:ext cx="11562443" cy="6312014"/>
            </a:xfrm>
            <a:prstGeom prst="frame">
              <a:avLst>
                <a:gd name="adj1" fmla="val 369"/>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7" name="图文框 6"/>
            <p:cNvSpPr/>
            <p:nvPr/>
          </p:nvSpPr>
          <p:spPr>
            <a:xfrm>
              <a:off x="485310" y="387807"/>
              <a:ext cx="11257666" cy="5969108"/>
            </a:xfrm>
            <a:prstGeom prst="frame">
              <a:avLst>
                <a:gd name="adj1" fmla="val 2148"/>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pic>
        <p:nvPicPr>
          <p:cNvPr id="30724" name="图形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738" y="5634038"/>
            <a:ext cx="167163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图形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1487587" flipH="1">
            <a:off x="3868738" y="-160338"/>
            <a:ext cx="90487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图形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69275" y="0"/>
            <a:ext cx="97472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图形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463" y="0"/>
            <a:ext cx="1160463"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图形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7928794">
            <a:off x="5051425" y="5907088"/>
            <a:ext cx="1906588"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3">
            <a:extLst>
              <a:ext uri="{FF2B5EF4-FFF2-40B4-BE49-F238E27FC236}"/>
            </a:extLst>
          </p:cNvPr>
          <p:cNvGraphicFramePr>
            <a:graphicFrameLocks noGrp="1"/>
          </p:cNvGraphicFramePr>
          <p:nvPr/>
        </p:nvGraphicFramePr>
        <p:xfrm>
          <a:off x="771525" y="2255838"/>
          <a:ext cx="7639050" cy="2408237"/>
        </p:xfrm>
        <a:graphic>
          <a:graphicData uri="http://schemas.openxmlformats.org/drawingml/2006/table">
            <a:tbl>
              <a:tblPr firstRow="1" bandRow="1">
                <a:tableStyleId>{5940675A-B579-460E-94D1-54222C63F5DA}</a:tableStyleId>
              </a:tblPr>
              <a:tblGrid>
                <a:gridCol w="1980377">
                  <a:extLst>
                    <a:ext uri="{9D8B030D-6E8A-4147-A177-3AD203B41FA5}"/>
                  </a:extLst>
                </a:gridCol>
                <a:gridCol w="3232781">
                  <a:extLst>
                    <a:ext uri="{9D8B030D-6E8A-4147-A177-3AD203B41FA5}"/>
                  </a:extLst>
                </a:gridCol>
                <a:gridCol w="2425892">
                  <a:extLst>
                    <a:ext uri="{9D8B030D-6E8A-4147-A177-3AD203B41FA5}"/>
                  </a:extLst>
                </a:gridCol>
              </a:tblGrid>
              <a:tr h="670421">
                <a:tc>
                  <a:txBody>
                    <a:bodyPr/>
                    <a:lstStyle/>
                    <a:p>
                      <a:pPr algn="ctr"/>
                      <a:endParaRPr lang="en-SG" sz="3200" b="1" dirty="0">
                        <a:solidFill>
                          <a:srgbClr val="0070C0"/>
                        </a:solidFill>
                        <a:latin typeface="Times New Roman" panose="02020603050405020304" pitchFamily="18" charset="0"/>
                        <a:cs typeface="Times New Roman" panose="02020603050405020304" pitchFamily="18" charset="0"/>
                      </a:endParaRPr>
                    </a:p>
                  </a:txBody>
                  <a:tcPr marL="68590" marR="68590" marT="45746" marB="45746"/>
                </a:tc>
                <a:tc>
                  <a:txBody>
                    <a:bodyPr/>
                    <a:lstStyle/>
                    <a:p>
                      <a:pPr algn="ctr"/>
                      <a:r>
                        <a:rPr lang="en-US" sz="3200" b="1" dirty="0" err="1">
                          <a:solidFill>
                            <a:srgbClr val="0070C0"/>
                          </a:solidFill>
                          <a:latin typeface="Times New Roman" panose="02020603050405020304" pitchFamily="18" charset="0"/>
                          <a:cs typeface="Times New Roman" panose="02020603050405020304" pitchFamily="18" charset="0"/>
                        </a:rPr>
                        <a:t>Bà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cô</a:t>
                      </a:r>
                      <a:endParaRPr lang="en-SG" sz="3200" b="1" dirty="0">
                        <a:solidFill>
                          <a:srgbClr val="0070C0"/>
                        </a:solidFill>
                        <a:latin typeface="Times New Roman" panose="02020603050405020304" pitchFamily="18" charset="0"/>
                        <a:cs typeface="Times New Roman" panose="02020603050405020304" pitchFamily="18" charset="0"/>
                      </a:endParaRPr>
                    </a:p>
                  </a:txBody>
                  <a:tcPr marL="68590" marR="68590" marT="45746" marB="45746"/>
                </a:tc>
                <a:tc>
                  <a:txBody>
                    <a:bodyPr/>
                    <a:lstStyle/>
                    <a:p>
                      <a:pPr algn="ctr"/>
                      <a:r>
                        <a:rPr lang="en-US" sz="3200" b="1" dirty="0" err="1">
                          <a:solidFill>
                            <a:srgbClr val="0070C0"/>
                          </a:solidFill>
                          <a:latin typeface="Times New Roman" panose="02020603050405020304" pitchFamily="18" charset="0"/>
                          <a:cs typeface="Times New Roman" panose="02020603050405020304" pitchFamily="18" charset="0"/>
                        </a:rPr>
                        <a:t>Bé</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Hồng</a:t>
                      </a:r>
                      <a:endParaRPr lang="en-SG" sz="3200" b="1" dirty="0">
                        <a:solidFill>
                          <a:srgbClr val="0070C0"/>
                        </a:solidFill>
                        <a:latin typeface="Times New Roman" panose="02020603050405020304" pitchFamily="18" charset="0"/>
                        <a:cs typeface="Times New Roman" panose="02020603050405020304" pitchFamily="18" charset="0"/>
                      </a:endParaRPr>
                    </a:p>
                  </a:txBody>
                  <a:tcPr marL="68590" marR="68590" marT="45746" marB="45746"/>
                </a:tc>
                <a:extLst>
                  <a:ext uri="{0D108BD9-81ED-4DB2-BD59-A6C34878D82A}"/>
                </a:extLst>
              </a:tr>
              <a:tr h="670421">
                <a:tc>
                  <a:txBody>
                    <a:bodyPr/>
                    <a:lstStyle/>
                    <a:p>
                      <a:pPr algn="ctr"/>
                      <a:r>
                        <a:rPr lang="en-US" sz="3200" b="1" dirty="0" err="1">
                          <a:solidFill>
                            <a:srgbClr val="0070C0"/>
                          </a:solidFill>
                          <a:latin typeface="Times New Roman" panose="02020603050405020304" pitchFamily="18" charset="0"/>
                          <a:cs typeface="Times New Roman" panose="02020603050405020304" pitchFamily="18" charset="0"/>
                        </a:rPr>
                        <a:t>Vai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xã</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hội</a:t>
                      </a:r>
                      <a:endParaRPr lang="en-SG" sz="3200" b="1" dirty="0">
                        <a:solidFill>
                          <a:srgbClr val="0070C0"/>
                        </a:solidFill>
                        <a:latin typeface="Times New Roman" panose="02020603050405020304" pitchFamily="18" charset="0"/>
                        <a:cs typeface="Times New Roman" panose="02020603050405020304" pitchFamily="18" charset="0"/>
                      </a:endParaRPr>
                    </a:p>
                  </a:txBody>
                  <a:tcPr marL="68590" marR="68590" marT="45746" marB="45746"/>
                </a:tc>
                <a:tc>
                  <a:txBody>
                    <a:bodyPr/>
                    <a:lstStyle/>
                    <a:p>
                      <a:pPr algn="ctr"/>
                      <a:endParaRPr lang="en-SG" sz="3200" b="1" dirty="0">
                        <a:solidFill>
                          <a:srgbClr val="0070C0"/>
                        </a:solidFill>
                        <a:latin typeface="Times New Roman" panose="02020603050405020304" pitchFamily="18" charset="0"/>
                        <a:cs typeface="Times New Roman" panose="02020603050405020304" pitchFamily="18" charset="0"/>
                      </a:endParaRPr>
                    </a:p>
                  </a:txBody>
                  <a:tcPr marL="68590" marR="68590" marT="45746" marB="45746"/>
                </a:tc>
                <a:tc>
                  <a:txBody>
                    <a:bodyPr/>
                    <a:lstStyle/>
                    <a:p>
                      <a:pPr algn="ctr"/>
                      <a:endParaRPr lang="en-SG" sz="3200" b="1" dirty="0">
                        <a:solidFill>
                          <a:srgbClr val="0070C0"/>
                        </a:solidFill>
                        <a:latin typeface="Times New Roman" panose="02020603050405020304" pitchFamily="18" charset="0"/>
                        <a:cs typeface="Times New Roman" panose="02020603050405020304" pitchFamily="18" charset="0"/>
                      </a:endParaRPr>
                    </a:p>
                  </a:txBody>
                  <a:tcPr marL="68590" marR="68590" marT="45746" marB="45746"/>
                </a:tc>
                <a:extLst>
                  <a:ext uri="{0D108BD9-81ED-4DB2-BD59-A6C34878D82A}"/>
                </a:extLst>
              </a:tr>
              <a:tr h="1067395">
                <a:tc>
                  <a:txBody>
                    <a:bodyPr/>
                    <a:lstStyle/>
                    <a:p>
                      <a:pPr algn="ctr"/>
                      <a:r>
                        <a:rPr lang="en-US" sz="3200" b="1" dirty="0" err="1">
                          <a:solidFill>
                            <a:srgbClr val="0070C0"/>
                          </a:solidFill>
                          <a:latin typeface="Times New Roman" panose="02020603050405020304" pitchFamily="18" charset="0"/>
                          <a:cs typeface="Times New Roman" panose="02020603050405020304" pitchFamily="18" charset="0"/>
                        </a:rPr>
                        <a:t>Cách</a:t>
                      </a:r>
                      <a:r>
                        <a:rPr lang="en-US" sz="3200" b="1" dirty="0">
                          <a:solidFill>
                            <a:srgbClr val="0070C0"/>
                          </a:solidFill>
                          <a:latin typeface="Times New Roman" panose="02020603050405020304" pitchFamily="18" charset="0"/>
                          <a:cs typeface="Times New Roman" panose="02020603050405020304" pitchFamily="18" charset="0"/>
                        </a:rPr>
                        <a:t> x</a:t>
                      </a:r>
                      <a:r>
                        <a:rPr lang="vi-VN" sz="3200" b="1" dirty="0">
                          <a:solidFill>
                            <a:srgbClr val="0070C0"/>
                          </a:solidFill>
                          <a:latin typeface="Times New Roman" panose="02020603050405020304" pitchFamily="18" charset="0"/>
                          <a:cs typeface="Times New Roman" panose="02020603050405020304" pitchFamily="18" charset="0"/>
                        </a:rPr>
                        <a:t>ư</a:t>
                      </a:r>
                      <a:r>
                        <a:rPr lang="en-US" sz="3200" b="1" dirty="0">
                          <a:solidFill>
                            <a:srgbClr val="0070C0"/>
                          </a:solidFill>
                          <a:latin typeface="Times New Roman" panose="02020603050405020304" pitchFamily="18" charset="0"/>
                          <a:cs typeface="Times New Roman" panose="02020603050405020304" pitchFamily="18" charset="0"/>
                        </a:rPr>
                        <a:t>ng </a:t>
                      </a:r>
                      <a:r>
                        <a:rPr lang="en-US" sz="3200" b="1" dirty="0" err="1">
                          <a:solidFill>
                            <a:srgbClr val="0070C0"/>
                          </a:solidFill>
                          <a:latin typeface="Times New Roman" panose="02020603050405020304" pitchFamily="18" charset="0"/>
                          <a:cs typeface="Times New Roman" panose="02020603050405020304" pitchFamily="18" charset="0"/>
                        </a:rPr>
                        <a:t>hô</a:t>
                      </a:r>
                      <a:endParaRPr lang="en-SG" sz="3200" b="1" dirty="0">
                        <a:solidFill>
                          <a:srgbClr val="0070C0"/>
                        </a:solidFill>
                        <a:latin typeface="Times New Roman" panose="02020603050405020304" pitchFamily="18" charset="0"/>
                        <a:cs typeface="Times New Roman" panose="02020603050405020304" pitchFamily="18" charset="0"/>
                      </a:endParaRPr>
                    </a:p>
                  </a:txBody>
                  <a:tcPr marL="68590" marR="68590" marT="45746" marB="45746"/>
                </a:tc>
                <a:tc>
                  <a:txBody>
                    <a:bodyPr/>
                    <a:lstStyle/>
                    <a:p>
                      <a:pPr algn="ctr"/>
                      <a:endParaRPr lang="en-SG" sz="3200" b="1" dirty="0">
                        <a:solidFill>
                          <a:srgbClr val="0070C0"/>
                        </a:solidFill>
                        <a:latin typeface="Times New Roman" panose="02020603050405020304" pitchFamily="18" charset="0"/>
                        <a:cs typeface="Times New Roman" panose="02020603050405020304" pitchFamily="18" charset="0"/>
                      </a:endParaRPr>
                    </a:p>
                  </a:txBody>
                  <a:tcPr marL="68590" marR="68590" marT="45746" marB="45746"/>
                </a:tc>
                <a:tc>
                  <a:txBody>
                    <a:bodyPr/>
                    <a:lstStyle/>
                    <a:p>
                      <a:pPr algn="ctr"/>
                      <a:endParaRPr lang="en-SG" sz="3200" b="1" dirty="0">
                        <a:solidFill>
                          <a:srgbClr val="0070C0"/>
                        </a:solidFill>
                        <a:latin typeface="Times New Roman" panose="02020603050405020304" pitchFamily="18" charset="0"/>
                        <a:cs typeface="Times New Roman" panose="02020603050405020304" pitchFamily="18" charset="0"/>
                      </a:endParaRPr>
                    </a:p>
                  </a:txBody>
                  <a:tcPr marL="68590" marR="68590" marT="45746" marB="45746"/>
                </a:tc>
                <a:extLst>
                  <a:ext uri="{0D108BD9-81ED-4DB2-BD59-A6C34878D82A}"/>
                </a:extLst>
              </a:tr>
            </a:tbl>
          </a:graphicData>
        </a:graphic>
      </p:graphicFrame>
      <p:pic>
        <p:nvPicPr>
          <p:cNvPr id="30747" name="图形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186738" y="5473700"/>
            <a:ext cx="1011237"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39"/>
          <p:cNvSpPr txBox="1">
            <a:spLocks noChangeArrowheads="1"/>
          </p:cNvSpPr>
          <p:nvPr/>
        </p:nvSpPr>
        <p:spPr bwMode="auto">
          <a:xfrm>
            <a:off x="6261100" y="2935288"/>
            <a:ext cx="1657350"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altLang="en-US" sz="3000">
                <a:solidFill>
                  <a:srgbClr val="FF0000"/>
                </a:solidFill>
                <a:latin typeface="Times New Roman" pitchFamily="18" charset="0"/>
                <a:cs typeface="Times New Roman" pitchFamily="18" charset="0"/>
              </a:rPr>
              <a:t>Vai dưới</a:t>
            </a:r>
          </a:p>
        </p:txBody>
      </p:sp>
      <p:sp>
        <p:nvSpPr>
          <p:cNvPr id="45" name="Text Box 38"/>
          <p:cNvSpPr txBox="1">
            <a:spLocks noChangeArrowheads="1"/>
          </p:cNvSpPr>
          <p:nvPr/>
        </p:nvSpPr>
        <p:spPr bwMode="auto">
          <a:xfrm>
            <a:off x="3419475" y="2924175"/>
            <a:ext cx="1657350"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altLang="en-US" sz="3000">
                <a:latin typeface="Times New Roman" pitchFamily="18" charset="0"/>
                <a:cs typeface="Times New Roman" pitchFamily="18" charset="0"/>
              </a:rPr>
              <a:t>Vai trên</a:t>
            </a:r>
          </a:p>
        </p:txBody>
      </p:sp>
      <p:sp>
        <p:nvSpPr>
          <p:cNvPr id="46" name="Text Box 49"/>
          <p:cNvSpPr txBox="1">
            <a:spLocks noChangeArrowheads="1"/>
          </p:cNvSpPr>
          <p:nvPr/>
        </p:nvSpPr>
        <p:spPr bwMode="auto">
          <a:xfrm>
            <a:off x="3375025" y="3606800"/>
            <a:ext cx="1958975"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altLang="en-US" sz="3000">
                <a:latin typeface="Times New Roman" pitchFamily="18" charset="0"/>
                <a:cs typeface="Times New Roman" pitchFamily="18" charset="0"/>
              </a:rPr>
              <a:t>Tao – mày</a:t>
            </a:r>
          </a:p>
        </p:txBody>
      </p:sp>
      <p:sp>
        <p:nvSpPr>
          <p:cNvPr id="48" name="Text Box 49"/>
          <p:cNvSpPr txBox="1">
            <a:spLocks noChangeArrowheads="1"/>
          </p:cNvSpPr>
          <p:nvPr/>
        </p:nvSpPr>
        <p:spPr bwMode="auto">
          <a:xfrm>
            <a:off x="5946775" y="3865563"/>
            <a:ext cx="2487613"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altLang="en-US" sz="3000">
                <a:solidFill>
                  <a:srgbClr val="FF0000"/>
                </a:solidFill>
                <a:latin typeface="Times New Roman" pitchFamily="18" charset="0"/>
                <a:cs typeface="Times New Roman" pitchFamily="18" charset="0"/>
              </a:rPr>
              <a:t>Cháu/ con – cô</a:t>
            </a:r>
          </a:p>
        </p:txBody>
      </p:sp>
      <p:sp>
        <p:nvSpPr>
          <p:cNvPr id="23" name="Rectangle 19"/>
          <p:cNvSpPr>
            <a:spLocks noChangeArrowheads="1"/>
          </p:cNvSpPr>
          <p:nvPr/>
        </p:nvSpPr>
        <p:spPr bwMode="auto">
          <a:xfrm>
            <a:off x="1608138" y="406400"/>
            <a:ext cx="6011862" cy="584200"/>
          </a:xfrm>
          <a:prstGeom prst="rect">
            <a:avLst/>
          </a:prstGeom>
          <a:gradFill rotWithShape="1">
            <a:gsLst>
              <a:gs pos="0">
                <a:srgbClr val="D1EF1D"/>
              </a:gs>
              <a:gs pos="50000">
                <a:schemeClr val="bg1"/>
              </a:gs>
              <a:gs pos="100000">
                <a:srgbClr val="D1EF1D"/>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en-US" sz="3200" b="1" dirty="0" err="1">
                <a:solidFill>
                  <a:srgbClr val="C00000"/>
                </a:solidFill>
                <a:latin typeface="Times New Roman" panose="02020603050405020304" pitchFamily="18" charset="0"/>
              </a:rPr>
              <a:t>Tiết</a:t>
            </a:r>
            <a:r>
              <a:rPr lang="en-US" altLang="en-US" sz="3200" b="1" dirty="0">
                <a:solidFill>
                  <a:srgbClr val="C00000"/>
                </a:solidFill>
                <a:latin typeface="Times New Roman" panose="02020603050405020304" pitchFamily="18" charset="0"/>
              </a:rPr>
              <a:t> 105,106: HỘI THOẠI</a:t>
            </a:r>
          </a:p>
        </p:txBody>
      </p:sp>
      <p:sp>
        <p:nvSpPr>
          <p:cNvPr id="30753" name="Rectangle 23"/>
          <p:cNvSpPr>
            <a:spLocks noChangeArrowheads="1"/>
          </p:cNvSpPr>
          <p:nvPr/>
        </p:nvSpPr>
        <p:spPr bwMode="auto">
          <a:xfrm>
            <a:off x="533400" y="990600"/>
            <a:ext cx="654685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3200" b="1" u="sng">
                <a:solidFill>
                  <a:srgbClr val="C00000"/>
                </a:solidFill>
                <a:latin typeface="Times New Roman" pitchFamily="18" charset="0"/>
              </a:rPr>
              <a:t>I.Vai xã hội trong hội thoại:</a:t>
            </a:r>
          </a:p>
        </p:txBody>
      </p:sp>
      <p:sp>
        <p:nvSpPr>
          <p:cNvPr id="25" name="TextBox 24"/>
          <p:cNvSpPr txBox="1"/>
          <p:nvPr/>
        </p:nvSpPr>
        <p:spPr>
          <a:xfrm>
            <a:off x="1143000" y="1473200"/>
            <a:ext cx="3446463" cy="584200"/>
          </a:xfrm>
          <a:prstGeom prst="rect">
            <a:avLst/>
          </a:prstGeom>
          <a:noFill/>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a:defRPr/>
            </a:pPr>
            <a:r>
              <a:rPr lang="vi-VN" sz="3200" b="1" dirty="0">
                <a:solidFill>
                  <a:srgbClr val="C00000"/>
                </a:solidFill>
                <a:latin typeface="+mj-lt"/>
              </a:rPr>
              <a:t> Ví dụ: SGK.</a:t>
            </a:r>
            <a:endParaRPr lang="en-US" sz="3200" b="1" dirty="0">
              <a:solidFill>
                <a:srgbClr val="C00000"/>
              </a:solidFill>
              <a:latin typeface="+mj-lt"/>
            </a:endParaRPr>
          </a:p>
        </p:txBody>
      </p:sp>
    </p:spTree>
    <p:extLst>
      <p:ext uri="{BB962C8B-B14F-4D97-AF65-F5344CB8AC3E}">
        <p14:creationId xmlns:p14="http://schemas.microsoft.com/office/powerpoint/2010/main" val="152371883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fill="hold"/>
                                        <p:tgtEl>
                                          <p:spTgt spid="46"/>
                                        </p:tgtEl>
                                        <p:attrNameLst>
                                          <p:attrName>ppt_x</p:attrName>
                                        </p:attrNameLst>
                                      </p:cBhvr>
                                      <p:tavLst>
                                        <p:tav tm="0">
                                          <p:val>
                                            <p:strVal val="#ppt_x"/>
                                          </p:val>
                                        </p:tav>
                                        <p:tav tm="100000">
                                          <p:val>
                                            <p:strVal val="#ppt_x"/>
                                          </p:val>
                                        </p:tav>
                                      </p:tavLst>
                                    </p:anim>
                                    <p:anim calcmode="lin" valueType="num">
                                      <p:cBhvr additive="base">
                                        <p:cTn id="2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anim calcmode="lin" valueType="num">
                                      <p:cBhvr additive="base">
                                        <p:cTn id="25" dur="500" fill="hold"/>
                                        <p:tgtEl>
                                          <p:spTgt spid="48"/>
                                        </p:tgtEl>
                                        <p:attrNameLst>
                                          <p:attrName>ppt_x</p:attrName>
                                        </p:attrNameLst>
                                      </p:cBhvr>
                                      <p:tavLst>
                                        <p:tav tm="0">
                                          <p:val>
                                            <p:strVal val="#ppt_x"/>
                                          </p:val>
                                        </p:tav>
                                        <p:tav tm="100000">
                                          <p:val>
                                            <p:strVal val="#ppt_x"/>
                                          </p:val>
                                        </p:tav>
                                      </p:tavLst>
                                    </p:anim>
                                    <p:anim calcmode="lin" valueType="num">
                                      <p:cBhvr additive="base">
                                        <p:cTn id="26"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5" grpId="0"/>
      <p:bldP spid="46" grpId="0"/>
      <p:bldP spid="4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88" y="6350"/>
            <a:ext cx="92170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p:cNvGrpSpPr>
            <a:grpSpLocks/>
          </p:cNvGrpSpPr>
          <p:nvPr/>
        </p:nvGrpSpPr>
        <p:grpSpPr bwMode="auto">
          <a:xfrm>
            <a:off x="254000" y="244475"/>
            <a:ext cx="8672513" cy="6311900"/>
            <a:chOff x="339271" y="244929"/>
            <a:chExt cx="11562443" cy="6312014"/>
          </a:xfrm>
        </p:grpSpPr>
        <p:sp>
          <p:nvSpPr>
            <p:cNvPr id="6" name="图文框 5"/>
            <p:cNvSpPr/>
            <p:nvPr/>
          </p:nvSpPr>
          <p:spPr>
            <a:xfrm>
              <a:off x="339271" y="244929"/>
              <a:ext cx="11562443" cy="6312014"/>
            </a:xfrm>
            <a:prstGeom prst="frame">
              <a:avLst>
                <a:gd name="adj1" fmla="val 369"/>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7" name="图文框 6"/>
            <p:cNvSpPr/>
            <p:nvPr/>
          </p:nvSpPr>
          <p:spPr>
            <a:xfrm>
              <a:off x="485310" y="387807"/>
              <a:ext cx="11257666" cy="5969108"/>
            </a:xfrm>
            <a:prstGeom prst="frame">
              <a:avLst>
                <a:gd name="adj1" fmla="val 2148"/>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pic>
        <p:nvPicPr>
          <p:cNvPr id="8" name="图形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738" y="5634038"/>
            <a:ext cx="167163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形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69275" y="0"/>
            <a:ext cx="97472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形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463" y="0"/>
            <a:ext cx="1160463"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矩形 22"/>
          <p:cNvSpPr>
            <a:spLocks noChangeArrowheads="1"/>
          </p:cNvSpPr>
          <p:nvPr/>
        </p:nvSpPr>
        <p:spPr bwMode="auto">
          <a:xfrm>
            <a:off x="1436688" y="850900"/>
            <a:ext cx="640238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zh-CN" sz="3200">
                <a:solidFill>
                  <a:srgbClr val="FF0000"/>
                </a:solidFill>
                <a:latin typeface="Times New Roman" pitchFamily="18" charset="0"/>
                <a:ea typeface="小考拉体" charset="-122"/>
                <a:cs typeface="Times New Roman" pitchFamily="18" charset="0"/>
                <a:sym typeface="+mn-lt"/>
              </a:rPr>
              <a:t>Em hãy cho biết những </a:t>
            </a:r>
            <a:r>
              <a:rPr lang="en-US" altLang="zh-CN" sz="3200">
                <a:solidFill>
                  <a:srgbClr val="FF0000"/>
                </a:solidFill>
                <a:latin typeface="Times New Roman" pitchFamily="18" charset="0"/>
                <a:cs typeface="Times New Roman" pitchFamily="18" charset="0"/>
                <a:sym typeface="+mn-lt"/>
              </a:rPr>
              <a:t>q</a:t>
            </a:r>
            <a:r>
              <a:rPr lang="en-US" altLang="en-US" sz="3200">
                <a:solidFill>
                  <a:srgbClr val="FF0000"/>
                </a:solidFill>
                <a:latin typeface="Times New Roman" pitchFamily="18" charset="0"/>
                <a:cs typeface="Times New Roman" pitchFamily="18" charset="0"/>
              </a:rPr>
              <a:t>uan hệ giữa 2 nhân vật dưới đây là quan hệ trên – dưới hay ngang bằng.</a:t>
            </a:r>
            <a:r>
              <a:rPr lang="en-US" altLang="zh-CN" sz="3200">
                <a:solidFill>
                  <a:srgbClr val="FF0000"/>
                </a:solidFill>
                <a:latin typeface="Times New Roman" pitchFamily="18" charset="0"/>
                <a:ea typeface="小考拉体" charset="-122"/>
                <a:sym typeface="+mn-lt"/>
              </a:rPr>
              <a:t> </a:t>
            </a:r>
            <a:endParaRPr lang="zh-CN" altLang="en-US" sz="3200">
              <a:solidFill>
                <a:srgbClr val="FF0000"/>
              </a:solidFill>
              <a:latin typeface="Times New Roman" pitchFamily="18" charset="0"/>
              <a:ea typeface="小考拉体" charset="-122"/>
              <a:sym typeface="+mn-lt"/>
            </a:endParaRPr>
          </a:p>
        </p:txBody>
      </p:sp>
      <p:sp>
        <p:nvSpPr>
          <p:cNvPr id="20" name="流程图: 可选过程 19"/>
          <p:cNvSpPr/>
          <p:nvPr/>
        </p:nvSpPr>
        <p:spPr>
          <a:xfrm>
            <a:off x="1304925" y="736600"/>
            <a:ext cx="6613525" cy="1604963"/>
          </a:xfrm>
          <a:prstGeom prst="flowChartAlternateProcess">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latin typeface="小考拉体" panose="02000503000000000000" pitchFamily="2" charset="-122"/>
              <a:ea typeface="小考拉体" panose="02000503000000000000" pitchFamily="2" charset="-122"/>
              <a:cs typeface="+mn-lt"/>
            </a:endParaRPr>
          </a:p>
        </p:txBody>
      </p:sp>
      <p:pic>
        <p:nvPicPr>
          <p:cNvPr id="22" name="图片 21">
            <a:extLst>
              <a:ext uri="{FF2B5EF4-FFF2-40B4-BE49-F238E27FC236}"/>
            </a:extLst>
          </p:cNvPr>
          <p:cNvPicPr>
            <a:picLocks noChangeAspect="1"/>
          </p:cNvPicPr>
          <p:nvPr/>
        </p:nvPicPr>
        <p:blipFill>
          <a:blip r:embed="rId7"/>
          <a:stretch>
            <a:fillRect/>
          </a:stretch>
        </p:blipFill>
        <p:spPr>
          <a:xfrm>
            <a:off x="7958138" y="4400550"/>
            <a:ext cx="1093787" cy="2470150"/>
          </a:xfrm>
          <a:prstGeom prst="rect">
            <a:avLst/>
          </a:prstGeom>
          <a:ln>
            <a:noFill/>
          </a:ln>
          <a:effectLst>
            <a:outerShdw blurRad="292100" dist="139700" dir="2700000" algn="tl" rotWithShape="0">
              <a:srgbClr val="333333">
                <a:alpha val="65000"/>
              </a:srgbClr>
            </a:outerShdw>
          </a:effectLst>
        </p:spPr>
      </p:pic>
      <p:sp>
        <p:nvSpPr>
          <p:cNvPr id="31754" name="Text Box 20"/>
          <p:cNvSpPr txBox="1">
            <a:spLocks noChangeArrowheads="1"/>
          </p:cNvSpPr>
          <p:nvPr/>
        </p:nvSpPr>
        <p:spPr bwMode="auto">
          <a:xfrm>
            <a:off x="3384550" y="2341563"/>
            <a:ext cx="139065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endParaRPr lang="en-US" altLang="en-US" sz="2400"/>
          </a:p>
        </p:txBody>
      </p:sp>
      <p:graphicFrame>
        <p:nvGraphicFramePr>
          <p:cNvPr id="24" name="Group 112">
            <a:extLst>
              <a:ext uri="{FF2B5EF4-FFF2-40B4-BE49-F238E27FC236}"/>
            </a:extLst>
          </p:cNvPr>
          <p:cNvGraphicFramePr>
            <a:graphicFrameLocks/>
          </p:cNvGraphicFramePr>
          <p:nvPr/>
        </p:nvGraphicFramePr>
        <p:xfrm>
          <a:off x="1550988" y="2590800"/>
          <a:ext cx="6126162" cy="3411540"/>
        </p:xfrm>
        <a:graphic>
          <a:graphicData uri="http://schemas.openxmlformats.org/drawingml/2006/table">
            <a:tbl>
              <a:tblPr/>
              <a:tblGrid>
                <a:gridCol w="1768770">
                  <a:extLst>
                    <a:ext uri="{9D8B030D-6E8A-4147-A177-3AD203B41FA5}"/>
                  </a:extLst>
                </a:gridCol>
                <a:gridCol w="1864101">
                  <a:extLst>
                    <a:ext uri="{9D8B030D-6E8A-4147-A177-3AD203B41FA5}"/>
                  </a:extLst>
                </a:gridCol>
                <a:gridCol w="2493291">
                  <a:extLst>
                    <a:ext uri="{9D8B030D-6E8A-4147-A177-3AD203B41FA5}"/>
                  </a:extLst>
                </a:gridCol>
              </a:tblGrid>
              <a:tr h="118871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err="1">
                          <a:ln>
                            <a:noFill/>
                          </a:ln>
                          <a:solidFill>
                            <a:srgbClr val="0070C0"/>
                          </a:solidFill>
                          <a:effectLst/>
                          <a:latin typeface="Times New Roman" pitchFamily="18" charset="0"/>
                        </a:rPr>
                        <a:t>Chị</a:t>
                      </a:r>
                      <a:r>
                        <a:rPr kumimoji="0" lang="en-US" sz="3600" b="1" i="0" u="none" strike="noStrike" cap="none" normalizeH="0" baseline="0" dirty="0">
                          <a:ln>
                            <a:noFill/>
                          </a:ln>
                          <a:solidFill>
                            <a:srgbClr val="0070C0"/>
                          </a:solidFill>
                          <a:effectLst/>
                          <a:latin typeface="Times New Roman" pitchFamily="18" charset="0"/>
                        </a:rPr>
                        <a:t> </a:t>
                      </a:r>
                      <a:r>
                        <a:rPr kumimoji="0" lang="en-US" sz="3600" b="1" i="0" u="none" strike="noStrike" cap="none" normalizeH="0" baseline="0" dirty="0" err="1" smtClean="0">
                          <a:ln>
                            <a:noFill/>
                          </a:ln>
                          <a:solidFill>
                            <a:srgbClr val="0070C0"/>
                          </a:solidFill>
                          <a:effectLst/>
                          <a:latin typeface="Times New Roman" pitchFamily="18" charset="0"/>
                        </a:rPr>
                        <a:t>Dậu</a:t>
                      </a:r>
                      <a:endParaRPr kumimoji="0" lang="en-US" sz="3600" b="1" i="0" u="none" strike="noStrike" cap="none" normalizeH="0" baseline="0" dirty="0">
                        <a:ln>
                          <a:noFill/>
                        </a:ln>
                        <a:solidFill>
                          <a:srgbClr val="0070C0"/>
                        </a:solidFill>
                        <a:effectLst/>
                        <a:latin typeface="Times New Roman" pitchFamily="18" charset="0"/>
                      </a:endParaRPr>
                    </a:p>
                  </a:txBody>
                  <a:tcPr marL="68579" marR="68579"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rgbClr val="0070C0"/>
                          </a:solidFill>
                          <a:effectLst/>
                          <a:latin typeface="Times New Roman" pitchFamily="18" charset="0"/>
                        </a:rPr>
                        <a:t>Tên cai lệ</a:t>
                      </a:r>
                    </a:p>
                  </a:txBody>
                  <a:tcPr marL="68579" marR="68579"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err="1">
                          <a:ln>
                            <a:noFill/>
                          </a:ln>
                          <a:solidFill>
                            <a:srgbClr val="0070C0"/>
                          </a:solidFill>
                          <a:effectLst/>
                          <a:latin typeface="Times New Roman" pitchFamily="18" charset="0"/>
                        </a:rPr>
                        <a:t>Vai</a:t>
                      </a:r>
                      <a:r>
                        <a:rPr kumimoji="0" lang="en-US" sz="3600" b="1" i="0" u="none" strike="noStrike" cap="none" normalizeH="0" baseline="0" dirty="0">
                          <a:ln>
                            <a:noFill/>
                          </a:ln>
                          <a:solidFill>
                            <a:srgbClr val="0070C0"/>
                          </a:solidFill>
                          <a:effectLst/>
                          <a:latin typeface="Times New Roman" pitchFamily="18" charset="0"/>
                        </a:rPr>
                        <a:t> </a:t>
                      </a:r>
                      <a:r>
                        <a:rPr kumimoji="0" lang="en-US" sz="3600" b="1" i="0" u="none" strike="noStrike" cap="none" normalizeH="0" baseline="0" dirty="0" err="1">
                          <a:ln>
                            <a:noFill/>
                          </a:ln>
                          <a:solidFill>
                            <a:srgbClr val="0070C0"/>
                          </a:solidFill>
                          <a:effectLst/>
                          <a:latin typeface="Times New Roman" pitchFamily="18" charset="0"/>
                        </a:rPr>
                        <a:t>xã</a:t>
                      </a:r>
                      <a:r>
                        <a:rPr kumimoji="0" lang="en-US" sz="3600" b="1" i="0" u="none" strike="noStrike" cap="none" normalizeH="0" baseline="0" dirty="0">
                          <a:ln>
                            <a:noFill/>
                          </a:ln>
                          <a:solidFill>
                            <a:srgbClr val="0070C0"/>
                          </a:solidFill>
                          <a:effectLst/>
                          <a:latin typeface="Times New Roman" pitchFamily="18" charset="0"/>
                        </a:rPr>
                        <a:t> </a:t>
                      </a:r>
                      <a:r>
                        <a:rPr kumimoji="0" lang="en-US" sz="3600" b="1" i="0" u="none" strike="noStrike" cap="none" normalizeH="0" baseline="0" dirty="0" err="1">
                          <a:ln>
                            <a:noFill/>
                          </a:ln>
                          <a:solidFill>
                            <a:srgbClr val="0070C0"/>
                          </a:solidFill>
                          <a:effectLst/>
                          <a:latin typeface="Times New Roman" pitchFamily="18" charset="0"/>
                        </a:rPr>
                        <a:t>hội</a:t>
                      </a:r>
                      <a:endParaRPr kumimoji="0" lang="en-US" sz="3600" b="1" i="0" u="none" strike="noStrike" cap="none" normalizeH="0" baseline="0" dirty="0">
                        <a:ln>
                          <a:noFill/>
                        </a:ln>
                        <a:solidFill>
                          <a:srgbClr val="0070C0"/>
                        </a:solidFill>
                        <a:effectLst/>
                        <a:latin typeface="Times New Roman" pitchFamily="18" charset="0"/>
                      </a:endParaRPr>
                    </a:p>
                  </a:txBody>
                  <a:tcPr marL="68579" marR="68579"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7619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Cháu</a:t>
                      </a:r>
                      <a:r>
                        <a:rPr kumimoji="0" 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txBody>
                  <a:tcPr marL="68579" marR="68579"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Ông</a:t>
                      </a:r>
                      <a:endParaRPr kumimoji="0" 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79" marR="68579"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68579" marR="68579"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7271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Tôi</a:t>
                      </a:r>
                      <a:r>
                        <a:rPr kumimoji="0" 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txBody>
                  <a:tcPr marL="68579" marR="68579"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Ông</a:t>
                      </a:r>
                      <a:endParaRPr kumimoji="0" 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79" marR="68579"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68579" marR="68579"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7337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Bà</a:t>
                      </a:r>
                      <a:endParaRPr kumimoji="0" 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79" marR="68579"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Mày</a:t>
                      </a:r>
                      <a:endParaRPr kumimoji="0" 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79" marR="68579"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L="68579" marR="68579"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bl>
          </a:graphicData>
        </a:graphic>
      </p:graphicFrame>
      <p:sp>
        <p:nvSpPr>
          <p:cNvPr id="28" name="Text Box 106"/>
          <p:cNvSpPr txBox="1">
            <a:spLocks noChangeArrowheads="1"/>
          </p:cNvSpPr>
          <p:nvPr/>
        </p:nvSpPr>
        <p:spPr bwMode="auto">
          <a:xfrm>
            <a:off x="5410200" y="3773488"/>
            <a:ext cx="2500313"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3600">
                <a:solidFill>
                  <a:srgbClr val="FF0000"/>
                </a:solidFill>
                <a:latin typeface="Times New Roman" pitchFamily="18" charset="0"/>
              </a:rPr>
              <a:t>Dưới - trên</a:t>
            </a:r>
          </a:p>
        </p:txBody>
      </p:sp>
      <p:sp>
        <p:nvSpPr>
          <p:cNvPr id="32" name="Text Box 110"/>
          <p:cNvSpPr txBox="1">
            <a:spLocks noChangeArrowheads="1"/>
          </p:cNvSpPr>
          <p:nvPr/>
        </p:nvSpPr>
        <p:spPr bwMode="auto">
          <a:xfrm>
            <a:off x="5181600" y="4535488"/>
            <a:ext cx="2646363"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3600">
                <a:latin typeface="Times New Roman" pitchFamily="18" charset="0"/>
              </a:rPr>
              <a:t> </a:t>
            </a:r>
            <a:r>
              <a:rPr lang="en-US" altLang="en-US" sz="3600">
                <a:solidFill>
                  <a:srgbClr val="FF0000"/>
                </a:solidFill>
                <a:latin typeface="Times New Roman" pitchFamily="18" charset="0"/>
              </a:rPr>
              <a:t>Ngang bằng</a:t>
            </a:r>
          </a:p>
        </p:txBody>
      </p:sp>
      <p:sp>
        <p:nvSpPr>
          <p:cNvPr id="33" name="Text Box 111"/>
          <p:cNvSpPr txBox="1">
            <a:spLocks noChangeArrowheads="1"/>
          </p:cNvSpPr>
          <p:nvPr/>
        </p:nvSpPr>
        <p:spPr bwMode="auto">
          <a:xfrm>
            <a:off x="5334000" y="5221288"/>
            <a:ext cx="2524125"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3600">
                <a:solidFill>
                  <a:srgbClr val="FF0000"/>
                </a:solidFill>
                <a:latin typeface="Times New Roman" pitchFamily="18" charset="0"/>
              </a:rPr>
              <a:t>Trên – dưới</a:t>
            </a:r>
          </a:p>
        </p:txBody>
      </p:sp>
    </p:spTree>
    <p:extLst>
      <p:ext uri="{BB962C8B-B14F-4D97-AF65-F5344CB8AC3E}">
        <p14:creationId xmlns:p14="http://schemas.microsoft.com/office/powerpoint/2010/main" val="3603929789"/>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nodeType="afterGroup">
                            <p:stCondLst>
                              <p:cond delay="750"/>
                            </p:stCondLst>
                            <p:childTnLst>
                              <p:par>
                                <p:cTn id="11" presetID="22" presetClass="entr" presetSubtype="8"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750"/>
                                        <p:tgtEl>
                                          <p:spTgt spid="12"/>
                                        </p:tgtEl>
                                      </p:cBhvr>
                                    </p:animEffect>
                                  </p:childTnLst>
                                </p:cTn>
                              </p:par>
                              <p:par>
                                <p:cTn id="14" presetID="2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750"/>
                                        <p:tgtEl>
                                          <p:spTgt spid="11"/>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750"/>
                                        <p:tgtEl>
                                          <p:spTgt spid="8"/>
                                        </p:tgtEl>
                                      </p:cBhvr>
                                    </p:animEffect>
                                  </p:childTnLst>
                                </p:cTn>
                              </p:par>
                            </p:childTnLst>
                          </p:cTn>
                        </p:par>
                        <p:par>
                          <p:cTn id="20" fill="hold" nodeType="afterGroup">
                            <p:stCondLst>
                              <p:cond delay="1500"/>
                            </p:stCondLst>
                            <p:childTnLst>
                              <p:par>
                                <p:cTn id="21" presetID="23" presetClass="entr" presetSubtype="32"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750" fill="hold"/>
                                        <p:tgtEl>
                                          <p:spTgt spid="23"/>
                                        </p:tgtEl>
                                        <p:attrNameLst>
                                          <p:attrName>ppt_w</p:attrName>
                                        </p:attrNameLst>
                                      </p:cBhvr>
                                      <p:tavLst>
                                        <p:tav tm="0">
                                          <p:val>
                                            <p:strVal val="4*#ppt_w"/>
                                          </p:val>
                                        </p:tav>
                                        <p:tav tm="100000">
                                          <p:val>
                                            <p:strVal val="#ppt_w"/>
                                          </p:val>
                                        </p:tav>
                                      </p:tavLst>
                                    </p:anim>
                                    <p:anim calcmode="lin" valueType="num">
                                      <p:cBhvr>
                                        <p:cTn id="24" dur="750" fill="hold"/>
                                        <p:tgtEl>
                                          <p:spTgt spid="23"/>
                                        </p:tgtEl>
                                        <p:attrNameLst>
                                          <p:attrName>ppt_h</p:attrName>
                                        </p:attrNameLst>
                                      </p:cBhvr>
                                      <p:tavLst>
                                        <p:tav tm="0">
                                          <p:val>
                                            <p:strVal val="4*#ppt_h"/>
                                          </p:val>
                                        </p:tav>
                                        <p:tav tm="100000">
                                          <p:val>
                                            <p:strVal val="#ppt_h"/>
                                          </p:val>
                                        </p:tav>
                                      </p:tavLst>
                                    </p:anim>
                                  </p:childTnLst>
                                </p:cTn>
                              </p:par>
                            </p:childTnLst>
                          </p:cTn>
                        </p:par>
                        <p:par>
                          <p:cTn id="25" fill="hold" nodeType="afterGroup">
                            <p:stCondLst>
                              <p:cond delay="2250"/>
                            </p:stCondLst>
                            <p:childTnLst>
                              <p:par>
                                <p:cTn id="26" presetID="31" presetClass="entr" presetSubtype="0"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1000" fill="hold"/>
                                        <p:tgtEl>
                                          <p:spTgt spid="22"/>
                                        </p:tgtEl>
                                        <p:attrNameLst>
                                          <p:attrName>ppt_w</p:attrName>
                                        </p:attrNameLst>
                                      </p:cBhvr>
                                      <p:tavLst>
                                        <p:tav tm="0">
                                          <p:val>
                                            <p:fltVal val="0"/>
                                          </p:val>
                                        </p:tav>
                                        <p:tav tm="100000">
                                          <p:val>
                                            <p:strVal val="#ppt_w"/>
                                          </p:val>
                                        </p:tav>
                                      </p:tavLst>
                                    </p:anim>
                                    <p:anim calcmode="lin" valueType="num">
                                      <p:cBhvr>
                                        <p:cTn id="29" dur="1000" fill="hold"/>
                                        <p:tgtEl>
                                          <p:spTgt spid="22"/>
                                        </p:tgtEl>
                                        <p:attrNameLst>
                                          <p:attrName>ppt_h</p:attrName>
                                        </p:attrNameLst>
                                      </p:cBhvr>
                                      <p:tavLst>
                                        <p:tav tm="0">
                                          <p:val>
                                            <p:fltVal val="0"/>
                                          </p:val>
                                        </p:tav>
                                        <p:tav tm="100000">
                                          <p:val>
                                            <p:strVal val="#ppt_h"/>
                                          </p:val>
                                        </p:tav>
                                      </p:tavLst>
                                    </p:anim>
                                    <p:anim calcmode="lin" valueType="num">
                                      <p:cBhvr>
                                        <p:cTn id="30" dur="1000" fill="hold"/>
                                        <p:tgtEl>
                                          <p:spTgt spid="22"/>
                                        </p:tgtEl>
                                        <p:attrNameLst>
                                          <p:attrName>style.rotation</p:attrName>
                                        </p:attrNameLst>
                                      </p:cBhvr>
                                      <p:tavLst>
                                        <p:tav tm="0">
                                          <p:val>
                                            <p:fltVal val="90"/>
                                          </p:val>
                                        </p:tav>
                                        <p:tav tm="100000">
                                          <p:val>
                                            <p:fltVal val="0"/>
                                          </p:val>
                                        </p:tav>
                                      </p:tavLst>
                                    </p:anim>
                                    <p:animEffect transition="in" filter="fade">
                                      <p:cBhvr>
                                        <p:cTn id="31" dur="1000"/>
                                        <p:tgtEl>
                                          <p:spTgt spid="22"/>
                                        </p:tgtEl>
                                      </p:cBhvr>
                                    </p:animEffect>
                                  </p:childTnLst>
                                </p:cTn>
                              </p:par>
                            </p:childTnLst>
                          </p:cTn>
                        </p:par>
                        <p:par>
                          <p:cTn id="32" fill="hold" nodeType="afterGroup">
                            <p:stCondLst>
                              <p:cond delay="3250"/>
                            </p:stCondLst>
                            <p:childTnLst>
                              <p:par>
                                <p:cTn id="33" presetID="21" presetClass="entr" presetSubtype="1"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heel(1)">
                                      <p:cBhvr>
                                        <p:cTn id="35" dur="2000"/>
                                        <p:tgtEl>
                                          <p:spTgt spid="2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6"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wipe(down)">
                                      <p:cBhvr>
                                        <p:cTn id="45" dur="580">
                                          <p:stCondLst>
                                            <p:cond delay="0"/>
                                          </p:stCondLst>
                                        </p:cTn>
                                        <p:tgtEl>
                                          <p:spTgt spid="32"/>
                                        </p:tgtEl>
                                      </p:cBhvr>
                                    </p:animEffect>
                                    <p:anim calcmode="lin" valueType="num">
                                      <p:cBhvr>
                                        <p:cTn id="46"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51" dur="26">
                                          <p:stCondLst>
                                            <p:cond delay="650"/>
                                          </p:stCondLst>
                                        </p:cTn>
                                        <p:tgtEl>
                                          <p:spTgt spid="32"/>
                                        </p:tgtEl>
                                      </p:cBhvr>
                                      <p:to x="100000" y="60000"/>
                                    </p:animScale>
                                    <p:animScale>
                                      <p:cBhvr>
                                        <p:cTn id="52" dur="166" decel="50000">
                                          <p:stCondLst>
                                            <p:cond delay="676"/>
                                          </p:stCondLst>
                                        </p:cTn>
                                        <p:tgtEl>
                                          <p:spTgt spid="32"/>
                                        </p:tgtEl>
                                      </p:cBhvr>
                                      <p:to x="100000" y="100000"/>
                                    </p:animScale>
                                    <p:animScale>
                                      <p:cBhvr>
                                        <p:cTn id="53" dur="26">
                                          <p:stCondLst>
                                            <p:cond delay="1312"/>
                                          </p:stCondLst>
                                        </p:cTn>
                                        <p:tgtEl>
                                          <p:spTgt spid="32"/>
                                        </p:tgtEl>
                                      </p:cBhvr>
                                      <p:to x="100000" y="80000"/>
                                    </p:animScale>
                                    <p:animScale>
                                      <p:cBhvr>
                                        <p:cTn id="54" dur="166" decel="50000">
                                          <p:stCondLst>
                                            <p:cond delay="1338"/>
                                          </p:stCondLst>
                                        </p:cTn>
                                        <p:tgtEl>
                                          <p:spTgt spid="32"/>
                                        </p:tgtEl>
                                      </p:cBhvr>
                                      <p:to x="100000" y="100000"/>
                                    </p:animScale>
                                    <p:animScale>
                                      <p:cBhvr>
                                        <p:cTn id="55" dur="26">
                                          <p:stCondLst>
                                            <p:cond delay="1642"/>
                                          </p:stCondLst>
                                        </p:cTn>
                                        <p:tgtEl>
                                          <p:spTgt spid="32"/>
                                        </p:tgtEl>
                                      </p:cBhvr>
                                      <p:to x="100000" y="90000"/>
                                    </p:animScale>
                                    <p:animScale>
                                      <p:cBhvr>
                                        <p:cTn id="56" dur="166" decel="50000">
                                          <p:stCondLst>
                                            <p:cond delay="1668"/>
                                          </p:stCondLst>
                                        </p:cTn>
                                        <p:tgtEl>
                                          <p:spTgt spid="32"/>
                                        </p:tgtEl>
                                      </p:cBhvr>
                                      <p:to x="100000" y="100000"/>
                                    </p:animScale>
                                    <p:animScale>
                                      <p:cBhvr>
                                        <p:cTn id="57" dur="26">
                                          <p:stCondLst>
                                            <p:cond delay="1808"/>
                                          </p:stCondLst>
                                        </p:cTn>
                                        <p:tgtEl>
                                          <p:spTgt spid="32"/>
                                        </p:tgtEl>
                                      </p:cBhvr>
                                      <p:to x="100000" y="95000"/>
                                    </p:animScale>
                                    <p:animScale>
                                      <p:cBhvr>
                                        <p:cTn id="58" dur="166" decel="50000">
                                          <p:stCondLst>
                                            <p:cond delay="1834"/>
                                          </p:stCondLst>
                                        </p:cTn>
                                        <p:tgtEl>
                                          <p:spTgt spid="32"/>
                                        </p:tgtEl>
                                      </p:cBhvr>
                                      <p:to x="100000" y="100000"/>
                                    </p:animScale>
                                  </p:childTnLst>
                                </p:cTn>
                              </p:par>
                            </p:childTnLst>
                          </p:cTn>
                        </p:par>
                      </p:childTnLst>
                    </p:cTn>
                  </p:par>
                  <p:par>
                    <p:cTn id="59" fill="hold" nodeType="clickPar">
                      <p:stCondLst>
                        <p:cond delay="indefinite"/>
                      </p:stCondLst>
                      <p:childTnLst>
                        <p:par>
                          <p:cTn id="60" fill="hold" nodeType="withGroup">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1000"/>
                                        <p:tgtEl>
                                          <p:spTgt spid="33"/>
                                        </p:tgtEl>
                                      </p:cBhvr>
                                    </p:animEffect>
                                    <p:anim calcmode="lin" valueType="num">
                                      <p:cBhvr>
                                        <p:cTn id="64" dur="1000" fill="hold"/>
                                        <p:tgtEl>
                                          <p:spTgt spid="33"/>
                                        </p:tgtEl>
                                        <p:attrNameLst>
                                          <p:attrName>ppt_x</p:attrName>
                                        </p:attrNameLst>
                                      </p:cBhvr>
                                      <p:tavLst>
                                        <p:tav tm="0">
                                          <p:val>
                                            <p:strVal val="#ppt_x"/>
                                          </p:val>
                                        </p:tav>
                                        <p:tav tm="100000">
                                          <p:val>
                                            <p:strVal val="#ppt_x"/>
                                          </p:val>
                                        </p:tav>
                                      </p:tavLst>
                                    </p:anim>
                                    <p:anim calcmode="lin" valueType="num">
                                      <p:cBhvr>
                                        <p:cTn id="6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16" presetClass="entr" presetSubtype="21" fill="hold" nodeType="click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barn(inVertical)">
                                      <p:cBhvr>
                                        <p:cTn id="7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0" grpId="0" animBg="1"/>
      <p:bldP spid="28" grpId="0"/>
      <p:bldP spid="3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8"/>
          <p:cNvPicPr>
            <a:picLocks noChangeAspect="1" noChangeArrowheads="1"/>
          </p:cNvPicPr>
          <p:nvPr/>
        </p:nvPicPr>
        <p:blipFill>
          <a:blip r:embed="rId2">
            <a:extLst>
              <a:ext uri="{28A0092B-C50C-407E-A947-70E740481C1C}">
                <a14:useLocalDpi xmlns:a14="http://schemas.microsoft.com/office/drawing/2010/main" val="0"/>
              </a:ext>
            </a:extLst>
          </a:blip>
          <a:srcRect l="45732" b="6667"/>
          <a:stretch>
            <a:fillRect/>
          </a:stretch>
        </p:blipFill>
        <p:spPr bwMode="auto">
          <a:xfrm>
            <a:off x="1143000" y="0"/>
            <a:ext cx="28003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3" descr="8"/>
          <p:cNvPicPr>
            <a:picLocks noChangeAspect="1" noChangeArrowheads="1"/>
          </p:cNvPicPr>
          <p:nvPr/>
        </p:nvPicPr>
        <p:blipFill>
          <a:blip r:embed="rId3">
            <a:extLst>
              <a:ext uri="{28A0092B-C50C-407E-A947-70E740481C1C}">
                <a14:useLocalDpi xmlns:a14="http://schemas.microsoft.com/office/drawing/2010/main" val="0"/>
              </a:ext>
            </a:extLst>
          </a:blip>
          <a:srcRect l="13333" t="53659"/>
          <a:stretch>
            <a:fillRect/>
          </a:stretch>
        </p:blipFill>
        <p:spPr bwMode="auto">
          <a:xfrm>
            <a:off x="169863" y="0"/>
            <a:ext cx="3714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descr="8"/>
          <p:cNvPicPr>
            <a:picLocks noChangeAspect="1" noChangeArrowheads="1"/>
          </p:cNvPicPr>
          <p:nvPr/>
        </p:nvPicPr>
        <p:blipFill>
          <a:blip r:embed="rId4">
            <a:extLst>
              <a:ext uri="{28A0092B-C50C-407E-A947-70E740481C1C}">
                <a14:useLocalDpi xmlns:a14="http://schemas.microsoft.com/office/drawing/2010/main" val="0"/>
              </a:ext>
            </a:extLst>
          </a:blip>
          <a:srcRect l="6667" t="45732"/>
          <a:stretch>
            <a:fillRect/>
          </a:stretch>
        </p:blipFill>
        <p:spPr bwMode="auto">
          <a:xfrm>
            <a:off x="8629650" y="247650"/>
            <a:ext cx="4000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descr="8"/>
          <p:cNvPicPr>
            <a:picLocks noChangeAspect="1" noChangeArrowheads="1"/>
          </p:cNvPicPr>
          <p:nvPr/>
        </p:nvPicPr>
        <p:blipFill>
          <a:blip r:embed="rId2">
            <a:extLst>
              <a:ext uri="{28A0092B-C50C-407E-A947-70E740481C1C}">
                <a14:useLocalDpi xmlns:a14="http://schemas.microsoft.com/office/drawing/2010/main" val="0"/>
              </a:ext>
            </a:extLst>
          </a:blip>
          <a:srcRect t="13333" r="53659"/>
          <a:stretch>
            <a:fillRect/>
          </a:stretch>
        </p:blipFill>
        <p:spPr bwMode="auto">
          <a:xfrm>
            <a:off x="5715000" y="0"/>
            <a:ext cx="2286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6" descr="8"/>
          <p:cNvPicPr>
            <a:picLocks noChangeAspect="1" noChangeArrowheads="1"/>
          </p:cNvPicPr>
          <p:nvPr/>
        </p:nvPicPr>
        <p:blipFill>
          <a:blip r:embed="rId5">
            <a:extLst>
              <a:ext uri="{28A0092B-C50C-407E-A947-70E740481C1C}">
                <a14:useLocalDpi xmlns:a14="http://schemas.microsoft.com/office/drawing/2010/main" val="0"/>
              </a:ext>
            </a:extLst>
          </a:blip>
          <a:srcRect r="13333" b="53659"/>
          <a:stretch>
            <a:fillRect/>
          </a:stretch>
        </p:blipFill>
        <p:spPr bwMode="auto">
          <a:xfrm>
            <a:off x="8562975" y="3733800"/>
            <a:ext cx="3714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7" descr="8"/>
          <p:cNvPicPr>
            <a:picLocks noChangeAspect="1" noChangeArrowheads="1"/>
          </p:cNvPicPr>
          <p:nvPr/>
        </p:nvPicPr>
        <p:blipFill>
          <a:blip r:embed="rId6">
            <a:extLst>
              <a:ext uri="{28A0092B-C50C-407E-A947-70E740481C1C}">
                <a14:useLocalDpi xmlns:a14="http://schemas.microsoft.com/office/drawing/2010/main" val="0"/>
              </a:ext>
            </a:extLst>
          </a:blip>
          <a:srcRect t="6667" r="45732"/>
          <a:stretch>
            <a:fillRect/>
          </a:stretch>
        </p:blipFill>
        <p:spPr bwMode="auto">
          <a:xfrm>
            <a:off x="5257800" y="6324600"/>
            <a:ext cx="2743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8" descr="8"/>
          <p:cNvPicPr>
            <a:picLocks noChangeAspect="1" noChangeArrowheads="1"/>
          </p:cNvPicPr>
          <p:nvPr/>
        </p:nvPicPr>
        <p:blipFill>
          <a:blip r:embed="rId6">
            <a:extLst>
              <a:ext uri="{28A0092B-C50C-407E-A947-70E740481C1C}">
                <a14:useLocalDpi xmlns:a14="http://schemas.microsoft.com/office/drawing/2010/main" val="0"/>
              </a:ext>
            </a:extLst>
          </a:blip>
          <a:srcRect l="53659" b="13333"/>
          <a:stretch>
            <a:fillRect/>
          </a:stretch>
        </p:blipFill>
        <p:spPr bwMode="auto">
          <a:xfrm>
            <a:off x="1143000" y="6362700"/>
            <a:ext cx="2286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9" descr="8"/>
          <p:cNvPicPr>
            <a:picLocks noChangeAspect="1" noChangeArrowheads="1"/>
          </p:cNvPicPr>
          <p:nvPr/>
        </p:nvPicPr>
        <p:blipFill>
          <a:blip r:embed="rId3">
            <a:extLst>
              <a:ext uri="{28A0092B-C50C-407E-A947-70E740481C1C}">
                <a14:useLocalDpi xmlns:a14="http://schemas.microsoft.com/office/drawing/2010/main" val="0"/>
              </a:ext>
            </a:extLst>
          </a:blip>
          <a:srcRect r="6667" b="45732"/>
          <a:stretch>
            <a:fillRect/>
          </a:stretch>
        </p:blipFill>
        <p:spPr bwMode="auto">
          <a:xfrm>
            <a:off x="106363" y="3187700"/>
            <a:ext cx="4000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0" descr="a186157[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2743200"/>
            <a:ext cx="2286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AutoShape 11"/>
          <p:cNvSpPr>
            <a:spLocks noChangeArrowheads="1"/>
          </p:cNvSpPr>
          <p:nvPr/>
        </p:nvSpPr>
        <p:spPr bwMode="auto">
          <a:xfrm>
            <a:off x="762000" y="152400"/>
            <a:ext cx="7467600" cy="2743200"/>
          </a:xfrm>
          <a:prstGeom prst="horizontalScroll">
            <a:avLst>
              <a:gd name="adj" fmla="val 12500"/>
            </a:avLst>
          </a:prstGeom>
          <a:gradFill rotWithShape="1">
            <a:gsLst>
              <a:gs pos="0">
                <a:srgbClr val="D1EF1D"/>
              </a:gs>
              <a:gs pos="50000">
                <a:schemeClr val="bg1"/>
              </a:gs>
              <a:gs pos="100000">
                <a:srgbClr val="D1EF1D"/>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r>
              <a:rPr lang="en-US" altLang="en-US" sz="2800" b="1" dirty="0" err="1">
                <a:solidFill>
                  <a:srgbClr val="710A9A"/>
                </a:solidFill>
                <a:latin typeface="Times New Roman" panose="02020603050405020304" pitchFamily="18" charset="0"/>
              </a:rPr>
              <a:t>Tìm</a:t>
            </a:r>
            <a:r>
              <a:rPr lang="en-US" altLang="en-US" sz="2800" b="1" dirty="0">
                <a:solidFill>
                  <a:srgbClr val="710A9A"/>
                </a:solidFill>
                <a:latin typeface="Times New Roman" panose="02020603050405020304" pitchFamily="18" charset="0"/>
              </a:rPr>
              <a:t> </a:t>
            </a:r>
            <a:r>
              <a:rPr lang="en-US" altLang="en-US" sz="2800" b="1" dirty="0" err="1">
                <a:solidFill>
                  <a:srgbClr val="710A9A"/>
                </a:solidFill>
                <a:latin typeface="Times New Roman" panose="02020603050405020304" pitchFamily="18" charset="0"/>
              </a:rPr>
              <a:t>những</a:t>
            </a:r>
            <a:r>
              <a:rPr lang="en-US" altLang="en-US" sz="2800" b="1" dirty="0">
                <a:solidFill>
                  <a:srgbClr val="710A9A"/>
                </a:solidFill>
                <a:latin typeface="Times New Roman" panose="02020603050405020304" pitchFamily="18" charset="0"/>
              </a:rPr>
              <a:t> chi </a:t>
            </a:r>
            <a:r>
              <a:rPr lang="en-US" altLang="en-US" sz="2800" b="1" dirty="0" err="1">
                <a:solidFill>
                  <a:srgbClr val="710A9A"/>
                </a:solidFill>
                <a:latin typeface="Times New Roman" panose="02020603050405020304" pitchFamily="18" charset="0"/>
              </a:rPr>
              <a:t>tiết</a:t>
            </a:r>
            <a:r>
              <a:rPr lang="en-US" altLang="en-US" sz="2800" b="1" dirty="0">
                <a:solidFill>
                  <a:srgbClr val="710A9A"/>
                </a:solidFill>
                <a:latin typeface="Times New Roman" panose="02020603050405020304" pitchFamily="18" charset="0"/>
              </a:rPr>
              <a:t> </a:t>
            </a:r>
            <a:r>
              <a:rPr lang="en-US" altLang="en-US" sz="2800" b="1" dirty="0" err="1">
                <a:solidFill>
                  <a:srgbClr val="710A9A"/>
                </a:solidFill>
                <a:latin typeface="Times New Roman" panose="02020603050405020304" pitchFamily="18" charset="0"/>
              </a:rPr>
              <a:t>cho</a:t>
            </a:r>
            <a:r>
              <a:rPr lang="en-US" altLang="en-US" sz="2800" b="1" dirty="0">
                <a:solidFill>
                  <a:srgbClr val="710A9A"/>
                </a:solidFill>
                <a:latin typeface="Times New Roman" panose="02020603050405020304" pitchFamily="18" charset="0"/>
              </a:rPr>
              <a:t> </a:t>
            </a:r>
            <a:r>
              <a:rPr lang="en-US" altLang="en-US" sz="2800" b="1" dirty="0" err="1">
                <a:solidFill>
                  <a:srgbClr val="710A9A"/>
                </a:solidFill>
                <a:latin typeface="Times New Roman" panose="02020603050405020304" pitchFamily="18" charset="0"/>
              </a:rPr>
              <a:t>thấy</a:t>
            </a:r>
            <a:r>
              <a:rPr lang="en-US" altLang="en-US" sz="2800" b="1" dirty="0">
                <a:solidFill>
                  <a:srgbClr val="710A9A"/>
                </a:solidFill>
                <a:latin typeface="Times New Roman" panose="02020603050405020304" pitchFamily="18" charset="0"/>
              </a:rPr>
              <a:t> </a:t>
            </a:r>
            <a:r>
              <a:rPr lang="en-US" altLang="en-US" sz="2800" b="1" dirty="0" err="1">
                <a:solidFill>
                  <a:srgbClr val="710A9A"/>
                </a:solidFill>
                <a:latin typeface="Times New Roman" panose="02020603050405020304" pitchFamily="18" charset="0"/>
              </a:rPr>
              <a:t>nhân</a:t>
            </a:r>
            <a:r>
              <a:rPr lang="en-US" altLang="en-US" sz="2800" b="1" dirty="0">
                <a:solidFill>
                  <a:srgbClr val="710A9A"/>
                </a:solidFill>
                <a:latin typeface="Times New Roman" panose="02020603050405020304" pitchFamily="18" charset="0"/>
              </a:rPr>
              <a:t> </a:t>
            </a:r>
            <a:r>
              <a:rPr lang="en-US" altLang="en-US" sz="2800" b="1" dirty="0" err="1">
                <a:solidFill>
                  <a:srgbClr val="710A9A"/>
                </a:solidFill>
                <a:latin typeface="Times New Roman" panose="02020603050405020304" pitchFamily="18" charset="0"/>
              </a:rPr>
              <a:t>vật</a:t>
            </a:r>
            <a:r>
              <a:rPr lang="en-US" altLang="en-US" sz="2800" b="1" dirty="0">
                <a:solidFill>
                  <a:srgbClr val="710A9A"/>
                </a:solidFill>
                <a:latin typeface="Times New Roman" panose="02020603050405020304" pitchFamily="18" charset="0"/>
              </a:rPr>
              <a:t> </a:t>
            </a:r>
          </a:p>
          <a:p>
            <a:pPr eaLnBrk="1" hangingPunct="1">
              <a:defRPr/>
            </a:pPr>
            <a:r>
              <a:rPr lang="en-US" altLang="en-US" sz="2800" b="1" dirty="0" err="1">
                <a:solidFill>
                  <a:srgbClr val="710A9A"/>
                </a:solidFill>
                <a:latin typeface="Times New Roman" panose="02020603050405020304" pitchFamily="18" charset="0"/>
              </a:rPr>
              <a:t>chú</a:t>
            </a:r>
            <a:r>
              <a:rPr lang="en-US" altLang="en-US" sz="2800" b="1" dirty="0">
                <a:solidFill>
                  <a:srgbClr val="710A9A"/>
                </a:solidFill>
                <a:latin typeface="Times New Roman" panose="02020603050405020304" pitchFamily="18" charset="0"/>
              </a:rPr>
              <a:t> </a:t>
            </a:r>
            <a:r>
              <a:rPr lang="en-US" altLang="en-US" sz="2800" b="1" dirty="0" err="1">
                <a:solidFill>
                  <a:srgbClr val="710A9A"/>
                </a:solidFill>
                <a:latin typeface="Times New Roman" panose="02020603050405020304" pitchFamily="18" charset="0"/>
              </a:rPr>
              <a:t>bé</a:t>
            </a:r>
            <a:r>
              <a:rPr lang="en-US" altLang="en-US" sz="2800" b="1" dirty="0">
                <a:solidFill>
                  <a:srgbClr val="710A9A"/>
                </a:solidFill>
                <a:latin typeface="Times New Roman" panose="02020603050405020304" pitchFamily="18" charset="0"/>
              </a:rPr>
              <a:t> </a:t>
            </a:r>
            <a:r>
              <a:rPr lang="en-US" altLang="en-US" sz="2800" b="1" dirty="0" err="1">
                <a:solidFill>
                  <a:srgbClr val="710A9A"/>
                </a:solidFill>
                <a:latin typeface="Times New Roman" panose="02020603050405020304" pitchFamily="18" charset="0"/>
              </a:rPr>
              <a:t>Hồng</a:t>
            </a:r>
            <a:r>
              <a:rPr lang="en-US" altLang="en-US" sz="2800" b="1" dirty="0">
                <a:solidFill>
                  <a:srgbClr val="710A9A"/>
                </a:solidFill>
                <a:latin typeface="Times New Roman" panose="02020603050405020304" pitchFamily="18" charset="0"/>
              </a:rPr>
              <a:t> </a:t>
            </a:r>
            <a:r>
              <a:rPr lang="en-US" altLang="en-US" sz="2800" b="1" dirty="0" err="1">
                <a:solidFill>
                  <a:srgbClr val="710A9A"/>
                </a:solidFill>
                <a:latin typeface="Times New Roman" panose="02020603050405020304" pitchFamily="18" charset="0"/>
              </a:rPr>
              <a:t>đã</a:t>
            </a:r>
            <a:r>
              <a:rPr lang="en-US" altLang="en-US" sz="2800" b="1" dirty="0">
                <a:solidFill>
                  <a:srgbClr val="710A9A"/>
                </a:solidFill>
                <a:latin typeface="Times New Roman" panose="02020603050405020304" pitchFamily="18" charset="0"/>
              </a:rPr>
              <a:t> </a:t>
            </a:r>
            <a:r>
              <a:rPr lang="en-US" altLang="en-US" sz="2800" b="1" dirty="0" err="1">
                <a:solidFill>
                  <a:srgbClr val="710A9A"/>
                </a:solidFill>
                <a:latin typeface="Times New Roman" panose="02020603050405020304" pitchFamily="18" charset="0"/>
              </a:rPr>
              <a:t>cố</a:t>
            </a:r>
            <a:r>
              <a:rPr lang="en-US" altLang="en-US" sz="2800" b="1" dirty="0">
                <a:solidFill>
                  <a:srgbClr val="710A9A"/>
                </a:solidFill>
                <a:latin typeface="Times New Roman" panose="02020603050405020304" pitchFamily="18" charset="0"/>
              </a:rPr>
              <a:t> </a:t>
            </a:r>
            <a:r>
              <a:rPr lang="en-US" altLang="en-US" sz="2800" b="1" dirty="0" err="1">
                <a:solidFill>
                  <a:srgbClr val="710A9A"/>
                </a:solidFill>
                <a:latin typeface="Times New Roman" panose="02020603050405020304" pitchFamily="18" charset="0"/>
              </a:rPr>
              <a:t>gắng</a:t>
            </a:r>
            <a:r>
              <a:rPr lang="en-US" altLang="en-US" sz="2800" b="1" dirty="0">
                <a:solidFill>
                  <a:srgbClr val="710A9A"/>
                </a:solidFill>
                <a:latin typeface="Times New Roman" panose="02020603050405020304" pitchFamily="18" charset="0"/>
              </a:rPr>
              <a:t> </a:t>
            </a:r>
            <a:r>
              <a:rPr lang="en-US" altLang="en-US" sz="2800" b="1" dirty="0" err="1">
                <a:solidFill>
                  <a:srgbClr val="710A9A"/>
                </a:solidFill>
                <a:latin typeface="Times New Roman" panose="02020603050405020304" pitchFamily="18" charset="0"/>
              </a:rPr>
              <a:t>kìm</a:t>
            </a:r>
            <a:r>
              <a:rPr lang="en-US" altLang="en-US" sz="2800" b="1" dirty="0">
                <a:solidFill>
                  <a:srgbClr val="710A9A"/>
                </a:solidFill>
                <a:latin typeface="Times New Roman" panose="02020603050405020304" pitchFamily="18" charset="0"/>
              </a:rPr>
              <a:t> </a:t>
            </a:r>
            <a:r>
              <a:rPr lang="en-US" altLang="en-US" sz="2800" b="1" dirty="0" err="1">
                <a:solidFill>
                  <a:srgbClr val="710A9A"/>
                </a:solidFill>
                <a:latin typeface="Times New Roman" panose="02020603050405020304" pitchFamily="18" charset="0"/>
              </a:rPr>
              <a:t>nén</a:t>
            </a:r>
            <a:r>
              <a:rPr lang="en-US" altLang="en-US" sz="2800" b="1" dirty="0">
                <a:solidFill>
                  <a:srgbClr val="710A9A"/>
                </a:solidFill>
                <a:latin typeface="Times New Roman" panose="02020603050405020304" pitchFamily="18" charset="0"/>
              </a:rPr>
              <a:t> </a:t>
            </a:r>
            <a:r>
              <a:rPr lang="en-US" altLang="en-US" sz="2800" b="1" dirty="0" err="1">
                <a:solidFill>
                  <a:srgbClr val="710A9A"/>
                </a:solidFill>
                <a:latin typeface="Times New Roman" panose="02020603050405020304" pitchFamily="18" charset="0"/>
              </a:rPr>
              <a:t>sự</a:t>
            </a:r>
            <a:r>
              <a:rPr lang="en-US" altLang="en-US" sz="2800" b="1" dirty="0">
                <a:solidFill>
                  <a:srgbClr val="710A9A"/>
                </a:solidFill>
                <a:latin typeface="Times New Roman" panose="02020603050405020304" pitchFamily="18" charset="0"/>
              </a:rPr>
              <a:t> </a:t>
            </a:r>
            <a:r>
              <a:rPr lang="en-US" altLang="en-US" sz="2800" b="1" dirty="0" err="1">
                <a:solidFill>
                  <a:srgbClr val="710A9A"/>
                </a:solidFill>
                <a:latin typeface="Times New Roman" panose="02020603050405020304" pitchFamily="18" charset="0"/>
              </a:rPr>
              <a:t>bất</a:t>
            </a:r>
            <a:r>
              <a:rPr lang="en-US" altLang="en-US" sz="2800" b="1" dirty="0">
                <a:solidFill>
                  <a:srgbClr val="710A9A"/>
                </a:solidFill>
                <a:latin typeface="Times New Roman" panose="02020603050405020304" pitchFamily="18" charset="0"/>
              </a:rPr>
              <a:t> </a:t>
            </a:r>
          </a:p>
          <a:p>
            <a:pPr eaLnBrk="1" hangingPunct="1">
              <a:defRPr/>
            </a:pPr>
            <a:r>
              <a:rPr lang="en-US" altLang="en-US" sz="2800" b="1" dirty="0" err="1">
                <a:solidFill>
                  <a:srgbClr val="710A9A"/>
                </a:solidFill>
                <a:latin typeface="Times New Roman" panose="02020603050405020304" pitchFamily="18" charset="0"/>
              </a:rPr>
              <a:t>bình</a:t>
            </a:r>
            <a:r>
              <a:rPr lang="en-US" altLang="en-US" sz="2800" b="1" dirty="0">
                <a:solidFill>
                  <a:srgbClr val="710A9A"/>
                </a:solidFill>
                <a:latin typeface="Times New Roman" panose="02020603050405020304" pitchFamily="18" charset="0"/>
              </a:rPr>
              <a:t> </a:t>
            </a:r>
            <a:r>
              <a:rPr lang="en-US" altLang="en-US" sz="2800" b="1" dirty="0" err="1">
                <a:solidFill>
                  <a:srgbClr val="710A9A"/>
                </a:solidFill>
                <a:latin typeface="Times New Roman" panose="02020603050405020304" pitchFamily="18" charset="0"/>
              </a:rPr>
              <a:t>của</a:t>
            </a:r>
            <a:r>
              <a:rPr lang="en-US" altLang="en-US" sz="2800" b="1" dirty="0">
                <a:solidFill>
                  <a:srgbClr val="710A9A"/>
                </a:solidFill>
                <a:latin typeface="Times New Roman" panose="02020603050405020304" pitchFamily="18" charset="0"/>
              </a:rPr>
              <a:t> </a:t>
            </a:r>
            <a:r>
              <a:rPr lang="en-US" altLang="en-US" sz="2800" b="1" dirty="0" err="1">
                <a:solidFill>
                  <a:srgbClr val="710A9A"/>
                </a:solidFill>
                <a:latin typeface="Times New Roman" panose="02020603050405020304" pitchFamily="18" charset="0"/>
              </a:rPr>
              <a:t>mình</a:t>
            </a:r>
            <a:r>
              <a:rPr lang="en-US" altLang="en-US" sz="2800" b="1" dirty="0">
                <a:solidFill>
                  <a:srgbClr val="710A9A"/>
                </a:solidFill>
                <a:latin typeface="Times New Roman" panose="02020603050405020304" pitchFamily="18" charset="0"/>
              </a:rPr>
              <a:t> </a:t>
            </a:r>
            <a:r>
              <a:rPr lang="en-US" altLang="en-US" sz="2800" b="1" dirty="0" err="1">
                <a:solidFill>
                  <a:srgbClr val="710A9A"/>
                </a:solidFill>
                <a:latin typeface="Times New Roman" panose="02020603050405020304" pitchFamily="18" charset="0"/>
              </a:rPr>
              <a:t>để</a:t>
            </a:r>
            <a:r>
              <a:rPr lang="en-US" altLang="en-US" sz="2800" b="1" dirty="0">
                <a:solidFill>
                  <a:srgbClr val="710A9A"/>
                </a:solidFill>
                <a:latin typeface="Times New Roman" panose="02020603050405020304" pitchFamily="18" charset="0"/>
              </a:rPr>
              <a:t> </a:t>
            </a:r>
            <a:r>
              <a:rPr lang="en-US" altLang="en-US" sz="2800" b="1" dirty="0" err="1">
                <a:solidFill>
                  <a:srgbClr val="710A9A"/>
                </a:solidFill>
                <a:latin typeface="Times New Roman" panose="02020603050405020304" pitchFamily="18" charset="0"/>
              </a:rPr>
              <a:t>giữ</a:t>
            </a:r>
            <a:r>
              <a:rPr lang="en-US" altLang="en-US" sz="2800" b="1" dirty="0">
                <a:solidFill>
                  <a:srgbClr val="710A9A"/>
                </a:solidFill>
                <a:latin typeface="Times New Roman" panose="02020603050405020304" pitchFamily="18" charset="0"/>
              </a:rPr>
              <a:t> </a:t>
            </a:r>
            <a:r>
              <a:rPr lang="en-US" altLang="en-US" sz="2800" b="1" dirty="0" err="1">
                <a:solidFill>
                  <a:srgbClr val="710A9A"/>
                </a:solidFill>
                <a:latin typeface="Times New Roman" panose="02020603050405020304" pitchFamily="18" charset="0"/>
              </a:rPr>
              <a:t>thái</a:t>
            </a:r>
            <a:r>
              <a:rPr lang="en-US" altLang="en-US" sz="2800" b="1" dirty="0">
                <a:solidFill>
                  <a:srgbClr val="710A9A"/>
                </a:solidFill>
                <a:latin typeface="Times New Roman" panose="02020603050405020304" pitchFamily="18" charset="0"/>
              </a:rPr>
              <a:t> </a:t>
            </a:r>
            <a:r>
              <a:rPr lang="en-US" altLang="en-US" sz="2800" b="1" dirty="0" err="1">
                <a:solidFill>
                  <a:srgbClr val="710A9A"/>
                </a:solidFill>
                <a:latin typeface="Times New Roman" panose="02020603050405020304" pitchFamily="18" charset="0"/>
              </a:rPr>
              <a:t>độ</a:t>
            </a:r>
            <a:r>
              <a:rPr lang="en-US" altLang="en-US" sz="2800" b="1" dirty="0">
                <a:solidFill>
                  <a:srgbClr val="710A9A"/>
                </a:solidFill>
                <a:latin typeface="Times New Roman" panose="02020603050405020304" pitchFamily="18" charset="0"/>
              </a:rPr>
              <a:t> </a:t>
            </a:r>
            <a:r>
              <a:rPr lang="en-US" altLang="en-US" sz="2800" b="1" dirty="0" err="1">
                <a:solidFill>
                  <a:srgbClr val="710A9A"/>
                </a:solidFill>
                <a:latin typeface="Times New Roman" panose="02020603050405020304" pitchFamily="18" charset="0"/>
              </a:rPr>
              <a:t>lễ</a:t>
            </a:r>
            <a:r>
              <a:rPr lang="en-US" altLang="en-US" sz="2800" b="1" dirty="0">
                <a:solidFill>
                  <a:srgbClr val="710A9A"/>
                </a:solidFill>
                <a:latin typeface="Times New Roman" panose="02020603050405020304" pitchFamily="18" charset="0"/>
              </a:rPr>
              <a:t> </a:t>
            </a:r>
            <a:r>
              <a:rPr lang="en-US" altLang="en-US" sz="2800" b="1" dirty="0" err="1">
                <a:solidFill>
                  <a:srgbClr val="710A9A"/>
                </a:solidFill>
                <a:latin typeface="Times New Roman" panose="02020603050405020304" pitchFamily="18" charset="0"/>
              </a:rPr>
              <a:t>phép</a:t>
            </a:r>
            <a:r>
              <a:rPr lang="en-US" altLang="en-US" sz="2800" b="1" dirty="0">
                <a:solidFill>
                  <a:srgbClr val="710A9A"/>
                </a:solidFill>
                <a:latin typeface="Times New Roman" panose="02020603050405020304" pitchFamily="18" charset="0"/>
              </a:rPr>
              <a:t>?</a:t>
            </a:r>
          </a:p>
        </p:txBody>
      </p:sp>
      <p:sp>
        <p:nvSpPr>
          <p:cNvPr id="16396" name="AutoShape 12"/>
          <p:cNvSpPr>
            <a:spLocks noChangeArrowheads="1"/>
          </p:cNvSpPr>
          <p:nvPr/>
        </p:nvSpPr>
        <p:spPr bwMode="auto">
          <a:xfrm>
            <a:off x="685800" y="3028950"/>
            <a:ext cx="8143875" cy="3124200"/>
          </a:xfrm>
          <a:prstGeom prst="flowChartAlternateProcess">
            <a:avLst/>
          </a:prstGeom>
          <a:gradFill rotWithShape="1">
            <a:gsLst>
              <a:gs pos="0">
                <a:srgbClr val="79F37C"/>
              </a:gs>
              <a:gs pos="50000">
                <a:schemeClr val="bg1"/>
              </a:gs>
              <a:gs pos="100000">
                <a:srgbClr val="79F37C"/>
              </a:gs>
            </a:gsLst>
            <a:lin ang="5400000" scaled="1"/>
          </a:gradFill>
          <a:ln w="9525">
            <a:solidFill>
              <a:srgbClr val="D1EF1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spcBef>
                <a:spcPct val="20000"/>
              </a:spcBef>
              <a:buClr>
                <a:srgbClr val="A50021"/>
              </a:buClr>
              <a:buSzPct val="75000"/>
              <a:buFont typeface="Wingdings" panose="05000000000000000000" pitchFamily="2" charset="2"/>
              <a:buNone/>
              <a:defRPr/>
            </a:pPr>
            <a:r>
              <a:rPr lang="en-US" altLang="en-US" sz="3200" b="1" dirty="0">
                <a:solidFill>
                  <a:srgbClr val="FF0000"/>
                </a:solidFill>
                <a:latin typeface="Times New Roman" panose="02020603050405020304" pitchFamily="18" charset="0"/>
              </a:rPr>
              <a:t> </a:t>
            </a:r>
            <a:r>
              <a:rPr lang="en-US" altLang="en-US" sz="3200" b="1" dirty="0">
                <a:solidFill>
                  <a:srgbClr val="0000FF"/>
                </a:solidFill>
                <a:latin typeface="Times New Roman" panose="02020603050405020304" pitchFamily="18" charset="0"/>
              </a:rPr>
              <a:t>…</a:t>
            </a:r>
            <a:r>
              <a:rPr lang="en-US" altLang="en-US" sz="3200" b="1" i="1" dirty="0" err="1">
                <a:solidFill>
                  <a:srgbClr val="0000FF"/>
                </a:solidFill>
                <a:latin typeface="Times New Roman" panose="02020603050405020304" pitchFamily="18" charset="0"/>
              </a:rPr>
              <a:t>tôi</a:t>
            </a:r>
            <a:r>
              <a:rPr lang="en-US" altLang="en-US" sz="3200" b="1" i="1" dirty="0">
                <a:solidFill>
                  <a:srgbClr val="0000FF"/>
                </a:solidFill>
                <a:latin typeface="Times New Roman" panose="02020603050405020304" pitchFamily="18" charset="0"/>
              </a:rPr>
              <a:t> </a:t>
            </a:r>
            <a:r>
              <a:rPr lang="en-US" altLang="en-US" sz="3200" b="1" i="1" dirty="0" err="1">
                <a:solidFill>
                  <a:srgbClr val="0000FF"/>
                </a:solidFill>
                <a:latin typeface="Times New Roman" panose="02020603050405020304" pitchFamily="18" charset="0"/>
              </a:rPr>
              <a:t>cúi</a:t>
            </a:r>
            <a:r>
              <a:rPr lang="en-US" altLang="en-US" sz="3200" b="1" i="1" dirty="0">
                <a:solidFill>
                  <a:srgbClr val="0000FF"/>
                </a:solidFill>
                <a:latin typeface="Times New Roman" panose="02020603050405020304" pitchFamily="18" charset="0"/>
              </a:rPr>
              <a:t> </a:t>
            </a:r>
            <a:r>
              <a:rPr lang="en-US" altLang="en-US" sz="3200" b="1" i="1" dirty="0" err="1">
                <a:solidFill>
                  <a:srgbClr val="0000FF"/>
                </a:solidFill>
                <a:latin typeface="Times New Roman" panose="02020603050405020304" pitchFamily="18" charset="0"/>
              </a:rPr>
              <a:t>đầu</a:t>
            </a:r>
            <a:r>
              <a:rPr lang="en-US" altLang="en-US" sz="3200" b="1" i="1" dirty="0">
                <a:solidFill>
                  <a:srgbClr val="0000FF"/>
                </a:solidFill>
                <a:latin typeface="Times New Roman" panose="02020603050405020304" pitchFamily="18" charset="0"/>
              </a:rPr>
              <a:t> </a:t>
            </a:r>
            <a:r>
              <a:rPr lang="en-US" altLang="en-US" sz="3200" b="1" i="1" dirty="0" err="1">
                <a:solidFill>
                  <a:srgbClr val="0000FF"/>
                </a:solidFill>
                <a:latin typeface="Times New Roman" panose="02020603050405020304" pitchFamily="18" charset="0"/>
              </a:rPr>
              <a:t>không</a:t>
            </a:r>
            <a:r>
              <a:rPr lang="en-US" altLang="en-US" sz="3200" b="1" i="1" dirty="0">
                <a:solidFill>
                  <a:srgbClr val="0000FF"/>
                </a:solidFill>
                <a:latin typeface="Times New Roman" panose="02020603050405020304" pitchFamily="18" charset="0"/>
              </a:rPr>
              <a:t> </a:t>
            </a:r>
            <a:r>
              <a:rPr lang="en-US" altLang="en-US" sz="3200" b="1" i="1" dirty="0" err="1">
                <a:solidFill>
                  <a:srgbClr val="0000FF"/>
                </a:solidFill>
                <a:latin typeface="Times New Roman" panose="02020603050405020304" pitchFamily="18" charset="0"/>
              </a:rPr>
              <a:t>đáp</a:t>
            </a:r>
            <a:endParaRPr lang="en-US" altLang="en-US" sz="3200" b="1" i="1" dirty="0">
              <a:solidFill>
                <a:srgbClr val="0000FF"/>
              </a:solidFill>
              <a:latin typeface="Times New Roman" panose="02020603050405020304" pitchFamily="18" charset="0"/>
            </a:endParaRPr>
          </a:p>
          <a:p>
            <a:pPr eaLnBrk="1" hangingPunct="1">
              <a:spcBef>
                <a:spcPct val="20000"/>
              </a:spcBef>
              <a:buClr>
                <a:srgbClr val="A50021"/>
              </a:buClr>
              <a:buSzPct val="75000"/>
              <a:buFont typeface="Wingdings" panose="05000000000000000000" pitchFamily="2" charset="2"/>
              <a:buNone/>
              <a:defRPr/>
            </a:pPr>
            <a:r>
              <a:rPr lang="en-US" altLang="en-US" sz="3200" b="1" i="1" dirty="0">
                <a:solidFill>
                  <a:srgbClr val="0000FF"/>
                </a:solidFill>
                <a:latin typeface="Times New Roman" panose="02020603050405020304" pitchFamily="18" charset="0"/>
              </a:rPr>
              <a:t>…</a:t>
            </a:r>
            <a:r>
              <a:rPr lang="en-US" altLang="en-US" sz="3200" b="1" i="1" dirty="0" err="1">
                <a:solidFill>
                  <a:srgbClr val="0000FF"/>
                </a:solidFill>
                <a:latin typeface="Times New Roman" panose="02020603050405020304" pitchFamily="18" charset="0"/>
              </a:rPr>
              <a:t>Tôi</a:t>
            </a:r>
            <a:r>
              <a:rPr lang="en-US" altLang="en-US" sz="3200" b="1" i="1" dirty="0">
                <a:solidFill>
                  <a:srgbClr val="0000FF"/>
                </a:solidFill>
                <a:latin typeface="Times New Roman" panose="02020603050405020304" pitchFamily="18" charset="0"/>
              </a:rPr>
              <a:t> </a:t>
            </a:r>
            <a:r>
              <a:rPr lang="en-US" altLang="en-US" sz="3200" b="1" i="1" dirty="0" err="1">
                <a:solidFill>
                  <a:srgbClr val="0000FF"/>
                </a:solidFill>
                <a:latin typeface="Times New Roman" panose="02020603050405020304" pitchFamily="18" charset="0"/>
              </a:rPr>
              <a:t>lại</a:t>
            </a:r>
            <a:r>
              <a:rPr lang="en-US" altLang="en-US" sz="3200" b="1" i="1" dirty="0">
                <a:solidFill>
                  <a:srgbClr val="0000FF"/>
                </a:solidFill>
                <a:latin typeface="Times New Roman" panose="02020603050405020304" pitchFamily="18" charset="0"/>
              </a:rPr>
              <a:t> </a:t>
            </a:r>
            <a:r>
              <a:rPr lang="en-US" altLang="en-US" sz="3200" b="1" i="1" dirty="0" err="1">
                <a:solidFill>
                  <a:srgbClr val="0000FF"/>
                </a:solidFill>
                <a:latin typeface="Times New Roman" panose="02020603050405020304" pitchFamily="18" charset="0"/>
              </a:rPr>
              <a:t>im</a:t>
            </a:r>
            <a:r>
              <a:rPr lang="en-US" altLang="en-US" sz="3200" b="1" i="1" dirty="0">
                <a:solidFill>
                  <a:srgbClr val="0000FF"/>
                </a:solidFill>
                <a:latin typeface="Times New Roman" panose="02020603050405020304" pitchFamily="18" charset="0"/>
              </a:rPr>
              <a:t> </a:t>
            </a:r>
            <a:r>
              <a:rPr lang="en-US" altLang="en-US" sz="3200" b="1" i="1" dirty="0" err="1">
                <a:solidFill>
                  <a:srgbClr val="0000FF"/>
                </a:solidFill>
                <a:latin typeface="Times New Roman" panose="02020603050405020304" pitchFamily="18" charset="0"/>
              </a:rPr>
              <a:t>lặng</a:t>
            </a:r>
            <a:r>
              <a:rPr lang="en-US" altLang="en-US" sz="3200" b="1" i="1" dirty="0">
                <a:solidFill>
                  <a:srgbClr val="0000FF"/>
                </a:solidFill>
                <a:latin typeface="Times New Roman" panose="02020603050405020304" pitchFamily="18" charset="0"/>
              </a:rPr>
              <a:t> </a:t>
            </a:r>
            <a:r>
              <a:rPr lang="en-US" altLang="en-US" sz="3200" b="1" i="1" dirty="0" err="1">
                <a:solidFill>
                  <a:srgbClr val="0000FF"/>
                </a:solidFill>
                <a:latin typeface="Times New Roman" panose="02020603050405020304" pitchFamily="18" charset="0"/>
              </a:rPr>
              <a:t>cúi</a:t>
            </a:r>
            <a:r>
              <a:rPr lang="en-US" altLang="en-US" sz="3200" b="1" i="1" dirty="0">
                <a:solidFill>
                  <a:srgbClr val="0000FF"/>
                </a:solidFill>
                <a:latin typeface="Times New Roman" panose="02020603050405020304" pitchFamily="18" charset="0"/>
              </a:rPr>
              <a:t> </a:t>
            </a:r>
            <a:r>
              <a:rPr lang="en-US" altLang="en-US" sz="3200" b="1" i="1" dirty="0" err="1">
                <a:solidFill>
                  <a:srgbClr val="0000FF"/>
                </a:solidFill>
                <a:latin typeface="Times New Roman" panose="02020603050405020304" pitchFamily="18" charset="0"/>
              </a:rPr>
              <a:t>đầu</a:t>
            </a:r>
            <a:r>
              <a:rPr lang="en-US" altLang="en-US" sz="3200" b="1" i="1" dirty="0">
                <a:solidFill>
                  <a:srgbClr val="0000FF"/>
                </a:solidFill>
                <a:latin typeface="Times New Roman" panose="02020603050405020304" pitchFamily="18" charset="0"/>
              </a:rPr>
              <a:t> </a:t>
            </a:r>
            <a:r>
              <a:rPr lang="en-US" altLang="en-US" sz="3200" b="1" i="1" dirty="0" err="1">
                <a:solidFill>
                  <a:srgbClr val="0000FF"/>
                </a:solidFill>
                <a:latin typeface="Times New Roman" panose="02020603050405020304" pitchFamily="18" charset="0"/>
              </a:rPr>
              <a:t>xuống</a:t>
            </a:r>
            <a:r>
              <a:rPr lang="en-US" altLang="en-US" sz="3200" b="1" i="1" dirty="0">
                <a:solidFill>
                  <a:srgbClr val="0000FF"/>
                </a:solidFill>
                <a:latin typeface="Times New Roman" panose="02020603050405020304" pitchFamily="18" charset="0"/>
              </a:rPr>
              <a:t> </a:t>
            </a:r>
            <a:r>
              <a:rPr lang="en-US" altLang="en-US" sz="3200" b="1" i="1" dirty="0" err="1">
                <a:solidFill>
                  <a:srgbClr val="0000FF"/>
                </a:solidFill>
                <a:latin typeface="Times New Roman" panose="02020603050405020304" pitchFamily="18" charset="0"/>
              </a:rPr>
              <a:t>đất</a:t>
            </a:r>
            <a:r>
              <a:rPr lang="en-US" altLang="en-US" sz="3200" b="1" i="1" dirty="0">
                <a:solidFill>
                  <a:srgbClr val="0000FF"/>
                </a:solidFill>
                <a:latin typeface="Times New Roman" panose="02020603050405020304" pitchFamily="18" charset="0"/>
              </a:rPr>
              <a:t>…</a:t>
            </a:r>
            <a:r>
              <a:rPr lang="en-US" altLang="en-US" sz="3200" b="1" i="1" dirty="0" err="1">
                <a:solidFill>
                  <a:srgbClr val="0000FF"/>
                </a:solidFill>
                <a:latin typeface="Times New Roman" panose="02020603050405020304" pitchFamily="18" charset="0"/>
              </a:rPr>
              <a:t>cổ</a:t>
            </a:r>
            <a:r>
              <a:rPr lang="en-US" altLang="en-US" sz="3200" b="1" i="1" dirty="0">
                <a:solidFill>
                  <a:srgbClr val="0000FF"/>
                </a:solidFill>
                <a:latin typeface="Times New Roman" panose="02020603050405020304" pitchFamily="18" charset="0"/>
              </a:rPr>
              <a:t> </a:t>
            </a:r>
            <a:endParaRPr lang="vi-VN" altLang="en-US" sz="3200" b="1" i="1" dirty="0">
              <a:solidFill>
                <a:srgbClr val="0000FF"/>
              </a:solidFill>
              <a:latin typeface="Times New Roman" panose="02020603050405020304" pitchFamily="18" charset="0"/>
            </a:endParaRPr>
          </a:p>
          <a:p>
            <a:pPr eaLnBrk="1" hangingPunct="1">
              <a:spcBef>
                <a:spcPct val="20000"/>
              </a:spcBef>
              <a:buClr>
                <a:srgbClr val="A50021"/>
              </a:buClr>
              <a:buSzPct val="75000"/>
              <a:buFont typeface="Wingdings" panose="05000000000000000000" pitchFamily="2" charset="2"/>
              <a:buNone/>
              <a:defRPr/>
            </a:pPr>
            <a:r>
              <a:rPr lang="en-US" altLang="en-US" sz="3200" b="1" i="1" dirty="0" err="1">
                <a:solidFill>
                  <a:srgbClr val="0000FF"/>
                </a:solidFill>
                <a:latin typeface="Times New Roman" panose="02020603050405020304" pitchFamily="18" charset="0"/>
              </a:rPr>
              <a:t>họng</a:t>
            </a:r>
            <a:r>
              <a:rPr lang="en-US" altLang="en-US" sz="3200" b="1" i="1" dirty="0">
                <a:solidFill>
                  <a:srgbClr val="0000FF"/>
                </a:solidFill>
                <a:latin typeface="Times New Roman" panose="02020603050405020304" pitchFamily="18" charset="0"/>
              </a:rPr>
              <a:t> </a:t>
            </a:r>
            <a:r>
              <a:rPr lang="en-US" altLang="en-US" sz="3200" b="1" i="1" dirty="0" err="1">
                <a:solidFill>
                  <a:srgbClr val="0000FF"/>
                </a:solidFill>
                <a:latin typeface="Times New Roman" panose="02020603050405020304" pitchFamily="18" charset="0"/>
              </a:rPr>
              <a:t>tôi</a:t>
            </a:r>
            <a:r>
              <a:rPr lang="en-US" altLang="en-US" sz="3200" b="1" i="1" dirty="0">
                <a:solidFill>
                  <a:srgbClr val="0000FF"/>
                </a:solidFill>
                <a:latin typeface="Times New Roman" panose="02020603050405020304" pitchFamily="18" charset="0"/>
              </a:rPr>
              <a:t> </a:t>
            </a:r>
            <a:r>
              <a:rPr lang="en-US" altLang="en-US" sz="3200" b="1" i="1" dirty="0" err="1">
                <a:solidFill>
                  <a:srgbClr val="0000FF"/>
                </a:solidFill>
                <a:latin typeface="Times New Roman" panose="02020603050405020304" pitchFamily="18" charset="0"/>
              </a:rPr>
              <a:t>đã</a:t>
            </a:r>
            <a:r>
              <a:rPr lang="en-US" altLang="en-US" sz="3200" b="1" i="1" dirty="0">
                <a:solidFill>
                  <a:srgbClr val="0000FF"/>
                </a:solidFill>
                <a:latin typeface="Times New Roman" panose="02020603050405020304" pitchFamily="18" charset="0"/>
              </a:rPr>
              <a:t> </a:t>
            </a:r>
            <a:r>
              <a:rPr lang="en-US" altLang="en-US" sz="3200" b="1" i="1" dirty="0" err="1">
                <a:solidFill>
                  <a:srgbClr val="0000FF"/>
                </a:solidFill>
                <a:latin typeface="Times New Roman" panose="02020603050405020304" pitchFamily="18" charset="0"/>
              </a:rPr>
              <a:t>nghẹn</a:t>
            </a:r>
            <a:r>
              <a:rPr lang="en-US" altLang="en-US" sz="3200" b="1" i="1" dirty="0">
                <a:solidFill>
                  <a:srgbClr val="0000FF"/>
                </a:solidFill>
                <a:latin typeface="Times New Roman" panose="02020603050405020304" pitchFamily="18" charset="0"/>
              </a:rPr>
              <a:t> ứ </a:t>
            </a:r>
            <a:r>
              <a:rPr lang="en-US" altLang="en-US" sz="3200" b="1" i="1" dirty="0" err="1">
                <a:solidFill>
                  <a:srgbClr val="0000FF"/>
                </a:solidFill>
                <a:latin typeface="Times New Roman" panose="02020603050405020304" pitchFamily="18" charset="0"/>
              </a:rPr>
              <a:t>khóc</a:t>
            </a:r>
            <a:r>
              <a:rPr lang="en-US" altLang="en-US" sz="3200" b="1" i="1" dirty="0">
                <a:solidFill>
                  <a:srgbClr val="0000FF"/>
                </a:solidFill>
                <a:latin typeface="Times New Roman" panose="02020603050405020304" pitchFamily="18" charset="0"/>
              </a:rPr>
              <a:t> </a:t>
            </a:r>
            <a:r>
              <a:rPr lang="en-US" altLang="en-US" sz="3200" b="1" i="1" dirty="0" err="1">
                <a:solidFill>
                  <a:srgbClr val="0000FF"/>
                </a:solidFill>
                <a:latin typeface="Times New Roman" panose="02020603050405020304" pitchFamily="18" charset="0"/>
              </a:rPr>
              <a:t>không</a:t>
            </a:r>
            <a:r>
              <a:rPr lang="vi-VN" altLang="en-US" sz="3200" b="1" i="1" dirty="0">
                <a:solidFill>
                  <a:srgbClr val="0000FF"/>
                </a:solidFill>
                <a:latin typeface="Times New Roman" panose="02020603050405020304" pitchFamily="18" charset="0"/>
              </a:rPr>
              <a:t> </a:t>
            </a:r>
            <a:r>
              <a:rPr lang="en-US" altLang="en-US" sz="3200" b="1" i="1" dirty="0" err="1">
                <a:solidFill>
                  <a:srgbClr val="0000FF"/>
                </a:solidFill>
                <a:latin typeface="Times New Roman" panose="02020603050405020304" pitchFamily="18" charset="0"/>
              </a:rPr>
              <a:t>ra</a:t>
            </a:r>
            <a:r>
              <a:rPr lang="en-US" altLang="en-US" sz="3200" b="1" i="1" dirty="0">
                <a:solidFill>
                  <a:srgbClr val="0000FF"/>
                </a:solidFill>
                <a:latin typeface="Times New Roman" panose="02020603050405020304" pitchFamily="18" charset="0"/>
              </a:rPr>
              <a:t> </a:t>
            </a:r>
            <a:r>
              <a:rPr lang="en-US" altLang="en-US" sz="3200" b="1" i="1" dirty="0" err="1">
                <a:solidFill>
                  <a:srgbClr val="0000FF"/>
                </a:solidFill>
                <a:latin typeface="Times New Roman" panose="02020603050405020304" pitchFamily="18" charset="0"/>
              </a:rPr>
              <a:t>tiếng</a:t>
            </a:r>
            <a:r>
              <a:rPr lang="en-US" altLang="en-US" sz="3200" b="1" i="1" dirty="0">
                <a:solidFill>
                  <a:srgbClr val="0000FF"/>
                </a:solidFill>
                <a:latin typeface="Times New Roman" panose="02020603050405020304" pitchFamily="18" charset="0"/>
              </a:rPr>
              <a:t>…</a:t>
            </a:r>
            <a:endParaRPr lang="en-US" altLang="en-US" sz="3200"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3077537807"/>
      </p:ext>
    </p:extLst>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6395"/>
                                        </p:tgtEl>
                                        <p:attrNameLst>
                                          <p:attrName>style.visibility</p:attrName>
                                        </p:attrNameLst>
                                      </p:cBhvr>
                                      <p:to>
                                        <p:strVal val="visible"/>
                                      </p:to>
                                    </p:set>
                                    <p:animEffect transition="in" filter="strips(downLeft)">
                                      <p:cBhvr>
                                        <p:cTn id="7" dur="500"/>
                                        <p:tgtEl>
                                          <p:spTgt spid="16395"/>
                                        </p:tgtEl>
                                      </p:cBhvr>
                                    </p:animEffect>
                                  </p:childTnLst>
                                </p:cTn>
                              </p:par>
                              <p:par>
                                <p:cTn id="8" presetID="5" presetClass="entr" presetSubtype="10" fill="hold" nodeType="withEffect">
                                  <p:stCondLst>
                                    <p:cond delay="0"/>
                                  </p:stCondLst>
                                  <p:childTnLst>
                                    <p:set>
                                      <p:cBhvr>
                                        <p:cTn id="9" dur="1" fill="hold">
                                          <p:stCondLst>
                                            <p:cond delay="0"/>
                                          </p:stCondLst>
                                        </p:cTn>
                                        <p:tgtEl>
                                          <p:spTgt spid="16394"/>
                                        </p:tgtEl>
                                        <p:attrNameLst>
                                          <p:attrName>style.visibility</p:attrName>
                                        </p:attrNameLst>
                                      </p:cBhvr>
                                      <p:to>
                                        <p:strVal val="visible"/>
                                      </p:to>
                                    </p:set>
                                    <p:animEffect transition="in" filter="checkerboard(across)">
                                      <p:cBhvr>
                                        <p:cTn id="10" dur="2000"/>
                                        <p:tgtEl>
                                          <p:spTgt spid="1639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16396"/>
                                        </p:tgtEl>
                                        <p:attrNameLst>
                                          <p:attrName>style.visibility</p:attrName>
                                        </p:attrNameLst>
                                      </p:cBhvr>
                                      <p:to>
                                        <p:strVal val="visible"/>
                                      </p:to>
                                    </p:set>
                                    <p:animEffect transition="in" filter="strips(downLeft)">
                                      <p:cBhvr>
                                        <p:cTn id="15" dur="500"/>
                                        <p:tgtEl>
                                          <p:spTgt spid="16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5" grpId="0" animBg="1"/>
      <p:bldP spid="1639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图形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88" y="6350"/>
            <a:ext cx="92170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795" name="组合 4"/>
          <p:cNvGrpSpPr>
            <a:grpSpLocks/>
          </p:cNvGrpSpPr>
          <p:nvPr/>
        </p:nvGrpSpPr>
        <p:grpSpPr bwMode="auto">
          <a:xfrm>
            <a:off x="254000" y="244475"/>
            <a:ext cx="8672513" cy="6311900"/>
            <a:chOff x="339271" y="244929"/>
            <a:chExt cx="11562443" cy="6312014"/>
          </a:xfrm>
        </p:grpSpPr>
        <p:sp>
          <p:nvSpPr>
            <p:cNvPr id="6" name="图文框 5"/>
            <p:cNvSpPr/>
            <p:nvPr/>
          </p:nvSpPr>
          <p:spPr>
            <a:xfrm>
              <a:off x="339271" y="244929"/>
              <a:ext cx="11562443" cy="6312014"/>
            </a:xfrm>
            <a:prstGeom prst="frame">
              <a:avLst>
                <a:gd name="adj1" fmla="val 369"/>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7" name="图文框 6"/>
            <p:cNvSpPr/>
            <p:nvPr/>
          </p:nvSpPr>
          <p:spPr>
            <a:xfrm>
              <a:off x="485310" y="387807"/>
              <a:ext cx="11257666" cy="5969108"/>
            </a:xfrm>
            <a:prstGeom prst="frame">
              <a:avLst>
                <a:gd name="adj1" fmla="val 2148"/>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pic>
        <p:nvPicPr>
          <p:cNvPr id="33796" name="图形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738" y="5634038"/>
            <a:ext cx="167163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图形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69275" y="0"/>
            <a:ext cx="97472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图形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463" y="0"/>
            <a:ext cx="1160463"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图形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86738" y="5473700"/>
            <a:ext cx="1011237"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Rectangle 1"/>
          <p:cNvSpPr>
            <a:spLocks noChangeArrowheads="1"/>
          </p:cNvSpPr>
          <p:nvPr/>
        </p:nvSpPr>
        <p:spPr bwMode="auto">
          <a:xfrm>
            <a:off x="895350" y="533400"/>
            <a:ext cx="7273925"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altLang="en-US" sz="3200" i="1">
                <a:solidFill>
                  <a:srgbClr val="0070C0"/>
                </a:solidFill>
                <a:latin typeface="Times New Roman" pitchFamily="18" charset="0"/>
                <a:cs typeface="Times New Roman" pitchFamily="18" charset="0"/>
              </a:rPr>
              <a:t> </a:t>
            </a:r>
            <a:r>
              <a:rPr lang="en-US" altLang="en-US" sz="3200" b="1">
                <a:latin typeface="Times New Roman" pitchFamily="18" charset="0"/>
                <a:cs typeface="Times New Roman" pitchFamily="18" charset="0"/>
              </a:rPr>
              <a:t>Chuyện kể r</a:t>
            </a:r>
            <a:r>
              <a:rPr lang="en-SG" altLang="en-US" sz="3200" b="1">
                <a:latin typeface="Times New Roman" pitchFamily="18" charset="0"/>
                <a:cs typeface="Times New Roman" pitchFamily="18" charset="0"/>
              </a:rPr>
              <a:t>ằng một vị quan lớn đi qua tr</a:t>
            </a:r>
            <a:r>
              <a:rPr lang="vi-VN" altLang="en-US" sz="3200" b="1">
                <a:latin typeface="Times New Roman" pitchFamily="18" charset="0"/>
                <a:cs typeface="Times New Roman" pitchFamily="18" charset="0"/>
              </a:rPr>
              <a:t>ư</a:t>
            </a:r>
            <a:r>
              <a:rPr lang="en-SG" altLang="en-US" sz="3200" b="1">
                <a:latin typeface="Times New Roman" pitchFamily="18" charset="0"/>
                <a:cs typeface="Times New Roman" pitchFamily="18" charset="0"/>
              </a:rPr>
              <a:t>ờng học cũ của mình liền ghé vào thăm. Khi gặp lại ng</a:t>
            </a:r>
            <a:r>
              <a:rPr lang="vi-VN" altLang="en-US" sz="3200" b="1">
                <a:latin typeface="Times New Roman" pitchFamily="18" charset="0"/>
                <a:cs typeface="Times New Roman" pitchFamily="18" charset="0"/>
              </a:rPr>
              <a:t>ư</a:t>
            </a:r>
            <a:r>
              <a:rPr lang="en-SG" altLang="en-US" sz="3200" b="1">
                <a:latin typeface="Times New Roman" pitchFamily="18" charset="0"/>
                <a:cs typeface="Times New Roman" pitchFamily="18" charset="0"/>
              </a:rPr>
              <a:t>ời thầy cũ nay đã già liền kính cẩn chào:</a:t>
            </a:r>
          </a:p>
          <a:p>
            <a:pPr algn="just"/>
            <a:r>
              <a:rPr lang="en-SG" altLang="en-US" sz="3200" b="1">
                <a:latin typeface="Times New Roman" pitchFamily="18" charset="0"/>
                <a:cs typeface="Times New Roman" pitchFamily="18" charset="0"/>
              </a:rPr>
              <a:t>      - Thưa thầy, thầy còn nhớ con không? Con là …</a:t>
            </a:r>
          </a:p>
          <a:p>
            <a:pPr algn="just"/>
            <a:r>
              <a:rPr lang="en-SG" altLang="en-US" sz="3200" b="1">
                <a:latin typeface="Times New Roman" pitchFamily="18" charset="0"/>
                <a:cs typeface="Times New Roman" pitchFamily="18" charset="0"/>
              </a:rPr>
              <a:t>      Ng</a:t>
            </a:r>
            <a:r>
              <a:rPr lang="vi-VN" altLang="en-US" sz="3200" b="1">
                <a:latin typeface="Times New Roman" pitchFamily="18" charset="0"/>
                <a:cs typeface="Times New Roman" pitchFamily="18" charset="0"/>
              </a:rPr>
              <a:t>ư</a:t>
            </a:r>
            <a:r>
              <a:rPr lang="en-SG" altLang="en-US" sz="3200" b="1">
                <a:latin typeface="Times New Roman" pitchFamily="18" charset="0"/>
                <a:cs typeface="Times New Roman" pitchFamily="18" charset="0"/>
              </a:rPr>
              <a:t>ời thầy già giọng hốt hoảng: </a:t>
            </a:r>
          </a:p>
          <a:p>
            <a:pPr algn="just"/>
            <a:r>
              <a:rPr lang="en-SG" altLang="en-US" sz="3200" b="1">
                <a:latin typeface="Times New Roman" pitchFamily="18" charset="0"/>
                <a:cs typeface="Times New Roman" pitchFamily="18" charset="0"/>
              </a:rPr>
              <a:t>     - Dạ bẩm quan lớn, ng</a:t>
            </a:r>
            <a:r>
              <a:rPr lang="vi-VN" altLang="en-US" sz="3200" b="1">
                <a:latin typeface="Times New Roman" pitchFamily="18" charset="0"/>
                <a:cs typeface="Times New Roman" pitchFamily="18" charset="0"/>
              </a:rPr>
              <a:t>ư</a:t>
            </a:r>
            <a:r>
              <a:rPr lang="en-SG" altLang="en-US" sz="3200" b="1">
                <a:latin typeface="Times New Roman" pitchFamily="18" charset="0"/>
                <a:cs typeface="Times New Roman" pitchFamily="18" charset="0"/>
              </a:rPr>
              <a:t>ời là …..</a:t>
            </a:r>
          </a:p>
          <a:p>
            <a:pPr algn="just"/>
            <a:r>
              <a:rPr lang="en-SG" altLang="en-US" sz="3200" b="1">
                <a:latin typeface="Times New Roman" pitchFamily="18" charset="0"/>
                <a:cs typeface="Times New Roman" pitchFamily="18" charset="0"/>
              </a:rPr>
              <a:t>     - Thưa thầy, với thầy, con vẫn là đứa học trò nh</a:t>
            </a:r>
            <a:r>
              <a:rPr lang="vi-VN" altLang="en-US" sz="3200" b="1">
                <a:latin typeface="Times New Roman" pitchFamily="18" charset="0"/>
                <a:cs typeface="Times New Roman" pitchFamily="18" charset="0"/>
              </a:rPr>
              <a:t>ư</a:t>
            </a:r>
            <a:r>
              <a:rPr lang="en-SG" altLang="en-US" sz="3200" b="1">
                <a:latin typeface="Times New Roman" pitchFamily="18" charset="0"/>
                <a:cs typeface="Times New Roman" pitchFamily="18" charset="0"/>
              </a:rPr>
              <a:t> ngày x</a:t>
            </a:r>
            <a:r>
              <a:rPr lang="vi-VN" altLang="en-US" sz="3200" b="1">
                <a:latin typeface="Times New Roman" pitchFamily="18" charset="0"/>
                <a:cs typeface="Times New Roman" pitchFamily="18" charset="0"/>
              </a:rPr>
              <a:t>ư</a:t>
            </a:r>
            <a:r>
              <a:rPr lang="en-SG" altLang="en-US" sz="3200" b="1">
                <a:latin typeface="Times New Roman" pitchFamily="18" charset="0"/>
                <a:cs typeface="Times New Roman" pitchFamily="18" charset="0"/>
              </a:rPr>
              <a:t>a. </a:t>
            </a:r>
            <a:r>
              <a:rPr lang="en-US" altLang="en-US" sz="3200" b="1">
                <a:latin typeface="Times New Roman" pitchFamily="18" charset="0"/>
                <a:cs typeface="Times New Roman" pitchFamily="18" charset="0"/>
              </a:rPr>
              <a:t>Con có đ</a:t>
            </a:r>
            <a:r>
              <a:rPr lang="vi-VN" altLang="en-US" sz="3200" b="1">
                <a:latin typeface="Times New Roman" pitchFamily="18" charset="0"/>
                <a:cs typeface="Times New Roman" pitchFamily="18" charset="0"/>
              </a:rPr>
              <a:t>ư</a:t>
            </a:r>
            <a:r>
              <a:rPr lang="en-SG" altLang="en-US" sz="3200" b="1">
                <a:latin typeface="Times New Roman" pitchFamily="18" charset="0"/>
                <a:cs typeface="Times New Roman" pitchFamily="18" charset="0"/>
              </a:rPr>
              <a:t>ợc ngày hôm nay chính là nhờ sự giáo dục ngày nào của thầy.</a:t>
            </a:r>
            <a:endParaRPr lang="en-SG" sz="3200" b="1"/>
          </a:p>
        </p:txBody>
      </p:sp>
      <p:sp>
        <p:nvSpPr>
          <p:cNvPr id="11" name="Rectangle 10"/>
          <p:cNvSpPr>
            <a:spLocks noChangeArrowheads="1"/>
          </p:cNvSpPr>
          <p:nvPr/>
        </p:nvSpPr>
        <p:spPr bwMode="auto">
          <a:xfrm>
            <a:off x="1630363" y="2057400"/>
            <a:ext cx="598963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3200" b="1">
                <a:solidFill>
                  <a:srgbClr val="FF0000"/>
                </a:solidFill>
                <a:latin typeface="Times New Roman" pitchFamily="18" charset="0"/>
                <a:cs typeface="Times New Roman" pitchFamily="18" charset="0"/>
              </a:rPr>
              <a:t>Đọc câu chuyện ngắn sau và trả lời câu hỏi</a:t>
            </a:r>
            <a:endParaRPr lang="en-US" altLang="en-US" sz="3200" b="1">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1688808321"/>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xit" presetSubtype="4" fill="hold" grpId="1" nodeType="click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ppt_x"/>
                                          </p:val>
                                        </p:tav>
                                      </p:tavLst>
                                    </p:anim>
                                    <p:anim calcmode="lin" valueType="num">
                                      <p:cBhvr additive="base">
                                        <p:cTn id="12" dur="500"/>
                                        <p:tgtEl>
                                          <p:spTgt spid="11"/>
                                        </p:tgtEl>
                                        <p:attrNameLst>
                                          <p:attrName>ppt_y</p:attrName>
                                        </p:attrNameLst>
                                      </p:cBhvr>
                                      <p:tavLst>
                                        <p:tav tm="0">
                                          <p:val>
                                            <p:strVal val="ppt_y"/>
                                          </p:val>
                                        </p:tav>
                                        <p:tav tm="100000">
                                          <p:val>
                                            <p:strVal val="1+ppt_h/2"/>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248"/>
                                        </p:tgtEl>
                                        <p:attrNameLst>
                                          <p:attrName>style.visibility</p:attrName>
                                        </p:attrNameLst>
                                      </p:cBhvr>
                                      <p:to>
                                        <p:strVal val="visible"/>
                                      </p:to>
                                    </p:set>
                                    <p:animEffect transition="in" filter="fade">
                                      <p:cBhvr>
                                        <p:cTn id="18" dur="1000"/>
                                        <p:tgtEl>
                                          <p:spTgt spid="10248"/>
                                        </p:tgtEl>
                                      </p:cBhvr>
                                    </p:animEffect>
                                    <p:anim calcmode="lin" valueType="num">
                                      <p:cBhvr>
                                        <p:cTn id="19" dur="1000" fill="hold"/>
                                        <p:tgtEl>
                                          <p:spTgt spid="10248"/>
                                        </p:tgtEl>
                                        <p:attrNameLst>
                                          <p:attrName>ppt_x</p:attrName>
                                        </p:attrNameLst>
                                      </p:cBhvr>
                                      <p:tavLst>
                                        <p:tav tm="0">
                                          <p:val>
                                            <p:strVal val="#ppt_x"/>
                                          </p:val>
                                        </p:tav>
                                        <p:tav tm="100000">
                                          <p:val>
                                            <p:strVal val="#ppt_x"/>
                                          </p:val>
                                        </p:tav>
                                      </p:tavLst>
                                    </p:anim>
                                    <p:anim calcmode="lin" valueType="num">
                                      <p:cBhvr>
                                        <p:cTn id="20" dur="1000" fill="hold"/>
                                        <p:tgtEl>
                                          <p:spTgt spid="102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p:bldP spid="11" grpId="0"/>
      <p:bldP spid="1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图形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88" y="6350"/>
            <a:ext cx="92170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19" name="组合 4"/>
          <p:cNvGrpSpPr>
            <a:grpSpLocks/>
          </p:cNvGrpSpPr>
          <p:nvPr/>
        </p:nvGrpSpPr>
        <p:grpSpPr bwMode="auto">
          <a:xfrm>
            <a:off x="254000" y="244475"/>
            <a:ext cx="8672513" cy="6311900"/>
            <a:chOff x="339271" y="244929"/>
            <a:chExt cx="11562443" cy="6312014"/>
          </a:xfrm>
        </p:grpSpPr>
        <p:sp>
          <p:nvSpPr>
            <p:cNvPr id="6" name="图文框 5"/>
            <p:cNvSpPr/>
            <p:nvPr/>
          </p:nvSpPr>
          <p:spPr>
            <a:xfrm>
              <a:off x="339271" y="244929"/>
              <a:ext cx="11562443" cy="6312014"/>
            </a:xfrm>
            <a:prstGeom prst="frame">
              <a:avLst>
                <a:gd name="adj1" fmla="val 369"/>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7" name="图文框 6"/>
            <p:cNvSpPr/>
            <p:nvPr/>
          </p:nvSpPr>
          <p:spPr>
            <a:xfrm>
              <a:off x="485310" y="387807"/>
              <a:ext cx="11257666" cy="5969108"/>
            </a:xfrm>
            <a:prstGeom prst="frame">
              <a:avLst>
                <a:gd name="adj1" fmla="val 2148"/>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pic>
        <p:nvPicPr>
          <p:cNvPr id="34820" name="图形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738" y="5634038"/>
            <a:ext cx="167163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图形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86738" y="5473700"/>
            <a:ext cx="1011237"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图形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1487587" flipH="1">
            <a:off x="3868738" y="-160338"/>
            <a:ext cx="90487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图形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69275" y="0"/>
            <a:ext cx="97472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图形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463" y="0"/>
            <a:ext cx="1160463"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图形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7928794">
            <a:off x="5051425" y="5907088"/>
            <a:ext cx="1906588"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2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08050" y="1276350"/>
            <a:ext cx="822325"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a:spLocks noChangeArrowheads="1"/>
          </p:cNvSpPr>
          <p:nvPr/>
        </p:nvSpPr>
        <p:spPr bwMode="auto">
          <a:xfrm>
            <a:off x="2057400" y="1438275"/>
            <a:ext cx="6199188"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altLang="en-US" sz="3200" b="1">
                <a:solidFill>
                  <a:srgbClr val="FF0000"/>
                </a:solidFill>
                <a:latin typeface="Times New Roman" pitchFamily="18" charset="0"/>
                <a:cs typeface="Times New Roman" pitchFamily="18" charset="0"/>
              </a:rPr>
              <a:t>Cho biết các vai trong câu chuyện được xác định bằng những mối quan hệ xã hội nào? Phân tích các vai trong mối quan hệ.</a:t>
            </a:r>
            <a:endParaRPr lang="en-US" altLang="en-US" sz="3200" b="1">
              <a:solidFill>
                <a:srgbClr val="7030A0"/>
              </a:solidFill>
              <a:latin typeface="Times New Roman" pitchFamily="18" charset="0"/>
              <a:cs typeface="Times New Roman" pitchFamily="18" charset="0"/>
            </a:endParaRPr>
          </a:p>
        </p:txBody>
      </p:sp>
      <p:pic>
        <p:nvPicPr>
          <p:cNvPr id="25" name="图片 2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66800" y="3633788"/>
            <a:ext cx="822325" cy="171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a:spLocks noChangeArrowheads="1"/>
          </p:cNvSpPr>
          <p:nvPr/>
        </p:nvSpPr>
        <p:spPr bwMode="auto">
          <a:xfrm>
            <a:off x="2209800" y="4116388"/>
            <a:ext cx="6096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altLang="en-US" sz="3200" b="1">
                <a:solidFill>
                  <a:srgbClr val="FF0000"/>
                </a:solidFill>
                <a:latin typeface="Times New Roman" pitchFamily="18" charset="0"/>
                <a:cs typeface="Times New Roman" pitchFamily="18" charset="0"/>
              </a:rPr>
              <a:t>Em có đồng ý với cách xưng hô của người học trò trong câu chuyện không? Vì sao?</a:t>
            </a:r>
            <a:endParaRPr lang="en-US" altLang="en-US" sz="3200" b="1">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407497176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图形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88" y="6350"/>
            <a:ext cx="92170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43" name="组合 4"/>
          <p:cNvGrpSpPr>
            <a:grpSpLocks/>
          </p:cNvGrpSpPr>
          <p:nvPr/>
        </p:nvGrpSpPr>
        <p:grpSpPr bwMode="auto">
          <a:xfrm>
            <a:off x="254000" y="244475"/>
            <a:ext cx="8672513" cy="6311900"/>
            <a:chOff x="339271" y="244929"/>
            <a:chExt cx="11562443" cy="6312014"/>
          </a:xfrm>
        </p:grpSpPr>
        <p:sp>
          <p:nvSpPr>
            <p:cNvPr id="6" name="图文框 5"/>
            <p:cNvSpPr/>
            <p:nvPr/>
          </p:nvSpPr>
          <p:spPr>
            <a:xfrm>
              <a:off x="339271" y="244929"/>
              <a:ext cx="11562443" cy="6312014"/>
            </a:xfrm>
            <a:prstGeom prst="frame">
              <a:avLst>
                <a:gd name="adj1" fmla="val 369"/>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7" name="图文框 6"/>
            <p:cNvSpPr/>
            <p:nvPr/>
          </p:nvSpPr>
          <p:spPr>
            <a:xfrm>
              <a:off x="485310" y="387807"/>
              <a:ext cx="11257666" cy="5969108"/>
            </a:xfrm>
            <a:prstGeom prst="frame">
              <a:avLst>
                <a:gd name="adj1" fmla="val 2148"/>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pic>
        <p:nvPicPr>
          <p:cNvPr id="35844" name="图形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738" y="5634038"/>
            <a:ext cx="167163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图形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86738" y="5473700"/>
            <a:ext cx="1011237"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图形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69275" y="0"/>
            <a:ext cx="97472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图形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463" y="0"/>
            <a:ext cx="1160463"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形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9000" y="947738"/>
            <a:ext cx="779463"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p:cNvSpPr>
            <a:spLocks noChangeArrowheads="1"/>
          </p:cNvSpPr>
          <p:nvPr/>
        </p:nvSpPr>
        <p:spPr bwMode="auto">
          <a:xfrm>
            <a:off x="1730375" y="1593850"/>
            <a:ext cx="25638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3600">
                <a:latin typeface="Times New Roman" pitchFamily="18" charset="0"/>
                <a:cs typeface="Times New Roman" pitchFamily="18" charset="0"/>
              </a:rPr>
              <a:t>Quan hệ tuổi tác:</a:t>
            </a:r>
            <a:endParaRPr lang="en-US" altLang="en-US" sz="3600">
              <a:latin typeface="Times New Roman" pitchFamily="18" charset="0"/>
              <a:cs typeface="Times New Roman" pitchFamily="18" charset="0"/>
              <a:sym typeface="Wingdings" pitchFamily="2" charset="2"/>
            </a:endParaRPr>
          </a:p>
        </p:txBody>
      </p:sp>
      <p:sp>
        <p:nvSpPr>
          <p:cNvPr id="30" name="Rectangle 29"/>
          <p:cNvSpPr>
            <a:spLocks noChangeArrowheads="1"/>
          </p:cNvSpPr>
          <p:nvPr/>
        </p:nvSpPr>
        <p:spPr bwMode="auto">
          <a:xfrm>
            <a:off x="5006975" y="1177925"/>
            <a:ext cx="336073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3200">
                <a:latin typeface="Times New Roman" pitchFamily="18" charset="0"/>
                <a:cs typeface="Times New Roman" pitchFamily="18" charset="0"/>
              </a:rPr>
              <a:t>Người thầy: Vai trên</a:t>
            </a:r>
          </a:p>
        </p:txBody>
      </p:sp>
      <p:sp>
        <p:nvSpPr>
          <p:cNvPr id="31" name="Rectangle 30"/>
          <p:cNvSpPr>
            <a:spLocks noChangeArrowheads="1"/>
          </p:cNvSpPr>
          <p:nvPr/>
        </p:nvSpPr>
        <p:spPr bwMode="auto">
          <a:xfrm>
            <a:off x="5002213" y="2239963"/>
            <a:ext cx="336073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3200">
                <a:latin typeface="Times New Roman" pitchFamily="18" charset="0"/>
                <a:cs typeface="Times New Roman" pitchFamily="18" charset="0"/>
              </a:rPr>
              <a:t>Người học trò: Vai dưới</a:t>
            </a:r>
            <a:endParaRPr lang="en-US" altLang="en-US" sz="3200">
              <a:latin typeface="Times New Roman" pitchFamily="18" charset="0"/>
              <a:cs typeface="Times New Roman" pitchFamily="18" charset="0"/>
              <a:sym typeface="Wingdings" pitchFamily="2" charset="2"/>
            </a:endParaRPr>
          </a:p>
        </p:txBody>
      </p:sp>
      <p:cxnSp>
        <p:nvCxnSpPr>
          <p:cNvPr id="3" name="Straight Arrow Connector 2">
            <a:extLst>
              <a:ext uri="{FF2B5EF4-FFF2-40B4-BE49-F238E27FC236}"/>
            </a:extLst>
          </p:cNvPr>
          <p:cNvCxnSpPr>
            <a:cxnSpLocks/>
            <a:stCxn id="29" idx="3"/>
            <a:endCxn id="30" idx="1"/>
          </p:cNvCxnSpPr>
          <p:nvPr/>
        </p:nvCxnSpPr>
        <p:spPr>
          <a:xfrm flipV="1">
            <a:off x="4294188" y="1716088"/>
            <a:ext cx="712787" cy="4778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extLst>
          </p:cNvPr>
          <p:cNvCxnSpPr>
            <a:cxnSpLocks/>
            <a:stCxn id="29" idx="3"/>
            <a:endCxn id="31" idx="1"/>
          </p:cNvCxnSpPr>
          <p:nvPr/>
        </p:nvCxnSpPr>
        <p:spPr>
          <a:xfrm>
            <a:off x="4294188" y="2193925"/>
            <a:ext cx="708025" cy="584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40" name="图形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96938" y="3484563"/>
            <a:ext cx="781050"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0"/>
          <p:cNvSpPr>
            <a:spLocks noChangeArrowheads="1"/>
          </p:cNvSpPr>
          <p:nvPr/>
        </p:nvSpPr>
        <p:spPr bwMode="auto">
          <a:xfrm>
            <a:off x="1738313" y="4130675"/>
            <a:ext cx="24907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3600">
                <a:latin typeface="Times New Roman" pitchFamily="18" charset="0"/>
                <a:cs typeface="Times New Roman" pitchFamily="18" charset="0"/>
              </a:rPr>
              <a:t>Quan hệ xã hội</a:t>
            </a:r>
            <a:endParaRPr lang="en-US" altLang="en-US" sz="3600">
              <a:latin typeface="Times New Roman" pitchFamily="18" charset="0"/>
              <a:cs typeface="Times New Roman" pitchFamily="18" charset="0"/>
              <a:sym typeface="Wingdings" pitchFamily="2" charset="2"/>
            </a:endParaRPr>
          </a:p>
        </p:txBody>
      </p:sp>
      <p:sp>
        <p:nvSpPr>
          <p:cNvPr id="42" name="Rectangle 41"/>
          <p:cNvSpPr>
            <a:spLocks noChangeArrowheads="1"/>
          </p:cNvSpPr>
          <p:nvPr/>
        </p:nvSpPr>
        <p:spPr bwMode="auto">
          <a:xfrm>
            <a:off x="4867275" y="3713163"/>
            <a:ext cx="379253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3200">
                <a:latin typeface="Times New Roman" pitchFamily="18" charset="0"/>
                <a:cs typeface="Times New Roman" pitchFamily="18" charset="0"/>
              </a:rPr>
              <a:t>Thầy: Vai trên; Trò: Vai dưới</a:t>
            </a:r>
          </a:p>
        </p:txBody>
      </p:sp>
      <p:sp>
        <p:nvSpPr>
          <p:cNvPr id="43" name="Rectangle 42"/>
          <p:cNvSpPr>
            <a:spLocks noChangeArrowheads="1"/>
          </p:cNvSpPr>
          <p:nvPr/>
        </p:nvSpPr>
        <p:spPr bwMode="auto">
          <a:xfrm>
            <a:off x="4862513" y="4776788"/>
            <a:ext cx="39528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3200">
                <a:latin typeface="Times New Roman" pitchFamily="18" charset="0"/>
                <a:cs typeface="Times New Roman" pitchFamily="18" charset="0"/>
              </a:rPr>
              <a:t>Quan: Vai trên; Dân: Vai dưới</a:t>
            </a:r>
            <a:endParaRPr lang="en-US" altLang="en-US" sz="3200">
              <a:latin typeface="Times New Roman" pitchFamily="18" charset="0"/>
              <a:cs typeface="Times New Roman" pitchFamily="18" charset="0"/>
              <a:sym typeface="Wingdings" pitchFamily="2" charset="2"/>
            </a:endParaRPr>
          </a:p>
        </p:txBody>
      </p:sp>
      <p:cxnSp>
        <p:nvCxnSpPr>
          <p:cNvPr id="44" name="Straight Arrow Connector 43">
            <a:extLst>
              <a:ext uri="{FF2B5EF4-FFF2-40B4-BE49-F238E27FC236}"/>
            </a:extLst>
          </p:cNvPr>
          <p:cNvCxnSpPr>
            <a:cxnSpLocks/>
            <a:stCxn id="41" idx="3"/>
            <a:endCxn id="42" idx="1"/>
          </p:cNvCxnSpPr>
          <p:nvPr/>
        </p:nvCxnSpPr>
        <p:spPr>
          <a:xfrm flipV="1">
            <a:off x="4229100" y="4251325"/>
            <a:ext cx="638175" cy="4794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extLst>
          </p:cNvPr>
          <p:cNvCxnSpPr>
            <a:cxnSpLocks/>
            <a:stCxn id="41" idx="3"/>
            <a:endCxn id="43" idx="1"/>
          </p:cNvCxnSpPr>
          <p:nvPr/>
        </p:nvCxnSpPr>
        <p:spPr>
          <a:xfrm>
            <a:off x="4229100" y="4730750"/>
            <a:ext cx="633413" cy="584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857396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checkerboard(across)">
                                      <p:cBhvr>
                                        <p:cTn id="17" dur="500"/>
                                        <p:tgtEl>
                                          <p:spTgt spid="30"/>
                                        </p:tgtEl>
                                      </p:cBhvr>
                                    </p:animEffect>
                                  </p:childTnLst>
                                </p:cTn>
                              </p:par>
                              <p:par>
                                <p:cTn id="18" presetID="5" presetClass="entr" presetSubtype="1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heckerboard(across)">
                                      <p:cBhvr>
                                        <p:cTn id="20" dur="500"/>
                                        <p:tgtEl>
                                          <p:spTgt spid="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randombar(horizontal)">
                                      <p:cBhvr>
                                        <p:cTn id="25" dur="500"/>
                                        <p:tgtEl>
                                          <p:spTgt spid="31"/>
                                        </p:tgtEl>
                                      </p:cBhvr>
                                    </p:animEffect>
                                  </p:childTnLst>
                                </p:cTn>
                              </p:par>
                              <p:par>
                                <p:cTn id="26" presetID="14" presetClass="entr" presetSubtype="1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500" fill="hold"/>
                                        <p:tgtEl>
                                          <p:spTgt spid="40"/>
                                        </p:tgtEl>
                                        <p:attrNameLst>
                                          <p:attrName>ppt_x</p:attrName>
                                        </p:attrNameLst>
                                      </p:cBhvr>
                                      <p:tavLst>
                                        <p:tav tm="0">
                                          <p:val>
                                            <p:strVal val="#ppt_x"/>
                                          </p:val>
                                        </p:tav>
                                        <p:tav tm="100000">
                                          <p:val>
                                            <p:strVal val="#ppt_x"/>
                                          </p:val>
                                        </p:tav>
                                      </p:tavLst>
                                    </p:anim>
                                    <p:anim calcmode="lin" valueType="num">
                                      <p:cBhvr additive="base">
                                        <p:cTn id="34" dur="500" fill="hold"/>
                                        <p:tgtEl>
                                          <p:spTgt spid="4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500" fill="hold"/>
                                        <p:tgtEl>
                                          <p:spTgt spid="41"/>
                                        </p:tgtEl>
                                        <p:attrNameLst>
                                          <p:attrName>ppt_x</p:attrName>
                                        </p:attrNameLst>
                                      </p:cBhvr>
                                      <p:tavLst>
                                        <p:tav tm="0">
                                          <p:val>
                                            <p:strVal val="#ppt_x"/>
                                          </p:val>
                                        </p:tav>
                                        <p:tav tm="100000">
                                          <p:val>
                                            <p:strVal val="#ppt_x"/>
                                          </p:val>
                                        </p:tav>
                                      </p:tavLst>
                                    </p:anim>
                                    <p:anim calcmode="lin" valueType="num">
                                      <p:cBhvr additive="base">
                                        <p:cTn id="3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4" presetClass="entr" presetSubtype="10"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randombar(horizontal)">
                                      <p:cBhvr>
                                        <p:cTn id="43" dur="500"/>
                                        <p:tgtEl>
                                          <p:spTgt spid="44"/>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randombar(horizontal)">
                                      <p:cBhvr>
                                        <p:cTn id="46" dur="500"/>
                                        <p:tgtEl>
                                          <p:spTgt spid="42"/>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randombar(horizontal)">
                                      <p:cBhvr>
                                        <p:cTn id="51" dur="500"/>
                                        <p:tgtEl>
                                          <p:spTgt spid="43"/>
                                        </p:tgtEl>
                                      </p:cBhvr>
                                    </p:animEffect>
                                  </p:childTnLst>
                                </p:cTn>
                              </p:par>
                              <p:par>
                                <p:cTn id="52" presetID="14" presetClass="entr" presetSubtype="10" fill="hold" nodeType="with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randombar(horizontal)">
                                      <p:cBhvr>
                                        <p:cTn id="5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41" grpId="0"/>
      <p:bldP spid="42" grpId="0"/>
      <p:bldP spid="4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春天来了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MC-欧美风主题色">
      <a:dk1>
        <a:srgbClr val="000000"/>
      </a:dk1>
      <a:lt1>
        <a:srgbClr val="FFFFFF"/>
      </a:lt1>
      <a:dk2>
        <a:srgbClr val="44546A"/>
      </a:dk2>
      <a:lt2>
        <a:srgbClr val="E7E6E6"/>
      </a:lt2>
      <a:accent1>
        <a:srgbClr val="2C593F"/>
      </a:accent1>
      <a:accent2>
        <a:srgbClr val="80B586"/>
      </a:accent2>
      <a:accent3>
        <a:srgbClr val="81907A"/>
      </a:accent3>
      <a:accent4>
        <a:srgbClr val="2C593F"/>
      </a:accent4>
      <a:accent5>
        <a:srgbClr val="80B586"/>
      </a:accent5>
      <a:accent6>
        <a:srgbClr val="81907A"/>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689</TotalTime>
  <Words>1394</Words>
  <Application>Microsoft Office PowerPoint</Application>
  <PresentationFormat>On-screen Show (4:3)</PresentationFormat>
  <Paragraphs>177</Paragraphs>
  <Slides>24</Slides>
  <Notes>19</Notes>
  <HiddenSlides>0</HiddenSlides>
  <MMClips>2</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24</vt:i4>
      </vt:variant>
    </vt:vector>
  </HeadingPairs>
  <TitlesOfParts>
    <vt:vector size="38" baseType="lpstr">
      <vt:lpstr>Arial</vt:lpstr>
      <vt:lpstr>Calibri Light</vt:lpstr>
      <vt:lpstr>Calibri</vt:lpstr>
      <vt:lpstr>Times New Roman</vt:lpstr>
      <vt:lpstr>等线</vt:lpstr>
      <vt:lpstr>小考拉体</vt:lpstr>
      <vt:lpstr>等线 Light</vt:lpstr>
      <vt:lpstr>Wingdings</vt:lpstr>
      <vt:lpstr>Microsoft YaHei</vt:lpstr>
      <vt:lpstr>汉仪乐喵体简</vt:lpstr>
      <vt:lpstr>Office 主题​​</vt:lpstr>
      <vt:lpstr>千图网海量PPT模板www.58pic.com</vt:lpstr>
      <vt:lpstr>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春天来了1</dc:title>
  <dc:creator>张 建春</dc:creator>
  <cp:lastModifiedBy>Admin</cp:lastModifiedBy>
  <cp:revision>81</cp:revision>
  <dcterms:created xsi:type="dcterms:W3CDTF">2018-12-25T06:02:00Z</dcterms:created>
  <dcterms:modified xsi:type="dcterms:W3CDTF">2023-03-21T06:41:37Z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2052-11.1.0.8002</vt:lpwstr>
  </property>
</Properties>
</file>