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81" r:id="rId2"/>
    <p:sldId id="276" r:id="rId3"/>
    <p:sldId id="258" r:id="rId4"/>
    <p:sldId id="259" r:id="rId5"/>
    <p:sldId id="260" r:id="rId6"/>
    <p:sldId id="263" r:id="rId7"/>
    <p:sldId id="264" r:id="rId8"/>
    <p:sldId id="265" r:id="rId9"/>
    <p:sldId id="266" r:id="rId10"/>
    <p:sldId id="278" r:id="rId11"/>
    <p:sldId id="280" r:id="rId12"/>
    <p:sldId id="272" r:id="rId13"/>
    <p:sldId id="275" r:id="rId14"/>
    <p:sldId id="273" r:id="rId15"/>
    <p:sldId id="274" r:id="rId16"/>
    <p:sldId id="270"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NI-Times" pitchFamily="2" charset="0"/>
        <a:ea typeface="+mn-ea"/>
        <a:cs typeface="+mn-cs"/>
      </a:defRPr>
    </a:lvl1pPr>
    <a:lvl2pPr marL="457200" algn="l" rtl="0" eaLnBrk="0" fontAlgn="base" hangingPunct="0">
      <a:spcBef>
        <a:spcPct val="0"/>
      </a:spcBef>
      <a:spcAft>
        <a:spcPct val="0"/>
      </a:spcAft>
      <a:defRPr kern="1200">
        <a:solidFill>
          <a:schemeClr val="tx1"/>
        </a:solidFill>
        <a:latin typeface="VNI-Times" pitchFamily="2" charset="0"/>
        <a:ea typeface="+mn-ea"/>
        <a:cs typeface="+mn-cs"/>
      </a:defRPr>
    </a:lvl2pPr>
    <a:lvl3pPr marL="914400" algn="l" rtl="0" eaLnBrk="0" fontAlgn="base" hangingPunct="0">
      <a:spcBef>
        <a:spcPct val="0"/>
      </a:spcBef>
      <a:spcAft>
        <a:spcPct val="0"/>
      </a:spcAft>
      <a:defRPr kern="1200">
        <a:solidFill>
          <a:schemeClr val="tx1"/>
        </a:solidFill>
        <a:latin typeface="VNI-Times" pitchFamily="2" charset="0"/>
        <a:ea typeface="+mn-ea"/>
        <a:cs typeface="+mn-cs"/>
      </a:defRPr>
    </a:lvl3pPr>
    <a:lvl4pPr marL="1371600" algn="l" rtl="0" eaLnBrk="0" fontAlgn="base" hangingPunct="0">
      <a:spcBef>
        <a:spcPct val="0"/>
      </a:spcBef>
      <a:spcAft>
        <a:spcPct val="0"/>
      </a:spcAft>
      <a:defRPr kern="1200">
        <a:solidFill>
          <a:schemeClr val="tx1"/>
        </a:solidFill>
        <a:latin typeface="VNI-Times" pitchFamily="2" charset="0"/>
        <a:ea typeface="+mn-ea"/>
        <a:cs typeface="+mn-cs"/>
      </a:defRPr>
    </a:lvl4pPr>
    <a:lvl5pPr marL="1828800" algn="l" rtl="0" eaLnBrk="0" fontAlgn="base" hangingPunct="0">
      <a:spcBef>
        <a:spcPct val="0"/>
      </a:spcBef>
      <a:spcAft>
        <a:spcPct val="0"/>
      </a:spcAft>
      <a:defRPr kern="1200">
        <a:solidFill>
          <a:schemeClr val="tx1"/>
        </a:solidFill>
        <a:latin typeface="VNI-Times" pitchFamily="2" charset="0"/>
        <a:ea typeface="+mn-ea"/>
        <a:cs typeface="+mn-cs"/>
      </a:defRPr>
    </a:lvl5pPr>
    <a:lvl6pPr marL="2286000" algn="l" defTabSz="914400" rtl="0" eaLnBrk="1" latinLnBrk="0" hangingPunct="1">
      <a:defRPr kern="1200">
        <a:solidFill>
          <a:schemeClr val="tx1"/>
        </a:solidFill>
        <a:latin typeface="VNI-Times" pitchFamily="2" charset="0"/>
        <a:ea typeface="+mn-ea"/>
        <a:cs typeface="+mn-cs"/>
      </a:defRPr>
    </a:lvl6pPr>
    <a:lvl7pPr marL="2743200" algn="l" defTabSz="914400" rtl="0" eaLnBrk="1" latinLnBrk="0" hangingPunct="1">
      <a:defRPr kern="1200">
        <a:solidFill>
          <a:schemeClr val="tx1"/>
        </a:solidFill>
        <a:latin typeface="VNI-Times" pitchFamily="2" charset="0"/>
        <a:ea typeface="+mn-ea"/>
        <a:cs typeface="+mn-cs"/>
      </a:defRPr>
    </a:lvl7pPr>
    <a:lvl8pPr marL="3200400" algn="l" defTabSz="914400" rtl="0" eaLnBrk="1" latinLnBrk="0" hangingPunct="1">
      <a:defRPr kern="1200">
        <a:solidFill>
          <a:schemeClr val="tx1"/>
        </a:solidFill>
        <a:latin typeface="VNI-Times" pitchFamily="2" charset="0"/>
        <a:ea typeface="+mn-ea"/>
        <a:cs typeface="+mn-cs"/>
      </a:defRPr>
    </a:lvl8pPr>
    <a:lvl9pPr marL="3657600" algn="l" defTabSz="914400" rtl="0" eaLnBrk="1" latinLnBrk="0" hangingPunct="1">
      <a:defRPr kern="1200">
        <a:solidFill>
          <a:schemeClr val="tx1"/>
        </a:solidFill>
        <a:latin typeface="VNI-Times" pitchFamily="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66"/>
    <a:srgbClr val="FF00FF"/>
    <a:srgbClr val="660066"/>
    <a:srgbClr val="CC0066"/>
    <a:srgbClr val="CC0099"/>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51" autoAdjust="0"/>
    <p:restoredTop sz="95034" autoAdjust="0"/>
  </p:normalViewPr>
  <p:slideViewPr>
    <p:cSldViewPr>
      <p:cViewPr varScale="1">
        <p:scale>
          <a:sx n="76" d="100"/>
          <a:sy n="76" d="100"/>
        </p:scale>
        <p:origin x="135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46C824C-0371-5B78-1C5E-47B345BD156D}"/>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ltLang="vi-VN"/>
          </a:p>
        </p:txBody>
      </p:sp>
      <p:sp>
        <p:nvSpPr>
          <p:cNvPr id="4099" name="Rectangle 3">
            <a:extLst>
              <a:ext uri="{FF2B5EF4-FFF2-40B4-BE49-F238E27FC236}">
                <a16:creationId xmlns:a16="http://schemas.microsoft.com/office/drawing/2014/main" id="{33B38D94-72B1-33C7-6B99-77E0634236B6}"/>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vi-VN"/>
          </a:p>
        </p:txBody>
      </p:sp>
      <p:sp>
        <p:nvSpPr>
          <p:cNvPr id="2052" name="Rectangle 4">
            <a:extLst>
              <a:ext uri="{FF2B5EF4-FFF2-40B4-BE49-F238E27FC236}">
                <a16:creationId xmlns:a16="http://schemas.microsoft.com/office/drawing/2014/main" id="{F401DBB3-3F68-9899-22DF-240BD51D26FC}"/>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8F069796-69A2-61B0-1CF2-034FDAC7B915}"/>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vi-VN" noProof="0"/>
              <a:t>Click to edit Master text styles</a:t>
            </a:r>
          </a:p>
          <a:p>
            <a:pPr lvl="1"/>
            <a:r>
              <a:rPr lang="en-US" altLang="vi-VN" noProof="0"/>
              <a:t>Second level</a:t>
            </a:r>
          </a:p>
          <a:p>
            <a:pPr lvl="2"/>
            <a:r>
              <a:rPr lang="en-US" altLang="vi-VN" noProof="0"/>
              <a:t>Third level</a:t>
            </a:r>
          </a:p>
          <a:p>
            <a:pPr lvl="3"/>
            <a:r>
              <a:rPr lang="en-US" altLang="vi-VN" noProof="0"/>
              <a:t>Fourth level</a:t>
            </a:r>
          </a:p>
          <a:p>
            <a:pPr lvl="4"/>
            <a:r>
              <a:rPr lang="en-US" altLang="vi-VN" noProof="0"/>
              <a:t>Fifth level</a:t>
            </a:r>
          </a:p>
        </p:txBody>
      </p:sp>
      <p:sp>
        <p:nvSpPr>
          <p:cNvPr id="4102" name="Rectangle 6">
            <a:extLst>
              <a:ext uri="{FF2B5EF4-FFF2-40B4-BE49-F238E27FC236}">
                <a16:creationId xmlns:a16="http://schemas.microsoft.com/office/drawing/2014/main" id="{9615A662-AE54-53CB-E1E4-6FE48CBD68A0}"/>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ltLang="vi-VN"/>
          </a:p>
        </p:txBody>
      </p:sp>
      <p:sp>
        <p:nvSpPr>
          <p:cNvPr id="4103" name="Rectangle 7">
            <a:extLst>
              <a:ext uri="{FF2B5EF4-FFF2-40B4-BE49-F238E27FC236}">
                <a16:creationId xmlns:a16="http://schemas.microsoft.com/office/drawing/2014/main" id="{A7717E83-676A-132C-1E54-A5190C4F34D2}"/>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DB81BFE2-EBB7-41EA-BF8E-6FCBF1755A36}" type="slidenum">
              <a:rPr lang="en-US" altLang="vi-VN"/>
              <a:pPr/>
              <a:t>‹#›</a:t>
            </a:fld>
            <a:endParaRPr lang="en-US" altLang="vi-V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5FBD9F4D-9C6C-65EE-7B0D-836539CBEEB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1B87B9A-30F1-43C0-B98E-66570060BC5D}" type="slidenum">
              <a:rPr lang="en-US" altLang="vi-VN"/>
              <a:pPr>
                <a:spcBef>
                  <a:spcPct val="0"/>
                </a:spcBef>
              </a:pPr>
              <a:t>2</a:t>
            </a:fld>
            <a:endParaRPr lang="en-US" altLang="vi-VN"/>
          </a:p>
        </p:txBody>
      </p:sp>
      <p:sp>
        <p:nvSpPr>
          <p:cNvPr id="4099" name="Rectangle 2">
            <a:extLst>
              <a:ext uri="{FF2B5EF4-FFF2-40B4-BE49-F238E27FC236}">
                <a16:creationId xmlns:a16="http://schemas.microsoft.com/office/drawing/2014/main" id="{8634F926-C832-1BCC-01CB-31BDBA28A8C8}"/>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27E2C47D-7A9A-7463-AC60-07EC24DA81F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6EEB5050-0234-1377-E3F5-502B67F386C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18A9D78-BCF4-41C4-AB80-1B05F9767BCC}" type="slidenum">
              <a:rPr lang="en-US" altLang="vi-VN"/>
              <a:pPr>
                <a:spcBef>
                  <a:spcPct val="0"/>
                </a:spcBef>
              </a:pPr>
              <a:t>11</a:t>
            </a:fld>
            <a:endParaRPr lang="en-US" altLang="vi-VN"/>
          </a:p>
        </p:txBody>
      </p:sp>
      <p:sp>
        <p:nvSpPr>
          <p:cNvPr id="22531" name="Rectangle 2">
            <a:extLst>
              <a:ext uri="{FF2B5EF4-FFF2-40B4-BE49-F238E27FC236}">
                <a16:creationId xmlns:a16="http://schemas.microsoft.com/office/drawing/2014/main" id="{E0C70FA0-C31B-AC93-35A1-5E6D32718CFC}"/>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17A93ACC-30E7-8AD7-1528-40B229A570F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9ABEB2B9-DDBC-FEB2-7267-CE8A16860BD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F222B39-9175-44F9-B831-CEB24667A8D0}" type="slidenum">
              <a:rPr lang="en-US" altLang="vi-VN"/>
              <a:pPr>
                <a:spcBef>
                  <a:spcPct val="0"/>
                </a:spcBef>
              </a:pPr>
              <a:t>12</a:t>
            </a:fld>
            <a:endParaRPr lang="en-US" altLang="vi-VN"/>
          </a:p>
        </p:txBody>
      </p:sp>
      <p:sp>
        <p:nvSpPr>
          <p:cNvPr id="24579" name="Rectangle 2">
            <a:extLst>
              <a:ext uri="{FF2B5EF4-FFF2-40B4-BE49-F238E27FC236}">
                <a16:creationId xmlns:a16="http://schemas.microsoft.com/office/drawing/2014/main" id="{F5B6BEDE-9B30-8B28-8F3C-0F0D05E3FD0A}"/>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8D8B43B1-DC6F-76C3-202A-5D663928ABA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D597C9A2-52DB-EFEE-9CDD-C817D9AB8C1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811A6A5-5F01-4794-9C01-A85E80A56D99}" type="slidenum">
              <a:rPr lang="en-US" altLang="vi-VN"/>
              <a:pPr>
                <a:spcBef>
                  <a:spcPct val="0"/>
                </a:spcBef>
              </a:pPr>
              <a:t>13</a:t>
            </a:fld>
            <a:endParaRPr lang="en-US" altLang="vi-VN"/>
          </a:p>
        </p:txBody>
      </p:sp>
      <p:sp>
        <p:nvSpPr>
          <p:cNvPr id="26627" name="Rectangle 2">
            <a:extLst>
              <a:ext uri="{FF2B5EF4-FFF2-40B4-BE49-F238E27FC236}">
                <a16:creationId xmlns:a16="http://schemas.microsoft.com/office/drawing/2014/main" id="{E67155AB-6F66-9EEF-65D4-CC4847F9B46F}"/>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1CDBC3F4-CF1E-EFFE-BAD8-6586827EEE3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DEB4287-B298-CC43-4E85-6A383B7726B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398CB89-4402-4B92-ABC0-9FB40F678E54}" type="slidenum">
              <a:rPr lang="en-US" altLang="vi-VN"/>
              <a:pPr>
                <a:spcBef>
                  <a:spcPct val="0"/>
                </a:spcBef>
              </a:pPr>
              <a:t>14</a:t>
            </a:fld>
            <a:endParaRPr lang="en-US" altLang="vi-VN"/>
          </a:p>
        </p:txBody>
      </p:sp>
      <p:sp>
        <p:nvSpPr>
          <p:cNvPr id="28675" name="Rectangle 2">
            <a:extLst>
              <a:ext uri="{FF2B5EF4-FFF2-40B4-BE49-F238E27FC236}">
                <a16:creationId xmlns:a16="http://schemas.microsoft.com/office/drawing/2014/main" id="{8DC52439-2318-8E6F-7F06-E89FB14D4329}"/>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9CD8EAC4-41FC-BFC7-ABFC-8751666B31A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2CCA75A9-8FB1-E150-0C68-66D03F72DAE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9A96312-A678-4A61-9BB5-56A85A26EEF3}" type="slidenum">
              <a:rPr lang="en-US" altLang="vi-VN"/>
              <a:pPr>
                <a:spcBef>
                  <a:spcPct val="0"/>
                </a:spcBef>
              </a:pPr>
              <a:t>15</a:t>
            </a:fld>
            <a:endParaRPr lang="en-US" altLang="vi-VN"/>
          </a:p>
        </p:txBody>
      </p:sp>
      <p:sp>
        <p:nvSpPr>
          <p:cNvPr id="30723" name="Rectangle 2">
            <a:extLst>
              <a:ext uri="{FF2B5EF4-FFF2-40B4-BE49-F238E27FC236}">
                <a16:creationId xmlns:a16="http://schemas.microsoft.com/office/drawing/2014/main" id="{B4EFC5D8-0282-66BF-01F3-BF867D0C2ED4}"/>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77512396-46E9-41BC-E075-4CB3EEF0B55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6F58342E-DB7F-E4A5-172B-22AA3E01A5D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E54C98F-3F8E-4854-9BB1-3141F94AC140}" type="slidenum">
              <a:rPr lang="en-US" altLang="vi-VN"/>
              <a:pPr>
                <a:spcBef>
                  <a:spcPct val="0"/>
                </a:spcBef>
              </a:pPr>
              <a:t>16</a:t>
            </a:fld>
            <a:endParaRPr lang="en-US" altLang="vi-VN"/>
          </a:p>
        </p:txBody>
      </p:sp>
      <p:sp>
        <p:nvSpPr>
          <p:cNvPr id="32771" name="Rectangle 2">
            <a:extLst>
              <a:ext uri="{FF2B5EF4-FFF2-40B4-BE49-F238E27FC236}">
                <a16:creationId xmlns:a16="http://schemas.microsoft.com/office/drawing/2014/main" id="{1A35FC96-7282-8DD9-116C-81682DEE1C37}"/>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1BA4CE8D-FDB2-83D2-41DD-56056A97672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2C8DD9A7-7B71-1BCC-5FF1-87364D7CB7B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106C111-EE89-486E-BFDD-51EB18344E79}" type="slidenum">
              <a:rPr lang="en-US" altLang="vi-VN"/>
              <a:pPr>
                <a:spcBef>
                  <a:spcPct val="0"/>
                </a:spcBef>
              </a:pPr>
              <a:t>3</a:t>
            </a:fld>
            <a:endParaRPr lang="en-US" altLang="vi-VN"/>
          </a:p>
        </p:txBody>
      </p:sp>
      <p:sp>
        <p:nvSpPr>
          <p:cNvPr id="6147" name="Rectangle 2">
            <a:extLst>
              <a:ext uri="{FF2B5EF4-FFF2-40B4-BE49-F238E27FC236}">
                <a16:creationId xmlns:a16="http://schemas.microsoft.com/office/drawing/2014/main" id="{26925ADA-5518-2D4B-114E-B504E7616525}"/>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F8703A0E-3DB8-EA50-CC05-C06A0F02E73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CFA063F8-9969-3D64-ABA0-31D7D16BCA2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2316EC4-2480-4EE3-B1A1-2858ACF5F358}" type="slidenum">
              <a:rPr lang="en-US" altLang="vi-VN"/>
              <a:pPr>
                <a:spcBef>
                  <a:spcPct val="0"/>
                </a:spcBef>
              </a:pPr>
              <a:t>4</a:t>
            </a:fld>
            <a:endParaRPr lang="en-US" altLang="vi-VN"/>
          </a:p>
        </p:txBody>
      </p:sp>
      <p:sp>
        <p:nvSpPr>
          <p:cNvPr id="8195" name="Rectangle 2">
            <a:extLst>
              <a:ext uri="{FF2B5EF4-FFF2-40B4-BE49-F238E27FC236}">
                <a16:creationId xmlns:a16="http://schemas.microsoft.com/office/drawing/2014/main" id="{738FC1C7-4FAA-65EF-1160-9E72E4A7B9DF}"/>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1A07B17A-C1C5-3325-C2ED-43AE640FC30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DEFA5A1A-F099-5D7D-F3C4-C7D3DBD0E12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A1396E8-A349-4680-990F-A558C8E47B56}" type="slidenum">
              <a:rPr lang="en-US" altLang="vi-VN"/>
              <a:pPr>
                <a:spcBef>
                  <a:spcPct val="0"/>
                </a:spcBef>
              </a:pPr>
              <a:t>5</a:t>
            </a:fld>
            <a:endParaRPr lang="en-US" altLang="vi-VN"/>
          </a:p>
        </p:txBody>
      </p:sp>
      <p:sp>
        <p:nvSpPr>
          <p:cNvPr id="10243" name="Rectangle 2">
            <a:extLst>
              <a:ext uri="{FF2B5EF4-FFF2-40B4-BE49-F238E27FC236}">
                <a16:creationId xmlns:a16="http://schemas.microsoft.com/office/drawing/2014/main" id="{5B55E7CC-DEF7-BD50-CCE1-EB2A2E65957D}"/>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208E1D9B-CB90-D39D-C9BD-BF1AB742277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DF7CC130-5538-020D-6728-6160C62D58F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4997666-AE8B-4D0D-8776-5AFA0BB9B3E1}" type="slidenum">
              <a:rPr lang="en-US" altLang="vi-VN"/>
              <a:pPr>
                <a:spcBef>
                  <a:spcPct val="0"/>
                </a:spcBef>
              </a:pPr>
              <a:t>6</a:t>
            </a:fld>
            <a:endParaRPr lang="en-US" altLang="vi-VN"/>
          </a:p>
        </p:txBody>
      </p:sp>
      <p:sp>
        <p:nvSpPr>
          <p:cNvPr id="12291" name="Rectangle 2">
            <a:extLst>
              <a:ext uri="{FF2B5EF4-FFF2-40B4-BE49-F238E27FC236}">
                <a16:creationId xmlns:a16="http://schemas.microsoft.com/office/drawing/2014/main" id="{10A033C4-3C9F-03B1-000C-FC4F6175A6C6}"/>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92B76F92-A5A6-A3C3-2B22-2B45C682DB6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59C3AB6F-BF39-AA82-9011-1BE1B058EA2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A064E48-913A-4BC2-A509-3E808B85F1B6}" type="slidenum">
              <a:rPr lang="en-US" altLang="vi-VN"/>
              <a:pPr>
                <a:spcBef>
                  <a:spcPct val="0"/>
                </a:spcBef>
              </a:pPr>
              <a:t>7</a:t>
            </a:fld>
            <a:endParaRPr lang="en-US" altLang="vi-VN"/>
          </a:p>
        </p:txBody>
      </p:sp>
      <p:sp>
        <p:nvSpPr>
          <p:cNvPr id="14339" name="Rectangle 2">
            <a:extLst>
              <a:ext uri="{FF2B5EF4-FFF2-40B4-BE49-F238E27FC236}">
                <a16:creationId xmlns:a16="http://schemas.microsoft.com/office/drawing/2014/main" id="{3009F214-F454-16D4-D3A6-3D9B4943EF4D}"/>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7284A4A5-6043-8162-4CE3-DCBDFC4E4C1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014486B3-9B7E-61BE-2E52-2BFEF59B4F1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0301855-104D-4F0E-8383-1676E0B8557C}" type="slidenum">
              <a:rPr lang="en-US" altLang="vi-VN"/>
              <a:pPr>
                <a:spcBef>
                  <a:spcPct val="0"/>
                </a:spcBef>
              </a:pPr>
              <a:t>8</a:t>
            </a:fld>
            <a:endParaRPr lang="en-US" altLang="vi-VN"/>
          </a:p>
        </p:txBody>
      </p:sp>
      <p:sp>
        <p:nvSpPr>
          <p:cNvPr id="16387" name="Rectangle 2">
            <a:extLst>
              <a:ext uri="{FF2B5EF4-FFF2-40B4-BE49-F238E27FC236}">
                <a16:creationId xmlns:a16="http://schemas.microsoft.com/office/drawing/2014/main" id="{FB9D60B5-BD9D-70DE-D16F-FF519A6512D6}"/>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DA7C3F43-F0C0-57F0-F0A4-13D5E99BD34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0A947FB3-061B-31B6-D9AA-5EA2F38F57B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AB60CAE-3B73-4360-9BD8-8B9F60E4F4FC}" type="slidenum">
              <a:rPr lang="en-US" altLang="vi-VN"/>
              <a:pPr>
                <a:spcBef>
                  <a:spcPct val="0"/>
                </a:spcBef>
              </a:pPr>
              <a:t>9</a:t>
            </a:fld>
            <a:endParaRPr lang="en-US" altLang="vi-VN"/>
          </a:p>
        </p:txBody>
      </p:sp>
      <p:sp>
        <p:nvSpPr>
          <p:cNvPr id="18435" name="Rectangle 2">
            <a:extLst>
              <a:ext uri="{FF2B5EF4-FFF2-40B4-BE49-F238E27FC236}">
                <a16:creationId xmlns:a16="http://schemas.microsoft.com/office/drawing/2014/main" id="{AA080E10-E726-24A0-5503-375E0552DAB2}"/>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FE61C3A6-FA8E-5DC7-D6B1-BCA3D515177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DFB1FA79-3261-3E3C-B28A-1F2404D9E09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B51CBF6-BCC3-40D5-B5BA-A975B3D6FC60}" type="slidenum">
              <a:rPr lang="en-US" altLang="vi-VN"/>
              <a:pPr>
                <a:spcBef>
                  <a:spcPct val="0"/>
                </a:spcBef>
              </a:pPr>
              <a:t>10</a:t>
            </a:fld>
            <a:endParaRPr lang="en-US" altLang="vi-VN"/>
          </a:p>
        </p:txBody>
      </p:sp>
      <p:sp>
        <p:nvSpPr>
          <p:cNvPr id="20483" name="Rectangle 2">
            <a:extLst>
              <a:ext uri="{FF2B5EF4-FFF2-40B4-BE49-F238E27FC236}">
                <a16:creationId xmlns:a16="http://schemas.microsoft.com/office/drawing/2014/main" id="{CB02DB7C-4F1C-D47B-9CBB-EBFF9B2E13F9}"/>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FB6DBD2A-4B9C-7617-44DE-DAE453B4436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ltLang="vi-VN"/>
          </a:p>
        </p:txBody>
      </p:sp>
      <p:sp>
        <p:nvSpPr>
          <p:cNvPr id="5" name="Footer Placeholder 4"/>
          <p:cNvSpPr>
            <a:spLocks noGrp="1"/>
          </p:cNvSpPr>
          <p:nvPr>
            <p:ph type="ftr" sz="quarter" idx="11"/>
          </p:nvPr>
        </p:nvSpPr>
        <p:spPr/>
        <p:txBody>
          <a:bodyPr/>
          <a:lstStyle/>
          <a:p>
            <a:pPr>
              <a:defRPr/>
            </a:pPr>
            <a:endParaRPr lang="en-US" altLang="vi-VN"/>
          </a:p>
        </p:txBody>
      </p:sp>
      <p:sp>
        <p:nvSpPr>
          <p:cNvPr id="6" name="Slide Number Placeholder 5"/>
          <p:cNvSpPr>
            <a:spLocks noGrp="1"/>
          </p:cNvSpPr>
          <p:nvPr>
            <p:ph type="sldNum" sz="quarter" idx="12"/>
          </p:nvPr>
        </p:nvSpPr>
        <p:spPr/>
        <p:txBody>
          <a:bodyPr/>
          <a:lstStyle/>
          <a:p>
            <a:fld id="{7B601AE7-DF2D-4FC2-A959-9EC25E0526EC}" type="slidenum">
              <a:rPr lang="en-US" altLang="vi-VN" smtClean="0"/>
              <a:pPr/>
              <a:t>‹#›</a:t>
            </a:fld>
            <a:endParaRPr lang="en-US" altLang="vi-VN"/>
          </a:p>
        </p:txBody>
      </p:sp>
    </p:spTree>
    <p:extLst>
      <p:ext uri="{BB962C8B-B14F-4D97-AF65-F5344CB8AC3E}">
        <p14:creationId xmlns:p14="http://schemas.microsoft.com/office/powerpoint/2010/main" val="2695130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ltLang="vi-VN"/>
          </a:p>
        </p:txBody>
      </p:sp>
      <p:sp>
        <p:nvSpPr>
          <p:cNvPr id="5" name="Footer Placeholder 4"/>
          <p:cNvSpPr>
            <a:spLocks noGrp="1"/>
          </p:cNvSpPr>
          <p:nvPr>
            <p:ph type="ftr" sz="quarter" idx="11"/>
          </p:nvPr>
        </p:nvSpPr>
        <p:spPr/>
        <p:txBody>
          <a:bodyPr/>
          <a:lstStyle/>
          <a:p>
            <a:pPr>
              <a:defRPr/>
            </a:pPr>
            <a:endParaRPr lang="en-US" altLang="vi-VN"/>
          </a:p>
        </p:txBody>
      </p:sp>
      <p:sp>
        <p:nvSpPr>
          <p:cNvPr id="6" name="Slide Number Placeholder 5"/>
          <p:cNvSpPr>
            <a:spLocks noGrp="1"/>
          </p:cNvSpPr>
          <p:nvPr>
            <p:ph type="sldNum" sz="quarter" idx="12"/>
          </p:nvPr>
        </p:nvSpPr>
        <p:spPr/>
        <p:txBody>
          <a:bodyPr/>
          <a:lstStyle/>
          <a:p>
            <a:fld id="{0800829B-4ECC-4CF3-932B-422DA7306AA8}" type="slidenum">
              <a:rPr lang="en-US" altLang="vi-VN" smtClean="0"/>
              <a:pPr/>
              <a:t>‹#›</a:t>
            </a:fld>
            <a:endParaRPr lang="en-US" altLang="vi-VN"/>
          </a:p>
        </p:txBody>
      </p:sp>
    </p:spTree>
    <p:extLst>
      <p:ext uri="{BB962C8B-B14F-4D97-AF65-F5344CB8AC3E}">
        <p14:creationId xmlns:p14="http://schemas.microsoft.com/office/powerpoint/2010/main" val="2236242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ltLang="vi-VN"/>
          </a:p>
        </p:txBody>
      </p:sp>
      <p:sp>
        <p:nvSpPr>
          <p:cNvPr id="5" name="Footer Placeholder 4"/>
          <p:cNvSpPr>
            <a:spLocks noGrp="1"/>
          </p:cNvSpPr>
          <p:nvPr>
            <p:ph type="ftr" sz="quarter" idx="11"/>
          </p:nvPr>
        </p:nvSpPr>
        <p:spPr/>
        <p:txBody>
          <a:bodyPr/>
          <a:lstStyle/>
          <a:p>
            <a:pPr>
              <a:defRPr/>
            </a:pPr>
            <a:endParaRPr lang="en-US" altLang="vi-VN"/>
          </a:p>
        </p:txBody>
      </p:sp>
      <p:sp>
        <p:nvSpPr>
          <p:cNvPr id="6" name="Slide Number Placeholder 5"/>
          <p:cNvSpPr>
            <a:spLocks noGrp="1"/>
          </p:cNvSpPr>
          <p:nvPr>
            <p:ph type="sldNum" sz="quarter" idx="12"/>
          </p:nvPr>
        </p:nvSpPr>
        <p:spPr/>
        <p:txBody>
          <a:bodyPr/>
          <a:lstStyle/>
          <a:p>
            <a:fld id="{A26AD5CE-8834-469E-9D96-6EE7959C6245}" type="slidenum">
              <a:rPr lang="en-US" altLang="vi-VN" smtClean="0"/>
              <a:pPr/>
              <a:t>‹#›</a:t>
            </a:fld>
            <a:endParaRPr lang="en-US" altLang="vi-VN"/>
          </a:p>
        </p:txBody>
      </p:sp>
    </p:spTree>
    <p:extLst>
      <p:ext uri="{BB962C8B-B14F-4D97-AF65-F5344CB8AC3E}">
        <p14:creationId xmlns:p14="http://schemas.microsoft.com/office/powerpoint/2010/main" val="155957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ltLang="vi-VN"/>
          </a:p>
        </p:txBody>
      </p:sp>
      <p:sp>
        <p:nvSpPr>
          <p:cNvPr id="5" name="Footer Placeholder 4"/>
          <p:cNvSpPr>
            <a:spLocks noGrp="1"/>
          </p:cNvSpPr>
          <p:nvPr>
            <p:ph type="ftr" sz="quarter" idx="11"/>
          </p:nvPr>
        </p:nvSpPr>
        <p:spPr/>
        <p:txBody>
          <a:bodyPr/>
          <a:lstStyle/>
          <a:p>
            <a:pPr>
              <a:defRPr/>
            </a:pPr>
            <a:endParaRPr lang="en-US" altLang="vi-VN"/>
          </a:p>
        </p:txBody>
      </p:sp>
      <p:sp>
        <p:nvSpPr>
          <p:cNvPr id="6" name="Slide Number Placeholder 5"/>
          <p:cNvSpPr>
            <a:spLocks noGrp="1"/>
          </p:cNvSpPr>
          <p:nvPr>
            <p:ph type="sldNum" sz="quarter" idx="12"/>
          </p:nvPr>
        </p:nvSpPr>
        <p:spPr/>
        <p:txBody>
          <a:bodyPr/>
          <a:lstStyle/>
          <a:p>
            <a:fld id="{0811D110-00A4-4BEB-AE55-F418B019B28B}" type="slidenum">
              <a:rPr lang="en-US" altLang="vi-VN" smtClean="0"/>
              <a:pPr/>
              <a:t>‹#›</a:t>
            </a:fld>
            <a:endParaRPr lang="en-US" altLang="vi-VN"/>
          </a:p>
        </p:txBody>
      </p:sp>
    </p:spTree>
    <p:extLst>
      <p:ext uri="{BB962C8B-B14F-4D97-AF65-F5344CB8AC3E}">
        <p14:creationId xmlns:p14="http://schemas.microsoft.com/office/powerpoint/2010/main" val="3751742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ltLang="vi-VN"/>
          </a:p>
        </p:txBody>
      </p:sp>
      <p:sp>
        <p:nvSpPr>
          <p:cNvPr id="5" name="Footer Placeholder 4"/>
          <p:cNvSpPr>
            <a:spLocks noGrp="1"/>
          </p:cNvSpPr>
          <p:nvPr>
            <p:ph type="ftr" sz="quarter" idx="11"/>
          </p:nvPr>
        </p:nvSpPr>
        <p:spPr/>
        <p:txBody>
          <a:bodyPr/>
          <a:lstStyle/>
          <a:p>
            <a:pPr>
              <a:defRPr/>
            </a:pPr>
            <a:endParaRPr lang="en-US" altLang="vi-VN"/>
          </a:p>
        </p:txBody>
      </p:sp>
      <p:sp>
        <p:nvSpPr>
          <p:cNvPr id="6" name="Slide Number Placeholder 5"/>
          <p:cNvSpPr>
            <a:spLocks noGrp="1"/>
          </p:cNvSpPr>
          <p:nvPr>
            <p:ph type="sldNum" sz="quarter" idx="12"/>
          </p:nvPr>
        </p:nvSpPr>
        <p:spPr/>
        <p:txBody>
          <a:bodyPr/>
          <a:lstStyle/>
          <a:p>
            <a:fld id="{5D8EEDBA-AA08-4C9C-98EA-24C5D148EC51}" type="slidenum">
              <a:rPr lang="en-US" altLang="vi-VN" smtClean="0"/>
              <a:pPr/>
              <a:t>‹#›</a:t>
            </a:fld>
            <a:endParaRPr lang="en-US" altLang="vi-VN"/>
          </a:p>
        </p:txBody>
      </p:sp>
    </p:spTree>
    <p:extLst>
      <p:ext uri="{BB962C8B-B14F-4D97-AF65-F5344CB8AC3E}">
        <p14:creationId xmlns:p14="http://schemas.microsoft.com/office/powerpoint/2010/main" val="2467027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ltLang="vi-VN"/>
          </a:p>
        </p:txBody>
      </p:sp>
      <p:sp>
        <p:nvSpPr>
          <p:cNvPr id="6" name="Footer Placeholder 5"/>
          <p:cNvSpPr>
            <a:spLocks noGrp="1"/>
          </p:cNvSpPr>
          <p:nvPr>
            <p:ph type="ftr" sz="quarter" idx="11"/>
          </p:nvPr>
        </p:nvSpPr>
        <p:spPr/>
        <p:txBody>
          <a:bodyPr/>
          <a:lstStyle/>
          <a:p>
            <a:pPr>
              <a:defRPr/>
            </a:pPr>
            <a:endParaRPr lang="en-US" altLang="vi-VN"/>
          </a:p>
        </p:txBody>
      </p:sp>
      <p:sp>
        <p:nvSpPr>
          <p:cNvPr id="7" name="Slide Number Placeholder 6"/>
          <p:cNvSpPr>
            <a:spLocks noGrp="1"/>
          </p:cNvSpPr>
          <p:nvPr>
            <p:ph type="sldNum" sz="quarter" idx="12"/>
          </p:nvPr>
        </p:nvSpPr>
        <p:spPr/>
        <p:txBody>
          <a:bodyPr/>
          <a:lstStyle/>
          <a:p>
            <a:fld id="{861C1CFC-0FA5-4DCF-83BA-575F825B39AD}" type="slidenum">
              <a:rPr lang="en-US" altLang="vi-VN" smtClean="0"/>
              <a:pPr/>
              <a:t>‹#›</a:t>
            </a:fld>
            <a:endParaRPr lang="en-US" altLang="vi-VN"/>
          </a:p>
        </p:txBody>
      </p:sp>
    </p:spTree>
    <p:extLst>
      <p:ext uri="{BB962C8B-B14F-4D97-AF65-F5344CB8AC3E}">
        <p14:creationId xmlns:p14="http://schemas.microsoft.com/office/powerpoint/2010/main" val="56474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ltLang="vi-VN"/>
          </a:p>
        </p:txBody>
      </p:sp>
      <p:sp>
        <p:nvSpPr>
          <p:cNvPr id="8" name="Footer Placeholder 7"/>
          <p:cNvSpPr>
            <a:spLocks noGrp="1"/>
          </p:cNvSpPr>
          <p:nvPr>
            <p:ph type="ftr" sz="quarter" idx="11"/>
          </p:nvPr>
        </p:nvSpPr>
        <p:spPr/>
        <p:txBody>
          <a:bodyPr/>
          <a:lstStyle/>
          <a:p>
            <a:pPr>
              <a:defRPr/>
            </a:pPr>
            <a:endParaRPr lang="en-US" altLang="vi-VN"/>
          </a:p>
        </p:txBody>
      </p:sp>
      <p:sp>
        <p:nvSpPr>
          <p:cNvPr id="9" name="Slide Number Placeholder 8"/>
          <p:cNvSpPr>
            <a:spLocks noGrp="1"/>
          </p:cNvSpPr>
          <p:nvPr>
            <p:ph type="sldNum" sz="quarter" idx="12"/>
          </p:nvPr>
        </p:nvSpPr>
        <p:spPr/>
        <p:txBody>
          <a:bodyPr/>
          <a:lstStyle/>
          <a:p>
            <a:fld id="{77AB3C54-A675-4EDD-8D2B-A528EB002212}" type="slidenum">
              <a:rPr lang="en-US" altLang="vi-VN" smtClean="0"/>
              <a:pPr/>
              <a:t>‹#›</a:t>
            </a:fld>
            <a:endParaRPr lang="en-US" altLang="vi-VN"/>
          </a:p>
        </p:txBody>
      </p:sp>
    </p:spTree>
    <p:extLst>
      <p:ext uri="{BB962C8B-B14F-4D97-AF65-F5344CB8AC3E}">
        <p14:creationId xmlns:p14="http://schemas.microsoft.com/office/powerpoint/2010/main" val="3201650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ltLang="vi-VN"/>
          </a:p>
        </p:txBody>
      </p:sp>
      <p:sp>
        <p:nvSpPr>
          <p:cNvPr id="4" name="Footer Placeholder 3"/>
          <p:cNvSpPr>
            <a:spLocks noGrp="1"/>
          </p:cNvSpPr>
          <p:nvPr>
            <p:ph type="ftr" sz="quarter" idx="11"/>
          </p:nvPr>
        </p:nvSpPr>
        <p:spPr/>
        <p:txBody>
          <a:bodyPr/>
          <a:lstStyle/>
          <a:p>
            <a:pPr>
              <a:defRPr/>
            </a:pPr>
            <a:endParaRPr lang="en-US" altLang="vi-VN"/>
          </a:p>
        </p:txBody>
      </p:sp>
      <p:sp>
        <p:nvSpPr>
          <p:cNvPr id="5" name="Slide Number Placeholder 4"/>
          <p:cNvSpPr>
            <a:spLocks noGrp="1"/>
          </p:cNvSpPr>
          <p:nvPr>
            <p:ph type="sldNum" sz="quarter" idx="12"/>
          </p:nvPr>
        </p:nvSpPr>
        <p:spPr/>
        <p:txBody>
          <a:bodyPr/>
          <a:lstStyle/>
          <a:p>
            <a:fld id="{907F6D63-0931-42DD-93E3-8D40B9B445AC}" type="slidenum">
              <a:rPr lang="en-US" altLang="vi-VN" smtClean="0"/>
              <a:pPr/>
              <a:t>‹#›</a:t>
            </a:fld>
            <a:endParaRPr lang="en-US" altLang="vi-VN"/>
          </a:p>
        </p:txBody>
      </p:sp>
    </p:spTree>
    <p:extLst>
      <p:ext uri="{BB962C8B-B14F-4D97-AF65-F5344CB8AC3E}">
        <p14:creationId xmlns:p14="http://schemas.microsoft.com/office/powerpoint/2010/main" val="65313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vi-VN"/>
          </a:p>
        </p:txBody>
      </p:sp>
      <p:sp>
        <p:nvSpPr>
          <p:cNvPr id="3" name="Footer Placeholder 2"/>
          <p:cNvSpPr>
            <a:spLocks noGrp="1"/>
          </p:cNvSpPr>
          <p:nvPr>
            <p:ph type="ftr" sz="quarter" idx="11"/>
          </p:nvPr>
        </p:nvSpPr>
        <p:spPr/>
        <p:txBody>
          <a:bodyPr/>
          <a:lstStyle/>
          <a:p>
            <a:pPr>
              <a:defRPr/>
            </a:pPr>
            <a:endParaRPr lang="en-US" altLang="vi-VN"/>
          </a:p>
        </p:txBody>
      </p:sp>
      <p:sp>
        <p:nvSpPr>
          <p:cNvPr id="4" name="Slide Number Placeholder 3"/>
          <p:cNvSpPr>
            <a:spLocks noGrp="1"/>
          </p:cNvSpPr>
          <p:nvPr>
            <p:ph type="sldNum" sz="quarter" idx="12"/>
          </p:nvPr>
        </p:nvSpPr>
        <p:spPr/>
        <p:txBody>
          <a:bodyPr/>
          <a:lstStyle/>
          <a:p>
            <a:fld id="{12A1E1CB-B374-49F1-8AC5-6FE6A69BA74C}" type="slidenum">
              <a:rPr lang="en-US" altLang="vi-VN" smtClean="0"/>
              <a:pPr/>
              <a:t>‹#›</a:t>
            </a:fld>
            <a:endParaRPr lang="en-US" altLang="vi-VN"/>
          </a:p>
        </p:txBody>
      </p:sp>
    </p:spTree>
    <p:extLst>
      <p:ext uri="{BB962C8B-B14F-4D97-AF65-F5344CB8AC3E}">
        <p14:creationId xmlns:p14="http://schemas.microsoft.com/office/powerpoint/2010/main" val="1885947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ltLang="vi-VN"/>
          </a:p>
        </p:txBody>
      </p:sp>
      <p:sp>
        <p:nvSpPr>
          <p:cNvPr id="6" name="Footer Placeholder 5"/>
          <p:cNvSpPr>
            <a:spLocks noGrp="1"/>
          </p:cNvSpPr>
          <p:nvPr>
            <p:ph type="ftr" sz="quarter" idx="11"/>
          </p:nvPr>
        </p:nvSpPr>
        <p:spPr/>
        <p:txBody>
          <a:bodyPr/>
          <a:lstStyle/>
          <a:p>
            <a:pPr>
              <a:defRPr/>
            </a:pPr>
            <a:endParaRPr lang="en-US" altLang="vi-VN"/>
          </a:p>
        </p:txBody>
      </p:sp>
      <p:sp>
        <p:nvSpPr>
          <p:cNvPr id="7" name="Slide Number Placeholder 6"/>
          <p:cNvSpPr>
            <a:spLocks noGrp="1"/>
          </p:cNvSpPr>
          <p:nvPr>
            <p:ph type="sldNum" sz="quarter" idx="12"/>
          </p:nvPr>
        </p:nvSpPr>
        <p:spPr/>
        <p:txBody>
          <a:bodyPr/>
          <a:lstStyle/>
          <a:p>
            <a:fld id="{11CF2A1D-EAE2-4568-A20C-7D728DE064BB}" type="slidenum">
              <a:rPr lang="en-US" altLang="vi-VN" smtClean="0"/>
              <a:pPr/>
              <a:t>‹#›</a:t>
            </a:fld>
            <a:endParaRPr lang="en-US" altLang="vi-VN"/>
          </a:p>
        </p:txBody>
      </p:sp>
    </p:spTree>
    <p:extLst>
      <p:ext uri="{BB962C8B-B14F-4D97-AF65-F5344CB8AC3E}">
        <p14:creationId xmlns:p14="http://schemas.microsoft.com/office/powerpoint/2010/main" val="3474539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ltLang="vi-VN"/>
          </a:p>
        </p:txBody>
      </p:sp>
      <p:sp>
        <p:nvSpPr>
          <p:cNvPr id="6" name="Footer Placeholder 5"/>
          <p:cNvSpPr>
            <a:spLocks noGrp="1"/>
          </p:cNvSpPr>
          <p:nvPr>
            <p:ph type="ftr" sz="quarter" idx="11"/>
          </p:nvPr>
        </p:nvSpPr>
        <p:spPr/>
        <p:txBody>
          <a:bodyPr/>
          <a:lstStyle/>
          <a:p>
            <a:pPr>
              <a:defRPr/>
            </a:pPr>
            <a:endParaRPr lang="en-US" altLang="vi-VN"/>
          </a:p>
        </p:txBody>
      </p:sp>
      <p:sp>
        <p:nvSpPr>
          <p:cNvPr id="7" name="Slide Number Placeholder 6"/>
          <p:cNvSpPr>
            <a:spLocks noGrp="1"/>
          </p:cNvSpPr>
          <p:nvPr>
            <p:ph type="sldNum" sz="quarter" idx="12"/>
          </p:nvPr>
        </p:nvSpPr>
        <p:spPr/>
        <p:txBody>
          <a:bodyPr/>
          <a:lstStyle/>
          <a:p>
            <a:fld id="{1A012A0D-D0B6-4E7C-AA01-5B1C0E186209}" type="slidenum">
              <a:rPr lang="en-US" altLang="vi-VN" smtClean="0"/>
              <a:pPr/>
              <a:t>‹#›</a:t>
            </a:fld>
            <a:endParaRPr lang="en-US" altLang="vi-VN"/>
          </a:p>
        </p:txBody>
      </p:sp>
    </p:spTree>
    <p:extLst>
      <p:ext uri="{BB962C8B-B14F-4D97-AF65-F5344CB8AC3E}">
        <p14:creationId xmlns:p14="http://schemas.microsoft.com/office/powerpoint/2010/main" val="652115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vi-V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vi-V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91EB3C1-C59C-4C79-BC64-594D1EB4D413}" type="slidenum">
              <a:rPr lang="en-US" altLang="vi-VN" smtClean="0"/>
              <a:pPr/>
              <a:t>‹#›</a:t>
            </a:fld>
            <a:endParaRPr lang="en-US" altLang="vi-VN"/>
          </a:p>
        </p:txBody>
      </p:sp>
    </p:spTree>
    <p:extLst>
      <p:ext uri="{BB962C8B-B14F-4D97-AF65-F5344CB8AC3E}">
        <p14:creationId xmlns:p14="http://schemas.microsoft.com/office/powerpoint/2010/main" val="883872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223[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028700" y="4414837"/>
            <a:ext cx="80010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947" name="WordArt 3"/>
          <p:cNvSpPr>
            <a:spLocks noChangeArrowheads="1" noChangeShapeType="1" noTextEdit="1"/>
          </p:cNvSpPr>
          <p:nvPr/>
        </p:nvSpPr>
        <p:spPr bwMode="auto">
          <a:xfrm>
            <a:off x="1143000" y="1714500"/>
            <a:ext cx="6858000" cy="1371600"/>
          </a:xfrm>
          <a:prstGeom prst="rect">
            <a:avLst/>
          </a:prstGeom>
        </p:spPr>
        <p:txBody>
          <a:bodyPr wrap="none" fromWordArt="1">
            <a:prstTxWarp prst="textDeflateBottom">
              <a:avLst>
                <a:gd name="adj" fmla="val 26972"/>
              </a:avLst>
            </a:prstTxWarp>
          </a:bodyPr>
          <a:lstStyle/>
          <a:p>
            <a:r>
              <a:rPr lang="en-US" sz="2400" kern="10" dirty="0" err="1">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Chào</a:t>
            </a:r>
            <a:r>
              <a:rPr lang="en-US" sz="2400" kern="10" dirty="0">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2400" kern="10" dirty="0" err="1">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mừng</a:t>
            </a:r>
            <a:r>
              <a:rPr lang="en-US" sz="2400" kern="10" dirty="0">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2400" kern="10" dirty="0" err="1">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các</a:t>
            </a:r>
            <a:r>
              <a:rPr lang="en-US" sz="2400" kern="10" dirty="0">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2400" kern="10" dirty="0" err="1">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em</a:t>
            </a:r>
            <a:r>
              <a:rPr lang="en-US" sz="2400" kern="10" dirty="0">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2400" kern="10" dirty="0" err="1">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học</a:t>
            </a:r>
            <a:r>
              <a:rPr lang="en-US" sz="2400" kern="10" dirty="0">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2400" kern="10" dirty="0" err="1">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sinh</a:t>
            </a:r>
            <a:endParaRPr lang="en-US" sz="2400" kern="10" dirty="0">
              <a:ln w="9525">
                <a:solidFill>
                  <a:srgbClr val="FFFF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4100" name="WordArt 5"/>
          <p:cNvSpPr>
            <a:spLocks noChangeArrowheads="1" noChangeShapeType="1" noTextEdit="1"/>
          </p:cNvSpPr>
          <p:nvPr/>
        </p:nvSpPr>
        <p:spPr bwMode="auto">
          <a:xfrm>
            <a:off x="1143000" y="2743200"/>
            <a:ext cx="6743700" cy="428625"/>
          </a:xfrm>
          <a:prstGeom prst="rect">
            <a:avLst/>
          </a:prstGeom>
        </p:spPr>
        <p:txBody>
          <a:bodyPr wrap="none" fromWordArt="1">
            <a:prstTxWarp prst="textPlain">
              <a:avLst>
                <a:gd name="adj" fmla="val 50000"/>
              </a:avLst>
            </a:prstTxWarp>
          </a:bodyPr>
          <a:lstStyle/>
          <a:p>
            <a:pPr>
              <a:defRPr/>
            </a:pPr>
            <a:r>
              <a:rPr lang="en-US" sz="3300" b="1" kern="10" dirty="0">
                <a:ln w="9525" cap="rnd">
                  <a:solidFill>
                    <a:srgbClr val="0066FF"/>
                  </a:solidFill>
                  <a:prstDash val="sysDot"/>
                  <a:round/>
                  <a:headEnd/>
                  <a:tailEnd/>
                </a:ln>
                <a:solidFill>
                  <a:srgbClr val="0000FF"/>
                </a:solidFill>
                <a:latin typeface=".VnTimeH"/>
              </a:rPr>
              <a:t>  </a:t>
            </a:r>
            <a:r>
              <a:rPr lang="en-US" sz="3300" b="1" i="1" kern="10" dirty="0">
                <a:ln w="9525" cap="rnd">
                  <a:solidFill>
                    <a:srgbClr val="0066FF"/>
                  </a:solidFill>
                  <a:prstDash val="sysDot"/>
                  <a:round/>
                  <a:headEnd/>
                  <a:tailEnd/>
                </a:ln>
                <a:solidFill>
                  <a:srgbClr val="0000FF"/>
                </a:solidFill>
                <a:cs typeface="Times New Roman" panose="02020603050405020304" pitchFamily="18" charset="0"/>
              </a:rPr>
              <a:t>ĐẾN VỚI </a:t>
            </a:r>
          </a:p>
        </p:txBody>
      </p:sp>
      <p:pic>
        <p:nvPicPr>
          <p:cNvPr id="7173" name="Picture 7" descr="Buomba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4907758"/>
            <a:ext cx="6858000" cy="450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WordArt 8"/>
          <p:cNvSpPr>
            <a:spLocks noChangeArrowheads="1" noChangeShapeType="1" noTextEdit="1"/>
          </p:cNvSpPr>
          <p:nvPr/>
        </p:nvSpPr>
        <p:spPr bwMode="auto">
          <a:xfrm>
            <a:off x="2961085" y="3892153"/>
            <a:ext cx="3200400" cy="822722"/>
          </a:xfrm>
          <a:prstGeom prst="rect">
            <a:avLst/>
          </a:prstGeom>
        </p:spPr>
        <p:txBody>
          <a:bodyPr wrap="none" fromWordArt="1">
            <a:prstTxWarp prst="textWave1">
              <a:avLst>
                <a:gd name="adj1" fmla="val 13005"/>
                <a:gd name="adj2" fmla="val -2819"/>
              </a:avLst>
            </a:prstTxWarp>
          </a:bodyPr>
          <a:lstStyle/>
          <a:p>
            <a:r>
              <a:rPr lang="en-US" sz="4050" b="1" kern="10">
                <a:ln w="9525">
                  <a:solidFill>
                    <a:srgbClr val="D60093"/>
                  </a:solidFill>
                  <a:round/>
                  <a:headEnd/>
                  <a:tailEnd/>
                </a:ln>
                <a:solidFill>
                  <a:srgbClr val="D60093"/>
                </a:solidFill>
                <a:effectLst>
                  <a:outerShdw dist="53882" dir="2700000" algn="ctr" rotWithShape="0">
                    <a:srgbClr val="C0C0C0">
                      <a:alpha val="79999"/>
                    </a:srgbClr>
                  </a:outerShdw>
                </a:effectLst>
                <a:cs typeface="Arial" panose="020B0604020202020204" pitchFamily="34" charset="0"/>
              </a:rPr>
              <a:t>Môn: Ngữ Văn 8</a:t>
            </a:r>
          </a:p>
        </p:txBody>
      </p:sp>
      <p:pic>
        <p:nvPicPr>
          <p:cNvPr id="7175" name="Picture 10" descr="221[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000500" y="2143125"/>
            <a:ext cx="1200150" cy="55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1208497"/>
      </p:ext>
    </p:extLst>
  </p:cSld>
  <p:clrMapOvr>
    <a:masterClrMapping/>
  </p:clrMapOvr>
  <p:transition spd="slow" advTm="3000">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mph" presetSubtype="0" repeatCount="indefinite" fill="hold" nodeType="withEffect">
                                  <p:stCondLst>
                                    <p:cond delay="0"/>
                                  </p:stCondLst>
                                  <p:childTnLst>
                                    <p:animClr clrSpc="hsl" dir="cw">
                                      <p:cBhvr override="childStyle">
                                        <p:cTn id="6" dur="500" fill="hold"/>
                                        <p:tgtEl>
                                          <p:spTgt spid="338947"/>
                                        </p:tgtEl>
                                        <p:attrNameLst>
                                          <p:attrName>style.color</p:attrName>
                                        </p:attrNameLst>
                                      </p:cBhvr>
                                      <p:by>
                                        <p:hsl h="7200000" s="0" l="0"/>
                                      </p:by>
                                    </p:animClr>
                                    <p:animClr clrSpc="hsl" dir="cw">
                                      <p:cBhvr>
                                        <p:cTn id="7" dur="500" fill="hold"/>
                                        <p:tgtEl>
                                          <p:spTgt spid="338947"/>
                                        </p:tgtEl>
                                        <p:attrNameLst>
                                          <p:attrName>fillcolor</p:attrName>
                                        </p:attrNameLst>
                                      </p:cBhvr>
                                      <p:by>
                                        <p:hsl h="7200000" s="0" l="0"/>
                                      </p:by>
                                    </p:animClr>
                                    <p:animClr clrSpc="hsl" dir="cw">
                                      <p:cBhvr>
                                        <p:cTn id="8" dur="500" fill="hold"/>
                                        <p:tgtEl>
                                          <p:spTgt spid="338947"/>
                                        </p:tgtEl>
                                        <p:attrNameLst>
                                          <p:attrName>stroke.color</p:attrName>
                                        </p:attrNameLst>
                                      </p:cBhvr>
                                      <p:by>
                                        <p:hsl h="7200000" s="0" l="0"/>
                                      </p:by>
                                    </p:animClr>
                                    <p:set>
                                      <p:cBhvr>
                                        <p:cTn id="9" dur="500" fill="hold"/>
                                        <p:tgtEl>
                                          <p:spTgt spid="33894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00" name="Rectangle 8">
            <a:extLst>
              <a:ext uri="{FF2B5EF4-FFF2-40B4-BE49-F238E27FC236}">
                <a16:creationId xmlns:a16="http://schemas.microsoft.com/office/drawing/2014/main" id="{0400E8B8-3486-6986-B6B3-AE87B7145558}"/>
              </a:ext>
            </a:extLst>
          </p:cNvPr>
          <p:cNvSpPr>
            <a:spLocks noChangeArrowheads="1"/>
          </p:cNvSpPr>
          <p:nvPr/>
        </p:nvSpPr>
        <p:spPr bwMode="auto">
          <a:xfrm>
            <a:off x="228600" y="796925"/>
            <a:ext cx="8610600" cy="569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en-US" altLang="vi-VN" sz="2800">
                <a:solidFill>
                  <a:srgbClr val="000066"/>
                </a:solidFill>
                <a:latin typeface="Times New Roman" panose="02020603050405020304" pitchFamily="18" charset="0"/>
                <a:cs typeface="Times New Roman" panose="02020603050405020304" pitchFamily="18" charset="0"/>
              </a:rPr>
              <a:t>      </a:t>
            </a:r>
            <a:r>
              <a:rPr lang="vi-VN" altLang="vi-VN" sz="2800" b="1" i="1">
                <a:solidFill>
                  <a:srgbClr val="000066"/>
                </a:solidFill>
                <a:latin typeface="Times New Roman" panose="02020603050405020304" pitchFamily="18" charset="0"/>
                <a:cs typeface="Times New Roman" panose="02020603050405020304" pitchFamily="18" charset="0"/>
              </a:rPr>
              <a:t>«</a:t>
            </a:r>
            <a:r>
              <a:rPr lang="vi-VN" altLang="en-US" sz="2800" b="1" i="1">
                <a:solidFill>
                  <a:srgbClr val="000066"/>
                </a:solidFill>
                <a:latin typeface="Times New Roman" panose="02020603050405020304" pitchFamily="18" charset="0"/>
                <a:cs typeface="Times New Roman" panose="02020603050405020304" pitchFamily="18" charset="0"/>
              </a:rPr>
              <a:t>Sau này, khi lớn lên, bạn sẽ sống trong thời đại mà trình độ khoa học- kĩ thuật và văn hoá- nghệ thuật ngày một nâng cao. Trong xã hội ấy, làm việc gì cũng cần phải có tri thức. Muốn có tri thức thì phải chăm chỉ học tập, ngay từ khi còn ngồi trên ghế nhà trường. Do đó, người học sinh hôm nay càng ham chơi, không chăm học thì ngày mai càng khó có thể làm được việc gì có ý nghĩa, và do đó, càng khó có được niềm vui trong cuộc sống».</a:t>
            </a:r>
          </a:p>
          <a:p>
            <a:pPr algn="just">
              <a:spcBef>
                <a:spcPct val="0"/>
              </a:spcBef>
              <a:buFontTx/>
              <a:buNone/>
            </a:pPr>
            <a:r>
              <a:rPr lang="vi-VN" altLang="en-US" sz="2800" b="1">
                <a:solidFill>
                  <a:srgbClr val="000000"/>
                </a:solidFill>
                <a:latin typeface="Times New Roman" panose="02020603050405020304" pitchFamily="18" charset="0"/>
                <a:cs typeface="Times New Roman" panose="02020603050405020304" pitchFamily="18" charset="0"/>
              </a:rPr>
              <a:t>=&gt; Đoạn văn viết theo cách di</a:t>
            </a:r>
            <a:r>
              <a:rPr lang="vi-VN" altLang="en-US" sz="2800" b="1">
                <a:solidFill>
                  <a:srgbClr val="000000"/>
                </a:solidFill>
                <a:latin typeface="Times New Roman" panose="02020603050405020304" pitchFamily="18" charset="0"/>
              </a:rPr>
              <a:t>ễn dịch hay quy nạp?  Vì sao?</a:t>
            </a:r>
          </a:p>
          <a:p>
            <a:pPr algn="just">
              <a:spcBef>
                <a:spcPct val="0"/>
              </a:spcBef>
              <a:buFontTx/>
              <a:buNone/>
            </a:pPr>
            <a:r>
              <a:rPr lang="vi-VN" altLang="en-US" sz="2800" b="1">
                <a:solidFill>
                  <a:srgbClr val="000000"/>
                </a:solidFill>
                <a:latin typeface="Times New Roman" panose="02020603050405020304" pitchFamily="18" charset="0"/>
              </a:rPr>
              <a:t>Nếu chuyển cách trình bày thành đoạn diễn dịch em sẽ thực hiện như thế nào?</a:t>
            </a:r>
          </a:p>
        </p:txBody>
      </p:sp>
      <p:sp>
        <p:nvSpPr>
          <p:cNvPr id="19463" name="Text Box 10">
            <a:extLst>
              <a:ext uri="{FF2B5EF4-FFF2-40B4-BE49-F238E27FC236}">
                <a16:creationId xmlns:a16="http://schemas.microsoft.com/office/drawing/2014/main" id="{1EBF2E5B-5067-ADA9-FFEE-6111975B45C5}"/>
              </a:ext>
            </a:extLst>
          </p:cNvPr>
          <p:cNvSpPr txBox="1">
            <a:spLocks noChangeArrowheads="1"/>
          </p:cNvSpPr>
          <p:nvPr/>
        </p:nvSpPr>
        <p:spPr bwMode="auto">
          <a:xfrm>
            <a:off x="457200" y="328613"/>
            <a:ext cx="6545263"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a:spcBef>
                <a:spcPct val="20000"/>
              </a:spcBef>
              <a:buChar char="»"/>
              <a:defRPr sz="2000">
                <a:solidFill>
                  <a:schemeClr val="tx1"/>
                </a:solidFill>
                <a:latin typeface="Arial" panose="020B0604020202020204" pitchFamily="34" charset="0"/>
              </a:defRPr>
            </a:lvl5pPr>
            <a:lvl6pPr eaLnBrk="0" fontAlgn="base" hangingPunct="0">
              <a:spcBef>
                <a:spcPct val="20000"/>
              </a:spcBef>
              <a:spcAft>
                <a:spcPct val="0"/>
              </a:spcAft>
              <a:buChar char="»"/>
              <a:defRPr sz="2000">
                <a:solidFill>
                  <a:schemeClr val="tx1"/>
                </a:solidFill>
                <a:latin typeface="Arial" panose="020B0604020202020204" pitchFamily="34" charset="0"/>
              </a:defRPr>
            </a:lvl6pPr>
            <a:lvl7pPr eaLnBrk="0" fontAlgn="base" hangingPunct="0">
              <a:spcBef>
                <a:spcPct val="20000"/>
              </a:spcBef>
              <a:spcAft>
                <a:spcPct val="0"/>
              </a:spcAft>
              <a:buChar char="»"/>
              <a:defRPr sz="2000">
                <a:solidFill>
                  <a:schemeClr val="tx1"/>
                </a:solidFill>
                <a:latin typeface="Arial" panose="020B0604020202020204" pitchFamily="34" charset="0"/>
              </a:defRPr>
            </a:lvl7pPr>
            <a:lvl8pPr eaLnBrk="0" fontAlgn="base" hangingPunct="0">
              <a:spcBef>
                <a:spcPct val="20000"/>
              </a:spcBef>
              <a:spcAft>
                <a:spcPct val="0"/>
              </a:spcAft>
              <a:buChar char="»"/>
              <a:defRPr sz="2000">
                <a:solidFill>
                  <a:schemeClr val="tx1"/>
                </a:solidFill>
                <a:latin typeface="Arial" panose="020B0604020202020204" pitchFamily="34" charset="0"/>
              </a:defRPr>
            </a:lvl8pPr>
            <a:lvl9pPr eaLnBrk="0" fontAlgn="base" hangingPunct="0">
              <a:spcBef>
                <a:spcPct val="20000"/>
              </a:spcBef>
              <a:spcAft>
                <a:spcPct val="0"/>
              </a:spcAft>
              <a:buChar char="»"/>
              <a:defRPr sz="2000">
                <a:solidFill>
                  <a:schemeClr val="tx1"/>
                </a:solidFill>
                <a:latin typeface="Arial" panose="020B0604020202020204" pitchFamily="34" charset="0"/>
              </a:defRPr>
            </a:lvl9pPr>
          </a:lstStyle>
          <a:p>
            <a:pPr lvl="4" eaLnBrk="1" hangingPunct="1">
              <a:spcBef>
                <a:spcPct val="0"/>
              </a:spcBef>
              <a:buFontTx/>
              <a:buNone/>
            </a:pPr>
            <a:r>
              <a:rPr lang="en-US" altLang="vi-VN" sz="2400" b="1">
                <a:latin typeface="Times New Roman" panose="02020603050405020304" pitchFamily="18" charset="0"/>
              </a:rPr>
              <a:t>2. </a:t>
            </a:r>
            <a:r>
              <a:rPr lang="en-US" altLang="vi-VN" sz="2400" b="1" u="sng">
                <a:latin typeface="Times New Roman" panose="02020603050405020304" pitchFamily="18" charset="0"/>
              </a:rPr>
              <a:t>Trình bày luận điểm</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59400">
                                            <p:txEl>
                                              <p:pRg st="0" end="0"/>
                                            </p:txEl>
                                          </p:spTgt>
                                        </p:tgtEl>
                                        <p:attrNameLst>
                                          <p:attrName>style.visibility</p:attrName>
                                        </p:attrNameLst>
                                      </p:cBhvr>
                                      <p:to>
                                        <p:strVal val="visible"/>
                                      </p:to>
                                    </p:set>
                                    <p:anim calcmode="lin" valueType="num">
                                      <p:cBhvr>
                                        <p:cTn id="7" dur="500" fill="hold"/>
                                        <p:tgtEl>
                                          <p:spTgt spid="5940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940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9400">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nodeType="clickEffect">
                                  <p:stCondLst>
                                    <p:cond delay="0"/>
                                  </p:stCondLst>
                                  <p:childTnLst>
                                    <p:set>
                                      <p:cBhvr>
                                        <p:cTn id="13" dur="1" fill="hold">
                                          <p:stCondLst>
                                            <p:cond delay="0"/>
                                          </p:stCondLst>
                                        </p:cTn>
                                        <p:tgtEl>
                                          <p:spTgt spid="59400">
                                            <p:txEl>
                                              <p:pRg st="1" end="1"/>
                                            </p:txEl>
                                          </p:spTgt>
                                        </p:tgtEl>
                                        <p:attrNameLst>
                                          <p:attrName>style.visibility</p:attrName>
                                        </p:attrNameLst>
                                      </p:cBhvr>
                                      <p:to>
                                        <p:strVal val="visible"/>
                                      </p:to>
                                    </p:set>
                                    <p:anim calcmode="lin" valueType="num">
                                      <p:cBhvr>
                                        <p:cTn id="14" dur="500" fill="hold"/>
                                        <p:tgtEl>
                                          <p:spTgt spid="59400">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9400">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9400">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nodeType="clickEffect">
                                  <p:stCondLst>
                                    <p:cond delay="0"/>
                                  </p:stCondLst>
                                  <p:childTnLst>
                                    <p:set>
                                      <p:cBhvr>
                                        <p:cTn id="20" dur="1" fill="hold">
                                          <p:stCondLst>
                                            <p:cond delay="0"/>
                                          </p:stCondLst>
                                        </p:cTn>
                                        <p:tgtEl>
                                          <p:spTgt spid="59400">
                                            <p:txEl>
                                              <p:pRg st="2" end="2"/>
                                            </p:txEl>
                                          </p:spTgt>
                                        </p:tgtEl>
                                        <p:attrNameLst>
                                          <p:attrName>style.visibility</p:attrName>
                                        </p:attrNameLst>
                                      </p:cBhvr>
                                      <p:to>
                                        <p:strVal val="visible"/>
                                      </p:to>
                                    </p:set>
                                    <p:anim calcmode="lin" valueType="num">
                                      <p:cBhvr>
                                        <p:cTn id="21" dur="500" fill="hold"/>
                                        <p:tgtEl>
                                          <p:spTgt spid="59400">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9400">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940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6" name="Rectangle 8">
            <a:extLst>
              <a:ext uri="{FF2B5EF4-FFF2-40B4-BE49-F238E27FC236}">
                <a16:creationId xmlns:a16="http://schemas.microsoft.com/office/drawing/2014/main" id="{8821D7CC-BAA3-B099-D9F7-9C7641C73E26}"/>
              </a:ext>
            </a:extLst>
          </p:cNvPr>
          <p:cNvSpPr>
            <a:spLocks noChangeArrowheads="1"/>
          </p:cNvSpPr>
          <p:nvPr/>
        </p:nvSpPr>
        <p:spPr bwMode="auto">
          <a:xfrm>
            <a:off x="381000" y="1041400"/>
            <a:ext cx="8534400" cy="5018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vi-VN" altLang="en-US" sz="2400">
                <a:solidFill>
                  <a:srgbClr val="FF0000"/>
                </a:solidFill>
                <a:latin typeface="Times New Roman" panose="02020603050405020304" pitchFamily="18" charset="0"/>
              </a:rPr>
              <a:t> </a:t>
            </a:r>
            <a:r>
              <a:rPr lang="vi-VN" altLang="en-US" b="1">
                <a:solidFill>
                  <a:srgbClr val="FF0000"/>
                </a:solidFill>
                <a:latin typeface="Times New Roman" panose="02020603050405020304" pitchFamily="18" charset="0"/>
              </a:rPr>
              <a:t>Các bạn cần hiểu rằng</a:t>
            </a:r>
            <a:r>
              <a:rPr lang="vi-VN" altLang="en-US" b="1">
                <a:solidFill>
                  <a:srgbClr val="000000"/>
                </a:solidFill>
                <a:latin typeface="Times New Roman" panose="02020603050405020304" pitchFamily="18" charset="0"/>
              </a:rPr>
              <a:t>, người học sinh hôm nay càng ham chơi, không chăm học thì ngày mai càng khó có thể làm được việc gì có ý nghĩa, và do đó, càng khó có được niềm vui trong cuộc sống.</a:t>
            </a:r>
            <a:r>
              <a:rPr lang="vi-VN" altLang="en-US" b="1">
                <a:solidFill>
                  <a:srgbClr val="000066"/>
                </a:solidFill>
                <a:latin typeface="Times New Roman" panose="02020603050405020304" pitchFamily="18" charset="0"/>
              </a:rPr>
              <a:t> </a:t>
            </a:r>
            <a:r>
              <a:rPr lang="vi-VN" altLang="en-US" b="1">
                <a:solidFill>
                  <a:srgbClr val="FF0000"/>
                </a:solidFill>
                <a:latin typeface="Times New Roman" panose="02020603050405020304" pitchFamily="18" charset="0"/>
              </a:rPr>
              <a:t>Bởi vì</a:t>
            </a:r>
            <a:r>
              <a:rPr lang="vi-VN" altLang="en-US" b="1">
                <a:solidFill>
                  <a:srgbClr val="000066"/>
                </a:solidFill>
                <a:latin typeface="Times New Roman" panose="02020603050405020304" pitchFamily="18" charset="0"/>
              </a:rPr>
              <a:t> sau này, khi lớn lên,bạn sẽ sống trong thời đại mà trình độ khoa học- kĩ thuật và văn hoá- nghệ thuật ngày một nâng cao. Trong xã hội ấy, làm việc gì cũng cần phải có tri thức. </a:t>
            </a:r>
            <a:r>
              <a:rPr lang="vi-VN" altLang="en-US" b="1">
                <a:solidFill>
                  <a:srgbClr val="FF0000"/>
                </a:solidFill>
                <a:latin typeface="Times New Roman" panose="02020603050405020304" pitchFamily="18" charset="0"/>
              </a:rPr>
              <a:t>Vì vậy</a:t>
            </a:r>
            <a:r>
              <a:rPr lang="vi-VN" altLang="en-US" b="1">
                <a:solidFill>
                  <a:srgbClr val="000066"/>
                </a:solidFill>
                <a:latin typeface="Times New Roman" panose="02020603050405020304" pitchFamily="18" charset="0"/>
              </a:rPr>
              <a:t>, muốn có tri thức thì phải chăm chỉ học tập, ngay từ khi còn ngồi trên ghế nhà trường. </a:t>
            </a:r>
            <a:endParaRPr lang="en-US" altLang="vi-VN" b="1">
              <a:solidFill>
                <a:srgbClr val="000066"/>
              </a:solidFill>
              <a:latin typeface="VNI-Times" pitchFamily="2" charset="0"/>
            </a:endParaRPr>
          </a:p>
        </p:txBody>
      </p:sp>
      <p:sp>
        <p:nvSpPr>
          <p:cNvPr id="21511" name="Text Box 10">
            <a:extLst>
              <a:ext uri="{FF2B5EF4-FFF2-40B4-BE49-F238E27FC236}">
                <a16:creationId xmlns:a16="http://schemas.microsoft.com/office/drawing/2014/main" id="{0980FD66-EBAE-3FBD-D4BC-D3D709F812F2}"/>
              </a:ext>
            </a:extLst>
          </p:cNvPr>
          <p:cNvSpPr txBox="1">
            <a:spLocks noChangeArrowheads="1"/>
          </p:cNvSpPr>
          <p:nvPr/>
        </p:nvSpPr>
        <p:spPr bwMode="auto">
          <a:xfrm>
            <a:off x="381000" y="457200"/>
            <a:ext cx="6015038"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a:spcBef>
                <a:spcPct val="20000"/>
              </a:spcBef>
              <a:buChar char="»"/>
              <a:defRPr sz="2000">
                <a:solidFill>
                  <a:schemeClr val="tx1"/>
                </a:solidFill>
                <a:latin typeface="Arial" panose="020B0604020202020204" pitchFamily="34" charset="0"/>
              </a:defRPr>
            </a:lvl5pPr>
            <a:lvl6pPr eaLnBrk="0" fontAlgn="base" hangingPunct="0">
              <a:spcBef>
                <a:spcPct val="20000"/>
              </a:spcBef>
              <a:spcAft>
                <a:spcPct val="0"/>
              </a:spcAft>
              <a:buChar char="»"/>
              <a:defRPr sz="2000">
                <a:solidFill>
                  <a:schemeClr val="tx1"/>
                </a:solidFill>
                <a:latin typeface="Arial" panose="020B0604020202020204" pitchFamily="34" charset="0"/>
              </a:defRPr>
            </a:lvl6pPr>
            <a:lvl7pPr eaLnBrk="0" fontAlgn="base" hangingPunct="0">
              <a:spcBef>
                <a:spcPct val="20000"/>
              </a:spcBef>
              <a:spcAft>
                <a:spcPct val="0"/>
              </a:spcAft>
              <a:buChar char="»"/>
              <a:defRPr sz="2000">
                <a:solidFill>
                  <a:schemeClr val="tx1"/>
                </a:solidFill>
                <a:latin typeface="Arial" panose="020B0604020202020204" pitchFamily="34" charset="0"/>
              </a:defRPr>
            </a:lvl7pPr>
            <a:lvl8pPr eaLnBrk="0" fontAlgn="base" hangingPunct="0">
              <a:spcBef>
                <a:spcPct val="20000"/>
              </a:spcBef>
              <a:spcAft>
                <a:spcPct val="0"/>
              </a:spcAft>
              <a:buChar char="»"/>
              <a:defRPr sz="2000">
                <a:solidFill>
                  <a:schemeClr val="tx1"/>
                </a:solidFill>
                <a:latin typeface="Arial" panose="020B0604020202020204" pitchFamily="34" charset="0"/>
              </a:defRPr>
            </a:lvl8pPr>
            <a:lvl9pPr eaLnBrk="0" fontAlgn="base" hangingPunct="0">
              <a:spcBef>
                <a:spcPct val="20000"/>
              </a:spcBef>
              <a:spcAft>
                <a:spcPct val="0"/>
              </a:spcAft>
              <a:buChar char="»"/>
              <a:defRPr sz="2000">
                <a:solidFill>
                  <a:schemeClr val="tx1"/>
                </a:solidFill>
                <a:latin typeface="Arial" panose="020B0604020202020204" pitchFamily="34" charset="0"/>
              </a:defRPr>
            </a:lvl9pPr>
          </a:lstStyle>
          <a:p>
            <a:pPr lvl="4" eaLnBrk="1" hangingPunct="1">
              <a:spcBef>
                <a:spcPct val="0"/>
              </a:spcBef>
              <a:buFontTx/>
              <a:buNone/>
            </a:pPr>
            <a:r>
              <a:rPr lang="en-US" altLang="vi-VN" sz="3200" b="1">
                <a:latin typeface="Times New Roman" panose="02020603050405020304" pitchFamily="18" charset="0"/>
              </a:rPr>
              <a:t>2. </a:t>
            </a:r>
            <a:r>
              <a:rPr lang="en-US" altLang="vi-VN" sz="3200" b="1" u="sng">
                <a:latin typeface="Times New Roman" panose="02020603050405020304" pitchFamily="18" charset="0"/>
              </a:rPr>
              <a:t>Trình bày luận điểm</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3496">
                                            <p:txEl>
                                              <p:pRg st="0" end="0"/>
                                            </p:txEl>
                                          </p:spTgt>
                                        </p:tgtEl>
                                        <p:attrNameLst>
                                          <p:attrName>style.visibility</p:attrName>
                                        </p:attrNameLst>
                                      </p:cBhvr>
                                      <p:to>
                                        <p:strVal val="visible"/>
                                      </p:to>
                                    </p:set>
                                    <p:animEffect transition="in" filter="dissolve">
                                      <p:cBhvr>
                                        <p:cTn id="7" dur="500"/>
                                        <p:tgtEl>
                                          <p:spTgt spid="6349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4" name="Rectangle 8">
            <a:extLst>
              <a:ext uri="{FF2B5EF4-FFF2-40B4-BE49-F238E27FC236}">
                <a16:creationId xmlns:a16="http://schemas.microsoft.com/office/drawing/2014/main" id="{65A4B3F1-5603-22FF-5412-2D737869EBDA}"/>
              </a:ext>
            </a:extLst>
          </p:cNvPr>
          <p:cNvSpPr>
            <a:spLocks noChangeArrowheads="1"/>
          </p:cNvSpPr>
          <p:nvPr/>
        </p:nvSpPr>
        <p:spPr bwMode="auto">
          <a:xfrm>
            <a:off x="228600" y="304800"/>
            <a:ext cx="8686800" cy="6094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vi-VN" altLang="en-US" sz="3000">
                <a:solidFill>
                  <a:srgbClr val="000000"/>
                </a:solidFill>
                <a:latin typeface="Times New Roman" panose="02020603050405020304" pitchFamily="18" charset="0"/>
              </a:rPr>
              <a:t>? Muốn chuyển đổi đoạn văn từ diễn dịch sang quy nạp có thể làm được không? </a:t>
            </a:r>
          </a:p>
          <a:p>
            <a:pPr algn="just">
              <a:spcBef>
                <a:spcPct val="0"/>
              </a:spcBef>
              <a:buFontTx/>
              <a:buNone/>
            </a:pPr>
            <a:r>
              <a:rPr lang="vi-VN" altLang="en-US" sz="3000" b="1" u="sng">
                <a:solidFill>
                  <a:srgbClr val="000000"/>
                </a:solidFill>
                <a:latin typeface="Times New Roman" panose="02020603050405020304" pitchFamily="18" charset="0"/>
              </a:rPr>
              <a:t>Ví dụ</a:t>
            </a:r>
            <a:r>
              <a:rPr lang="vi-VN" altLang="en-US" sz="3000">
                <a:solidFill>
                  <a:srgbClr val="000000"/>
                </a:solidFill>
                <a:latin typeface="Times New Roman" panose="02020603050405020304" pitchFamily="18" charset="0"/>
              </a:rPr>
              <a:t>: Muốn học giỏi, đòi hỏi người học phải chăm chỉ, tự giác. Vì hiện nay lượng kiến thức nhiều, nếu chúng ta không thường xuyên học bài và làm bài tập sẽ không nắm được lý thuyết và các kỹ năng thực hành. Lâu dần sẽ khó tiếp thu các kiến thức mới, tạo nên các lỗ hổng về kiến thức cơ bản.Còn nếu chúng ta chỉ học đối phó, thiếu tính tự giác thì khi lên lớp  thầy cô, bạn bè không kiểm tra sẽ trở nên lười biếng. Các bạn phải thấy việc tự giác học là một thú vui, cảm thấy sung  sướng khi giải được một bài toán khó, viết được bài văn hay thì lúc đó học mới có hiệu quả.</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4824">
                                            <p:txEl>
                                              <p:pRg st="0" end="0"/>
                                            </p:txEl>
                                          </p:spTgt>
                                        </p:tgtEl>
                                        <p:attrNameLst>
                                          <p:attrName>style.visibility</p:attrName>
                                        </p:attrNameLst>
                                      </p:cBhvr>
                                      <p:to>
                                        <p:strVal val="visible"/>
                                      </p:to>
                                    </p:set>
                                    <p:anim calcmode="lin" valueType="num">
                                      <p:cBhvr additive="base">
                                        <p:cTn id="7" dur="500" fill="hold"/>
                                        <p:tgtEl>
                                          <p:spTgt spid="3482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8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4824">
                                            <p:txEl>
                                              <p:pRg st="1" end="1"/>
                                            </p:txEl>
                                          </p:spTgt>
                                        </p:tgtEl>
                                        <p:attrNameLst>
                                          <p:attrName>style.visibility</p:attrName>
                                        </p:attrNameLst>
                                      </p:cBhvr>
                                      <p:to>
                                        <p:strVal val="visible"/>
                                      </p:to>
                                    </p:set>
                                    <p:anim calcmode="lin" valueType="num">
                                      <p:cBhvr additive="base">
                                        <p:cTn id="13" dur="500" fill="hold"/>
                                        <p:tgtEl>
                                          <p:spTgt spid="3482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2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40" name="Rectangle 8">
            <a:extLst>
              <a:ext uri="{FF2B5EF4-FFF2-40B4-BE49-F238E27FC236}">
                <a16:creationId xmlns:a16="http://schemas.microsoft.com/office/drawing/2014/main" id="{837B53D8-E896-BDC2-5732-05DF220506CF}"/>
              </a:ext>
            </a:extLst>
          </p:cNvPr>
          <p:cNvSpPr>
            <a:spLocks noChangeArrowheads="1"/>
          </p:cNvSpPr>
          <p:nvPr/>
        </p:nvSpPr>
        <p:spPr bwMode="auto">
          <a:xfrm>
            <a:off x="228600" y="304800"/>
            <a:ext cx="8686800" cy="4954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vi-VN" altLang="vi-VN" sz="2400">
                <a:latin typeface="VNI-Times" pitchFamily="2" charset="0"/>
              </a:rPr>
              <a:t> </a:t>
            </a:r>
            <a:r>
              <a:rPr lang="vi-VN" altLang="en-US">
                <a:solidFill>
                  <a:srgbClr val="FF0000"/>
                </a:solidFill>
                <a:latin typeface="Times New Roman" panose="02020603050405020304" pitchFamily="18" charset="0"/>
              </a:rPr>
              <a:t>Chuyển thành đoạn quy nạp:</a:t>
            </a:r>
          </a:p>
          <a:p>
            <a:pPr algn="just">
              <a:spcBef>
                <a:spcPct val="0"/>
              </a:spcBef>
              <a:buFontTx/>
              <a:buNone/>
            </a:pPr>
            <a:r>
              <a:rPr lang="vi-VN" altLang="en-US">
                <a:solidFill>
                  <a:srgbClr val="0000FF"/>
                </a:solidFill>
                <a:latin typeface="Times New Roman" panose="02020603050405020304" pitchFamily="18" charset="0"/>
              </a:rPr>
              <a:t>      </a:t>
            </a:r>
            <a:r>
              <a:rPr lang="vi-VN" altLang="en-US" sz="2800">
                <a:solidFill>
                  <a:srgbClr val="000000"/>
                </a:solidFill>
                <a:latin typeface="Times New Roman" panose="02020603050405020304" pitchFamily="18" charset="0"/>
              </a:rPr>
              <a:t>Hiện nay lượng kiến thức nhiều, nếu chúng ta không thường xuyên học bài và làm bài tập sẽ không nắm được lý thuyết và các kỹ năng thực hành. Lâu dần sẽ khó tiếp thu các kiến thức mới, tạo nên các lỗ hổng về kiến thức cơ bản.Còn nếu chúng ta chỉ học đối phó, thiếu tính tự giác thì khi lên lớp  thầy cô, bạn bè không kiểm tra sẽ trở nên lười biếng. Các bạn phải thấy việc tự giác học là một thú vui, cảm thấy sung  sướng khi giải được một bài toán khó, viết được bài văn hay thì lúc đó học mới có hiệu quả. </a:t>
            </a:r>
            <a:r>
              <a:rPr lang="vi-VN" altLang="en-US" sz="2800">
                <a:solidFill>
                  <a:srgbClr val="FF0000"/>
                </a:solidFill>
                <a:latin typeface="Times New Roman" panose="02020603050405020304" pitchFamily="18" charset="0"/>
              </a:rPr>
              <a:t>Do đó</a:t>
            </a:r>
            <a:r>
              <a:rPr lang="vi-VN" altLang="en-US" sz="2800">
                <a:solidFill>
                  <a:srgbClr val="000000"/>
                </a:solidFill>
                <a:latin typeface="Times New Roman" panose="02020603050405020304" pitchFamily="18" charset="0"/>
              </a:rPr>
              <a:t>, </a:t>
            </a:r>
            <a:r>
              <a:rPr lang="vi-VN" altLang="en-US" sz="2800">
                <a:solidFill>
                  <a:srgbClr val="0000FF"/>
                </a:solidFill>
                <a:latin typeface="Times New Roman" panose="02020603050405020304" pitchFamily="18" charset="0"/>
              </a:rPr>
              <a:t>muốn học giỏi người học phải chăm chỉ, tự giác</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44040">
                                            <p:txEl>
                                              <p:pRg st="0" end="0"/>
                                            </p:txEl>
                                          </p:spTgt>
                                        </p:tgtEl>
                                        <p:attrNameLst>
                                          <p:attrName>r</p:attrName>
                                        </p:attrNameLst>
                                      </p:cBhvr>
                                    </p:animRot>
                                    <p:animRot by="-240000">
                                      <p:cBhvr>
                                        <p:cTn id="7" dur="200" fill="hold">
                                          <p:stCondLst>
                                            <p:cond delay="200"/>
                                          </p:stCondLst>
                                        </p:cTn>
                                        <p:tgtEl>
                                          <p:spTgt spid="44040">
                                            <p:txEl>
                                              <p:pRg st="0" end="0"/>
                                            </p:txEl>
                                          </p:spTgt>
                                        </p:tgtEl>
                                        <p:attrNameLst>
                                          <p:attrName>r</p:attrName>
                                        </p:attrNameLst>
                                      </p:cBhvr>
                                    </p:animRot>
                                    <p:animRot by="240000">
                                      <p:cBhvr>
                                        <p:cTn id="8" dur="200" fill="hold">
                                          <p:stCondLst>
                                            <p:cond delay="400"/>
                                          </p:stCondLst>
                                        </p:cTn>
                                        <p:tgtEl>
                                          <p:spTgt spid="44040">
                                            <p:txEl>
                                              <p:pRg st="0" end="0"/>
                                            </p:txEl>
                                          </p:spTgt>
                                        </p:tgtEl>
                                        <p:attrNameLst>
                                          <p:attrName>r</p:attrName>
                                        </p:attrNameLst>
                                      </p:cBhvr>
                                    </p:animRot>
                                    <p:animRot by="-240000">
                                      <p:cBhvr>
                                        <p:cTn id="9" dur="200" fill="hold">
                                          <p:stCondLst>
                                            <p:cond delay="600"/>
                                          </p:stCondLst>
                                        </p:cTn>
                                        <p:tgtEl>
                                          <p:spTgt spid="44040">
                                            <p:txEl>
                                              <p:pRg st="0" end="0"/>
                                            </p:txEl>
                                          </p:spTgt>
                                        </p:tgtEl>
                                        <p:attrNameLst>
                                          <p:attrName>r</p:attrName>
                                        </p:attrNameLst>
                                      </p:cBhvr>
                                    </p:animRot>
                                    <p:animRot by="120000">
                                      <p:cBhvr>
                                        <p:cTn id="10" dur="200" fill="hold">
                                          <p:stCondLst>
                                            <p:cond delay="800"/>
                                          </p:stCondLst>
                                        </p:cTn>
                                        <p:tgtEl>
                                          <p:spTgt spid="44040">
                                            <p:txEl>
                                              <p:pRg st="0" end="0"/>
                                            </p:txEl>
                                          </p:spTgt>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 presetClass="entr" presetSubtype="10" fill="hold" nodeType="clickEffect">
                                  <p:stCondLst>
                                    <p:cond delay="0"/>
                                  </p:stCondLst>
                                  <p:childTnLst>
                                    <p:set>
                                      <p:cBhvr>
                                        <p:cTn id="14" dur="1" fill="hold">
                                          <p:stCondLst>
                                            <p:cond delay="0"/>
                                          </p:stCondLst>
                                        </p:cTn>
                                        <p:tgtEl>
                                          <p:spTgt spid="44040">
                                            <p:txEl>
                                              <p:pRg st="1" end="1"/>
                                            </p:txEl>
                                          </p:spTgt>
                                        </p:tgtEl>
                                        <p:attrNameLst>
                                          <p:attrName>style.visibility</p:attrName>
                                        </p:attrNameLst>
                                      </p:cBhvr>
                                      <p:to>
                                        <p:strVal val="visible"/>
                                      </p:to>
                                    </p:set>
                                    <p:animEffect transition="in" filter="checkerboard(across)">
                                      <p:cBhvr>
                                        <p:cTn id="15" dur="500"/>
                                        <p:tgtEl>
                                          <p:spTgt spid="4404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Rectangle 8">
            <a:extLst>
              <a:ext uri="{FF2B5EF4-FFF2-40B4-BE49-F238E27FC236}">
                <a16:creationId xmlns:a16="http://schemas.microsoft.com/office/drawing/2014/main" id="{1127A8FE-DF6E-43EB-AFF9-011D93F4771D}"/>
              </a:ext>
            </a:extLst>
          </p:cNvPr>
          <p:cNvSpPr>
            <a:spLocks noChangeArrowheads="1"/>
          </p:cNvSpPr>
          <p:nvPr/>
        </p:nvSpPr>
        <p:spPr bwMode="auto">
          <a:xfrm>
            <a:off x="4343400" y="452438"/>
            <a:ext cx="4394200" cy="5694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vi-VN" altLang="en-US" sz="2600" b="1">
                <a:solidFill>
                  <a:srgbClr val="0000FF"/>
                </a:solidFill>
                <a:latin typeface="Times New Roman" panose="02020603050405020304" pitchFamily="18" charset="0"/>
              </a:rPr>
              <a:t>Chuyển thành đoạn quy nạp</a:t>
            </a:r>
            <a:r>
              <a:rPr lang="vi-VN" altLang="en-US" sz="2600">
                <a:solidFill>
                  <a:srgbClr val="0000FF"/>
                </a:solidFill>
                <a:latin typeface="Times New Roman" panose="02020603050405020304" pitchFamily="18" charset="0"/>
              </a:rPr>
              <a:t>:</a:t>
            </a:r>
          </a:p>
          <a:p>
            <a:pPr algn="just">
              <a:spcBef>
                <a:spcPct val="0"/>
              </a:spcBef>
              <a:buFontTx/>
              <a:buNone/>
            </a:pPr>
            <a:r>
              <a:rPr lang="vi-VN" altLang="en-US" sz="2600">
                <a:solidFill>
                  <a:srgbClr val="000000"/>
                </a:solidFill>
                <a:latin typeface="Times New Roman" panose="02020603050405020304" pitchFamily="18" charset="0"/>
              </a:rPr>
              <a:t>     Hiện nay lượng kiến thức nhiều, nếu chúng ta không thường xuyên học bài và làm bài tập sẽ không nắm được lý thuyết và các kỹ năng thực hành.(…) Các bạn phải thấy việc tự giác học là một thú vui, cảm thấy sung  sướng khi giải được một bài toán khó, viết được bài văn hay thì lúc đó học mới có hiệu quả. </a:t>
            </a:r>
            <a:r>
              <a:rPr lang="vi-VN" altLang="en-US" sz="2600">
                <a:solidFill>
                  <a:srgbClr val="FF0000"/>
                </a:solidFill>
                <a:latin typeface="Times New Roman" panose="02020603050405020304" pitchFamily="18" charset="0"/>
              </a:rPr>
              <a:t>Do đó</a:t>
            </a:r>
            <a:r>
              <a:rPr lang="vi-VN" altLang="en-US" sz="2600">
                <a:solidFill>
                  <a:srgbClr val="000000"/>
                </a:solidFill>
                <a:latin typeface="Times New Roman" panose="02020603050405020304" pitchFamily="18" charset="0"/>
              </a:rPr>
              <a:t>, </a:t>
            </a:r>
            <a:r>
              <a:rPr lang="vi-VN" altLang="en-US" sz="2600">
                <a:solidFill>
                  <a:srgbClr val="0000FF"/>
                </a:solidFill>
                <a:latin typeface="Times New Roman" panose="02020603050405020304" pitchFamily="18" charset="0"/>
              </a:rPr>
              <a:t>muốn học giỏi người học phải chăm chỉ, tự giác.</a:t>
            </a:r>
          </a:p>
        </p:txBody>
      </p:sp>
      <p:sp>
        <p:nvSpPr>
          <p:cNvPr id="36874" name="Text Box 10">
            <a:extLst>
              <a:ext uri="{FF2B5EF4-FFF2-40B4-BE49-F238E27FC236}">
                <a16:creationId xmlns:a16="http://schemas.microsoft.com/office/drawing/2014/main" id="{A8AC6C15-7D5F-A772-A3EB-93E7B9486F3C}"/>
              </a:ext>
            </a:extLst>
          </p:cNvPr>
          <p:cNvSpPr txBox="1">
            <a:spLocks noChangeArrowheads="1"/>
          </p:cNvSpPr>
          <p:nvPr/>
        </p:nvSpPr>
        <p:spPr bwMode="auto">
          <a:xfrm>
            <a:off x="228600" y="401638"/>
            <a:ext cx="3886200" cy="606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vi-VN" altLang="en-US" sz="2400">
                <a:solidFill>
                  <a:srgbClr val="0000FF"/>
                </a:solidFill>
                <a:latin typeface="Times New Roman" panose="02020603050405020304" pitchFamily="18" charset="0"/>
              </a:rPr>
              <a:t> </a:t>
            </a:r>
            <a:r>
              <a:rPr lang="vi-VN" altLang="en-US" sz="2400" b="1">
                <a:solidFill>
                  <a:srgbClr val="0000FF"/>
                </a:solidFill>
                <a:latin typeface="Times New Roman" panose="02020603050405020304" pitchFamily="18" charset="0"/>
              </a:rPr>
              <a:t>* ĐV diễn dịch:</a:t>
            </a:r>
          </a:p>
          <a:p>
            <a:pPr algn="just" eaLnBrk="1" hangingPunct="1">
              <a:spcBef>
                <a:spcPct val="0"/>
              </a:spcBef>
              <a:buFontTx/>
              <a:buNone/>
            </a:pPr>
            <a:r>
              <a:rPr lang="vi-VN" altLang="en-US" sz="2600">
                <a:solidFill>
                  <a:srgbClr val="0000FF"/>
                </a:solidFill>
                <a:latin typeface="Times New Roman" panose="02020603050405020304" pitchFamily="18" charset="0"/>
              </a:rPr>
              <a:t>Muốn học giỏi, đòi hỏi người học phải chăm chỉ, tự giác</a:t>
            </a:r>
            <a:r>
              <a:rPr lang="vi-VN" altLang="en-US" sz="2600">
                <a:solidFill>
                  <a:srgbClr val="000000"/>
                </a:solidFill>
                <a:latin typeface="Times New Roman" panose="02020603050405020304" pitchFamily="18" charset="0"/>
              </a:rPr>
              <a:t>. </a:t>
            </a:r>
            <a:r>
              <a:rPr lang="vi-VN" altLang="en-US" sz="2600">
                <a:solidFill>
                  <a:srgbClr val="FF0000"/>
                </a:solidFill>
                <a:latin typeface="Times New Roman" panose="02020603050405020304" pitchFamily="18" charset="0"/>
              </a:rPr>
              <a:t>Vì</a:t>
            </a:r>
            <a:r>
              <a:rPr lang="vi-VN" altLang="en-US" sz="2600">
                <a:solidFill>
                  <a:srgbClr val="000000"/>
                </a:solidFill>
                <a:latin typeface="Times New Roman" panose="02020603050405020304" pitchFamily="18" charset="0"/>
              </a:rPr>
              <a:t> hiện nay lượng kiến thức nhiều, nếu chúng ta không thường xuyên học bài và làm bài tập sẽ không nắm được lý thuyết và các kỹ năng thực hành.(…) Các bạn phải thấy việc tự giác</a:t>
            </a:r>
            <a:r>
              <a:rPr lang="vi-VN" altLang="en-US" sz="2600">
                <a:solidFill>
                  <a:srgbClr val="000000"/>
                </a:solidFill>
              </a:rPr>
              <a:t> </a:t>
            </a:r>
            <a:r>
              <a:rPr lang="vi-VN" altLang="en-US" sz="2600">
                <a:solidFill>
                  <a:srgbClr val="000000"/>
                </a:solidFill>
                <a:latin typeface="Times New Roman" panose="02020603050405020304" pitchFamily="18" charset="0"/>
              </a:rPr>
              <a:t>học là một thú vui, cảm thấy sung  sướng khi giải được một bài toán khó, viết được bài văn hay thì lúc đó học mới có hiệu quả.</a:t>
            </a:r>
            <a:endParaRPr lang="en-US" altLang="vi-VN" sz="2600">
              <a:latin typeface="VNI-Times" pitchFamily="2" charset="0"/>
            </a:endParaRPr>
          </a:p>
        </p:txBody>
      </p:sp>
      <p:sp>
        <p:nvSpPr>
          <p:cNvPr id="27657" name="Line 11">
            <a:extLst>
              <a:ext uri="{FF2B5EF4-FFF2-40B4-BE49-F238E27FC236}">
                <a16:creationId xmlns:a16="http://schemas.microsoft.com/office/drawing/2014/main" id="{EE507E08-C61D-68A4-88A6-8E10B079693F}"/>
              </a:ext>
            </a:extLst>
          </p:cNvPr>
          <p:cNvSpPr>
            <a:spLocks noChangeShapeType="1"/>
          </p:cNvSpPr>
          <p:nvPr/>
        </p:nvSpPr>
        <p:spPr bwMode="auto">
          <a:xfrm>
            <a:off x="4114800" y="401638"/>
            <a:ext cx="0" cy="569436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6874"/>
                                        </p:tgtEl>
                                        <p:attrNameLst>
                                          <p:attrName>style.visibility</p:attrName>
                                        </p:attrNameLst>
                                      </p:cBhvr>
                                      <p:to>
                                        <p:strVal val="visible"/>
                                      </p:to>
                                    </p:set>
                                    <p:animEffect transition="in" filter="fade">
                                      <p:cBhvr>
                                        <p:cTn id="7" dur="100"/>
                                        <p:tgtEl>
                                          <p:spTgt spid="36874"/>
                                        </p:tgtEl>
                                      </p:cBhvr>
                                    </p:animEffect>
                                    <p:anim calcmode="lin" valueType="num">
                                      <p:cBhvr>
                                        <p:cTn id="8" dur="400" fill="hold"/>
                                        <p:tgtEl>
                                          <p:spTgt spid="36874"/>
                                        </p:tgtEl>
                                        <p:attrNameLst>
                                          <p:attrName>ppt_x</p:attrName>
                                        </p:attrNameLst>
                                      </p:cBhvr>
                                      <p:tavLst>
                                        <p:tav tm="0">
                                          <p:val>
                                            <p:strVal val="#ppt_x"/>
                                          </p:val>
                                        </p:tav>
                                        <p:tav tm="100000">
                                          <p:val>
                                            <p:strVal val="#ppt_x"/>
                                          </p:val>
                                        </p:tav>
                                      </p:tavLst>
                                    </p:anim>
                                    <p:anim calcmode="lin" valueType="num">
                                      <p:cBhvr>
                                        <p:cTn id="9" dur="400" fill="hold"/>
                                        <p:tgtEl>
                                          <p:spTgt spid="36874"/>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687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687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20" name="Rectangle 8">
            <a:extLst>
              <a:ext uri="{FF2B5EF4-FFF2-40B4-BE49-F238E27FC236}">
                <a16:creationId xmlns:a16="http://schemas.microsoft.com/office/drawing/2014/main" id="{1A39AFCC-AD36-2B4F-FE75-B127640F6AE4}"/>
              </a:ext>
            </a:extLst>
          </p:cNvPr>
          <p:cNvSpPr>
            <a:spLocks noChangeArrowheads="1"/>
          </p:cNvSpPr>
          <p:nvPr/>
        </p:nvSpPr>
        <p:spPr bwMode="auto">
          <a:xfrm>
            <a:off x="228600" y="685800"/>
            <a:ext cx="8610600" cy="6002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vi-VN" altLang="en-US">
                <a:solidFill>
                  <a:srgbClr val="FF0000"/>
                </a:solidFill>
                <a:latin typeface="Times New Roman" panose="02020603050405020304" pitchFamily="18" charset="0"/>
              </a:rPr>
              <a:t>* KẾT LUẬN:</a:t>
            </a:r>
          </a:p>
          <a:p>
            <a:pPr algn="just">
              <a:spcBef>
                <a:spcPct val="0"/>
              </a:spcBef>
              <a:buFontTx/>
              <a:buNone/>
            </a:pPr>
            <a:r>
              <a:rPr lang="vi-VN" altLang="en-US">
                <a:solidFill>
                  <a:srgbClr val="000000"/>
                </a:solidFill>
                <a:latin typeface="Times New Roman" panose="02020603050405020304" pitchFamily="18" charset="0"/>
              </a:rPr>
              <a:t>=&gt;Việc chuyển đổi có thể làm được nhưng cần đảm bảo các yêu cầu:</a:t>
            </a:r>
          </a:p>
          <a:p>
            <a:pPr algn="just">
              <a:spcBef>
                <a:spcPct val="0"/>
              </a:spcBef>
              <a:buFontTx/>
              <a:buNone/>
            </a:pPr>
            <a:r>
              <a:rPr lang="vi-VN" altLang="en-US">
                <a:solidFill>
                  <a:srgbClr val="000000"/>
                </a:solidFill>
                <a:latin typeface="Times New Roman" panose="02020603050405020304" pitchFamily="18" charset="0"/>
              </a:rPr>
              <a:t>- Không thay đổi nội dung cơ bản của đoạn văn.</a:t>
            </a:r>
          </a:p>
          <a:p>
            <a:pPr algn="just">
              <a:spcBef>
                <a:spcPct val="0"/>
              </a:spcBef>
              <a:buFontTx/>
              <a:buNone/>
            </a:pPr>
            <a:r>
              <a:rPr lang="en-US" altLang="en-US">
                <a:solidFill>
                  <a:srgbClr val="000000"/>
                </a:solidFill>
                <a:latin typeface="Times New Roman" panose="02020603050405020304" pitchFamily="18" charset="0"/>
              </a:rPr>
              <a:t>- Các mối quan hệ ngữ pháp và các ý nghĩa của các luận cứ phải chặt chẽ và phù hợp. </a:t>
            </a:r>
          </a:p>
          <a:p>
            <a:pPr algn="just">
              <a:spcBef>
                <a:spcPct val="0"/>
              </a:spcBef>
              <a:buFontTx/>
              <a:buNone/>
            </a:pPr>
            <a:r>
              <a:rPr lang="en-US" altLang="en-US">
                <a:solidFill>
                  <a:srgbClr val="000000"/>
                </a:solidFill>
                <a:latin typeface="Times New Roman" panose="02020603050405020304" pitchFamily="18" charset="0"/>
              </a:rPr>
              <a:t>=&gt; Muốn thế cần:</a:t>
            </a:r>
          </a:p>
          <a:p>
            <a:pPr algn="just">
              <a:spcBef>
                <a:spcPct val="0"/>
              </a:spcBef>
              <a:buFontTx/>
              <a:buNone/>
            </a:pPr>
            <a:r>
              <a:rPr lang="vi-VN" altLang="en-US">
                <a:solidFill>
                  <a:srgbClr val="000000"/>
                </a:solidFill>
                <a:latin typeface="Times New Roman" panose="02020603050405020304" pitchFamily="18" charset="0"/>
              </a:rPr>
              <a:t>- Thay đổi vị trí câu chủ đề, có khi phải thêm bớt câu, có khi phải viết lại cho phù hợp.</a:t>
            </a:r>
          </a:p>
          <a:p>
            <a:pPr algn="just">
              <a:spcBef>
                <a:spcPct val="0"/>
              </a:spcBef>
              <a:buFontTx/>
              <a:buNone/>
            </a:pPr>
            <a:r>
              <a:rPr lang="vi-VN" altLang="en-US">
                <a:solidFill>
                  <a:srgbClr val="000000"/>
                </a:solidFill>
                <a:latin typeface="Times New Roman" panose="02020603050405020304" pitchFamily="18" charset="0"/>
              </a:rPr>
              <a:t>- Các câu khác trong đoạn có thể giữ nguyên, hoặc có khi phải thay đổi  vị trí sắp xếp ,có thể thêm bớt một hai từ ngữ cho thích hợp với đoạn mới.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8920">
                                            <p:txEl>
                                              <p:pRg st="1" end="1"/>
                                            </p:txEl>
                                          </p:spTgt>
                                        </p:tgtEl>
                                        <p:attrNameLst>
                                          <p:attrName>style.visibility</p:attrName>
                                        </p:attrNameLst>
                                      </p:cBhvr>
                                      <p:to>
                                        <p:strVal val="visible"/>
                                      </p:to>
                                    </p:set>
                                    <p:animEffect transition="in" filter="checkerboard(across)">
                                      <p:cBhvr>
                                        <p:cTn id="7" dur="500"/>
                                        <p:tgtEl>
                                          <p:spTgt spid="38920">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38920">
                                            <p:txEl>
                                              <p:pRg st="0" end="0"/>
                                            </p:txEl>
                                          </p:spTgt>
                                        </p:tgtEl>
                                        <p:attrNameLst>
                                          <p:attrName>style.visibility</p:attrName>
                                        </p:attrNameLst>
                                      </p:cBhvr>
                                      <p:to>
                                        <p:strVal val="visible"/>
                                      </p:to>
                                    </p:set>
                                    <p:animEffect transition="in" filter="checkerboard(across)">
                                      <p:cBhvr>
                                        <p:cTn id="12" dur="500"/>
                                        <p:tgtEl>
                                          <p:spTgt spid="38920">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38920">
                                            <p:txEl>
                                              <p:pRg st="2" end="2"/>
                                            </p:txEl>
                                          </p:spTgt>
                                        </p:tgtEl>
                                        <p:attrNameLst>
                                          <p:attrName>style.visibility</p:attrName>
                                        </p:attrNameLst>
                                      </p:cBhvr>
                                      <p:to>
                                        <p:strVal val="visible"/>
                                      </p:to>
                                    </p:set>
                                    <p:animEffect transition="in" filter="checkerboard(across)">
                                      <p:cBhvr>
                                        <p:cTn id="17" dur="500"/>
                                        <p:tgtEl>
                                          <p:spTgt spid="3892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38920">
                                            <p:txEl>
                                              <p:pRg st="3" end="3"/>
                                            </p:txEl>
                                          </p:spTgt>
                                        </p:tgtEl>
                                        <p:attrNameLst>
                                          <p:attrName>style.visibility</p:attrName>
                                        </p:attrNameLst>
                                      </p:cBhvr>
                                      <p:to>
                                        <p:strVal val="visible"/>
                                      </p:to>
                                    </p:set>
                                    <p:animEffect transition="in" filter="checkerboard(across)">
                                      <p:cBhvr>
                                        <p:cTn id="22" dur="500"/>
                                        <p:tgtEl>
                                          <p:spTgt spid="3892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38920">
                                            <p:txEl>
                                              <p:pRg st="4" end="4"/>
                                            </p:txEl>
                                          </p:spTgt>
                                        </p:tgtEl>
                                        <p:attrNameLst>
                                          <p:attrName>style.visibility</p:attrName>
                                        </p:attrNameLst>
                                      </p:cBhvr>
                                      <p:to>
                                        <p:strVal val="visible"/>
                                      </p:to>
                                    </p:set>
                                    <p:animEffect transition="in" filter="checkerboard(across)">
                                      <p:cBhvr>
                                        <p:cTn id="27" dur="500"/>
                                        <p:tgtEl>
                                          <p:spTgt spid="38920">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38920">
                                            <p:txEl>
                                              <p:pRg st="5" end="5"/>
                                            </p:txEl>
                                          </p:spTgt>
                                        </p:tgtEl>
                                        <p:attrNameLst>
                                          <p:attrName>style.visibility</p:attrName>
                                        </p:attrNameLst>
                                      </p:cBhvr>
                                      <p:to>
                                        <p:strVal val="visible"/>
                                      </p:to>
                                    </p:set>
                                    <p:animEffect transition="in" filter="checkerboard(across)">
                                      <p:cBhvr>
                                        <p:cTn id="32" dur="500"/>
                                        <p:tgtEl>
                                          <p:spTgt spid="38920">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nodeType="clickEffect">
                                  <p:stCondLst>
                                    <p:cond delay="0"/>
                                  </p:stCondLst>
                                  <p:childTnLst>
                                    <p:set>
                                      <p:cBhvr>
                                        <p:cTn id="36" dur="1" fill="hold">
                                          <p:stCondLst>
                                            <p:cond delay="0"/>
                                          </p:stCondLst>
                                        </p:cTn>
                                        <p:tgtEl>
                                          <p:spTgt spid="38920">
                                            <p:txEl>
                                              <p:pRg st="6" end="6"/>
                                            </p:txEl>
                                          </p:spTgt>
                                        </p:tgtEl>
                                        <p:attrNameLst>
                                          <p:attrName>style.visibility</p:attrName>
                                        </p:attrNameLst>
                                      </p:cBhvr>
                                      <p:to>
                                        <p:strVal val="visible"/>
                                      </p:to>
                                    </p:set>
                                    <p:animEffect transition="in" filter="checkerboard(across)">
                                      <p:cBhvr>
                                        <p:cTn id="37" dur="500"/>
                                        <p:tgtEl>
                                          <p:spTgt spid="3892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0" name="Rectangle 10">
            <a:extLst>
              <a:ext uri="{FF2B5EF4-FFF2-40B4-BE49-F238E27FC236}">
                <a16:creationId xmlns:a16="http://schemas.microsoft.com/office/drawing/2014/main" id="{1A6643F9-DA30-E74E-C3B2-DABA090E1BFE}"/>
              </a:ext>
            </a:extLst>
          </p:cNvPr>
          <p:cNvSpPr>
            <a:spLocks noChangeArrowheads="1"/>
          </p:cNvSpPr>
          <p:nvPr/>
        </p:nvSpPr>
        <p:spPr bwMode="auto">
          <a:xfrm>
            <a:off x="304800" y="1371600"/>
            <a:ext cx="8610600" cy="4832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i="1">
                <a:solidFill>
                  <a:srgbClr val="000000"/>
                </a:solidFill>
              </a:rPr>
              <a:t>* </a:t>
            </a:r>
            <a:r>
              <a:rPr lang="en-US" altLang="en-US" sz="2800" b="1" i="1">
                <a:solidFill>
                  <a:srgbClr val="000000"/>
                </a:solidFill>
                <a:latin typeface="Times New Roman" panose="02020603050405020304" pitchFamily="18" charset="0"/>
              </a:rPr>
              <a:t>Luyện tập ở nhà</a:t>
            </a:r>
            <a:r>
              <a:rPr lang="en-US" altLang="en-US" sz="2800">
                <a:solidFill>
                  <a:srgbClr val="000000"/>
                </a:solidFill>
                <a:latin typeface="Times New Roman" panose="02020603050405020304" pitchFamily="18" charset="0"/>
              </a:rPr>
              <a:t>:</a:t>
            </a:r>
          </a:p>
          <a:p>
            <a:pPr eaLnBrk="1" hangingPunct="1">
              <a:spcBef>
                <a:spcPct val="0"/>
              </a:spcBef>
              <a:buFontTx/>
              <a:buNone/>
            </a:pPr>
            <a:r>
              <a:rPr lang="vi-VN" altLang="en-US" sz="2800">
                <a:solidFill>
                  <a:srgbClr val="000000"/>
                </a:solidFill>
                <a:latin typeface="Times New Roman" panose="02020603050405020304" pitchFamily="18" charset="0"/>
              </a:rPr>
              <a:t>- Phát triển và trình bày luận điểm:</a:t>
            </a:r>
          </a:p>
          <a:p>
            <a:pPr eaLnBrk="1" hangingPunct="1">
              <a:spcBef>
                <a:spcPct val="0"/>
              </a:spcBef>
              <a:buFontTx/>
              <a:buNone/>
            </a:pPr>
            <a:r>
              <a:rPr lang="vi-VN" altLang="en-US" sz="2800">
                <a:solidFill>
                  <a:srgbClr val="000000"/>
                </a:solidFill>
                <a:latin typeface="Times New Roman" panose="02020603050405020304" pitchFamily="18" charset="0"/>
              </a:rPr>
              <a:t> </a:t>
            </a:r>
            <a:r>
              <a:rPr lang="vi-VN" altLang="en-US" sz="2800">
                <a:solidFill>
                  <a:srgbClr val="FF0000"/>
                </a:solidFill>
                <a:latin typeface="Times New Roman" panose="02020603050405020304" pitchFamily="18" charset="0"/>
              </a:rPr>
              <a:t>«Đọc sách là công việc vô cùng bổ ích. Vì nó giúp ta hiểu biết thêm về đời sống».</a:t>
            </a:r>
          </a:p>
          <a:p>
            <a:pPr eaLnBrk="1" hangingPunct="1">
              <a:spcBef>
                <a:spcPct val="0"/>
              </a:spcBef>
              <a:buFontTx/>
              <a:buNone/>
            </a:pPr>
            <a:r>
              <a:rPr lang="en-US" altLang="en-US" sz="2800">
                <a:solidFill>
                  <a:srgbClr val="000000"/>
                </a:solidFill>
                <a:latin typeface="Times New Roman" panose="02020603050405020304" pitchFamily="18" charset="0"/>
              </a:rPr>
              <a:t>- Gợi ý: </a:t>
            </a:r>
          </a:p>
          <a:p>
            <a:pPr eaLnBrk="1" hangingPunct="1">
              <a:spcBef>
                <a:spcPct val="0"/>
              </a:spcBef>
              <a:buFontTx/>
              <a:buNone/>
            </a:pPr>
            <a:r>
              <a:rPr lang="en-US" altLang="en-US" sz="2800">
                <a:solidFill>
                  <a:srgbClr val="000000"/>
                </a:solidFill>
                <a:latin typeface="Times New Roman" panose="02020603050405020304" pitchFamily="18" charset="0"/>
              </a:rPr>
              <a:t>- Vô cùng bổ ích vì sao?</a:t>
            </a:r>
          </a:p>
          <a:p>
            <a:pPr eaLnBrk="1" hangingPunct="1">
              <a:spcBef>
                <a:spcPct val="0"/>
              </a:spcBef>
              <a:buFontTx/>
              <a:buNone/>
            </a:pPr>
            <a:r>
              <a:rPr lang="vi-VN" altLang="en-US" sz="2800">
                <a:solidFill>
                  <a:srgbClr val="000000"/>
                </a:solidFill>
                <a:latin typeface="Times New Roman" panose="02020603050405020304" pitchFamily="18" charset="0"/>
              </a:rPr>
              <a:t>+ Đọc sách không chỉ đem lại hiểu biết mà còn bồi dưỡng tâm hồn, tự giáo dục nhân cách thẩm mỹ.</a:t>
            </a:r>
          </a:p>
          <a:p>
            <a:pPr eaLnBrk="1" hangingPunct="1">
              <a:spcBef>
                <a:spcPct val="0"/>
              </a:spcBef>
              <a:buFontTx/>
              <a:buNone/>
            </a:pPr>
            <a:r>
              <a:rPr lang="vi-VN" altLang="en-US" sz="2800">
                <a:solidFill>
                  <a:srgbClr val="000000"/>
                </a:solidFill>
                <a:latin typeface="Times New Roman" panose="02020603050405020304" pitchFamily="18" charset="0"/>
              </a:rPr>
              <a:t>+ Sách là một người thầy lớn đối với con người. Vì sao?</a:t>
            </a:r>
            <a:endParaRPr lang="vi-VN" altLang="en-US" sz="2800" b="1" i="1">
              <a:solidFill>
                <a:srgbClr val="000000"/>
              </a:solidFill>
              <a:latin typeface="Times New Roman" panose="02020603050405020304" pitchFamily="18" charset="0"/>
            </a:endParaRPr>
          </a:p>
          <a:p>
            <a:pPr eaLnBrk="1" hangingPunct="1">
              <a:spcBef>
                <a:spcPct val="0"/>
              </a:spcBef>
              <a:buFontTx/>
              <a:buNone/>
            </a:pPr>
            <a:r>
              <a:rPr lang="en-US" altLang="en-US" sz="2800">
                <a:solidFill>
                  <a:srgbClr val="000000"/>
                </a:solidFill>
                <a:latin typeface="Times New Roman" panose="02020603050405020304" pitchFamily="18" charset="0"/>
              </a:rPr>
              <a:t>-</a:t>
            </a:r>
            <a:r>
              <a:rPr lang="vi-VN" altLang="en-US" sz="2800">
                <a:solidFill>
                  <a:srgbClr val="000000"/>
                </a:solidFill>
                <a:latin typeface="Times New Roman" panose="02020603050405020304" pitchFamily="18" charset="0"/>
              </a:rPr>
              <a:t> Hiểu biết thêm về đời sống là về những mặt nào của đời sống? Thiên nhiên, xã hội, con người,... </a:t>
            </a:r>
          </a:p>
        </p:txBody>
      </p:sp>
      <p:sp>
        <p:nvSpPr>
          <p:cNvPr id="30731" name="WordArt 11">
            <a:extLst>
              <a:ext uri="{FF2B5EF4-FFF2-40B4-BE49-F238E27FC236}">
                <a16:creationId xmlns:a16="http://schemas.microsoft.com/office/drawing/2014/main" id="{5D9DDA9B-78D3-F390-51DF-D19177829548}"/>
              </a:ext>
            </a:extLst>
          </p:cNvPr>
          <p:cNvSpPr>
            <a:spLocks noChangeArrowheads="1" noChangeShapeType="1" noTextEdit="1"/>
          </p:cNvSpPr>
          <p:nvPr/>
        </p:nvSpPr>
        <p:spPr bwMode="auto">
          <a:xfrm>
            <a:off x="1143000" y="381000"/>
            <a:ext cx="6781800" cy="990600"/>
          </a:xfrm>
          <a:prstGeom prst="rect">
            <a:avLst/>
          </a:prstGeom>
        </p:spPr>
        <p:txBody>
          <a:bodyPr wrap="none" fromWordArt="1">
            <a:prstTxWarp prst="textDeflate">
              <a:avLst>
                <a:gd name="adj" fmla="val 26227"/>
              </a:avLst>
            </a:prstTxWarp>
          </a:bodyPr>
          <a:lstStyle/>
          <a:p>
            <a:pPr algn="ctr"/>
            <a:r>
              <a:rPr lang="en-US" sz="3600" b="1" kern="10">
                <a:ln w="9525">
                  <a:solidFill>
                    <a:srgbClr val="0033CC"/>
                  </a:solidFill>
                  <a:round/>
                  <a:headEnd/>
                  <a:tailEnd/>
                </a:ln>
                <a:solidFill>
                  <a:srgbClr val="FF0000"/>
                </a:solidFill>
                <a:latin typeface="Times New Roman" panose="02020603050405020304" pitchFamily="18" charset="0"/>
                <a:cs typeface="Times New Roman" panose="02020603050405020304" pitchFamily="18" charset="0"/>
              </a:rPr>
              <a:t>LUYỆN TẬP XÂY DỰNG VÀ TRÌNH BÀY LUẬN ĐIỂM</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mph" presetSubtype="0" repeatCount="indefinite" fill="hold" nodeType="withEffect">
                                  <p:stCondLst>
                                    <p:cond delay="0"/>
                                  </p:stCondLst>
                                  <p:childTnLst>
                                    <p:animClr clrSpc="hsl" dir="cw">
                                      <p:cBhvr override="childStyle">
                                        <p:cTn id="6" dur="500" fill="hold"/>
                                        <p:tgtEl>
                                          <p:spTgt spid="30731"/>
                                        </p:tgtEl>
                                        <p:attrNameLst>
                                          <p:attrName>style.color</p:attrName>
                                        </p:attrNameLst>
                                      </p:cBhvr>
                                      <p:by>
                                        <p:hsl h="7200000" s="0" l="0"/>
                                      </p:by>
                                    </p:animClr>
                                    <p:animClr clrSpc="hsl" dir="cw">
                                      <p:cBhvr>
                                        <p:cTn id="7" dur="500" fill="hold"/>
                                        <p:tgtEl>
                                          <p:spTgt spid="30731"/>
                                        </p:tgtEl>
                                        <p:attrNameLst>
                                          <p:attrName>fillcolor</p:attrName>
                                        </p:attrNameLst>
                                      </p:cBhvr>
                                      <p:by>
                                        <p:hsl h="7200000" s="0" l="0"/>
                                      </p:by>
                                    </p:animClr>
                                    <p:animClr clrSpc="hsl" dir="cw">
                                      <p:cBhvr>
                                        <p:cTn id="8" dur="500" fill="hold"/>
                                        <p:tgtEl>
                                          <p:spTgt spid="30731"/>
                                        </p:tgtEl>
                                        <p:attrNameLst>
                                          <p:attrName>stroke.color</p:attrName>
                                        </p:attrNameLst>
                                      </p:cBhvr>
                                      <p:by>
                                        <p:hsl h="7200000" s="0" l="0"/>
                                      </p:by>
                                    </p:animClr>
                                    <p:set>
                                      <p:cBhvr>
                                        <p:cTn id="9" dur="500" fill="hold"/>
                                        <p:tgtEl>
                                          <p:spTgt spid="30731"/>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3" presetClass="entr" presetSubtype="16" fill="hold" nodeType="clickEffect">
                                  <p:stCondLst>
                                    <p:cond delay="0"/>
                                  </p:stCondLst>
                                  <p:childTnLst>
                                    <p:set>
                                      <p:cBhvr>
                                        <p:cTn id="13" dur="1" fill="hold">
                                          <p:stCondLst>
                                            <p:cond delay="0"/>
                                          </p:stCondLst>
                                        </p:cTn>
                                        <p:tgtEl>
                                          <p:spTgt spid="30730">
                                            <p:txEl>
                                              <p:pRg st="0" end="0"/>
                                            </p:txEl>
                                          </p:spTgt>
                                        </p:tgtEl>
                                        <p:attrNameLst>
                                          <p:attrName>style.visibility</p:attrName>
                                        </p:attrNameLst>
                                      </p:cBhvr>
                                      <p:to>
                                        <p:strVal val="visible"/>
                                      </p:to>
                                    </p:set>
                                    <p:animEffect transition="in" filter="plus(in)">
                                      <p:cBhvr>
                                        <p:cTn id="14" dur="2000"/>
                                        <p:tgtEl>
                                          <p:spTgt spid="30730">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3" presetClass="entr" presetSubtype="16" fill="hold" nodeType="clickEffect">
                                  <p:stCondLst>
                                    <p:cond delay="0"/>
                                  </p:stCondLst>
                                  <p:childTnLst>
                                    <p:set>
                                      <p:cBhvr>
                                        <p:cTn id="18" dur="1" fill="hold">
                                          <p:stCondLst>
                                            <p:cond delay="0"/>
                                          </p:stCondLst>
                                        </p:cTn>
                                        <p:tgtEl>
                                          <p:spTgt spid="30730">
                                            <p:txEl>
                                              <p:pRg st="1" end="1"/>
                                            </p:txEl>
                                          </p:spTgt>
                                        </p:tgtEl>
                                        <p:attrNameLst>
                                          <p:attrName>style.visibility</p:attrName>
                                        </p:attrNameLst>
                                      </p:cBhvr>
                                      <p:to>
                                        <p:strVal val="visible"/>
                                      </p:to>
                                    </p:set>
                                    <p:animEffect transition="in" filter="plus(in)">
                                      <p:cBhvr>
                                        <p:cTn id="19" dur="2000"/>
                                        <p:tgtEl>
                                          <p:spTgt spid="30730">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3" presetClass="entr" presetSubtype="16" fill="hold" nodeType="clickEffect">
                                  <p:stCondLst>
                                    <p:cond delay="0"/>
                                  </p:stCondLst>
                                  <p:childTnLst>
                                    <p:set>
                                      <p:cBhvr>
                                        <p:cTn id="23" dur="1" fill="hold">
                                          <p:stCondLst>
                                            <p:cond delay="0"/>
                                          </p:stCondLst>
                                        </p:cTn>
                                        <p:tgtEl>
                                          <p:spTgt spid="30730">
                                            <p:txEl>
                                              <p:pRg st="2" end="2"/>
                                            </p:txEl>
                                          </p:spTgt>
                                        </p:tgtEl>
                                        <p:attrNameLst>
                                          <p:attrName>style.visibility</p:attrName>
                                        </p:attrNameLst>
                                      </p:cBhvr>
                                      <p:to>
                                        <p:strVal val="visible"/>
                                      </p:to>
                                    </p:set>
                                    <p:animEffect transition="in" filter="plus(in)">
                                      <p:cBhvr>
                                        <p:cTn id="24" dur="2000"/>
                                        <p:tgtEl>
                                          <p:spTgt spid="30730">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3" presetClass="entr" presetSubtype="16" fill="hold" nodeType="clickEffect">
                                  <p:stCondLst>
                                    <p:cond delay="0"/>
                                  </p:stCondLst>
                                  <p:childTnLst>
                                    <p:set>
                                      <p:cBhvr>
                                        <p:cTn id="28" dur="1" fill="hold">
                                          <p:stCondLst>
                                            <p:cond delay="0"/>
                                          </p:stCondLst>
                                        </p:cTn>
                                        <p:tgtEl>
                                          <p:spTgt spid="30730">
                                            <p:txEl>
                                              <p:pRg st="3" end="3"/>
                                            </p:txEl>
                                          </p:spTgt>
                                        </p:tgtEl>
                                        <p:attrNameLst>
                                          <p:attrName>style.visibility</p:attrName>
                                        </p:attrNameLst>
                                      </p:cBhvr>
                                      <p:to>
                                        <p:strVal val="visible"/>
                                      </p:to>
                                    </p:set>
                                    <p:animEffect transition="in" filter="plus(in)">
                                      <p:cBhvr>
                                        <p:cTn id="29" dur="2000"/>
                                        <p:tgtEl>
                                          <p:spTgt spid="30730">
                                            <p:txEl>
                                              <p:pRg st="3" end="3"/>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3" presetClass="entr" presetSubtype="16" fill="hold" nodeType="clickEffect">
                                  <p:stCondLst>
                                    <p:cond delay="0"/>
                                  </p:stCondLst>
                                  <p:childTnLst>
                                    <p:set>
                                      <p:cBhvr>
                                        <p:cTn id="33" dur="1" fill="hold">
                                          <p:stCondLst>
                                            <p:cond delay="0"/>
                                          </p:stCondLst>
                                        </p:cTn>
                                        <p:tgtEl>
                                          <p:spTgt spid="30730">
                                            <p:txEl>
                                              <p:pRg st="4" end="4"/>
                                            </p:txEl>
                                          </p:spTgt>
                                        </p:tgtEl>
                                        <p:attrNameLst>
                                          <p:attrName>style.visibility</p:attrName>
                                        </p:attrNameLst>
                                      </p:cBhvr>
                                      <p:to>
                                        <p:strVal val="visible"/>
                                      </p:to>
                                    </p:set>
                                    <p:animEffect transition="in" filter="plus(in)">
                                      <p:cBhvr>
                                        <p:cTn id="34" dur="2000"/>
                                        <p:tgtEl>
                                          <p:spTgt spid="30730">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3" presetClass="entr" presetSubtype="16" fill="hold" nodeType="clickEffect">
                                  <p:stCondLst>
                                    <p:cond delay="0"/>
                                  </p:stCondLst>
                                  <p:childTnLst>
                                    <p:set>
                                      <p:cBhvr>
                                        <p:cTn id="38" dur="1" fill="hold">
                                          <p:stCondLst>
                                            <p:cond delay="0"/>
                                          </p:stCondLst>
                                        </p:cTn>
                                        <p:tgtEl>
                                          <p:spTgt spid="30730">
                                            <p:txEl>
                                              <p:pRg st="5" end="5"/>
                                            </p:txEl>
                                          </p:spTgt>
                                        </p:tgtEl>
                                        <p:attrNameLst>
                                          <p:attrName>style.visibility</p:attrName>
                                        </p:attrNameLst>
                                      </p:cBhvr>
                                      <p:to>
                                        <p:strVal val="visible"/>
                                      </p:to>
                                    </p:set>
                                    <p:animEffect transition="in" filter="plus(in)">
                                      <p:cBhvr>
                                        <p:cTn id="39" dur="2000"/>
                                        <p:tgtEl>
                                          <p:spTgt spid="30730">
                                            <p:txEl>
                                              <p:pRg st="5" end="5"/>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3" presetClass="entr" presetSubtype="16" fill="hold" nodeType="clickEffect">
                                  <p:stCondLst>
                                    <p:cond delay="0"/>
                                  </p:stCondLst>
                                  <p:childTnLst>
                                    <p:set>
                                      <p:cBhvr>
                                        <p:cTn id="43" dur="1" fill="hold">
                                          <p:stCondLst>
                                            <p:cond delay="0"/>
                                          </p:stCondLst>
                                        </p:cTn>
                                        <p:tgtEl>
                                          <p:spTgt spid="30730">
                                            <p:txEl>
                                              <p:pRg st="6" end="6"/>
                                            </p:txEl>
                                          </p:spTgt>
                                        </p:tgtEl>
                                        <p:attrNameLst>
                                          <p:attrName>style.visibility</p:attrName>
                                        </p:attrNameLst>
                                      </p:cBhvr>
                                      <p:to>
                                        <p:strVal val="visible"/>
                                      </p:to>
                                    </p:set>
                                    <p:animEffect transition="in" filter="plus(in)">
                                      <p:cBhvr>
                                        <p:cTn id="44" dur="2000"/>
                                        <p:tgtEl>
                                          <p:spTgt spid="30730">
                                            <p:txEl>
                                              <p:pRg st="6" end="6"/>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3" presetClass="entr" presetSubtype="16" fill="hold" nodeType="clickEffect">
                                  <p:stCondLst>
                                    <p:cond delay="0"/>
                                  </p:stCondLst>
                                  <p:childTnLst>
                                    <p:set>
                                      <p:cBhvr>
                                        <p:cTn id="48" dur="1" fill="hold">
                                          <p:stCondLst>
                                            <p:cond delay="0"/>
                                          </p:stCondLst>
                                        </p:cTn>
                                        <p:tgtEl>
                                          <p:spTgt spid="30730">
                                            <p:txEl>
                                              <p:pRg st="7" end="7"/>
                                            </p:txEl>
                                          </p:spTgt>
                                        </p:tgtEl>
                                        <p:attrNameLst>
                                          <p:attrName>style.visibility</p:attrName>
                                        </p:attrNameLst>
                                      </p:cBhvr>
                                      <p:to>
                                        <p:strVal val="visible"/>
                                      </p:to>
                                    </p:set>
                                    <p:animEffect transition="in" filter="plus(in)">
                                      <p:cBhvr>
                                        <p:cTn id="49" dur="2000"/>
                                        <p:tgtEl>
                                          <p:spTgt spid="3073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WordArt 3">
            <a:extLst>
              <a:ext uri="{FF2B5EF4-FFF2-40B4-BE49-F238E27FC236}">
                <a16:creationId xmlns:a16="http://schemas.microsoft.com/office/drawing/2014/main" id="{5BFA2929-476D-D19B-114E-242B2CBEBF8C}"/>
              </a:ext>
            </a:extLst>
          </p:cNvPr>
          <p:cNvSpPr>
            <a:spLocks noChangeArrowheads="1" noChangeShapeType="1" noTextEdit="1"/>
          </p:cNvSpPr>
          <p:nvPr/>
        </p:nvSpPr>
        <p:spPr bwMode="auto">
          <a:xfrm>
            <a:off x="1219200" y="2667000"/>
            <a:ext cx="6781800" cy="1752600"/>
          </a:xfrm>
          <a:prstGeom prst="rect">
            <a:avLst/>
          </a:prstGeom>
        </p:spPr>
        <p:txBody>
          <a:bodyPr wrap="none" fromWordArt="1">
            <a:prstTxWarp prst="textDeflate">
              <a:avLst>
                <a:gd name="adj" fmla="val 26227"/>
              </a:avLst>
            </a:prstTxWarp>
          </a:bodyPr>
          <a:lstStyle/>
          <a:p>
            <a:pPr algn="ctr"/>
            <a:r>
              <a:rPr lang="en-US" sz="3600" b="1" kern="10" dirty="0">
                <a:ln w="9525">
                  <a:solidFill>
                    <a:srgbClr val="0033CC"/>
                  </a:solidFill>
                  <a:round/>
                  <a:headEnd/>
                  <a:tailEnd/>
                </a:ln>
                <a:solidFill>
                  <a:srgbClr val="FF0000"/>
                </a:solidFill>
                <a:latin typeface="Times New Roman" panose="02020603050405020304" pitchFamily="18" charset="0"/>
                <a:cs typeface="Times New Roman" panose="02020603050405020304" pitchFamily="18" charset="0"/>
              </a:rPr>
              <a:t>LUYỆN TẬP XÂY DỰNG VÀ TRÌNH BÀY LUẬN ĐIỂM</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3" presetClass="entr" presetSubtype="0" fill="hold" nodeType="clickEffect">
                                  <p:stCondLst>
                                    <p:cond delay="0"/>
                                  </p:stCondLst>
                                  <p:childTnLst>
                                    <p:set>
                                      <p:cBhvr>
                                        <p:cTn id="6" dur="1" fill="hold">
                                          <p:stCondLst>
                                            <p:cond delay="0"/>
                                          </p:stCondLst>
                                        </p:cTn>
                                        <p:tgtEl>
                                          <p:spTgt spid="48131"/>
                                        </p:tgtEl>
                                        <p:attrNameLst>
                                          <p:attrName>style.visibility</p:attrName>
                                        </p:attrNameLst>
                                      </p:cBhvr>
                                      <p:to>
                                        <p:strVal val="visible"/>
                                      </p:to>
                                    </p:set>
                                    <p:animEffect transition="in" filter="fade">
                                      <p:cBhvr>
                                        <p:cTn id="7" dur="100"/>
                                        <p:tgtEl>
                                          <p:spTgt spid="48131"/>
                                        </p:tgtEl>
                                      </p:cBhvr>
                                    </p:animEffect>
                                    <p:anim calcmode="lin" valueType="num">
                                      <p:cBhvr>
                                        <p:cTn id="8" dur="400" fill="hold"/>
                                        <p:tgtEl>
                                          <p:spTgt spid="48131"/>
                                        </p:tgtEl>
                                        <p:attrNameLst>
                                          <p:attrName>ppt_x</p:attrName>
                                        </p:attrNameLst>
                                      </p:cBhvr>
                                      <p:tavLst>
                                        <p:tav tm="0">
                                          <p:val>
                                            <p:strVal val="#ppt_x"/>
                                          </p:val>
                                        </p:tav>
                                        <p:tav tm="100000">
                                          <p:val>
                                            <p:strVal val="#ppt_x"/>
                                          </p:val>
                                        </p:tav>
                                      </p:tavLst>
                                    </p:anim>
                                    <p:anim calcmode="lin" valueType="num">
                                      <p:cBhvr>
                                        <p:cTn id="9" dur="400" fill="hold"/>
                                        <p:tgtEl>
                                          <p:spTgt spid="48131"/>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48131"/>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48131"/>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Rectangle 12">
            <a:extLst>
              <a:ext uri="{FF2B5EF4-FFF2-40B4-BE49-F238E27FC236}">
                <a16:creationId xmlns:a16="http://schemas.microsoft.com/office/drawing/2014/main" id="{8E4012EB-8F63-3628-E7B5-5336DA2F7AA1}"/>
              </a:ext>
            </a:extLst>
          </p:cNvPr>
          <p:cNvSpPr>
            <a:spLocks noChangeArrowheads="1"/>
          </p:cNvSpPr>
          <p:nvPr/>
        </p:nvSpPr>
        <p:spPr bwMode="auto">
          <a:xfrm>
            <a:off x="1371600" y="6254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vi-VN" sz="2400" b="1">
              <a:latin typeface="VNI-Times" pitchFamily="2" charset="0"/>
            </a:endParaRPr>
          </a:p>
        </p:txBody>
      </p:sp>
      <p:sp>
        <p:nvSpPr>
          <p:cNvPr id="6157" name="Rectangle 13">
            <a:extLst>
              <a:ext uri="{FF2B5EF4-FFF2-40B4-BE49-F238E27FC236}">
                <a16:creationId xmlns:a16="http://schemas.microsoft.com/office/drawing/2014/main" id="{FB447C87-6CA0-5F1E-47D8-5FED2DD53780}"/>
              </a:ext>
            </a:extLst>
          </p:cNvPr>
          <p:cNvSpPr>
            <a:spLocks noChangeArrowheads="1"/>
          </p:cNvSpPr>
          <p:nvPr/>
        </p:nvSpPr>
        <p:spPr bwMode="auto">
          <a:xfrm>
            <a:off x="457200" y="241300"/>
            <a:ext cx="8153400" cy="3195638"/>
          </a:xfrm>
          <a:prstGeom prst="rect">
            <a:avLst/>
          </a:prstGeom>
          <a:noFill/>
          <a:ln>
            <a:noFill/>
          </a:ln>
          <a:effectLst/>
        </p:spPr>
        <p:txBody>
          <a:bodyPr anchor="ctr">
            <a:spAutoFit/>
          </a:bodyPr>
          <a:lstStyle>
            <a:lvl1pPr marL="457200" indent="-457200" eaLnBrk="0" hangingPunct="0">
              <a:spcBef>
                <a:spcPct val="20000"/>
              </a:spcBef>
              <a:buChar char="•"/>
              <a:defRPr sz="3200">
                <a:solidFill>
                  <a:schemeClr val="tx1"/>
                </a:solidFill>
                <a:latin typeface="Arial" panose="020B0604020202020204" pitchFamily="34" charset="0"/>
              </a:defRPr>
            </a:lvl1pPr>
            <a:lvl2pPr marL="914400" indent="-457200" eaLnBrk="0" hangingPunct="0">
              <a:spcBef>
                <a:spcPct val="20000"/>
              </a:spcBef>
              <a:buChar char="–"/>
              <a:defRPr sz="2800">
                <a:solidFill>
                  <a:schemeClr val="tx1"/>
                </a:solidFill>
                <a:latin typeface="Arial" panose="020B0604020202020204" pitchFamily="34" charset="0"/>
              </a:defRPr>
            </a:lvl2pPr>
            <a:lvl3pPr marL="1371600" indent="-457200" eaLnBrk="0" hangingPunct="0">
              <a:spcBef>
                <a:spcPct val="20000"/>
              </a:spcBef>
              <a:buChar char="•"/>
              <a:defRPr sz="2400">
                <a:solidFill>
                  <a:schemeClr val="tx1"/>
                </a:solidFill>
                <a:latin typeface="Arial" panose="020B0604020202020204" pitchFamily="34" charset="0"/>
              </a:defRPr>
            </a:lvl3pPr>
            <a:lvl4pPr marL="1828800" indent="-457200" eaLnBrk="0" hangingPunct="0">
              <a:spcBef>
                <a:spcPct val="20000"/>
              </a:spcBef>
              <a:buChar char="–"/>
              <a:defRPr sz="2000">
                <a:solidFill>
                  <a:schemeClr val="tx1"/>
                </a:solidFill>
                <a:latin typeface="Arial" panose="020B0604020202020204" pitchFamily="34" charset="0"/>
              </a:defRPr>
            </a:lvl4pPr>
            <a:lvl5pPr marL="2286000" indent="-457200" eaLnBrk="0" hangingPunct="0">
              <a:spcBef>
                <a:spcPct val="20000"/>
              </a:spcBef>
              <a:buChar char="»"/>
              <a:defRPr sz="20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20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20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20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just" eaLnBrk="1" hangingPunct="1">
              <a:spcBef>
                <a:spcPct val="0"/>
              </a:spcBef>
              <a:buSzPts val="2400"/>
              <a:buFontTx/>
              <a:buNone/>
              <a:defRPr/>
            </a:pPr>
            <a:r>
              <a:rPr lang="vi-VN" altLang="vi-VN" sz="2800" b="1" u="sng" dirty="0">
                <a:latin typeface="Times New Roman" panose="02020603050405020304" pitchFamily="18" charset="0"/>
              </a:rPr>
              <a:t>I. Xây dựng hệ thống luận điểm</a:t>
            </a:r>
            <a:r>
              <a:rPr lang="vi-VN" altLang="vi-VN" sz="2800" b="1" dirty="0">
                <a:latin typeface="Times New Roman" panose="02020603050405020304" pitchFamily="18" charset="0"/>
              </a:rPr>
              <a:t>:</a:t>
            </a:r>
          </a:p>
          <a:p>
            <a:pPr algn="just" eaLnBrk="1" hangingPunct="1">
              <a:buClr>
                <a:schemeClr val="accent1"/>
              </a:buClr>
              <a:buFont typeface="Wingdings" panose="05000000000000000000" pitchFamily="2" charset="2"/>
              <a:buNone/>
              <a:defRPr/>
            </a:pPr>
            <a:r>
              <a:rPr lang="vi-VN" altLang="vi-VN" sz="2800" b="1" u="sng" dirty="0">
                <a:latin typeface="Times New Roman" panose="02020603050405020304" pitchFamily="18" charset="0"/>
                <a:cs typeface="Times New Roman" panose="02020603050405020304" pitchFamily="18" charset="0"/>
              </a:rPr>
              <a:t>1. </a:t>
            </a:r>
            <a:r>
              <a:rPr lang="en-US" altLang="vi-VN" sz="2800" b="1" u="sng" dirty="0" err="1">
                <a:latin typeface="Times New Roman" panose="02020603050405020304" pitchFamily="18" charset="0"/>
                <a:cs typeface="Times New Roman" panose="02020603050405020304" pitchFamily="18" charset="0"/>
              </a:rPr>
              <a:t>Đề</a:t>
            </a:r>
            <a:r>
              <a:rPr lang="en-US" altLang="vi-VN" sz="2800" b="1" u="sng" dirty="0">
                <a:latin typeface="Times New Roman" panose="02020603050405020304" pitchFamily="18" charset="0"/>
                <a:cs typeface="Times New Roman" panose="02020603050405020304" pitchFamily="18" charset="0"/>
              </a:rPr>
              <a:t> </a:t>
            </a:r>
            <a:r>
              <a:rPr lang="en-US" altLang="vi-VN" sz="2800" b="1" u="sng" dirty="0" err="1">
                <a:latin typeface="Times New Roman" panose="02020603050405020304" pitchFamily="18" charset="0"/>
                <a:cs typeface="Times New Roman" panose="02020603050405020304" pitchFamily="18" charset="0"/>
              </a:rPr>
              <a:t>bài</a:t>
            </a:r>
            <a:r>
              <a:rPr lang="en-US" altLang="vi-VN" sz="2800" b="1" u="sng"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Hãy</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viết</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một</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bài</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báo</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tường</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để</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khuyên</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một</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số</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bạn</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trong</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lớp</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cần</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phải</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học</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tập</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chăm</a:t>
            </a:r>
            <a:r>
              <a:rPr lang="en-US" altLang="vi-VN" sz="2800" b="1" dirty="0">
                <a:latin typeface="Times New Roman" panose="02020603050405020304" pitchFamily="18" charset="0"/>
                <a:cs typeface="Times New Roman" panose="02020603050405020304" pitchFamily="18" charset="0"/>
              </a:rPr>
              <a:t> </a:t>
            </a:r>
            <a:r>
              <a:rPr lang="en-US" altLang="vi-VN" sz="2800" b="1" dirty="0" err="1">
                <a:latin typeface="Times New Roman" panose="02020603050405020304" pitchFamily="18" charset="0"/>
                <a:cs typeface="Times New Roman" panose="02020603050405020304" pitchFamily="18" charset="0"/>
              </a:rPr>
              <a:t>chỉ</a:t>
            </a:r>
            <a:r>
              <a:rPr lang="vi-VN" altLang="vi-VN" sz="2800" b="1" dirty="0">
                <a:latin typeface="Times New Roman" panose="02020603050405020304" pitchFamily="18" charset="0"/>
                <a:cs typeface="Times New Roman" panose="02020603050405020304" pitchFamily="18" charset="0"/>
              </a:rPr>
              <a:t> hơn</a:t>
            </a:r>
            <a:r>
              <a:rPr lang="en-US" altLang="vi-VN" sz="2800" b="1" dirty="0">
                <a:latin typeface="Times New Roman" panose="02020603050405020304" pitchFamily="18" charset="0"/>
                <a:cs typeface="Times New Roman" panose="02020603050405020304" pitchFamily="18" charset="0"/>
              </a:rPr>
              <a:t>.</a:t>
            </a:r>
          </a:p>
          <a:p>
            <a:pPr algn="just" eaLnBrk="1" hangingPunct="1">
              <a:spcBef>
                <a:spcPct val="0"/>
              </a:spcBef>
              <a:buFontTx/>
              <a:buNone/>
              <a:defRPr/>
            </a:pPr>
            <a:r>
              <a:rPr lang="en-GB" altLang="vi-VN" sz="2800" dirty="0">
                <a:latin typeface="Times New Roman" panose="02020603050405020304" pitchFamily="18" charset="0"/>
              </a:rPr>
              <a:t> </a:t>
            </a:r>
            <a:r>
              <a:rPr lang="vi-VN" altLang="vi-VN" sz="2800" dirty="0">
                <a:latin typeface="Times New Roman" panose="02020603050405020304" pitchFamily="18" charset="0"/>
              </a:rPr>
              <a:t>Nhận xét hệ thống luận điểm có sẵn trong SGK  về các mặt: sự phù hợp, chính xác theo yêu cầu của đề bài. Nêu cách sắp xếp lại cho đúng đắn khoa học hơn .</a:t>
            </a:r>
          </a:p>
        </p:txBody>
      </p:sp>
      <p:sp>
        <p:nvSpPr>
          <p:cNvPr id="6158" name="Rectangle 14">
            <a:extLst>
              <a:ext uri="{FF2B5EF4-FFF2-40B4-BE49-F238E27FC236}">
                <a16:creationId xmlns:a16="http://schemas.microsoft.com/office/drawing/2014/main" id="{31B2B797-076A-4603-FF04-A90C24CE6CE3}"/>
              </a:ext>
            </a:extLst>
          </p:cNvPr>
          <p:cNvSpPr>
            <a:spLocks noChangeArrowheads="1"/>
          </p:cNvSpPr>
          <p:nvPr/>
        </p:nvSpPr>
        <p:spPr bwMode="auto">
          <a:xfrm>
            <a:off x="495300" y="3429000"/>
            <a:ext cx="8229600" cy="267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vi-VN" altLang="vi-VN" sz="2800">
                <a:latin typeface="Times New Roman" panose="02020603050405020304" pitchFamily="18" charset="0"/>
              </a:rPr>
              <a:t>- Nội dung cần làm sáng tỏ: Cần phải học tập chăm chỉ.</a:t>
            </a:r>
          </a:p>
          <a:p>
            <a:pPr algn="just" eaLnBrk="1" hangingPunct="1">
              <a:spcBef>
                <a:spcPct val="0"/>
              </a:spcBef>
              <a:buFontTx/>
              <a:buNone/>
            </a:pPr>
            <a:r>
              <a:rPr lang="vi-VN" altLang="vi-VN" sz="2800">
                <a:latin typeface="Times New Roman" panose="02020603050405020304" pitchFamily="18" charset="0"/>
              </a:rPr>
              <a:t>- Đối tượng: Các bạn học cùng lớp.</a:t>
            </a:r>
          </a:p>
          <a:p>
            <a:pPr algn="just" eaLnBrk="1" hangingPunct="1">
              <a:spcBef>
                <a:spcPct val="0"/>
              </a:spcBef>
              <a:buFontTx/>
              <a:buNone/>
            </a:pPr>
            <a:r>
              <a:rPr lang="vi-VN" altLang="vi-VN" sz="2800" u="sng">
                <a:latin typeface="Times New Roman" panose="02020603050405020304" pitchFamily="18" charset="0"/>
              </a:rPr>
              <a:t>VD:</a:t>
            </a:r>
            <a:r>
              <a:rPr lang="vi-VN" altLang="vi-VN" sz="2800">
                <a:latin typeface="Times New Roman" panose="02020603050405020304" pitchFamily="18" charset="0"/>
              </a:rPr>
              <a:t> Luận điểm a thừa ý “</a:t>
            </a:r>
            <a:r>
              <a:rPr lang="vi-VN" altLang="vi-VN" sz="2800" i="1">
                <a:latin typeface="Times New Roman" panose="02020603050405020304" pitchFamily="18" charset="0"/>
              </a:rPr>
              <a:t>lao động tốt</a:t>
            </a:r>
            <a:r>
              <a:rPr lang="vi-VN" altLang="vi-VN" sz="2800">
                <a:latin typeface="Times New Roman" panose="02020603050405020304" pitchFamily="18" charset="0"/>
              </a:rPr>
              <a:t>”.</a:t>
            </a:r>
          </a:p>
          <a:p>
            <a:pPr algn="just" eaLnBrk="1" hangingPunct="1">
              <a:spcBef>
                <a:spcPct val="0"/>
              </a:spcBef>
              <a:buFontTx/>
              <a:buNone/>
            </a:pPr>
            <a:r>
              <a:rPr lang="vi-VN" altLang="vi-VN" sz="2800">
                <a:latin typeface="Times New Roman" panose="02020603050405020304" pitchFamily="18" charset="0"/>
              </a:rPr>
              <a:t> thiếu một số luận điểm nên mạch văn còn đứt đoạn, vấn đề chưa được làm sáng rõ.</a:t>
            </a:r>
          </a:p>
          <a:p>
            <a:pPr algn="just" eaLnBrk="1" hangingPunct="1">
              <a:spcBef>
                <a:spcPct val="0"/>
              </a:spcBef>
              <a:buFontTx/>
              <a:buNone/>
            </a:pPr>
            <a:r>
              <a:rPr lang="vi-VN" altLang="vi-VN" sz="2800">
                <a:latin typeface="Times New Roman" panose="02020603050405020304" pitchFamily="18" charset="0"/>
              </a:rPr>
              <a:t> Cần sắp xếp các luận điểm chưa hợp lý: b,d.</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nodeType="clickEffect">
                                  <p:stCondLst>
                                    <p:cond delay="0"/>
                                  </p:stCondLst>
                                  <p:childTnLst>
                                    <p:set>
                                      <p:cBhvr>
                                        <p:cTn id="6" dur="1" fill="hold">
                                          <p:stCondLst>
                                            <p:cond delay="0"/>
                                          </p:stCondLst>
                                        </p:cTn>
                                        <p:tgtEl>
                                          <p:spTgt spid="6157">
                                            <p:txEl>
                                              <p:pRg st="0" end="0"/>
                                            </p:txEl>
                                          </p:spTgt>
                                        </p:tgtEl>
                                        <p:attrNameLst>
                                          <p:attrName>style.visibility</p:attrName>
                                        </p:attrNameLst>
                                      </p:cBhvr>
                                      <p:to>
                                        <p:strVal val="visible"/>
                                      </p:to>
                                    </p:set>
                                    <p:animEffect transition="in" filter="fade">
                                      <p:cBhvr>
                                        <p:cTn id="7" dur="1000"/>
                                        <p:tgtEl>
                                          <p:spTgt spid="6157">
                                            <p:txEl>
                                              <p:pRg st="0" end="0"/>
                                            </p:txEl>
                                          </p:spTgt>
                                        </p:tgtEl>
                                      </p:cBhvr>
                                    </p:animEffect>
                                    <p:anim calcmode="lin" valueType="num">
                                      <p:cBhvr>
                                        <p:cTn id="8" dur="1000" fill="hold"/>
                                        <p:tgtEl>
                                          <p:spTgt spid="615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5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nodeType="clickEffect">
                                  <p:stCondLst>
                                    <p:cond delay="0"/>
                                  </p:stCondLst>
                                  <p:childTnLst>
                                    <p:set>
                                      <p:cBhvr>
                                        <p:cTn id="13" dur="1" fill="hold">
                                          <p:stCondLst>
                                            <p:cond delay="0"/>
                                          </p:stCondLst>
                                        </p:cTn>
                                        <p:tgtEl>
                                          <p:spTgt spid="6157">
                                            <p:txEl>
                                              <p:pRg st="1" end="1"/>
                                            </p:txEl>
                                          </p:spTgt>
                                        </p:tgtEl>
                                        <p:attrNameLst>
                                          <p:attrName>style.visibility</p:attrName>
                                        </p:attrNameLst>
                                      </p:cBhvr>
                                      <p:to>
                                        <p:strVal val="visible"/>
                                      </p:to>
                                    </p:set>
                                    <p:animEffect transition="in" filter="fade">
                                      <p:cBhvr>
                                        <p:cTn id="14" dur="1000"/>
                                        <p:tgtEl>
                                          <p:spTgt spid="6157">
                                            <p:txEl>
                                              <p:pRg st="1" end="1"/>
                                            </p:txEl>
                                          </p:spTgt>
                                        </p:tgtEl>
                                      </p:cBhvr>
                                    </p:animEffect>
                                    <p:anim calcmode="lin" valueType="num">
                                      <p:cBhvr>
                                        <p:cTn id="15" dur="1000" fill="hold"/>
                                        <p:tgtEl>
                                          <p:spTgt spid="615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5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6158">
                                            <p:txEl>
                                              <p:pRg st="0" end="0"/>
                                            </p:txEl>
                                          </p:spTgt>
                                        </p:tgtEl>
                                        <p:attrNameLst>
                                          <p:attrName>style.visibility</p:attrName>
                                        </p:attrNameLst>
                                      </p:cBhvr>
                                      <p:to>
                                        <p:strVal val="visible"/>
                                      </p:to>
                                    </p:set>
                                    <p:anim calcmode="lin" valueType="num">
                                      <p:cBhvr>
                                        <p:cTn id="21" dur="1000" fill="hold"/>
                                        <p:tgtEl>
                                          <p:spTgt spid="6158">
                                            <p:txEl>
                                              <p:pRg st="0" end="0"/>
                                            </p:txEl>
                                          </p:spTgt>
                                        </p:tgtEl>
                                        <p:attrNameLst>
                                          <p:attrName>ppt_w</p:attrName>
                                        </p:attrNameLst>
                                      </p:cBhvr>
                                      <p:tavLst>
                                        <p:tav tm="0">
                                          <p:val>
                                            <p:strVal val="#ppt_w+.3"/>
                                          </p:val>
                                        </p:tav>
                                        <p:tav tm="100000">
                                          <p:val>
                                            <p:strVal val="#ppt_w"/>
                                          </p:val>
                                        </p:tav>
                                      </p:tavLst>
                                    </p:anim>
                                    <p:anim calcmode="lin" valueType="num">
                                      <p:cBhvr>
                                        <p:cTn id="22" dur="1000" fill="hold"/>
                                        <p:tgtEl>
                                          <p:spTgt spid="6158">
                                            <p:txEl>
                                              <p:pRg st="0" end="0"/>
                                            </p:txEl>
                                          </p:spTgt>
                                        </p:tgtEl>
                                        <p:attrNameLst>
                                          <p:attrName>ppt_h</p:attrName>
                                        </p:attrNameLst>
                                      </p:cBhvr>
                                      <p:tavLst>
                                        <p:tav tm="0">
                                          <p:val>
                                            <p:strVal val="#ppt_h"/>
                                          </p:val>
                                        </p:tav>
                                        <p:tav tm="100000">
                                          <p:val>
                                            <p:strVal val="#ppt_h"/>
                                          </p:val>
                                        </p:tav>
                                      </p:tavLst>
                                    </p:anim>
                                    <p:animEffect transition="in" filter="fade">
                                      <p:cBhvr>
                                        <p:cTn id="23" dur="1000"/>
                                        <p:tgtEl>
                                          <p:spTgt spid="6158">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6158">
                                            <p:txEl>
                                              <p:pRg st="1" end="1"/>
                                            </p:txEl>
                                          </p:spTgt>
                                        </p:tgtEl>
                                        <p:attrNameLst>
                                          <p:attrName>style.visibility</p:attrName>
                                        </p:attrNameLst>
                                      </p:cBhvr>
                                      <p:to>
                                        <p:strVal val="visible"/>
                                      </p:to>
                                    </p:set>
                                    <p:anim calcmode="lin" valueType="num">
                                      <p:cBhvr>
                                        <p:cTn id="28" dur="1000" fill="hold"/>
                                        <p:tgtEl>
                                          <p:spTgt spid="6158">
                                            <p:txEl>
                                              <p:pRg st="1" end="1"/>
                                            </p:txEl>
                                          </p:spTgt>
                                        </p:tgtEl>
                                        <p:attrNameLst>
                                          <p:attrName>ppt_w</p:attrName>
                                        </p:attrNameLst>
                                      </p:cBhvr>
                                      <p:tavLst>
                                        <p:tav tm="0">
                                          <p:val>
                                            <p:strVal val="#ppt_w+.3"/>
                                          </p:val>
                                        </p:tav>
                                        <p:tav tm="100000">
                                          <p:val>
                                            <p:strVal val="#ppt_w"/>
                                          </p:val>
                                        </p:tav>
                                      </p:tavLst>
                                    </p:anim>
                                    <p:anim calcmode="lin" valueType="num">
                                      <p:cBhvr>
                                        <p:cTn id="29" dur="1000" fill="hold"/>
                                        <p:tgtEl>
                                          <p:spTgt spid="6158">
                                            <p:txEl>
                                              <p:pRg st="1" end="1"/>
                                            </p:txEl>
                                          </p:spTgt>
                                        </p:tgtEl>
                                        <p:attrNameLst>
                                          <p:attrName>ppt_h</p:attrName>
                                        </p:attrNameLst>
                                      </p:cBhvr>
                                      <p:tavLst>
                                        <p:tav tm="0">
                                          <p:val>
                                            <p:strVal val="#ppt_h"/>
                                          </p:val>
                                        </p:tav>
                                        <p:tav tm="100000">
                                          <p:val>
                                            <p:strVal val="#ppt_h"/>
                                          </p:val>
                                        </p:tav>
                                      </p:tavLst>
                                    </p:anim>
                                    <p:animEffect transition="in" filter="fade">
                                      <p:cBhvr>
                                        <p:cTn id="30" dur="1000"/>
                                        <p:tgtEl>
                                          <p:spTgt spid="6158">
                                            <p:txEl>
                                              <p:pRg st="1" end="1"/>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6158">
                                            <p:txEl>
                                              <p:pRg st="2" end="2"/>
                                            </p:txEl>
                                          </p:spTgt>
                                        </p:tgtEl>
                                        <p:attrNameLst>
                                          <p:attrName>style.visibility</p:attrName>
                                        </p:attrNameLst>
                                      </p:cBhvr>
                                      <p:to>
                                        <p:strVal val="visible"/>
                                      </p:to>
                                    </p:set>
                                    <p:anim calcmode="lin" valueType="num">
                                      <p:cBhvr>
                                        <p:cTn id="35" dur="1000" fill="hold"/>
                                        <p:tgtEl>
                                          <p:spTgt spid="6158">
                                            <p:txEl>
                                              <p:pRg st="2" end="2"/>
                                            </p:txEl>
                                          </p:spTgt>
                                        </p:tgtEl>
                                        <p:attrNameLst>
                                          <p:attrName>ppt_w</p:attrName>
                                        </p:attrNameLst>
                                      </p:cBhvr>
                                      <p:tavLst>
                                        <p:tav tm="0">
                                          <p:val>
                                            <p:strVal val="#ppt_w+.3"/>
                                          </p:val>
                                        </p:tav>
                                        <p:tav tm="100000">
                                          <p:val>
                                            <p:strVal val="#ppt_w"/>
                                          </p:val>
                                        </p:tav>
                                      </p:tavLst>
                                    </p:anim>
                                    <p:anim calcmode="lin" valueType="num">
                                      <p:cBhvr>
                                        <p:cTn id="36" dur="1000" fill="hold"/>
                                        <p:tgtEl>
                                          <p:spTgt spid="6158">
                                            <p:txEl>
                                              <p:pRg st="2" end="2"/>
                                            </p:txEl>
                                          </p:spTgt>
                                        </p:tgtEl>
                                        <p:attrNameLst>
                                          <p:attrName>ppt_h</p:attrName>
                                        </p:attrNameLst>
                                      </p:cBhvr>
                                      <p:tavLst>
                                        <p:tav tm="0">
                                          <p:val>
                                            <p:strVal val="#ppt_h"/>
                                          </p:val>
                                        </p:tav>
                                        <p:tav tm="100000">
                                          <p:val>
                                            <p:strVal val="#ppt_h"/>
                                          </p:val>
                                        </p:tav>
                                      </p:tavLst>
                                    </p:anim>
                                    <p:animEffect transition="in" filter="fade">
                                      <p:cBhvr>
                                        <p:cTn id="37" dur="1000"/>
                                        <p:tgtEl>
                                          <p:spTgt spid="6158">
                                            <p:txEl>
                                              <p:pRg st="2" end="2"/>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0" presetClass="entr" presetSubtype="0" decel="100000" fill="hold" nodeType="clickEffect">
                                  <p:stCondLst>
                                    <p:cond delay="0"/>
                                  </p:stCondLst>
                                  <p:childTnLst>
                                    <p:set>
                                      <p:cBhvr>
                                        <p:cTn id="41" dur="1" fill="hold">
                                          <p:stCondLst>
                                            <p:cond delay="0"/>
                                          </p:stCondLst>
                                        </p:cTn>
                                        <p:tgtEl>
                                          <p:spTgt spid="6158">
                                            <p:txEl>
                                              <p:pRg st="3" end="3"/>
                                            </p:txEl>
                                          </p:spTgt>
                                        </p:tgtEl>
                                        <p:attrNameLst>
                                          <p:attrName>style.visibility</p:attrName>
                                        </p:attrNameLst>
                                      </p:cBhvr>
                                      <p:to>
                                        <p:strVal val="visible"/>
                                      </p:to>
                                    </p:set>
                                    <p:anim calcmode="lin" valueType="num">
                                      <p:cBhvr>
                                        <p:cTn id="42" dur="1000" fill="hold"/>
                                        <p:tgtEl>
                                          <p:spTgt spid="6158">
                                            <p:txEl>
                                              <p:pRg st="3" end="3"/>
                                            </p:txEl>
                                          </p:spTgt>
                                        </p:tgtEl>
                                        <p:attrNameLst>
                                          <p:attrName>ppt_w</p:attrName>
                                        </p:attrNameLst>
                                      </p:cBhvr>
                                      <p:tavLst>
                                        <p:tav tm="0">
                                          <p:val>
                                            <p:strVal val="#ppt_w+.3"/>
                                          </p:val>
                                        </p:tav>
                                        <p:tav tm="100000">
                                          <p:val>
                                            <p:strVal val="#ppt_w"/>
                                          </p:val>
                                        </p:tav>
                                      </p:tavLst>
                                    </p:anim>
                                    <p:anim calcmode="lin" valueType="num">
                                      <p:cBhvr>
                                        <p:cTn id="43" dur="1000" fill="hold"/>
                                        <p:tgtEl>
                                          <p:spTgt spid="6158">
                                            <p:txEl>
                                              <p:pRg st="3" end="3"/>
                                            </p:txEl>
                                          </p:spTgt>
                                        </p:tgtEl>
                                        <p:attrNameLst>
                                          <p:attrName>ppt_h</p:attrName>
                                        </p:attrNameLst>
                                      </p:cBhvr>
                                      <p:tavLst>
                                        <p:tav tm="0">
                                          <p:val>
                                            <p:strVal val="#ppt_h"/>
                                          </p:val>
                                        </p:tav>
                                        <p:tav tm="100000">
                                          <p:val>
                                            <p:strVal val="#ppt_h"/>
                                          </p:val>
                                        </p:tav>
                                      </p:tavLst>
                                    </p:anim>
                                    <p:animEffect transition="in" filter="fade">
                                      <p:cBhvr>
                                        <p:cTn id="44" dur="1000"/>
                                        <p:tgtEl>
                                          <p:spTgt spid="6158">
                                            <p:txEl>
                                              <p:pRg st="3" end="3"/>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0" presetClass="entr" presetSubtype="0" decel="100000" fill="hold" nodeType="clickEffect">
                                  <p:stCondLst>
                                    <p:cond delay="0"/>
                                  </p:stCondLst>
                                  <p:childTnLst>
                                    <p:set>
                                      <p:cBhvr>
                                        <p:cTn id="48" dur="1" fill="hold">
                                          <p:stCondLst>
                                            <p:cond delay="0"/>
                                          </p:stCondLst>
                                        </p:cTn>
                                        <p:tgtEl>
                                          <p:spTgt spid="6158">
                                            <p:txEl>
                                              <p:pRg st="4" end="4"/>
                                            </p:txEl>
                                          </p:spTgt>
                                        </p:tgtEl>
                                        <p:attrNameLst>
                                          <p:attrName>style.visibility</p:attrName>
                                        </p:attrNameLst>
                                      </p:cBhvr>
                                      <p:to>
                                        <p:strVal val="visible"/>
                                      </p:to>
                                    </p:set>
                                    <p:anim calcmode="lin" valueType="num">
                                      <p:cBhvr>
                                        <p:cTn id="49" dur="1000" fill="hold"/>
                                        <p:tgtEl>
                                          <p:spTgt spid="6158">
                                            <p:txEl>
                                              <p:pRg st="4" end="4"/>
                                            </p:txEl>
                                          </p:spTgt>
                                        </p:tgtEl>
                                        <p:attrNameLst>
                                          <p:attrName>ppt_w</p:attrName>
                                        </p:attrNameLst>
                                      </p:cBhvr>
                                      <p:tavLst>
                                        <p:tav tm="0">
                                          <p:val>
                                            <p:strVal val="#ppt_w+.3"/>
                                          </p:val>
                                        </p:tav>
                                        <p:tav tm="100000">
                                          <p:val>
                                            <p:strVal val="#ppt_w"/>
                                          </p:val>
                                        </p:tav>
                                      </p:tavLst>
                                    </p:anim>
                                    <p:anim calcmode="lin" valueType="num">
                                      <p:cBhvr>
                                        <p:cTn id="50" dur="1000" fill="hold"/>
                                        <p:tgtEl>
                                          <p:spTgt spid="6158">
                                            <p:txEl>
                                              <p:pRg st="4" end="4"/>
                                            </p:txEl>
                                          </p:spTgt>
                                        </p:tgtEl>
                                        <p:attrNameLst>
                                          <p:attrName>ppt_h</p:attrName>
                                        </p:attrNameLst>
                                      </p:cBhvr>
                                      <p:tavLst>
                                        <p:tav tm="0">
                                          <p:val>
                                            <p:strVal val="#ppt_h"/>
                                          </p:val>
                                        </p:tav>
                                        <p:tav tm="100000">
                                          <p:val>
                                            <p:strVal val="#ppt_h"/>
                                          </p:val>
                                        </p:tav>
                                      </p:tavLst>
                                    </p:anim>
                                    <p:animEffect transition="in" filter="fade">
                                      <p:cBhvr>
                                        <p:cTn id="51" dur="1000"/>
                                        <p:tgtEl>
                                          <p:spTgt spid="6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4" name="Rectangle 18">
            <a:extLst>
              <a:ext uri="{FF2B5EF4-FFF2-40B4-BE49-F238E27FC236}">
                <a16:creationId xmlns:a16="http://schemas.microsoft.com/office/drawing/2014/main" id="{C28DA7AF-8CE4-C24A-194F-85475DEA4370}"/>
              </a:ext>
            </a:extLst>
          </p:cNvPr>
          <p:cNvSpPr>
            <a:spLocks noChangeArrowheads="1"/>
          </p:cNvSpPr>
          <p:nvPr/>
        </p:nvSpPr>
        <p:spPr bwMode="auto">
          <a:xfrm>
            <a:off x="457200" y="838200"/>
            <a:ext cx="80772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25000"/>
              </a:lnSpc>
              <a:spcBef>
                <a:spcPct val="0"/>
              </a:spcBef>
              <a:buFontTx/>
              <a:buNone/>
            </a:pPr>
            <a:r>
              <a:rPr lang="en-US" altLang="vi-VN" sz="2400" b="1">
                <a:solidFill>
                  <a:srgbClr val="0000FF"/>
                </a:solidFill>
                <a:latin typeface="VNI-Times" pitchFamily="2" charset="0"/>
              </a:rPr>
              <a:t>                                       </a:t>
            </a:r>
            <a:endParaRPr lang="en-US" altLang="vi-VN" sz="2400">
              <a:solidFill>
                <a:srgbClr val="0000FF"/>
              </a:solidFill>
              <a:latin typeface="VNI-Times" pitchFamily="2" charset="0"/>
            </a:endParaRPr>
          </a:p>
        </p:txBody>
      </p:sp>
      <p:sp>
        <p:nvSpPr>
          <p:cNvPr id="7175" name="Text Box 21">
            <a:extLst>
              <a:ext uri="{FF2B5EF4-FFF2-40B4-BE49-F238E27FC236}">
                <a16:creationId xmlns:a16="http://schemas.microsoft.com/office/drawing/2014/main" id="{098B170E-F787-151B-0D43-1F0BB6AE16F2}"/>
              </a:ext>
            </a:extLst>
          </p:cNvPr>
          <p:cNvSpPr txBox="1">
            <a:spLocks noChangeArrowheads="1"/>
          </p:cNvSpPr>
          <p:nvPr/>
        </p:nvSpPr>
        <p:spPr bwMode="auto">
          <a:xfrm>
            <a:off x="1981200" y="1295400"/>
            <a:ext cx="640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vi-VN" altLang="vi-VN" sz="1800"/>
          </a:p>
        </p:txBody>
      </p:sp>
      <p:sp>
        <p:nvSpPr>
          <p:cNvPr id="7176" name="Rectangle 22">
            <a:extLst>
              <a:ext uri="{FF2B5EF4-FFF2-40B4-BE49-F238E27FC236}">
                <a16:creationId xmlns:a16="http://schemas.microsoft.com/office/drawing/2014/main" id="{ADC752E3-40B9-452C-DB31-FAEEF955F280}"/>
              </a:ext>
            </a:extLst>
          </p:cNvPr>
          <p:cNvSpPr>
            <a:spLocks noChangeArrowheads="1"/>
          </p:cNvSpPr>
          <p:nvPr/>
        </p:nvSpPr>
        <p:spPr bwMode="auto">
          <a:xfrm>
            <a:off x="533400" y="5494338"/>
            <a:ext cx="807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vi-VN" sz="2400">
                <a:latin typeface="VNI-Times" pitchFamily="2" charset="0"/>
              </a:rPr>
              <a:t> </a:t>
            </a:r>
          </a:p>
        </p:txBody>
      </p:sp>
      <p:sp>
        <p:nvSpPr>
          <p:cNvPr id="8215" name="Text Box 23">
            <a:extLst>
              <a:ext uri="{FF2B5EF4-FFF2-40B4-BE49-F238E27FC236}">
                <a16:creationId xmlns:a16="http://schemas.microsoft.com/office/drawing/2014/main" id="{E7C7D535-91F2-72D0-E073-14098FDDBA37}"/>
              </a:ext>
            </a:extLst>
          </p:cNvPr>
          <p:cNvSpPr txBox="1">
            <a:spLocks noChangeArrowheads="1"/>
          </p:cNvSpPr>
          <p:nvPr/>
        </p:nvSpPr>
        <p:spPr bwMode="auto">
          <a:xfrm>
            <a:off x="304800" y="749300"/>
            <a:ext cx="8763000" cy="566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vi-VN" altLang="vi-VN" sz="2600">
                <a:solidFill>
                  <a:srgbClr val="FF0000"/>
                </a:solidFill>
                <a:latin typeface="Times New Roman" panose="02020603050405020304" pitchFamily="18" charset="0"/>
              </a:rPr>
              <a:t>=&gt; Có thể bổ sung và sắp xếp lại như sau</a:t>
            </a:r>
            <a:r>
              <a:rPr lang="vi-VN" altLang="vi-VN" sz="2600">
                <a:solidFill>
                  <a:srgbClr val="000000"/>
                </a:solidFill>
                <a:latin typeface="Times New Roman" panose="02020603050405020304" pitchFamily="18" charset="0"/>
              </a:rPr>
              <a:t>:</a:t>
            </a:r>
          </a:p>
          <a:p>
            <a:pPr eaLnBrk="1" hangingPunct="1">
              <a:spcBef>
                <a:spcPct val="0"/>
              </a:spcBef>
              <a:buFontTx/>
              <a:buNone/>
            </a:pPr>
            <a:r>
              <a:rPr lang="vi-VN" altLang="vi-VN" sz="2600">
                <a:latin typeface="Times New Roman" panose="02020603050405020304" pitchFamily="18" charset="0"/>
              </a:rPr>
              <a:t>a.    Đất nước đang rất cần những người tài giỏi để đẩy nhanh nhịp độ xây dựng, phát triển về mọi mặt.</a:t>
            </a:r>
          </a:p>
          <a:p>
            <a:pPr eaLnBrk="1" hangingPunct="1">
              <a:spcBef>
                <a:spcPct val="0"/>
              </a:spcBef>
              <a:buFontTx/>
              <a:buNone/>
            </a:pPr>
            <a:r>
              <a:rPr lang="vi-VN" altLang="vi-VN" sz="2600">
                <a:latin typeface="Times New Roman" panose="02020603050405020304" pitchFamily="18" charset="0"/>
              </a:rPr>
              <a:t> b. Quanh ta có nhiều bạn học sinh phấn đấu học giỏi, để đáp ứng được yêu cầu của đất nước.</a:t>
            </a:r>
          </a:p>
          <a:p>
            <a:pPr eaLnBrk="1" hangingPunct="1">
              <a:spcBef>
                <a:spcPct val="0"/>
              </a:spcBef>
              <a:buFontTx/>
              <a:buNone/>
            </a:pPr>
            <a:r>
              <a:rPr lang="vi-VN" altLang="vi-VN" sz="2600">
                <a:latin typeface="Times New Roman" panose="02020603050405020304" pitchFamily="18" charset="0"/>
              </a:rPr>
              <a:t>  c. Muốn học giỏi, đòi hỏi người học phải chăm chỉ, tự giác.</a:t>
            </a:r>
          </a:p>
          <a:p>
            <a:pPr eaLnBrk="1" hangingPunct="1">
              <a:spcBef>
                <a:spcPct val="0"/>
              </a:spcBef>
              <a:buFontTx/>
              <a:buNone/>
            </a:pPr>
            <a:r>
              <a:rPr lang="vi-VN" altLang="vi-VN" sz="2600">
                <a:latin typeface="Times New Roman" panose="02020603050405020304" pitchFamily="18" charset="0"/>
              </a:rPr>
              <a:t>  d. Trong lớp ta, một số bạn còn ham chơi, chưa chăm học, làm cho thầy cô và cha mẹ phiền lòng.</a:t>
            </a:r>
          </a:p>
          <a:p>
            <a:pPr eaLnBrk="1" hangingPunct="1">
              <a:spcBef>
                <a:spcPct val="0"/>
              </a:spcBef>
              <a:buFontTx/>
              <a:buNone/>
            </a:pPr>
            <a:r>
              <a:rPr lang="vi-VN" altLang="vi-VN" sz="2600">
                <a:latin typeface="Times New Roman" panose="02020603050405020304" pitchFamily="18" charset="0"/>
              </a:rPr>
              <a:t>  e. Các bạn ấy chưa thấy rằng, nếu bây giờ càng chơi bời, không chịu học thì sau này càng khó gặp niềm vui trong cuộc sống.</a:t>
            </a:r>
          </a:p>
          <a:p>
            <a:pPr eaLnBrk="1" hangingPunct="1">
              <a:spcBef>
                <a:spcPct val="0"/>
              </a:spcBef>
              <a:buFontTx/>
              <a:buNone/>
            </a:pPr>
            <a:r>
              <a:rPr lang="vi-VN" altLang="vi-VN" sz="2600">
                <a:latin typeface="Times New Roman" panose="02020603050405020304" pitchFamily="18" charset="0"/>
              </a:rPr>
              <a:t>g. Vậy, các bạn nên bớt vui chơi, chịu khó học tập chăm chỉ để trở thành người có ích cho cuộc sống, và nhờ đó, tìm được niềm vui chân chính và lâu </a:t>
            </a:r>
            <a:r>
              <a:rPr lang="en-US" altLang="vi-VN" sz="2600">
                <a:latin typeface="Times New Roman" panose="02020603050405020304" pitchFamily="18" charset="0"/>
              </a:rPr>
              <a:t>bền. </a:t>
            </a:r>
          </a:p>
          <a:p>
            <a:pPr eaLnBrk="1" hangingPunct="1">
              <a:spcBef>
                <a:spcPct val="0"/>
              </a:spcBef>
              <a:buFontTx/>
              <a:buNone/>
            </a:pPr>
            <a:endParaRPr lang="en-US" altLang="vi-VN" sz="2400">
              <a:latin typeface="VNI-Times"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8215"/>
                                        </p:tgtEl>
                                        <p:attrNameLst>
                                          <p:attrName>style.visibility</p:attrName>
                                        </p:attrNameLst>
                                      </p:cBhvr>
                                      <p:to>
                                        <p:strVal val="visible"/>
                                      </p:to>
                                    </p:set>
                                    <p:animEffect transition="in" filter="blinds(vertical)">
                                      <p:cBhvr>
                                        <p:cTn id="7" dur="500"/>
                                        <p:tgtEl>
                                          <p:spTgt spid="82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8215"/>
                                        </p:tgtEl>
                                      </p:cBhvr>
                                    </p:animEffect>
                                    <p:set>
                                      <p:cBhvr>
                                        <p:cTn id="12" dur="1" fill="hold">
                                          <p:stCondLst>
                                            <p:cond delay="499"/>
                                          </p:stCondLst>
                                        </p:cTn>
                                        <p:tgtEl>
                                          <p:spTgt spid="82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15" grpId="0"/>
      <p:bldP spid="8215"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7" name="Rectangle 17">
            <a:extLst>
              <a:ext uri="{FF2B5EF4-FFF2-40B4-BE49-F238E27FC236}">
                <a16:creationId xmlns:a16="http://schemas.microsoft.com/office/drawing/2014/main" id="{35876A31-20B5-EBE0-5149-AE593A56BCAC}"/>
              </a:ext>
            </a:extLst>
          </p:cNvPr>
          <p:cNvSpPr>
            <a:spLocks noChangeArrowheads="1"/>
          </p:cNvSpPr>
          <p:nvPr/>
        </p:nvSpPr>
        <p:spPr bwMode="auto">
          <a:xfrm>
            <a:off x="533400" y="838200"/>
            <a:ext cx="80772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25000"/>
              </a:lnSpc>
              <a:spcBef>
                <a:spcPct val="0"/>
              </a:spcBef>
              <a:buFontTx/>
              <a:buNone/>
            </a:pPr>
            <a:endParaRPr lang="vi-VN" altLang="vi-VN" sz="2400">
              <a:solidFill>
                <a:srgbClr val="0000FF"/>
              </a:solidFill>
              <a:latin typeface="VNI-Times" pitchFamily="2" charset="0"/>
            </a:endParaRPr>
          </a:p>
        </p:txBody>
      </p:sp>
      <p:sp>
        <p:nvSpPr>
          <p:cNvPr id="10262" name="Text Box 22">
            <a:extLst>
              <a:ext uri="{FF2B5EF4-FFF2-40B4-BE49-F238E27FC236}">
                <a16:creationId xmlns:a16="http://schemas.microsoft.com/office/drawing/2014/main" id="{58828921-DEA5-4D2B-0146-785815ECD7B4}"/>
              </a:ext>
            </a:extLst>
          </p:cNvPr>
          <p:cNvSpPr txBox="1">
            <a:spLocks noChangeArrowheads="1"/>
          </p:cNvSpPr>
          <p:nvPr/>
        </p:nvSpPr>
        <p:spPr bwMode="auto">
          <a:xfrm>
            <a:off x="381000" y="669925"/>
            <a:ext cx="8610600" cy="5078413"/>
          </a:xfrm>
          <a:prstGeom prst="rect">
            <a:avLst/>
          </a:prstGeom>
          <a:noFill/>
          <a:ln>
            <a:noFill/>
          </a:ln>
          <a:effectLst/>
        </p:spPr>
        <p:txBody>
          <a:bodyPr>
            <a:spAutoFit/>
          </a:bodyPr>
          <a:lstStyle>
            <a:lvl1pPr marL="457200" indent="-457200" eaLnBrk="0" hangingPunct="0">
              <a:spcBef>
                <a:spcPct val="20000"/>
              </a:spcBef>
              <a:buChar char="•"/>
              <a:defRPr sz="3200">
                <a:solidFill>
                  <a:schemeClr val="tx1"/>
                </a:solidFill>
                <a:latin typeface="Arial" panose="020B0604020202020204" pitchFamily="34" charset="0"/>
              </a:defRPr>
            </a:lvl1pPr>
            <a:lvl2pPr marL="914400" indent="-457200" eaLnBrk="0" hangingPunct="0">
              <a:spcBef>
                <a:spcPct val="20000"/>
              </a:spcBef>
              <a:buChar char="–"/>
              <a:defRPr sz="2800">
                <a:solidFill>
                  <a:schemeClr val="tx1"/>
                </a:solidFill>
                <a:latin typeface="Arial" panose="020B0604020202020204" pitchFamily="34" charset="0"/>
              </a:defRPr>
            </a:lvl2pPr>
            <a:lvl3pPr marL="1371600" indent="-457200" eaLnBrk="0" hangingPunct="0">
              <a:spcBef>
                <a:spcPct val="20000"/>
              </a:spcBef>
              <a:buChar char="•"/>
              <a:defRPr sz="2400">
                <a:solidFill>
                  <a:schemeClr val="tx1"/>
                </a:solidFill>
                <a:latin typeface="Arial" panose="020B0604020202020204" pitchFamily="34" charset="0"/>
              </a:defRPr>
            </a:lvl3pPr>
            <a:lvl4pPr marL="1828800" indent="-457200" eaLnBrk="0" hangingPunct="0">
              <a:spcBef>
                <a:spcPct val="20000"/>
              </a:spcBef>
              <a:buChar char="–"/>
              <a:defRPr sz="2000">
                <a:solidFill>
                  <a:schemeClr val="tx1"/>
                </a:solidFill>
                <a:latin typeface="Arial" panose="020B0604020202020204" pitchFamily="34" charset="0"/>
              </a:defRPr>
            </a:lvl4pPr>
            <a:lvl5pPr marL="2286000" indent="-457200" eaLnBrk="0" hangingPunct="0">
              <a:spcBef>
                <a:spcPct val="20000"/>
              </a:spcBef>
              <a:buChar char="»"/>
              <a:defRPr sz="20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20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20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20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just" eaLnBrk="1" hangingPunct="1">
              <a:spcBef>
                <a:spcPct val="0"/>
              </a:spcBef>
              <a:buSzPts val="2400"/>
              <a:buFontTx/>
              <a:buNone/>
              <a:defRPr/>
            </a:pPr>
            <a:r>
              <a:rPr lang="vi-VN" altLang="vi-VN" sz="2700" b="1" u="sng" dirty="0">
                <a:solidFill>
                  <a:srgbClr val="01393F"/>
                </a:solidFill>
                <a:latin typeface="Times New Roman" panose="02020603050405020304" pitchFamily="18" charset="0"/>
              </a:rPr>
              <a:t>I. Xây dựng hệ thống luận điểm</a:t>
            </a:r>
            <a:r>
              <a:rPr lang="vi-VN" altLang="vi-VN" sz="2700" b="1" dirty="0">
                <a:solidFill>
                  <a:srgbClr val="000000"/>
                </a:solidFill>
                <a:latin typeface="Times New Roman" panose="02020603050405020304" pitchFamily="18" charset="0"/>
              </a:rPr>
              <a:t> </a:t>
            </a:r>
          </a:p>
          <a:p>
            <a:pPr marL="0" indent="0" algn="just" eaLnBrk="1" hangingPunct="1">
              <a:spcBef>
                <a:spcPct val="0"/>
              </a:spcBef>
              <a:buSzPts val="2400"/>
              <a:buFontTx/>
              <a:buNone/>
              <a:defRPr/>
            </a:pPr>
            <a:r>
              <a:rPr lang="pl-PL" altLang="vi-VN" sz="2700" b="1" dirty="0">
                <a:solidFill>
                  <a:srgbClr val="000000"/>
                </a:solidFill>
                <a:latin typeface="Times New Roman" panose="02020603050405020304" pitchFamily="18" charset="0"/>
              </a:rPr>
              <a:t>2. </a:t>
            </a:r>
            <a:r>
              <a:rPr lang="pl-PL" altLang="vi-VN" sz="2700" b="1" u="sng" dirty="0">
                <a:solidFill>
                  <a:srgbClr val="000000"/>
                </a:solidFill>
                <a:latin typeface="Times New Roman" panose="02020603050405020304" pitchFamily="18" charset="0"/>
              </a:rPr>
              <a:t>Trình b</a:t>
            </a:r>
            <a:r>
              <a:rPr lang="vi-VN" altLang="vi-VN" sz="2700" b="1" u="sng" dirty="0">
                <a:solidFill>
                  <a:srgbClr val="000000"/>
                </a:solidFill>
                <a:latin typeface="Times New Roman" panose="02020603050405020304" pitchFamily="18" charset="0"/>
              </a:rPr>
              <a:t>à</a:t>
            </a:r>
            <a:r>
              <a:rPr lang="pl-PL" altLang="vi-VN" sz="2700" b="1" u="sng" dirty="0">
                <a:solidFill>
                  <a:srgbClr val="000000"/>
                </a:solidFill>
                <a:latin typeface="Times New Roman" panose="02020603050405020304" pitchFamily="18" charset="0"/>
              </a:rPr>
              <a:t>y luận điểm:</a:t>
            </a:r>
          </a:p>
          <a:p>
            <a:pPr algn="just" eaLnBrk="1" hangingPunct="1">
              <a:spcBef>
                <a:spcPct val="0"/>
              </a:spcBef>
              <a:buFontTx/>
              <a:buNone/>
              <a:defRPr/>
            </a:pPr>
            <a:r>
              <a:rPr lang="vi-VN" altLang="vi-VN" sz="2700" dirty="0">
                <a:solidFill>
                  <a:srgbClr val="000000"/>
                </a:solidFill>
                <a:latin typeface="Times New Roman" panose="02020603050405020304" pitchFamily="18" charset="0"/>
              </a:rPr>
              <a:t>Đọc lại luận điểm (e) trong SGK:</a:t>
            </a:r>
          </a:p>
          <a:p>
            <a:pPr algn="just" eaLnBrk="1" hangingPunct="1">
              <a:spcBef>
                <a:spcPct val="0"/>
              </a:spcBef>
              <a:buFontTx/>
              <a:buNone/>
              <a:defRPr/>
            </a:pPr>
            <a:r>
              <a:rPr lang="vi-VN" altLang="vi-VN" sz="2700" dirty="0">
                <a:solidFill>
                  <a:srgbClr val="000000"/>
                </a:solidFill>
                <a:latin typeface="Times New Roman" panose="02020603050405020304" pitchFamily="18" charset="0"/>
              </a:rPr>
              <a:t>   ? </a:t>
            </a:r>
            <a:r>
              <a:rPr lang="vi-VN" altLang="vi-VN" sz="2700" i="1" dirty="0">
                <a:solidFill>
                  <a:srgbClr val="000000"/>
                </a:solidFill>
                <a:latin typeface="Times New Roman" panose="02020603050405020304" pitchFamily="18" charset="0"/>
              </a:rPr>
              <a:t>Cách nêu luận điểm trên học tập của ai</a:t>
            </a:r>
            <a:r>
              <a:rPr lang="vi-VN" altLang="vi-VN" sz="2700" dirty="0">
                <a:solidFill>
                  <a:srgbClr val="000000"/>
                </a:solidFill>
                <a:latin typeface="Times New Roman" panose="02020603050405020304" pitchFamily="18" charset="0"/>
              </a:rPr>
              <a:t>? </a:t>
            </a:r>
            <a:r>
              <a:rPr lang="vi-VN" altLang="vi-VN" sz="2700" i="1" dirty="0">
                <a:solidFill>
                  <a:srgbClr val="000000"/>
                </a:solidFill>
                <a:latin typeface="Times New Roman" panose="02020603050405020304" pitchFamily="18" charset="0"/>
              </a:rPr>
              <a:t>Trong bài nào</a:t>
            </a:r>
            <a:r>
              <a:rPr lang="vi-VN" altLang="vi-VN" sz="2700" dirty="0">
                <a:solidFill>
                  <a:srgbClr val="000000"/>
                </a:solidFill>
                <a:latin typeface="Times New Roman" panose="02020603050405020304" pitchFamily="18" charset="0"/>
              </a:rPr>
              <a:t>? </a:t>
            </a:r>
          </a:p>
          <a:p>
            <a:pPr algn="just" eaLnBrk="1" hangingPunct="1">
              <a:spcBef>
                <a:spcPct val="0"/>
              </a:spcBef>
              <a:buFontTx/>
              <a:buNone/>
              <a:defRPr/>
            </a:pPr>
            <a:r>
              <a:rPr lang="vi-VN" altLang="vi-VN" sz="2700" b="1" u="sng" dirty="0">
                <a:solidFill>
                  <a:srgbClr val="000000"/>
                </a:solidFill>
                <a:latin typeface="Times New Roman" panose="02020603050405020304" pitchFamily="18" charset="0"/>
              </a:rPr>
              <a:t>Cách 1</a:t>
            </a:r>
            <a:r>
              <a:rPr lang="vi-VN" altLang="vi-VN" sz="2700" dirty="0">
                <a:solidFill>
                  <a:srgbClr val="000000"/>
                </a:solidFill>
                <a:latin typeface="Times New Roman" panose="02020603050405020304" pitchFamily="18" charset="0"/>
              </a:rPr>
              <a:t>: Tốt vì nó có tác dụng chuyển đoạn, nối đoạn lại vừa </a:t>
            </a:r>
          </a:p>
          <a:p>
            <a:pPr algn="just" eaLnBrk="1" hangingPunct="1">
              <a:spcBef>
                <a:spcPct val="0"/>
              </a:spcBef>
              <a:buFontTx/>
              <a:buNone/>
              <a:defRPr/>
            </a:pPr>
            <a:r>
              <a:rPr lang="vi-VN" altLang="vi-VN" sz="2700" dirty="0">
                <a:solidFill>
                  <a:srgbClr val="000000"/>
                </a:solidFill>
                <a:latin typeface="Times New Roman" panose="02020603050405020304" pitchFamily="18" charset="0"/>
              </a:rPr>
              <a:t>giới thiệu được luận điểm mới, đơn giản và dễ làm theo.</a:t>
            </a:r>
          </a:p>
          <a:p>
            <a:pPr algn="just" eaLnBrk="1" hangingPunct="1">
              <a:spcBef>
                <a:spcPct val="0"/>
              </a:spcBef>
              <a:buFontTx/>
              <a:buNone/>
              <a:defRPr/>
            </a:pPr>
            <a:r>
              <a:rPr lang="vi-VN" altLang="vi-VN" sz="2700" b="1" u="sng" dirty="0">
                <a:solidFill>
                  <a:srgbClr val="000000"/>
                </a:solidFill>
                <a:latin typeface="Times New Roman" panose="02020603050405020304" pitchFamily="18" charset="0"/>
              </a:rPr>
              <a:t>Cách 2</a:t>
            </a:r>
            <a:r>
              <a:rPr lang="vi-VN" altLang="vi-VN" sz="2700" dirty="0">
                <a:solidFill>
                  <a:srgbClr val="000000"/>
                </a:solidFill>
                <a:latin typeface="Times New Roman" panose="02020603050405020304" pitchFamily="18" charset="0"/>
              </a:rPr>
              <a:t>: Không được vì từ “do đó” dùng để mở đầu câu </a:t>
            </a:r>
          </a:p>
          <a:p>
            <a:pPr algn="just" eaLnBrk="1" hangingPunct="1">
              <a:spcBef>
                <a:spcPct val="0"/>
              </a:spcBef>
              <a:buFontTx/>
              <a:buNone/>
              <a:defRPr/>
            </a:pPr>
            <a:r>
              <a:rPr lang="vi-VN" altLang="vi-VN" sz="2700" dirty="0">
                <a:solidFill>
                  <a:srgbClr val="000000"/>
                </a:solidFill>
                <a:latin typeface="Times New Roman" panose="02020603050405020304" pitchFamily="18" charset="0"/>
              </a:rPr>
              <a:t>không cótác dụng chuyển đoạn thực sự.</a:t>
            </a:r>
          </a:p>
          <a:p>
            <a:pPr algn="just" eaLnBrk="1" hangingPunct="1">
              <a:spcBef>
                <a:spcPct val="0"/>
              </a:spcBef>
              <a:buFontTx/>
              <a:buNone/>
              <a:defRPr/>
            </a:pPr>
            <a:r>
              <a:rPr lang="vi-VN" altLang="vi-VN" sz="2700" b="1" u="sng" dirty="0">
                <a:solidFill>
                  <a:srgbClr val="000000"/>
                </a:solidFill>
                <a:latin typeface="Times New Roman" panose="02020603050405020304" pitchFamily="18" charset="0"/>
              </a:rPr>
              <a:t>Cách 3</a:t>
            </a:r>
            <a:r>
              <a:rPr lang="vi-VN" altLang="vi-VN" sz="2700" dirty="0">
                <a:solidFill>
                  <a:srgbClr val="000000"/>
                </a:solidFill>
                <a:latin typeface="Times New Roman" panose="02020603050405020304" pitchFamily="18" charset="0"/>
              </a:rPr>
              <a:t>: Rất tốt vì 2 câu văn trên không chỉ giới thiệu được </a:t>
            </a:r>
          </a:p>
          <a:p>
            <a:pPr algn="just" eaLnBrk="1" hangingPunct="1">
              <a:spcBef>
                <a:spcPct val="0"/>
              </a:spcBef>
              <a:buFontTx/>
              <a:buNone/>
              <a:defRPr/>
            </a:pPr>
            <a:r>
              <a:rPr lang="vi-VN" altLang="vi-VN" sz="2700" dirty="0">
                <a:solidFill>
                  <a:srgbClr val="000000"/>
                </a:solidFill>
                <a:latin typeface="Times New Roman" panose="02020603050405020304" pitchFamily="18" charset="0"/>
              </a:rPr>
              <a:t>luận điểm mới, nối với luận điểm trước đó mà còn tạo ra </a:t>
            </a:r>
          </a:p>
          <a:p>
            <a:pPr algn="just" eaLnBrk="1" hangingPunct="1">
              <a:spcBef>
                <a:spcPct val="0"/>
              </a:spcBef>
              <a:buFontTx/>
              <a:buNone/>
              <a:defRPr/>
            </a:pPr>
            <a:r>
              <a:rPr lang="en-GB" altLang="vi-VN" sz="2700" dirty="0">
                <a:solidFill>
                  <a:srgbClr val="000000"/>
                </a:solidFill>
                <a:latin typeface="Times New Roman" panose="02020603050405020304" pitchFamily="18" charset="0"/>
              </a:rPr>
              <a:t>g</a:t>
            </a:r>
            <a:r>
              <a:rPr lang="vi-VN" altLang="vi-VN" sz="2700" dirty="0">
                <a:solidFill>
                  <a:srgbClr val="000000"/>
                </a:solidFill>
                <a:latin typeface="Times New Roman" panose="02020603050405020304" pitchFamily="18" charset="0"/>
              </a:rPr>
              <a:t>iọng</a:t>
            </a:r>
            <a:r>
              <a:rPr lang="en-GB" altLang="vi-VN" sz="2700" dirty="0">
                <a:solidFill>
                  <a:srgbClr val="000000"/>
                </a:solidFill>
                <a:latin typeface="Times New Roman" panose="02020603050405020304" pitchFamily="18" charset="0"/>
              </a:rPr>
              <a:t> </a:t>
            </a:r>
            <a:r>
              <a:rPr lang="vi-VN" altLang="vi-VN" sz="2700" dirty="0">
                <a:solidFill>
                  <a:srgbClr val="000000"/>
                </a:solidFill>
                <a:latin typeface="Times New Roman" panose="02020603050405020304" pitchFamily="18" charset="0"/>
              </a:rPr>
              <a:t>điệu thân mật, gần gũi giọng đối thoại, trao đổi trong văn nghị luận.	</a:t>
            </a:r>
          </a:p>
        </p:txBody>
      </p:sp>
      <p:sp>
        <p:nvSpPr>
          <p:cNvPr id="9224" name="Text Box 25">
            <a:extLst>
              <a:ext uri="{FF2B5EF4-FFF2-40B4-BE49-F238E27FC236}">
                <a16:creationId xmlns:a16="http://schemas.microsoft.com/office/drawing/2014/main" id="{F78A7E46-82B4-780E-6257-2A2C75DFF4D8}"/>
              </a:ext>
            </a:extLst>
          </p:cNvPr>
          <p:cNvSpPr txBox="1">
            <a:spLocks noChangeArrowheads="1"/>
          </p:cNvSpPr>
          <p:nvPr/>
        </p:nvSpPr>
        <p:spPr bwMode="auto">
          <a:xfrm>
            <a:off x="1371600" y="679450"/>
            <a:ext cx="1841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vi-VN" sz="2400" b="1">
              <a:latin typeface="VNI-Times" pitchFamily="2" charset="0"/>
            </a:endParaRPr>
          </a:p>
          <a:p>
            <a:pPr eaLnBrk="1" hangingPunct="1">
              <a:spcBef>
                <a:spcPct val="0"/>
              </a:spcBef>
              <a:buFontTx/>
              <a:buNone/>
            </a:pPr>
            <a:endParaRPr lang="en-US" altLang="vi-VN" sz="2400">
              <a:latin typeface="VNI-Times" pitchFamily="2" charset="0"/>
            </a:endParaRPr>
          </a:p>
        </p:txBody>
      </p:sp>
      <p:sp>
        <p:nvSpPr>
          <p:cNvPr id="9225" name="Text Box 26">
            <a:extLst>
              <a:ext uri="{FF2B5EF4-FFF2-40B4-BE49-F238E27FC236}">
                <a16:creationId xmlns:a16="http://schemas.microsoft.com/office/drawing/2014/main" id="{4CD2056D-8ED7-B8C0-296A-E887E866F71F}"/>
              </a:ext>
            </a:extLst>
          </p:cNvPr>
          <p:cNvSpPr txBox="1">
            <a:spLocks noChangeArrowheads="1"/>
          </p:cNvSpPr>
          <p:nvPr/>
        </p:nvSpPr>
        <p:spPr bwMode="auto">
          <a:xfrm>
            <a:off x="1524000" y="831850"/>
            <a:ext cx="1841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vi-VN" sz="2400" b="1">
              <a:latin typeface="VNI-Times" pitchFamily="2" charset="0"/>
            </a:endParaRPr>
          </a:p>
          <a:p>
            <a:pPr eaLnBrk="1" hangingPunct="1">
              <a:spcBef>
                <a:spcPct val="0"/>
              </a:spcBef>
              <a:buFontTx/>
              <a:buNone/>
            </a:pPr>
            <a:endParaRPr lang="en-US" altLang="vi-VN" sz="2400">
              <a:latin typeface="VNI-Times" pitchFamily="2" charset="0"/>
            </a:endParaRPr>
          </a:p>
        </p:txBody>
      </p:sp>
      <p:sp>
        <p:nvSpPr>
          <p:cNvPr id="9226" name="Text Box 28">
            <a:extLst>
              <a:ext uri="{FF2B5EF4-FFF2-40B4-BE49-F238E27FC236}">
                <a16:creationId xmlns:a16="http://schemas.microsoft.com/office/drawing/2014/main" id="{271B3D5C-17DE-FE1D-45B6-14593D97669C}"/>
              </a:ext>
            </a:extLst>
          </p:cNvPr>
          <p:cNvSpPr txBox="1">
            <a:spLocks noChangeArrowheads="1"/>
          </p:cNvSpPr>
          <p:nvPr/>
        </p:nvSpPr>
        <p:spPr bwMode="auto">
          <a:xfrm>
            <a:off x="1676400" y="984250"/>
            <a:ext cx="1841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vi-VN" sz="2400" b="1">
              <a:latin typeface="VNI-Times" pitchFamily="2" charset="0"/>
            </a:endParaRPr>
          </a:p>
          <a:p>
            <a:pPr eaLnBrk="1" hangingPunct="1">
              <a:spcBef>
                <a:spcPct val="0"/>
              </a:spcBef>
              <a:buFontTx/>
              <a:buNone/>
            </a:pPr>
            <a:endParaRPr lang="en-US" altLang="vi-VN" sz="2400">
              <a:latin typeface="VNI-Times" pitchFamily="2"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nodePh="1">
                                  <p:stCondLst>
                                    <p:cond delay="0"/>
                                  </p:stCondLst>
                                  <p:endCondLst>
                                    <p:cond evt="begin" delay="0">
                                      <p:tn val="5"/>
                                    </p:cond>
                                  </p:endCondLst>
                                  <p:childTnLst>
                                    <p:set>
                                      <p:cBhvr>
                                        <p:cTn id="6" dur="1" fill="hold">
                                          <p:stCondLst>
                                            <p:cond delay="0"/>
                                          </p:stCondLst>
                                        </p:cTn>
                                        <p:tgtEl>
                                          <p:spTgt spid="10257"/>
                                        </p:tgtEl>
                                        <p:attrNameLst>
                                          <p:attrName>style.visibility</p:attrName>
                                        </p:attrNameLst>
                                      </p:cBhvr>
                                      <p:to>
                                        <p:strVal val="visible"/>
                                      </p:to>
                                    </p:set>
                                    <p:animEffect transition="in" filter="slide(fromBottom)">
                                      <p:cBhvr>
                                        <p:cTn id="7" dur="500"/>
                                        <p:tgtEl>
                                          <p:spTgt spid="102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6" presetClass="entr" presetSubtype="0" fill="hold" nodeType="clickEffect">
                                  <p:stCondLst>
                                    <p:cond delay="0"/>
                                  </p:stCondLst>
                                  <p:childTnLst>
                                    <p:set>
                                      <p:cBhvr>
                                        <p:cTn id="11" dur="1" fill="hold">
                                          <p:stCondLst>
                                            <p:cond delay="0"/>
                                          </p:stCondLst>
                                        </p:cTn>
                                        <p:tgtEl>
                                          <p:spTgt spid="10262">
                                            <p:txEl>
                                              <p:pRg st="0" end="0"/>
                                            </p:txEl>
                                          </p:spTgt>
                                        </p:tgtEl>
                                        <p:attrNameLst>
                                          <p:attrName>style.visibility</p:attrName>
                                        </p:attrNameLst>
                                      </p:cBhvr>
                                      <p:to>
                                        <p:strVal val="visible"/>
                                      </p:to>
                                    </p:set>
                                    <p:animEffect transition="in" filter="wipe(down)">
                                      <p:cBhvr>
                                        <p:cTn id="12" dur="580">
                                          <p:stCondLst>
                                            <p:cond delay="0"/>
                                          </p:stCondLst>
                                        </p:cTn>
                                        <p:tgtEl>
                                          <p:spTgt spid="10262">
                                            <p:txEl>
                                              <p:pRg st="0" end="0"/>
                                            </p:txEl>
                                          </p:spTgt>
                                        </p:tgtEl>
                                      </p:cBhvr>
                                    </p:animEffect>
                                    <p:anim calcmode="lin" valueType="num">
                                      <p:cBhvr>
                                        <p:cTn id="13" dur="1822" tmFilter="0,0; 0.14,0.36; 0.43,0.73; 0.71,0.91; 1.0,1.0">
                                          <p:stCondLst>
                                            <p:cond delay="0"/>
                                          </p:stCondLst>
                                        </p:cTn>
                                        <p:tgtEl>
                                          <p:spTgt spid="10262">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10262">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10262">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10262">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10262">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10262">
                                            <p:txEl>
                                              <p:pRg st="0" end="0"/>
                                            </p:txEl>
                                          </p:spTgt>
                                        </p:tgtEl>
                                      </p:cBhvr>
                                      <p:to x="100000" y="60000"/>
                                    </p:animScale>
                                    <p:animScale>
                                      <p:cBhvr>
                                        <p:cTn id="19" dur="166" decel="50000">
                                          <p:stCondLst>
                                            <p:cond delay="676"/>
                                          </p:stCondLst>
                                        </p:cTn>
                                        <p:tgtEl>
                                          <p:spTgt spid="10262">
                                            <p:txEl>
                                              <p:pRg st="0" end="0"/>
                                            </p:txEl>
                                          </p:spTgt>
                                        </p:tgtEl>
                                      </p:cBhvr>
                                      <p:to x="100000" y="100000"/>
                                    </p:animScale>
                                    <p:animScale>
                                      <p:cBhvr>
                                        <p:cTn id="20" dur="26">
                                          <p:stCondLst>
                                            <p:cond delay="1312"/>
                                          </p:stCondLst>
                                        </p:cTn>
                                        <p:tgtEl>
                                          <p:spTgt spid="10262">
                                            <p:txEl>
                                              <p:pRg st="0" end="0"/>
                                            </p:txEl>
                                          </p:spTgt>
                                        </p:tgtEl>
                                      </p:cBhvr>
                                      <p:to x="100000" y="80000"/>
                                    </p:animScale>
                                    <p:animScale>
                                      <p:cBhvr>
                                        <p:cTn id="21" dur="166" decel="50000">
                                          <p:stCondLst>
                                            <p:cond delay="1338"/>
                                          </p:stCondLst>
                                        </p:cTn>
                                        <p:tgtEl>
                                          <p:spTgt spid="10262">
                                            <p:txEl>
                                              <p:pRg st="0" end="0"/>
                                            </p:txEl>
                                          </p:spTgt>
                                        </p:tgtEl>
                                      </p:cBhvr>
                                      <p:to x="100000" y="100000"/>
                                    </p:animScale>
                                    <p:animScale>
                                      <p:cBhvr>
                                        <p:cTn id="22" dur="26">
                                          <p:stCondLst>
                                            <p:cond delay="1642"/>
                                          </p:stCondLst>
                                        </p:cTn>
                                        <p:tgtEl>
                                          <p:spTgt spid="10262">
                                            <p:txEl>
                                              <p:pRg st="0" end="0"/>
                                            </p:txEl>
                                          </p:spTgt>
                                        </p:tgtEl>
                                      </p:cBhvr>
                                      <p:to x="100000" y="90000"/>
                                    </p:animScale>
                                    <p:animScale>
                                      <p:cBhvr>
                                        <p:cTn id="23" dur="166" decel="50000">
                                          <p:stCondLst>
                                            <p:cond delay="1668"/>
                                          </p:stCondLst>
                                        </p:cTn>
                                        <p:tgtEl>
                                          <p:spTgt spid="10262">
                                            <p:txEl>
                                              <p:pRg st="0" end="0"/>
                                            </p:txEl>
                                          </p:spTgt>
                                        </p:tgtEl>
                                      </p:cBhvr>
                                      <p:to x="100000" y="100000"/>
                                    </p:animScale>
                                    <p:animScale>
                                      <p:cBhvr>
                                        <p:cTn id="24" dur="26">
                                          <p:stCondLst>
                                            <p:cond delay="1808"/>
                                          </p:stCondLst>
                                        </p:cTn>
                                        <p:tgtEl>
                                          <p:spTgt spid="10262">
                                            <p:txEl>
                                              <p:pRg st="0" end="0"/>
                                            </p:txEl>
                                          </p:spTgt>
                                        </p:tgtEl>
                                      </p:cBhvr>
                                      <p:to x="100000" y="95000"/>
                                    </p:animScale>
                                    <p:animScale>
                                      <p:cBhvr>
                                        <p:cTn id="25" dur="166" decel="50000">
                                          <p:stCondLst>
                                            <p:cond delay="1834"/>
                                          </p:stCondLst>
                                        </p:cTn>
                                        <p:tgtEl>
                                          <p:spTgt spid="10262">
                                            <p:txEl>
                                              <p:pRg st="0" end="0"/>
                                            </p:txEl>
                                          </p:spTgt>
                                        </p:tgtEl>
                                      </p:cBhvr>
                                      <p:to x="100000" y="100000"/>
                                    </p:animScale>
                                  </p:childTnLst>
                                </p:cTn>
                              </p:par>
                            </p:childTnLst>
                          </p:cTn>
                        </p:par>
                      </p:childTnLst>
                    </p:cTn>
                  </p:par>
                  <p:par>
                    <p:cTn id="26" fill="hold" nodeType="clickPar">
                      <p:stCondLst>
                        <p:cond delay="indefinite"/>
                      </p:stCondLst>
                      <p:childTnLst>
                        <p:par>
                          <p:cTn id="27" fill="hold" nodeType="withGroup">
                            <p:stCondLst>
                              <p:cond delay="0"/>
                            </p:stCondLst>
                            <p:childTnLst>
                              <p:par>
                                <p:cTn id="28" presetID="26" presetClass="entr" presetSubtype="0" fill="hold" nodeType="clickEffect">
                                  <p:stCondLst>
                                    <p:cond delay="0"/>
                                  </p:stCondLst>
                                  <p:childTnLst>
                                    <p:set>
                                      <p:cBhvr>
                                        <p:cTn id="29" dur="1" fill="hold">
                                          <p:stCondLst>
                                            <p:cond delay="0"/>
                                          </p:stCondLst>
                                        </p:cTn>
                                        <p:tgtEl>
                                          <p:spTgt spid="10262">
                                            <p:txEl>
                                              <p:pRg st="1" end="1"/>
                                            </p:txEl>
                                          </p:spTgt>
                                        </p:tgtEl>
                                        <p:attrNameLst>
                                          <p:attrName>style.visibility</p:attrName>
                                        </p:attrNameLst>
                                      </p:cBhvr>
                                      <p:to>
                                        <p:strVal val="visible"/>
                                      </p:to>
                                    </p:set>
                                    <p:animEffect transition="in" filter="wipe(down)">
                                      <p:cBhvr>
                                        <p:cTn id="30" dur="580">
                                          <p:stCondLst>
                                            <p:cond delay="0"/>
                                          </p:stCondLst>
                                        </p:cTn>
                                        <p:tgtEl>
                                          <p:spTgt spid="10262">
                                            <p:txEl>
                                              <p:pRg st="1" end="1"/>
                                            </p:txEl>
                                          </p:spTgt>
                                        </p:tgtEl>
                                      </p:cBhvr>
                                    </p:animEffect>
                                    <p:anim calcmode="lin" valueType="num">
                                      <p:cBhvr>
                                        <p:cTn id="31" dur="1822" tmFilter="0,0; 0.14,0.36; 0.43,0.73; 0.71,0.91; 1.0,1.0">
                                          <p:stCondLst>
                                            <p:cond delay="0"/>
                                          </p:stCondLst>
                                        </p:cTn>
                                        <p:tgtEl>
                                          <p:spTgt spid="10262">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10262">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10262">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10262">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10262">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10262">
                                            <p:txEl>
                                              <p:pRg st="1" end="1"/>
                                            </p:txEl>
                                          </p:spTgt>
                                        </p:tgtEl>
                                      </p:cBhvr>
                                      <p:to x="100000" y="60000"/>
                                    </p:animScale>
                                    <p:animScale>
                                      <p:cBhvr>
                                        <p:cTn id="37" dur="166" decel="50000">
                                          <p:stCondLst>
                                            <p:cond delay="676"/>
                                          </p:stCondLst>
                                        </p:cTn>
                                        <p:tgtEl>
                                          <p:spTgt spid="10262">
                                            <p:txEl>
                                              <p:pRg st="1" end="1"/>
                                            </p:txEl>
                                          </p:spTgt>
                                        </p:tgtEl>
                                      </p:cBhvr>
                                      <p:to x="100000" y="100000"/>
                                    </p:animScale>
                                    <p:animScale>
                                      <p:cBhvr>
                                        <p:cTn id="38" dur="26">
                                          <p:stCondLst>
                                            <p:cond delay="1312"/>
                                          </p:stCondLst>
                                        </p:cTn>
                                        <p:tgtEl>
                                          <p:spTgt spid="10262">
                                            <p:txEl>
                                              <p:pRg st="1" end="1"/>
                                            </p:txEl>
                                          </p:spTgt>
                                        </p:tgtEl>
                                      </p:cBhvr>
                                      <p:to x="100000" y="80000"/>
                                    </p:animScale>
                                    <p:animScale>
                                      <p:cBhvr>
                                        <p:cTn id="39" dur="166" decel="50000">
                                          <p:stCondLst>
                                            <p:cond delay="1338"/>
                                          </p:stCondLst>
                                        </p:cTn>
                                        <p:tgtEl>
                                          <p:spTgt spid="10262">
                                            <p:txEl>
                                              <p:pRg st="1" end="1"/>
                                            </p:txEl>
                                          </p:spTgt>
                                        </p:tgtEl>
                                      </p:cBhvr>
                                      <p:to x="100000" y="100000"/>
                                    </p:animScale>
                                    <p:animScale>
                                      <p:cBhvr>
                                        <p:cTn id="40" dur="26">
                                          <p:stCondLst>
                                            <p:cond delay="1642"/>
                                          </p:stCondLst>
                                        </p:cTn>
                                        <p:tgtEl>
                                          <p:spTgt spid="10262">
                                            <p:txEl>
                                              <p:pRg st="1" end="1"/>
                                            </p:txEl>
                                          </p:spTgt>
                                        </p:tgtEl>
                                      </p:cBhvr>
                                      <p:to x="100000" y="90000"/>
                                    </p:animScale>
                                    <p:animScale>
                                      <p:cBhvr>
                                        <p:cTn id="41" dur="166" decel="50000">
                                          <p:stCondLst>
                                            <p:cond delay="1668"/>
                                          </p:stCondLst>
                                        </p:cTn>
                                        <p:tgtEl>
                                          <p:spTgt spid="10262">
                                            <p:txEl>
                                              <p:pRg st="1" end="1"/>
                                            </p:txEl>
                                          </p:spTgt>
                                        </p:tgtEl>
                                      </p:cBhvr>
                                      <p:to x="100000" y="100000"/>
                                    </p:animScale>
                                    <p:animScale>
                                      <p:cBhvr>
                                        <p:cTn id="42" dur="26">
                                          <p:stCondLst>
                                            <p:cond delay="1808"/>
                                          </p:stCondLst>
                                        </p:cTn>
                                        <p:tgtEl>
                                          <p:spTgt spid="10262">
                                            <p:txEl>
                                              <p:pRg st="1" end="1"/>
                                            </p:txEl>
                                          </p:spTgt>
                                        </p:tgtEl>
                                      </p:cBhvr>
                                      <p:to x="100000" y="95000"/>
                                    </p:animScale>
                                    <p:animScale>
                                      <p:cBhvr>
                                        <p:cTn id="43" dur="166" decel="50000">
                                          <p:stCondLst>
                                            <p:cond delay="1834"/>
                                          </p:stCondLst>
                                        </p:cTn>
                                        <p:tgtEl>
                                          <p:spTgt spid="10262">
                                            <p:txEl>
                                              <p:pRg st="1" end="1"/>
                                            </p:txEl>
                                          </p:spTgt>
                                        </p:tgtEl>
                                      </p:cBhvr>
                                      <p:to x="100000" y="100000"/>
                                    </p:animScale>
                                  </p:childTnLst>
                                </p:cTn>
                              </p:par>
                            </p:childTnLst>
                          </p:cTn>
                        </p:par>
                      </p:childTnLst>
                    </p:cTn>
                  </p:par>
                  <p:par>
                    <p:cTn id="44" fill="hold" nodeType="clickPar">
                      <p:stCondLst>
                        <p:cond delay="indefinite"/>
                      </p:stCondLst>
                      <p:childTnLst>
                        <p:par>
                          <p:cTn id="45" fill="hold" nodeType="withGroup">
                            <p:stCondLst>
                              <p:cond delay="0"/>
                            </p:stCondLst>
                            <p:childTnLst>
                              <p:par>
                                <p:cTn id="46" presetID="26" presetClass="entr" presetSubtype="0" fill="hold" nodeType="clickEffect">
                                  <p:stCondLst>
                                    <p:cond delay="0"/>
                                  </p:stCondLst>
                                  <p:childTnLst>
                                    <p:set>
                                      <p:cBhvr>
                                        <p:cTn id="47" dur="1" fill="hold">
                                          <p:stCondLst>
                                            <p:cond delay="0"/>
                                          </p:stCondLst>
                                        </p:cTn>
                                        <p:tgtEl>
                                          <p:spTgt spid="10262">
                                            <p:txEl>
                                              <p:pRg st="2" end="2"/>
                                            </p:txEl>
                                          </p:spTgt>
                                        </p:tgtEl>
                                        <p:attrNameLst>
                                          <p:attrName>style.visibility</p:attrName>
                                        </p:attrNameLst>
                                      </p:cBhvr>
                                      <p:to>
                                        <p:strVal val="visible"/>
                                      </p:to>
                                    </p:set>
                                    <p:animEffect transition="in" filter="wipe(down)">
                                      <p:cBhvr>
                                        <p:cTn id="48" dur="580">
                                          <p:stCondLst>
                                            <p:cond delay="0"/>
                                          </p:stCondLst>
                                        </p:cTn>
                                        <p:tgtEl>
                                          <p:spTgt spid="10262">
                                            <p:txEl>
                                              <p:pRg st="2" end="2"/>
                                            </p:txEl>
                                          </p:spTgt>
                                        </p:tgtEl>
                                      </p:cBhvr>
                                    </p:animEffect>
                                    <p:anim calcmode="lin" valueType="num">
                                      <p:cBhvr>
                                        <p:cTn id="49" dur="1822" tmFilter="0,0; 0.14,0.36; 0.43,0.73; 0.71,0.91; 1.0,1.0">
                                          <p:stCondLst>
                                            <p:cond delay="0"/>
                                          </p:stCondLst>
                                        </p:cTn>
                                        <p:tgtEl>
                                          <p:spTgt spid="10262">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10262">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10262">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10262">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10262">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10262">
                                            <p:txEl>
                                              <p:pRg st="2" end="2"/>
                                            </p:txEl>
                                          </p:spTgt>
                                        </p:tgtEl>
                                      </p:cBhvr>
                                      <p:to x="100000" y="60000"/>
                                    </p:animScale>
                                    <p:animScale>
                                      <p:cBhvr>
                                        <p:cTn id="55" dur="166" decel="50000">
                                          <p:stCondLst>
                                            <p:cond delay="676"/>
                                          </p:stCondLst>
                                        </p:cTn>
                                        <p:tgtEl>
                                          <p:spTgt spid="10262">
                                            <p:txEl>
                                              <p:pRg st="2" end="2"/>
                                            </p:txEl>
                                          </p:spTgt>
                                        </p:tgtEl>
                                      </p:cBhvr>
                                      <p:to x="100000" y="100000"/>
                                    </p:animScale>
                                    <p:animScale>
                                      <p:cBhvr>
                                        <p:cTn id="56" dur="26">
                                          <p:stCondLst>
                                            <p:cond delay="1312"/>
                                          </p:stCondLst>
                                        </p:cTn>
                                        <p:tgtEl>
                                          <p:spTgt spid="10262">
                                            <p:txEl>
                                              <p:pRg st="2" end="2"/>
                                            </p:txEl>
                                          </p:spTgt>
                                        </p:tgtEl>
                                      </p:cBhvr>
                                      <p:to x="100000" y="80000"/>
                                    </p:animScale>
                                    <p:animScale>
                                      <p:cBhvr>
                                        <p:cTn id="57" dur="166" decel="50000">
                                          <p:stCondLst>
                                            <p:cond delay="1338"/>
                                          </p:stCondLst>
                                        </p:cTn>
                                        <p:tgtEl>
                                          <p:spTgt spid="10262">
                                            <p:txEl>
                                              <p:pRg st="2" end="2"/>
                                            </p:txEl>
                                          </p:spTgt>
                                        </p:tgtEl>
                                      </p:cBhvr>
                                      <p:to x="100000" y="100000"/>
                                    </p:animScale>
                                    <p:animScale>
                                      <p:cBhvr>
                                        <p:cTn id="58" dur="26">
                                          <p:stCondLst>
                                            <p:cond delay="1642"/>
                                          </p:stCondLst>
                                        </p:cTn>
                                        <p:tgtEl>
                                          <p:spTgt spid="10262">
                                            <p:txEl>
                                              <p:pRg st="2" end="2"/>
                                            </p:txEl>
                                          </p:spTgt>
                                        </p:tgtEl>
                                      </p:cBhvr>
                                      <p:to x="100000" y="90000"/>
                                    </p:animScale>
                                    <p:animScale>
                                      <p:cBhvr>
                                        <p:cTn id="59" dur="166" decel="50000">
                                          <p:stCondLst>
                                            <p:cond delay="1668"/>
                                          </p:stCondLst>
                                        </p:cTn>
                                        <p:tgtEl>
                                          <p:spTgt spid="10262">
                                            <p:txEl>
                                              <p:pRg st="2" end="2"/>
                                            </p:txEl>
                                          </p:spTgt>
                                        </p:tgtEl>
                                      </p:cBhvr>
                                      <p:to x="100000" y="100000"/>
                                    </p:animScale>
                                    <p:animScale>
                                      <p:cBhvr>
                                        <p:cTn id="60" dur="26">
                                          <p:stCondLst>
                                            <p:cond delay="1808"/>
                                          </p:stCondLst>
                                        </p:cTn>
                                        <p:tgtEl>
                                          <p:spTgt spid="10262">
                                            <p:txEl>
                                              <p:pRg st="2" end="2"/>
                                            </p:txEl>
                                          </p:spTgt>
                                        </p:tgtEl>
                                      </p:cBhvr>
                                      <p:to x="100000" y="95000"/>
                                    </p:animScale>
                                    <p:animScale>
                                      <p:cBhvr>
                                        <p:cTn id="61" dur="166" decel="50000">
                                          <p:stCondLst>
                                            <p:cond delay="1834"/>
                                          </p:stCondLst>
                                        </p:cTn>
                                        <p:tgtEl>
                                          <p:spTgt spid="10262">
                                            <p:txEl>
                                              <p:pRg st="2" end="2"/>
                                            </p:txEl>
                                          </p:spTgt>
                                        </p:tgtEl>
                                      </p:cBhvr>
                                      <p:to x="100000" y="100000"/>
                                    </p:animScale>
                                  </p:childTnLst>
                                </p:cTn>
                              </p:par>
                            </p:childTnLst>
                          </p:cTn>
                        </p:par>
                      </p:childTnLst>
                    </p:cTn>
                  </p:par>
                  <p:par>
                    <p:cTn id="62" fill="hold" nodeType="clickPar">
                      <p:stCondLst>
                        <p:cond delay="indefinite"/>
                      </p:stCondLst>
                      <p:childTnLst>
                        <p:par>
                          <p:cTn id="63" fill="hold" nodeType="withGroup">
                            <p:stCondLst>
                              <p:cond delay="0"/>
                            </p:stCondLst>
                            <p:childTnLst>
                              <p:par>
                                <p:cTn id="64" presetID="26" presetClass="entr" presetSubtype="0" fill="hold" nodeType="clickEffect">
                                  <p:stCondLst>
                                    <p:cond delay="0"/>
                                  </p:stCondLst>
                                  <p:childTnLst>
                                    <p:set>
                                      <p:cBhvr>
                                        <p:cTn id="65" dur="1" fill="hold">
                                          <p:stCondLst>
                                            <p:cond delay="0"/>
                                          </p:stCondLst>
                                        </p:cTn>
                                        <p:tgtEl>
                                          <p:spTgt spid="10262">
                                            <p:txEl>
                                              <p:pRg st="3" end="3"/>
                                            </p:txEl>
                                          </p:spTgt>
                                        </p:tgtEl>
                                        <p:attrNameLst>
                                          <p:attrName>style.visibility</p:attrName>
                                        </p:attrNameLst>
                                      </p:cBhvr>
                                      <p:to>
                                        <p:strVal val="visible"/>
                                      </p:to>
                                    </p:set>
                                    <p:animEffect transition="in" filter="wipe(down)">
                                      <p:cBhvr>
                                        <p:cTn id="66" dur="580">
                                          <p:stCondLst>
                                            <p:cond delay="0"/>
                                          </p:stCondLst>
                                        </p:cTn>
                                        <p:tgtEl>
                                          <p:spTgt spid="10262">
                                            <p:txEl>
                                              <p:pRg st="3" end="3"/>
                                            </p:txEl>
                                          </p:spTgt>
                                        </p:tgtEl>
                                      </p:cBhvr>
                                    </p:animEffect>
                                    <p:anim calcmode="lin" valueType="num">
                                      <p:cBhvr>
                                        <p:cTn id="67" dur="1822" tmFilter="0,0; 0.14,0.36; 0.43,0.73; 0.71,0.91; 1.0,1.0">
                                          <p:stCondLst>
                                            <p:cond delay="0"/>
                                          </p:stCondLst>
                                        </p:cTn>
                                        <p:tgtEl>
                                          <p:spTgt spid="10262">
                                            <p:txEl>
                                              <p:pRg st="3" end="3"/>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10262">
                                            <p:txEl>
                                              <p:pRg st="3" end="3"/>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10262">
                                            <p:txEl>
                                              <p:pRg st="3" end="3"/>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10262">
                                            <p:txEl>
                                              <p:pRg st="3" end="3"/>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10262">
                                            <p:txEl>
                                              <p:pRg st="3" end="3"/>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10262">
                                            <p:txEl>
                                              <p:pRg st="3" end="3"/>
                                            </p:txEl>
                                          </p:spTgt>
                                        </p:tgtEl>
                                      </p:cBhvr>
                                      <p:to x="100000" y="60000"/>
                                    </p:animScale>
                                    <p:animScale>
                                      <p:cBhvr>
                                        <p:cTn id="73" dur="166" decel="50000">
                                          <p:stCondLst>
                                            <p:cond delay="676"/>
                                          </p:stCondLst>
                                        </p:cTn>
                                        <p:tgtEl>
                                          <p:spTgt spid="10262">
                                            <p:txEl>
                                              <p:pRg st="3" end="3"/>
                                            </p:txEl>
                                          </p:spTgt>
                                        </p:tgtEl>
                                      </p:cBhvr>
                                      <p:to x="100000" y="100000"/>
                                    </p:animScale>
                                    <p:animScale>
                                      <p:cBhvr>
                                        <p:cTn id="74" dur="26">
                                          <p:stCondLst>
                                            <p:cond delay="1312"/>
                                          </p:stCondLst>
                                        </p:cTn>
                                        <p:tgtEl>
                                          <p:spTgt spid="10262">
                                            <p:txEl>
                                              <p:pRg st="3" end="3"/>
                                            </p:txEl>
                                          </p:spTgt>
                                        </p:tgtEl>
                                      </p:cBhvr>
                                      <p:to x="100000" y="80000"/>
                                    </p:animScale>
                                    <p:animScale>
                                      <p:cBhvr>
                                        <p:cTn id="75" dur="166" decel="50000">
                                          <p:stCondLst>
                                            <p:cond delay="1338"/>
                                          </p:stCondLst>
                                        </p:cTn>
                                        <p:tgtEl>
                                          <p:spTgt spid="10262">
                                            <p:txEl>
                                              <p:pRg st="3" end="3"/>
                                            </p:txEl>
                                          </p:spTgt>
                                        </p:tgtEl>
                                      </p:cBhvr>
                                      <p:to x="100000" y="100000"/>
                                    </p:animScale>
                                    <p:animScale>
                                      <p:cBhvr>
                                        <p:cTn id="76" dur="26">
                                          <p:stCondLst>
                                            <p:cond delay="1642"/>
                                          </p:stCondLst>
                                        </p:cTn>
                                        <p:tgtEl>
                                          <p:spTgt spid="10262">
                                            <p:txEl>
                                              <p:pRg st="3" end="3"/>
                                            </p:txEl>
                                          </p:spTgt>
                                        </p:tgtEl>
                                      </p:cBhvr>
                                      <p:to x="100000" y="90000"/>
                                    </p:animScale>
                                    <p:animScale>
                                      <p:cBhvr>
                                        <p:cTn id="77" dur="166" decel="50000">
                                          <p:stCondLst>
                                            <p:cond delay="1668"/>
                                          </p:stCondLst>
                                        </p:cTn>
                                        <p:tgtEl>
                                          <p:spTgt spid="10262">
                                            <p:txEl>
                                              <p:pRg st="3" end="3"/>
                                            </p:txEl>
                                          </p:spTgt>
                                        </p:tgtEl>
                                      </p:cBhvr>
                                      <p:to x="100000" y="100000"/>
                                    </p:animScale>
                                    <p:animScale>
                                      <p:cBhvr>
                                        <p:cTn id="78" dur="26">
                                          <p:stCondLst>
                                            <p:cond delay="1808"/>
                                          </p:stCondLst>
                                        </p:cTn>
                                        <p:tgtEl>
                                          <p:spTgt spid="10262">
                                            <p:txEl>
                                              <p:pRg st="3" end="3"/>
                                            </p:txEl>
                                          </p:spTgt>
                                        </p:tgtEl>
                                      </p:cBhvr>
                                      <p:to x="100000" y="95000"/>
                                    </p:animScale>
                                    <p:animScale>
                                      <p:cBhvr>
                                        <p:cTn id="79" dur="166" decel="50000">
                                          <p:stCondLst>
                                            <p:cond delay="1834"/>
                                          </p:stCondLst>
                                        </p:cTn>
                                        <p:tgtEl>
                                          <p:spTgt spid="10262">
                                            <p:txEl>
                                              <p:pRg st="3" end="3"/>
                                            </p:txEl>
                                          </p:spTgt>
                                        </p:tgtEl>
                                      </p:cBhvr>
                                      <p:to x="100000" y="100000"/>
                                    </p:animScale>
                                  </p:childTnLst>
                                </p:cTn>
                              </p:par>
                            </p:childTnLst>
                          </p:cTn>
                        </p:par>
                      </p:childTnLst>
                    </p:cTn>
                  </p:par>
                  <p:par>
                    <p:cTn id="80" fill="hold" nodeType="clickPar">
                      <p:stCondLst>
                        <p:cond delay="indefinite"/>
                      </p:stCondLst>
                      <p:childTnLst>
                        <p:par>
                          <p:cTn id="81" fill="hold" nodeType="withGroup">
                            <p:stCondLst>
                              <p:cond delay="0"/>
                            </p:stCondLst>
                            <p:childTnLst>
                              <p:par>
                                <p:cTn id="82" presetID="26" presetClass="entr" presetSubtype="0" fill="hold" nodeType="clickEffect">
                                  <p:stCondLst>
                                    <p:cond delay="0"/>
                                  </p:stCondLst>
                                  <p:childTnLst>
                                    <p:set>
                                      <p:cBhvr>
                                        <p:cTn id="83" dur="1" fill="hold">
                                          <p:stCondLst>
                                            <p:cond delay="0"/>
                                          </p:stCondLst>
                                        </p:cTn>
                                        <p:tgtEl>
                                          <p:spTgt spid="10262">
                                            <p:txEl>
                                              <p:pRg st="4" end="4"/>
                                            </p:txEl>
                                          </p:spTgt>
                                        </p:tgtEl>
                                        <p:attrNameLst>
                                          <p:attrName>style.visibility</p:attrName>
                                        </p:attrNameLst>
                                      </p:cBhvr>
                                      <p:to>
                                        <p:strVal val="visible"/>
                                      </p:to>
                                    </p:set>
                                    <p:animEffect transition="in" filter="wipe(down)">
                                      <p:cBhvr>
                                        <p:cTn id="84" dur="580">
                                          <p:stCondLst>
                                            <p:cond delay="0"/>
                                          </p:stCondLst>
                                        </p:cTn>
                                        <p:tgtEl>
                                          <p:spTgt spid="10262">
                                            <p:txEl>
                                              <p:pRg st="4" end="4"/>
                                            </p:txEl>
                                          </p:spTgt>
                                        </p:tgtEl>
                                      </p:cBhvr>
                                    </p:animEffect>
                                    <p:anim calcmode="lin" valueType="num">
                                      <p:cBhvr>
                                        <p:cTn id="85" dur="1822" tmFilter="0,0; 0.14,0.36; 0.43,0.73; 0.71,0.91; 1.0,1.0">
                                          <p:stCondLst>
                                            <p:cond delay="0"/>
                                          </p:stCondLst>
                                        </p:cTn>
                                        <p:tgtEl>
                                          <p:spTgt spid="10262">
                                            <p:txEl>
                                              <p:pRg st="4" end="4"/>
                                            </p:txEl>
                                          </p:spTgt>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10262">
                                            <p:txEl>
                                              <p:pRg st="4" end="4"/>
                                            </p:txEl>
                                          </p:spTgt>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10262">
                                            <p:txEl>
                                              <p:pRg st="4" end="4"/>
                                            </p:txEl>
                                          </p:spTgt>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10262">
                                            <p:txEl>
                                              <p:pRg st="4" end="4"/>
                                            </p:txEl>
                                          </p:spTgt>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10262">
                                            <p:txEl>
                                              <p:pRg st="4" end="4"/>
                                            </p:txEl>
                                          </p:spTgt>
                                        </p:tgtEl>
                                        <p:attrNameLst>
                                          <p:attrName>ppt_y</p:attrName>
                                        </p:attrNameLst>
                                      </p:cBhvr>
                                      <p:tavLst>
                                        <p:tav tm="0" fmla="#ppt_y-sin(pi*$)/81">
                                          <p:val>
                                            <p:fltVal val="0"/>
                                          </p:val>
                                        </p:tav>
                                        <p:tav tm="100000">
                                          <p:val>
                                            <p:fltVal val="1"/>
                                          </p:val>
                                        </p:tav>
                                      </p:tavLst>
                                    </p:anim>
                                    <p:animScale>
                                      <p:cBhvr>
                                        <p:cTn id="90" dur="26">
                                          <p:stCondLst>
                                            <p:cond delay="650"/>
                                          </p:stCondLst>
                                        </p:cTn>
                                        <p:tgtEl>
                                          <p:spTgt spid="10262">
                                            <p:txEl>
                                              <p:pRg st="4" end="4"/>
                                            </p:txEl>
                                          </p:spTgt>
                                        </p:tgtEl>
                                      </p:cBhvr>
                                      <p:to x="100000" y="60000"/>
                                    </p:animScale>
                                    <p:animScale>
                                      <p:cBhvr>
                                        <p:cTn id="91" dur="166" decel="50000">
                                          <p:stCondLst>
                                            <p:cond delay="676"/>
                                          </p:stCondLst>
                                        </p:cTn>
                                        <p:tgtEl>
                                          <p:spTgt spid="10262">
                                            <p:txEl>
                                              <p:pRg st="4" end="4"/>
                                            </p:txEl>
                                          </p:spTgt>
                                        </p:tgtEl>
                                      </p:cBhvr>
                                      <p:to x="100000" y="100000"/>
                                    </p:animScale>
                                    <p:animScale>
                                      <p:cBhvr>
                                        <p:cTn id="92" dur="26">
                                          <p:stCondLst>
                                            <p:cond delay="1312"/>
                                          </p:stCondLst>
                                        </p:cTn>
                                        <p:tgtEl>
                                          <p:spTgt spid="10262">
                                            <p:txEl>
                                              <p:pRg st="4" end="4"/>
                                            </p:txEl>
                                          </p:spTgt>
                                        </p:tgtEl>
                                      </p:cBhvr>
                                      <p:to x="100000" y="80000"/>
                                    </p:animScale>
                                    <p:animScale>
                                      <p:cBhvr>
                                        <p:cTn id="93" dur="166" decel="50000">
                                          <p:stCondLst>
                                            <p:cond delay="1338"/>
                                          </p:stCondLst>
                                        </p:cTn>
                                        <p:tgtEl>
                                          <p:spTgt spid="10262">
                                            <p:txEl>
                                              <p:pRg st="4" end="4"/>
                                            </p:txEl>
                                          </p:spTgt>
                                        </p:tgtEl>
                                      </p:cBhvr>
                                      <p:to x="100000" y="100000"/>
                                    </p:animScale>
                                    <p:animScale>
                                      <p:cBhvr>
                                        <p:cTn id="94" dur="26">
                                          <p:stCondLst>
                                            <p:cond delay="1642"/>
                                          </p:stCondLst>
                                        </p:cTn>
                                        <p:tgtEl>
                                          <p:spTgt spid="10262">
                                            <p:txEl>
                                              <p:pRg st="4" end="4"/>
                                            </p:txEl>
                                          </p:spTgt>
                                        </p:tgtEl>
                                      </p:cBhvr>
                                      <p:to x="100000" y="90000"/>
                                    </p:animScale>
                                    <p:animScale>
                                      <p:cBhvr>
                                        <p:cTn id="95" dur="166" decel="50000">
                                          <p:stCondLst>
                                            <p:cond delay="1668"/>
                                          </p:stCondLst>
                                        </p:cTn>
                                        <p:tgtEl>
                                          <p:spTgt spid="10262">
                                            <p:txEl>
                                              <p:pRg st="4" end="4"/>
                                            </p:txEl>
                                          </p:spTgt>
                                        </p:tgtEl>
                                      </p:cBhvr>
                                      <p:to x="100000" y="100000"/>
                                    </p:animScale>
                                    <p:animScale>
                                      <p:cBhvr>
                                        <p:cTn id="96" dur="26">
                                          <p:stCondLst>
                                            <p:cond delay="1808"/>
                                          </p:stCondLst>
                                        </p:cTn>
                                        <p:tgtEl>
                                          <p:spTgt spid="10262">
                                            <p:txEl>
                                              <p:pRg st="4" end="4"/>
                                            </p:txEl>
                                          </p:spTgt>
                                        </p:tgtEl>
                                      </p:cBhvr>
                                      <p:to x="100000" y="95000"/>
                                    </p:animScale>
                                    <p:animScale>
                                      <p:cBhvr>
                                        <p:cTn id="97" dur="166" decel="50000">
                                          <p:stCondLst>
                                            <p:cond delay="1834"/>
                                          </p:stCondLst>
                                        </p:cTn>
                                        <p:tgtEl>
                                          <p:spTgt spid="10262">
                                            <p:txEl>
                                              <p:pRg st="4" end="4"/>
                                            </p:txEl>
                                          </p:spTgt>
                                        </p:tgtEl>
                                      </p:cBhvr>
                                      <p:to x="100000" y="100000"/>
                                    </p:animScale>
                                  </p:childTnLst>
                                </p:cTn>
                              </p:par>
                            </p:childTnLst>
                          </p:cTn>
                        </p:par>
                      </p:childTnLst>
                    </p:cTn>
                  </p:par>
                  <p:par>
                    <p:cTn id="98" fill="hold" nodeType="clickPar">
                      <p:stCondLst>
                        <p:cond delay="indefinite"/>
                      </p:stCondLst>
                      <p:childTnLst>
                        <p:par>
                          <p:cTn id="99" fill="hold" nodeType="withGroup">
                            <p:stCondLst>
                              <p:cond delay="0"/>
                            </p:stCondLst>
                            <p:childTnLst>
                              <p:par>
                                <p:cTn id="100" presetID="26" presetClass="entr" presetSubtype="0" fill="hold" nodeType="clickEffect">
                                  <p:stCondLst>
                                    <p:cond delay="0"/>
                                  </p:stCondLst>
                                  <p:childTnLst>
                                    <p:set>
                                      <p:cBhvr>
                                        <p:cTn id="101" dur="1" fill="hold">
                                          <p:stCondLst>
                                            <p:cond delay="0"/>
                                          </p:stCondLst>
                                        </p:cTn>
                                        <p:tgtEl>
                                          <p:spTgt spid="10262">
                                            <p:txEl>
                                              <p:pRg st="5" end="5"/>
                                            </p:txEl>
                                          </p:spTgt>
                                        </p:tgtEl>
                                        <p:attrNameLst>
                                          <p:attrName>style.visibility</p:attrName>
                                        </p:attrNameLst>
                                      </p:cBhvr>
                                      <p:to>
                                        <p:strVal val="visible"/>
                                      </p:to>
                                    </p:set>
                                    <p:animEffect transition="in" filter="wipe(down)">
                                      <p:cBhvr>
                                        <p:cTn id="102" dur="580">
                                          <p:stCondLst>
                                            <p:cond delay="0"/>
                                          </p:stCondLst>
                                        </p:cTn>
                                        <p:tgtEl>
                                          <p:spTgt spid="10262">
                                            <p:txEl>
                                              <p:pRg st="5" end="5"/>
                                            </p:txEl>
                                          </p:spTgt>
                                        </p:tgtEl>
                                      </p:cBhvr>
                                    </p:animEffect>
                                    <p:anim calcmode="lin" valueType="num">
                                      <p:cBhvr>
                                        <p:cTn id="103" dur="1822" tmFilter="0,0; 0.14,0.36; 0.43,0.73; 0.71,0.91; 1.0,1.0">
                                          <p:stCondLst>
                                            <p:cond delay="0"/>
                                          </p:stCondLst>
                                        </p:cTn>
                                        <p:tgtEl>
                                          <p:spTgt spid="10262">
                                            <p:txEl>
                                              <p:pRg st="5" end="5"/>
                                            </p:txEl>
                                          </p:spTgt>
                                        </p:tgtEl>
                                        <p:attrNameLst>
                                          <p:attrName>ppt_x</p:attrName>
                                        </p:attrNameLst>
                                      </p:cBhvr>
                                      <p:tavLst>
                                        <p:tav tm="0">
                                          <p:val>
                                            <p:strVal val="#ppt_x-0.25"/>
                                          </p:val>
                                        </p:tav>
                                        <p:tav tm="100000">
                                          <p:val>
                                            <p:strVal val="#ppt_x"/>
                                          </p:val>
                                        </p:tav>
                                      </p:tavLst>
                                    </p:anim>
                                    <p:anim calcmode="lin" valueType="num">
                                      <p:cBhvr>
                                        <p:cTn id="104" dur="664" tmFilter="0.0,0.0; 0.25,0.07; 0.50,0.2; 0.75,0.467; 1.0,1.0">
                                          <p:stCondLst>
                                            <p:cond delay="0"/>
                                          </p:stCondLst>
                                        </p:cTn>
                                        <p:tgtEl>
                                          <p:spTgt spid="10262">
                                            <p:txEl>
                                              <p:pRg st="5" end="5"/>
                                            </p:txEl>
                                          </p:spTgt>
                                        </p:tgtEl>
                                        <p:attrNameLst>
                                          <p:attrName>ppt_y</p:attrName>
                                        </p:attrNameLst>
                                      </p:cBhvr>
                                      <p:tavLst>
                                        <p:tav tm="0" fmla="#ppt_y-sin(pi*$)/3">
                                          <p:val>
                                            <p:fltVal val="0.5"/>
                                          </p:val>
                                        </p:tav>
                                        <p:tav tm="100000">
                                          <p:val>
                                            <p:fltVal val="1"/>
                                          </p:val>
                                        </p:tav>
                                      </p:tavLst>
                                    </p:anim>
                                    <p:anim calcmode="lin" valueType="num">
                                      <p:cBhvr>
                                        <p:cTn id="105" dur="664" tmFilter="0, 0; 0.125,0.2665; 0.25,0.4; 0.375,0.465; 0.5,0.5;  0.625,0.535; 0.75,0.6; 0.875,0.7335; 1,1">
                                          <p:stCondLst>
                                            <p:cond delay="664"/>
                                          </p:stCondLst>
                                        </p:cTn>
                                        <p:tgtEl>
                                          <p:spTgt spid="10262">
                                            <p:txEl>
                                              <p:pRg st="5" end="5"/>
                                            </p:txEl>
                                          </p:spTgt>
                                        </p:tgtEl>
                                        <p:attrNameLst>
                                          <p:attrName>ppt_y</p:attrName>
                                        </p:attrNameLst>
                                      </p:cBhvr>
                                      <p:tavLst>
                                        <p:tav tm="0" fmla="#ppt_y-sin(pi*$)/9">
                                          <p:val>
                                            <p:fltVal val="0"/>
                                          </p:val>
                                        </p:tav>
                                        <p:tav tm="100000">
                                          <p:val>
                                            <p:fltVal val="1"/>
                                          </p:val>
                                        </p:tav>
                                      </p:tavLst>
                                    </p:anim>
                                    <p:anim calcmode="lin" valueType="num">
                                      <p:cBhvr>
                                        <p:cTn id="106" dur="332" tmFilter="0, 0; 0.125,0.2665; 0.25,0.4; 0.375,0.465; 0.5,0.5;  0.625,0.535; 0.75,0.6; 0.875,0.7335; 1,1">
                                          <p:stCondLst>
                                            <p:cond delay="1324"/>
                                          </p:stCondLst>
                                        </p:cTn>
                                        <p:tgtEl>
                                          <p:spTgt spid="10262">
                                            <p:txEl>
                                              <p:pRg st="5" end="5"/>
                                            </p:txEl>
                                          </p:spTgt>
                                        </p:tgtEl>
                                        <p:attrNameLst>
                                          <p:attrName>ppt_y</p:attrName>
                                        </p:attrNameLst>
                                      </p:cBhvr>
                                      <p:tavLst>
                                        <p:tav tm="0" fmla="#ppt_y-sin(pi*$)/27">
                                          <p:val>
                                            <p:fltVal val="0"/>
                                          </p:val>
                                        </p:tav>
                                        <p:tav tm="100000">
                                          <p:val>
                                            <p:fltVal val="1"/>
                                          </p:val>
                                        </p:tav>
                                      </p:tavLst>
                                    </p:anim>
                                    <p:anim calcmode="lin" valueType="num">
                                      <p:cBhvr>
                                        <p:cTn id="107" dur="164" tmFilter="0, 0; 0.125,0.2665; 0.25,0.4; 0.375,0.465; 0.5,0.5;  0.625,0.535; 0.75,0.6; 0.875,0.7335; 1,1">
                                          <p:stCondLst>
                                            <p:cond delay="1656"/>
                                          </p:stCondLst>
                                        </p:cTn>
                                        <p:tgtEl>
                                          <p:spTgt spid="10262">
                                            <p:txEl>
                                              <p:pRg st="5" end="5"/>
                                            </p:txEl>
                                          </p:spTgt>
                                        </p:tgtEl>
                                        <p:attrNameLst>
                                          <p:attrName>ppt_y</p:attrName>
                                        </p:attrNameLst>
                                      </p:cBhvr>
                                      <p:tavLst>
                                        <p:tav tm="0" fmla="#ppt_y-sin(pi*$)/81">
                                          <p:val>
                                            <p:fltVal val="0"/>
                                          </p:val>
                                        </p:tav>
                                        <p:tav tm="100000">
                                          <p:val>
                                            <p:fltVal val="1"/>
                                          </p:val>
                                        </p:tav>
                                      </p:tavLst>
                                    </p:anim>
                                    <p:animScale>
                                      <p:cBhvr>
                                        <p:cTn id="108" dur="26">
                                          <p:stCondLst>
                                            <p:cond delay="650"/>
                                          </p:stCondLst>
                                        </p:cTn>
                                        <p:tgtEl>
                                          <p:spTgt spid="10262">
                                            <p:txEl>
                                              <p:pRg st="5" end="5"/>
                                            </p:txEl>
                                          </p:spTgt>
                                        </p:tgtEl>
                                      </p:cBhvr>
                                      <p:to x="100000" y="60000"/>
                                    </p:animScale>
                                    <p:animScale>
                                      <p:cBhvr>
                                        <p:cTn id="109" dur="166" decel="50000">
                                          <p:stCondLst>
                                            <p:cond delay="676"/>
                                          </p:stCondLst>
                                        </p:cTn>
                                        <p:tgtEl>
                                          <p:spTgt spid="10262">
                                            <p:txEl>
                                              <p:pRg st="5" end="5"/>
                                            </p:txEl>
                                          </p:spTgt>
                                        </p:tgtEl>
                                      </p:cBhvr>
                                      <p:to x="100000" y="100000"/>
                                    </p:animScale>
                                    <p:animScale>
                                      <p:cBhvr>
                                        <p:cTn id="110" dur="26">
                                          <p:stCondLst>
                                            <p:cond delay="1312"/>
                                          </p:stCondLst>
                                        </p:cTn>
                                        <p:tgtEl>
                                          <p:spTgt spid="10262">
                                            <p:txEl>
                                              <p:pRg st="5" end="5"/>
                                            </p:txEl>
                                          </p:spTgt>
                                        </p:tgtEl>
                                      </p:cBhvr>
                                      <p:to x="100000" y="80000"/>
                                    </p:animScale>
                                    <p:animScale>
                                      <p:cBhvr>
                                        <p:cTn id="111" dur="166" decel="50000">
                                          <p:stCondLst>
                                            <p:cond delay="1338"/>
                                          </p:stCondLst>
                                        </p:cTn>
                                        <p:tgtEl>
                                          <p:spTgt spid="10262">
                                            <p:txEl>
                                              <p:pRg st="5" end="5"/>
                                            </p:txEl>
                                          </p:spTgt>
                                        </p:tgtEl>
                                      </p:cBhvr>
                                      <p:to x="100000" y="100000"/>
                                    </p:animScale>
                                    <p:animScale>
                                      <p:cBhvr>
                                        <p:cTn id="112" dur="26">
                                          <p:stCondLst>
                                            <p:cond delay="1642"/>
                                          </p:stCondLst>
                                        </p:cTn>
                                        <p:tgtEl>
                                          <p:spTgt spid="10262">
                                            <p:txEl>
                                              <p:pRg st="5" end="5"/>
                                            </p:txEl>
                                          </p:spTgt>
                                        </p:tgtEl>
                                      </p:cBhvr>
                                      <p:to x="100000" y="90000"/>
                                    </p:animScale>
                                    <p:animScale>
                                      <p:cBhvr>
                                        <p:cTn id="113" dur="166" decel="50000">
                                          <p:stCondLst>
                                            <p:cond delay="1668"/>
                                          </p:stCondLst>
                                        </p:cTn>
                                        <p:tgtEl>
                                          <p:spTgt spid="10262">
                                            <p:txEl>
                                              <p:pRg st="5" end="5"/>
                                            </p:txEl>
                                          </p:spTgt>
                                        </p:tgtEl>
                                      </p:cBhvr>
                                      <p:to x="100000" y="100000"/>
                                    </p:animScale>
                                    <p:animScale>
                                      <p:cBhvr>
                                        <p:cTn id="114" dur="26">
                                          <p:stCondLst>
                                            <p:cond delay="1808"/>
                                          </p:stCondLst>
                                        </p:cTn>
                                        <p:tgtEl>
                                          <p:spTgt spid="10262">
                                            <p:txEl>
                                              <p:pRg st="5" end="5"/>
                                            </p:txEl>
                                          </p:spTgt>
                                        </p:tgtEl>
                                      </p:cBhvr>
                                      <p:to x="100000" y="95000"/>
                                    </p:animScale>
                                    <p:animScale>
                                      <p:cBhvr>
                                        <p:cTn id="115" dur="166" decel="50000">
                                          <p:stCondLst>
                                            <p:cond delay="1834"/>
                                          </p:stCondLst>
                                        </p:cTn>
                                        <p:tgtEl>
                                          <p:spTgt spid="10262">
                                            <p:txEl>
                                              <p:pRg st="5" end="5"/>
                                            </p:txEl>
                                          </p:spTgt>
                                        </p:tgtEl>
                                      </p:cBhvr>
                                      <p:to x="100000" y="100000"/>
                                    </p:animScale>
                                  </p:childTnLst>
                                </p:cTn>
                              </p:par>
                            </p:childTnLst>
                          </p:cTn>
                        </p:par>
                      </p:childTnLst>
                    </p:cTn>
                  </p:par>
                  <p:par>
                    <p:cTn id="116" fill="hold" nodeType="clickPar">
                      <p:stCondLst>
                        <p:cond delay="indefinite"/>
                      </p:stCondLst>
                      <p:childTnLst>
                        <p:par>
                          <p:cTn id="117" fill="hold" nodeType="withGroup">
                            <p:stCondLst>
                              <p:cond delay="0"/>
                            </p:stCondLst>
                            <p:childTnLst>
                              <p:par>
                                <p:cTn id="118" presetID="26" presetClass="entr" presetSubtype="0" fill="hold" nodeType="clickEffect">
                                  <p:stCondLst>
                                    <p:cond delay="0"/>
                                  </p:stCondLst>
                                  <p:childTnLst>
                                    <p:set>
                                      <p:cBhvr>
                                        <p:cTn id="119" dur="1" fill="hold">
                                          <p:stCondLst>
                                            <p:cond delay="0"/>
                                          </p:stCondLst>
                                        </p:cTn>
                                        <p:tgtEl>
                                          <p:spTgt spid="10262">
                                            <p:txEl>
                                              <p:pRg st="6" end="6"/>
                                            </p:txEl>
                                          </p:spTgt>
                                        </p:tgtEl>
                                        <p:attrNameLst>
                                          <p:attrName>style.visibility</p:attrName>
                                        </p:attrNameLst>
                                      </p:cBhvr>
                                      <p:to>
                                        <p:strVal val="visible"/>
                                      </p:to>
                                    </p:set>
                                    <p:animEffect transition="in" filter="wipe(down)">
                                      <p:cBhvr>
                                        <p:cTn id="120" dur="580">
                                          <p:stCondLst>
                                            <p:cond delay="0"/>
                                          </p:stCondLst>
                                        </p:cTn>
                                        <p:tgtEl>
                                          <p:spTgt spid="10262">
                                            <p:txEl>
                                              <p:pRg st="6" end="6"/>
                                            </p:txEl>
                                          </p:spTgt>
                                        </p:tgtEl>
                                      </p:cBhvr>
                                    </p:animEffect>
                                    <p:anim calcmode="lin" valueType="num">
                                      <p:cBhvr>
                                        <p:cTn id="121" dur="1822" tmFilter="0,0; 0.14,0.36; 0.43,0.73; 0.71,0.91; 1.0,1.0">
                                          <p:stCondLst>
                                            <p:cond delay="0"/>
                                          </p:stCondLst>
                                        </p:cTn>
                                        <p:tgtEl>
                                          <p:spTgt spid="10262">
                                            <p:txEl>
                                              <p:pRg st="6" end="6"/>
                                            </p:txEl>
                                          </p:spTgt>
                                        </p:tgtEl>
                                        <p:attrNameLst>
                                          <p:attrName>ppt_x</p:attrName>
                                        </p:attrNameLst>
                                      </p:cBhvr>
                                      <p:tavLst>
                                        <p:tav tm="0">
                                          <p:val>
                                            <p:strVal val="#ppt_x-0.25"/>
                                          </p:val>
                                        </p:tav>
                                        <p:tav tm="100000">
                                          <p:val>
                                            <p:strVal val="#ppt_x"/>
                                          </p:val>
                                        </p:tav>
                                      </p:tavLst>
                                    </p:anim>
                                    <p:anim calcmode="lin" valueType="num">
                                      <p:cBhvr>
                                        <p:cTn id="122" dur="664" tmFilter="0.0,0.0; 0.25,0.07; 0.50,0.2; 0.75,0.467; 1.0,1.0">
                                          <p:stCondLst>
                                            <p:cond delay="0"/>
                                          </p:stCondLst>
                                        </p:cTn>
                                        <p:tgtEl>
                                          <p:spTgt spid="10262">
                                            <p:txEl>
                                              <p:pRg st="6" end="6"/>
                                            </p:txEl>
                                          </p:spTgt>
                                        </p:tgtEl>
                                        <p:attrNameLst>
                                          <p:attrName>ppt_y</p:attrName>
                                        </p:attrNameLst>
                                      </p:cBhvr>
                                      <p:tavLst>
                                        <p:tav tm="0" fmla="#ppt_y-sin(pi*$)/3">
                                          <p:val>
                                            <p:fltVal val="0.5"/>
                                          </p:val>
                                        </p:tav>
                                        <p:tav tm="100000">
                                          <p:val>
                                            <p:fltVal val="1"/>
                                          </p:val>
                                        </p:tav>
                                      </p:tavLst>
                                    </p:anim>
                                    <p:anim calcmode="lin" valueType="num">
                                      <p:cBhvr>
                                        <p:cTn id="123" dur="664" tmFilter="0, 0; 0.125,0.2665; 0.25,0.4; 0.375,0.465; 0.5,0.5;  0.625,0.535; 0.75,0.6; 0.875,0.7335; 1,1">
                                          <p:stCondLst>
                                            <p:cond delay="664"/>
                                          </p:stCondLst>
                                        </p:cTn>
                                        <p:tgtEl>
                                          <p:spTgt spid="10262">
                                            <p:txEl>
                                              <p:pRg st="6" end="6"/>
                                            </p:txEl>
                                          </p:spTgt>
                                        </p:tgtEl>
                                        <p:attrNameLst>
                                          <p:attrName>ppt_y</p:attrName>
                                        </p:attrNameLst>
                                      </p:cBhvr>
                                      <p:tavLst>
                                        <p:tav tm="0" fmla="#ppt_y-sin(pi*$)/9">
                                          <p:val>
                                            <p:fltVal val="0"/>
                                          </p:val>
                                        </p:tav>
                                        <p:tav tm="100000">
                                          <p:val>
                                            <p:fltVal val="1"/>
                                          </p:val>
                                        </p:tav>
                                      </p:tavLst>
                                    </p:anim>
                                    <p:anim calcmode="lin" valueType="num">
                                      <p:cBhvr>
                                        <p:cTn id="124" dur="332" tmFilter="0, 0; 0.125,0.2665; 0.25,0.4; 0.375,0.465; 0.5,0.5;  0.625,0.535; 0.75,0.6; 0.875,0.7335; 1,1">
                                          <p:stCondLst>
                                            <p:cond delay="1324"/>
                                          </p:stCondLst>
                                        </p:cTn>
                                        <p:tgtEl>
                                          <p:spTgt spid="10262">
                                            <p:txEl>
                                              <p:pRg st="6" end="6"/>
                                            </p:txEl>
                                          </p:spTgt>
                                        </p:tgtEl>
                                        <p:attrNameLst>
                                          <p:attrName>ppt_y</p:attrName>
                                        </p:attrNameLst>
                                      </p:cBhvr>
                                      <p:tavLst>
                                        <p:tav tm="0" fmla="#ppt_y-sin(pi*$)/27">
                                          <p:val>
                                            <p:fltVal val="0"/>
                                          </p:val>
                                        </p:tav>
                                        <p:tav tm="100000">
                                          <p:val>
                                            <p:fltVal val="1"/>
                                          </p:val>
                                        </p:tav>
                                      </p:tavLst>
                                    </p:anim>
                                    <p:anim calcmode="lin" valueType="num">
                                      <p:cBhvr>
                                        <p:cTn id="125" dur="164" tmFilter="0, 0; 0.125,0.2665; 0.25,0.4; 0.375,0.465; 0.5,0.5;  0.625,0.535; 0.75,0.6; 0.875,0.7335; 1,1">
                                          <p:stCondLst>
                                            <p:cond delay="1656"/>
                                          </p:stCondLst>
                                        </p:cTn>
                                        <p:tgtEl>
                                          <p:spTgt spid="10262">
                                            <p:txEl>
                                              <p:pRg st="6" end="6"/>
                                            </p:txEl>
                                          </p:spTgt>
                                        </p:tgtEl>
                                        <p:attrNameLst>
                                          <p:attrName>ppt_y</p:attrName>
                                        </p:attrNameLst>
                                      </p:cBhvr>
                                      <p:tavLst>
                                        <p:tav tm="0" fmla="#ppt_y-sin(pi*$)/81">
                                          <p:val>
                                            <p:fltVal val="0"/>
                                          </p:val>
                                        </p:tav>
                                        <p:tav tm="100000">
                                          <p:val>
                                            <p:fltVal val="1"/>
                                          </p:val>
                                        </p:tav>
                                      </p:tavLst>
                                    </p:anim>
                                    <p:animScale>
                                      <p:cBhvr>
                                        <p:cTn id="126" dur="26">
                                          <p:stCondLst>
                                            <p:cond delay="650"/>
                                          </p:stCondLst>
                                        </p:cTn>
                                        <p:tgtEl>
                                          <p:spTgt spid="10262">
                                            <p:txEl>
                                              <p:pRg st="6" end="6"/>
                                            </p:txEl>
                                          </p:spTgt>
                                        </p:tgtEl>
                                      </p:cBhvr>
                                      <p:to x="100000" y="60000"/>
                                    </p:animScale>
                                    <p:animScale>
                                      <p:cBhvr>
                                        <p:cTn id="127" dur="166" decel="50000">
                                          <p:stCondLst>
                                            <p:cond delay="676"/>
                                          </p:stCondLst>
                                        </p:cTn>
                                        <p:tgtEl>
                                          <p:spTgt spid="10262">
                                            <p:txEl>
                                              <p:pRg st="6" end="6"/>
                                            </p:txEl>
                                          </p:spTgt>
                                        </p:tgtEl>
                                      </p:cBhvr>
                                      <p:to x="100000" y="100000"/>
                                    </p:animScale>
                                    <p:animScale>
                                      <p:cBhvr>
                                        <p:cTn id="128" dur="26">
                                          <p:stCondLst>
                                            <p:cond delay="1312"/>
                                          </p:stCondLst>
                                        </p:cTn>
                                        <p:tgtEl>
                                          <p:spTgt spid="10262">
                                            <p:txEl>
                                              <p:pRg st="6" end="6"/>
                                            </p:txEl>
                                          </p:spTgt>
                                        </p:tgtEl>
                                      </p:cBhvr>
                                      <p:to x="100000" y="80000"/>
                                    </p:animScale>
                                    <p:animScale>
                                      <p:cBhvr>
                                        <p:cTn id="129" dur="166" decel="50000">
                                          <p:stCondLst>
                                            <p:cond delay="1338"/>
                                          </p:stCondLst>
                                        </p:cTn>
                                        <p:tgtEl>
                                          <p:spTgt spid="10262">
                                            <p:txEl>
                                              <p:pRg st="6" end="6"/>
                                            </p:txEl>
                                          </p:spTgt>
                                        </p:tgtEl>
                                      </p:cBhvr>
                                      <p:to x="100000" y="100000"/>
                                    </p:animScale>
                                    <p:animScale>
                                      <p:cBhvr>
                                        <p:cTn id="130" dur="26">
                                          <p:stCondLst>
                                            <p:cond delay="1642"/>
                                          </p:stCondLst>
                                        </p:cTn>
                                        <p:tgtEl>
                                          <p:spTgt spid="10262">
                                            <p:txEl>
                                              <p:pRg st="6" end="6"/>
                                            </p:txEl>
                                          </p:spTgt>
                                        </p:tgtEl>
                                      </p:cBhvr>
                                      <p:to x="100000" y="90000"/>
                                    </p:animScale>
                                    <p:animScale>
                                      <p:cBhvr>
                                        <p:cTn id="131" dur="166" decel="50000">
                                          <p:stCondLst>
                                            <p:cond delay="1668"/>
                                          </p:stCondLst>
                                        </p:cTn>
                                        <p:tgtEl>
                                          <p:spTgt spid="10262">
                                            <p:txEl>
                                              <p:pRg st="6" end="6"/>
                                            </p:txEl>
                                          </p:spTgt>
                                        </p:tgtEl>
                                      </p:cBhvr>
                                      <p:to x="100000" y="100000"/>
                                    </p:animScale>
                                    <p:animScale>
                                      <p:cBhvr>
                                        <p:cTn id="132" dur="26">
                                          <p:stCondLst>
                                            <p:cond delay="1808"/>
                                          </p:stCondLst>
                                        </p:cTn>
                                        <p:tgtEl>
                                          <p:spTgt spid="10262">
                                            <p:txEl>
                                              <p:pRg st="6" end="6"/>
                                            </p:txEl>
                                          </p:spTgt>
                                        </p:tgtEl>
                                      </p:cBhvr>
                                      <p:to x="100000" y="95000"/>
                                    </p:animScale>
                                    <p:animScale>
                                      <p:cBhvr>
                                        <p:cTn id="133" dur="166" decel="50000">
                                          <p:stCondLst>
                                            <p:cond delay="1834"/>
                                          </p:stCondLst>
                                        </p:cTn>
                                        <p:tgtEl>
                                          <p:spTgt spid="10262">
                                            <p:txEl>
                                              <p:pRg st="6" end="6"/>
                                            </p:txEl>
                                          </p:spTgt>
                                        </p:tgtEl>
                                      </p:cBhvr>
                                      <p:to x="100000" y="100000"/>
                                    </p:animScale>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6" presetClass="entr" presetSubtype="0" fill="hold" nodeType="clickEffect">
                                  <p:stCondLst>
                                    <p:cond delay="0"/>
                                  </p:stCondLst>
                                  <p:childTnLst>
                                    <p:set>
                                      <p:cBhvr>
                                        <p:cTn id="137" dur="1" fill="hold">
                                          <p:stCondLst>
                                            <p:cond delay="0"/>
                                          </p:stCondLst>
                                        </p:cTn>
                                        <p:tgtEl>
                                          <p:spTgt spid="10262">
                                            <p:txEl>
                                              <p:pRg st="7" end="7"/>
                                            </p:txEl>
                                          </p:spTgt>
                                        </p:tgtEl>
                                        <p:attrNameLst>
                                          <p:attrName>style.visibility</p:attrName>
                                        </p:attrNameLst>
                                      </p:cBhvr>
                                      <p:to>
                                        <p:strVal val="visible"/>
                                      </p:to>
                                    </p:set>
                                    <p:animEffect transition="in" filter="wipe(down)">
                                      <p:cBhvr>
                                        <p:cTn id="138" dur="580">
                                          <p:stCondLst>
                                            <p:cond delay="0"/>
                                          </p:stCondLst>
                                        </p:cTn>
                                        <p:tgtEl>
                                          <p:spTgt spid="10262">
                                            <p:txEl>
                                              <p:pRg st="7" end="7"/>
                                            </p:txEl>
                                          </p:spTgt>
                                        </p:tgtEl>
                                      </p:cBhvr>
                                    </p:animEffect>
                                    <p:anim calcmode="lin" valueType="num">
                                      <p:cBhvr>
                                        <p:cTn id="139" dur="1822" tmFilter="0,0; 0.14,0.36; 0.43,0.73; 0.71,0.91; 1.0,1.0">
                                          <p:stCondLst>
                                            <p:cond delay="0"/>
                                          </p:stCondLst>
                                        </p:cTn>
                                        <p:tgtEl>
                                          <p:spTgt spid="10262">
                                            <p:txEl>
                                              <p:pRg st="7" end="7"/>
                                            </p:txEl>
                                          </p:spTgt>
                                        </p:tgtEl>
                                        <p:attrNameLst>
                                          <p:attrName>ppt_x</p:attrName>
                                        </p:attrNameLst>
                                      </p:cBhvr>
                                      <p:tavLst>
                                        <p:tav tm="0">
                                          <p:val>
                                            <p:strVal val="#ppt_x-0.25"/>
                                          </p:val>
                                        </p:tav>
                                        <p:tav tm="100000">
                                          <p:val>
                                            <p:strVal val="#ppt_x"/>
                                          </p:val>
                                        </p:tav>
                                      </p:tavLst>
                                    </p:anim>
                                    <p:anim calcmode="lin" valueType="num">
                                      <p:cBhvr>
                                        <p:cTn id="140" dur="664" tmFilter="0.0,0.0; 0.25,0.07; 0.50,0.2; 0.75,0.467; 1.0,1.0">
                                          <p:stCondLst>
                                            <p:cond delay="0"/>
                                          </p:stCondLst>
                                        </p:cTn>
                                        <p:tgtEl>
                                          <p:spTgt spid="10262">
                                            <p:txEl>
                                              <p:pRg st="7" end="7"/>
                                            </p:txEl>
                                          </p:spTgt>
                                        </p:tgtEl>
                                        <p:attrNameLst>
                                          <p:attrName>ppt_y</p:attrName>
                                        </p:attrNameLst>
                                      </p:cBhvr>
                                      <p:tavLst>
                                        <p:tav tm="0" fmla="#ppt_y-sin(pi*$)/3">
                                          <p:val>
                                            <p:fltVal val="0.5"/>
                                          </p:val>
                                        </p:tav>
                                        <p:tav tm="100000">
                                          <p:val>
                                            <p:fltVal val="1"/>
                                          </p:val>
                                        </p:tav>
                                      </p:tavLst>
                                    </p:anim>
                                    <p:anim calcmode="lin" valueType="num">
                                      <p:cBhvr>
                                        <p:cTn id="141" dur="664" tmFilter="0, 0; 0.125,0.2665; 0.25,0.4; 0.375,0.465; 0.5,0.5;  0.625,0.535; 0.75,0.6; 0.875,0.7335; 1,1">
                                          <p:stCondLst>
                                            <p:cond delay="664"/>
                                          </p:stCondLst>
                                        </p:cTn>
                                        <p:tgtEl>
                                          <p:spTgt spid="10262">
                                            <p:txEl>
                                              <p:pRg st="7" end="7"/>
                                            </p:txEl>
                                          </p:spTgt>
                                        </p:tgtEl>
                                        <p:attrNameLst>
                                          <p:attrName>ppt_y</p:attrName>
                                        </p:attrNameLst>
                                      </p:cBhvr>
                                      <p:tavLst>
                                        <p:tav tm="0" fmla="#ppt_y-sin(pi*$)/9">
                                          <p:val>
                                            <p:fltVal val="0"/>
                                          </p:val>
                                        </p:tav>
                                        <p:tav tm="100000">
                                          <p:val>
                                            <p:fltVal val="1"/>
                                          </p:val>
                                        </p:tav>
                                      </p:tavLst>
                                    </p:anim>
                                    <p:anim calcmode="lin" valueType="num">
                                      <p:cBhvr>
                                        <p:cTn id="142" dur="332" tmFilter="0, 0; 0.125,0.2665; 0.25,0.4; 0.375,0.465; 0.5,0.5;  0.625,0.535; 0.75,0.6; 0.875,0.7335; 1,1">
                                          <p:stCondLst>
                                            <p:cond delay="1324"/>
                                          </p:stCondLst>
                                        </p:cTn>
                                        <p:tgtEl>
                                          <p:spTgt spid="10262">
                                            <p:txEl>
                                              <p:pRg st="7" end="7"/>
                                            </p:txEl>
                                          </p:spTgt>
                                        </p:tgtEl>
                                        <p:attrNameLst>
                                          <p:attrName>ppt_y</p:attrName>
                                        </p:attrNameLst>
                                      </p:cBhvr>
                                      <p:tavLst>
                                        <p:tav tm="0" fmla="#ppt_y-sin(pi*$)/27">
                                          <p:val>
                                            <p:fltVal val="0"/>
                                          </p:val>
                                        </p:tav>
                                        <p:tav tm="100000">
                                          <p:val>
                                            <p:fltVal val="1"/>
                                          </p:val>
                                        </p:tav>
                                      </p:tavLst>
                                    </p:anim>
                                    <p:anim calcmode="lin" valueType="num">
                                      <p:cBhvr>
                                        <p:cTn id="143" dur="164" tmFilter="0, 0; 0.125,0.2665; 0.25,0.4; 0.375,0.465; 0.5,0.5;  0.625,0.535; 0.75,0.6; 0.875,0.7335; 1,1">
                                          <p:stCondLst>
                                            <p:cond delay="1656"/>
                                          </p:stCondLst>
                                        </p:cTn>
                                        <p:tgtEl>
                                          <p:spTgt spid="10262">
                                            <p:txEl>
                                              <p:pRg st="7" end="7"/>
                                            </p:txEl>
                                          </p:spTgt>
                                        </p:tgtEl>
                                        <p:attrNameLst>
                                          <p:attrName>ppt_y</p:attrName>
                                        </p:attrNameLst>
                                      </p:cBhvr>
                                      <p:tavLst>
                                        <p:tav tm="0" fmla="#ppt_y-sin(pi*$)/81">
                                          <p:val>
                                            <p:fltVal val="0"/>
                                          </p:val>
                                        </p:tav>
                                        <p:tav tm="100000">
                                          <p:val>
                                            <p:fltVal val="1"/>
                                          </p:val>
                                        </p:tav>
                                      </p:tavLst>
                                    </p:anim>
                                    <p:animScale>
                                      <p:cBhvr>
                                        <p:cTn id="144" dur="26">
                                          <p:stCondLst>
                                            <p:cond delay="650"/>
                                          </p:stCondLst>
                                        </p:cTn>
                                        <p:tgtEl>
                                          <p:spTgt spid="10262">
                                            <p:txEl>
                                              <p:pRg st="7" end="7"/>
                                            </p:txEl>
                                          </p:spTgt>
                                        </p:tgtEl>
                                      </p:cBhvr>
                                      <p:to x="100000" y="60000"/>
                                    </p:animScale>
                                    <p:animScale>
                                      <p:cBhvr>
                                        <p:cTn id="145" dur="166" decel="50000">
                                          <p:stCondLst>
                                            <p:cond delay="676"/>
                                          </p:stCondLst>
                                        </p:cTn>
                                        <p:tgtEl>
                                          <p:spTgt spid="10262">
                                            <p:txEl>
                                              <p:pRg st="7" end="7"/>
                                            </p:txEl>
                                          </p:spTgt>
                                        </p:tgtEl>
                                      </p:cBhvr>
                                      <p:to x="100000" y="100000"/>
                                    </p:animScale>
                                    <p:animScale>
                                      <p:cBhvr>
                                        <p:cTn id="146" dur="26">
                                          <p:stCondLst>
                                            <p:cond delay="1312"/>
                                          </p:stCondLst>
                                        </p:cTn>
                                        <p:tgtEl>
                                          <p:spTgt spid="10262">
                                            <p:txEl>
                                              <p:pRg st="7" end="7"/>
                                            </p:txEl>
                                          </p:spTgt>
                                        </p:tgtEl>
                                      </p:cBhvr>
                                      <p:to x="100000" y="80000"/>
                                    </p:animScale>
                                    <p:animScale>
                                      <p:cBhvr>
                                        <p:cTn id="147" dur="166" decel="50000">
                                          <p:stCondLst>
                                            <p:cond delay="1338"/>
                                          </p:stCondLst>
                                        </p:cTn>
                                        <p:tgtEl>
                                          <p:spTgt spid="10262">
                                            <p:txEl>
                                              <p:pRg st="7" end="7"/>
                                            </p:txEl>
                                          </p:spTgt>
                                        </p:tgtEl>
                                      </p:cBhvr>
                                      <p:to x="100000" y="100000"/>
                                    </p:animScale>
                                    <p:animScale>
                                      <p:cBhvr>
                                        <p:cTn id="148" dur="26">
                                          <p:stCondLst>
                                            <p:cond delay="1642"/>
                                          </p:stCondLst>
                                        </p:cTn>
                                        <p:tgtEl>
                                          <p:spTgt spid="10262">
                                            <p:txEl>
                                              <p:pRg st="7" end="7"/>
                                            </p:txEl>
                                          </p:spTgt>
                                        </p:tgtEl>
                                      </p:cBhvr>
                                      <p:to x="100000" y="90000"/>
                                    </p:animScale>
                                    <p:animScale>
                                      <p:cBhvr>
                                        <p:cTn id="149" dur="166" decel="50000">
                                          <p:stCondLst>
                                            <p:cond delay="1668"/>
                                          </p:stCondLst>
                                        </p:cTn>
                                        <p:tgtEl>
                                          <p:spTgt spid="10262">
                                            <p:txEl>
                                              <p:pRg st="7" end="7"/>
                                            </p:txEl>
                                          </p:spTgt>
                                        </p:tgtEl>
                                      </p:cBhvr>
                                      <p:to x="100000" y="100000"/>
                                    </p:animScale>
                                    <p:animScale>
                                      <p:cBhvr>
                                        <p:cTn id="150" dur="26">
                                          <p:stCondLst>
                                            <p:cond delay="1808"/>
                                          </p:stCondLst>
                                        </p:cTn>
                                        <p:tgtEl>
                                          <p:spTgt spid="10262">
                                            <p:txEl>
                                              <p:pRg st="7" end="7"/>
                                            </p:txEl>
                                          </p:spTgt>
                                        </p:tgtEl>
                                      </p:cBhvr>
                                      <p:to x="100000" y="95000"/>
                                    </p:animScale>
                                    <p:animScale>
                                      <p:cBhvr>
                                        <p:cTn id="151" dur="166" decel="50000">
                                          <p:stCondLst>
                                            <p:cond delay="1834"/>
                                          </p:stCondLst>
                                        </p:cTn>
                                        <p:tgtEl>
                                          <p:spTgt spid="10262">
                                            <p:txEl>
                                              <p:pRg st="7" end="7"/>
                                            </p:txEl>
                                          </p:spTgt>
                                        </p:tgtEl>
                                      </p:cBhvr>
                                      <p:to x="100000" y="100000"/>
                                    </p:animScale>
                                  </p:childTnLst>
                                </p:cTn>
                              </p:par>
                            </p:childTnLst>
                          </p:cTn>
                        </p:par>
                      </p:childTnLst>
                    </p:cTn>
                  </p:par>
                  <p:par>
                    <p:cTn id="152" fill="hold" nodeType="clickPar">
                      <p:stCondLst>
                        <p:cond delay="indefinite"/>
                      </p:stCondLst>
                      <p:childTnLst>
                        <p:par>
                          <p:cTn id="153" fill="hold" nodeType="withGroup">
                            <p:stCondLst>
                              <p:cond delay="0"/>
                            </p:stCondLst>
                            <p:childTnLst>
                              <p:par>
                                <p:cTn id="154" presetID="26" presetClass="entr" presetSubtype="0" fill="hold" nodeType="clickEffect">
                                  <p:stCondLst>
                                    <p:cond delay="0"/>
                                  </p:stCondLst>
                                  <p:childTnLst>
                                    <p:set>
                                      <p:cBhvr>
                                        <p:cTn id="155" dur="1" fill="hold">
                                          <p:stCondLst>
                                            <p:cond delay="0"/>
                                          </p:stCondLst>
                                        </p:cTn>
                                        <p:tgtEl>
                                          <p:spTgt spid="10262">
                                            <p:txEl>
                                              <p:pRg st="8" end="8"/>
                                            </p:txEl>
                                          </p:spTgt>
                                        </p:tgtEl>
                                        <p:attrNameLst>
                                          <p:attrName>style.visibility</p:attrName>
                                        </p:attrNameLst>
                                      </p:cBhvr>
                                      <p:to>
                                        <p:strVal val="visible"/>
                                      </p:to>
                                    </p:set>
                                    <p:animEffect transition="in" filter="wipe(down)">
                                      <p:cBhvr>
                                        <p:cTn id="156" dur="580">
                                          <p:stCondLst>
                                            <p:cond delay="0"/>
                                          </p:stCondLst>
                                        </p:cTn>
                                        <p:tgtEl>
                                          <p:spTgt spid="10262">
                                            <p:txEl>
                                              <p:pRg st="8" end="8"/>
                                            </p:txEl>
                                          </p:spTgt>
                                        </p:tgtEl>
                                      </p:cBhvr>
                                    </p:animEffect>
                                    <p:anim calcmode="lin" valueType="num">
                                      <p:cBhvr>
                                        <p:cTn id="157" dur="1822" tmFilter="0,0; 0.14,0.36; 0.43,0.73; 0.71,0.91; 1.0,1.0">
                                          <p:stCondLst>
                                            <p:cond delay="0"/>
                                          </p:stCondLst>
                                        </p:cTn>
                                        <p:tgtEl>
                                          <p:spTgt spid="10262">
                                            <p:txEl>
                                              <p:pRg st="8" end="8"/>
                                            </p:txEl>
                                          </p:spTgt>
                                        </p:tgtEl>
                                        <p:attrNameLst>
                                          <p:attrName>ppt_x</p:attrName>
                                        </p:attrNameLst>
                                      </p:cBhvr>
                                      <p:tavLst>
                                        <p:tav tm="0">
                                          <p:val>
                                            <p:strVal val="#ppt_x-0.25"/>
                                          </p:val>
                                        </p:tav>
                                        <p:tav tm="100000">
                                          <p:val>
                                            <p:strVal val="#ppt_x"/>
                                          </p:val>
                                        </p:tav>
                                      </p:tavLst>
                                    </p:anim>
                                    <p:anim calcmode="lin" valueType="num">
                                      <p:cBhvr>
                                        <p:cTn id="158" dur="664" tmFilter="0.0,0.0; 0.25,0.07; 0.50,0.2; 0.75,0.467; 1.0,1.0">
                                          <p:stCondLst>
                                            <p:cond delay="0"/>
                                          </p:stCondLst>
                                        </p:cTn>
                                        <p:tgtEl>
                                          <p:spTgt spid="10262">
                                            <p:txEl>
                                              <p:pRg st="8" end="8"/>
                                            </p:txEl>
                                          </p:spTgt>
                                        </p:tgtEl>
                                        <p:attrNameLst>
                                          <p:attrName>ppt_y</p:attrName>
                                        </p:attrNameLst>
                                      </p:cBhvr>
                                      <p:tavLst>
                                        <p:tav tm="0" fmla="#ppt_y-sin(pi*$)/3">
                                          <p:val>
                                            <p:fltVal val="0.5"/>
                                          </p:val>
                                        </p:tav>
                                        <p:tav tm="100000">
                                          <p:val>
                                            <p:fltVal val="1"/>
                                          </p:val>
                                        </p:tav>
                                      </p:tavLst>
                                    </p:anim>
                                    <p:anim calcmode="lin" valueType="num">
                                      <p:cBhvr>
                                        <p:cTn id="159" dur="664" tmFilter="0, 0; 0.125,0.2665; 0.25,0.4; 0.375,0.465; 0.5,0.5;  0.625,0.535; 0.75,0.6; 0.875,0.7335; 1,1">
                                          <p:stCondLst>
                                            <p:cond delay="664"/>
                                          </p:stCondLst>
                                        </p:cTn>
                                        <p:tgtEl>
                                          <p:spTgt spid="10262">
                                            <p:txEl>
                                              <p:pRg st="8" end="8"/>
                                            </p:txEl>
                                          </p:spTgt>
                                        </p:tgtEl>
                                        <p:attrNameLst>
                                          <p:attrName>ppt_y</p:attrName>
                                        </p:attrNameLst>
                                      </p:cBhvr>
                                      <p:tavLst>
                                        <p:tav tm="0" fmla="#ppt_y-sin(pi*$)/9">
                                          <p:val>
                                            <p:fltVal val="0"/>
                                          </p:val>
                                        </p:tav>
                                        <p:tav tm="100000">
                                          <p:val>
                                            <p:fltVal val="1"/>
                                          </p:val>
                                        </p:tav>
                                      </p:tavLst>
                                    </p:anim>
                                    <p:anim calcmode="lin" valueType="num">
                                      <p:cBhvr>
                                        <p:cTn id="160" dur="332" tmFilter="0, 0; 0.125,0.2665; 0.25,0.4; 0.375,0.465; 0.5,0.5;  0.625,0.535; 0.75,0.6; 0.875,0.7335; 1,1">
                                          <p:stCondLst>
                                            <p:cond delay="1324"/>
                                          </p:stCondLst>
                                        </p:cTn>
                                        <p:tgtEl>
                                          <p:spTgt spid="10262">
                                            <p:txEl>
                                              <p:pRg st="8" end="8"/>
                                            </p:txEl>
                                          </p:spTgt>
                                        </p:tgtEl>
                                        <p:attrNameLst>
                                          <p:attrName>ppt_y</p:attrName>
                                        </p:attrNameLst>
                                      </p:cBhvr>
                                      <p:tavLst>
                                        <p:tav tm="0" fmla="#ppt_y-sin(pi*$)/27">
                                          <p:val>
                                            <p:fltVal val="0"/>
                                          </p:val>
                                        </p:tav>
                                        <p:tav tm="100000">
                                          <p:val>
                                            <p:fltVal val="1"/>
                                          </p:val>
                                        </p:tav>
                                      </p:tavLst>
                                    </p:anim>
                                    <p:anim calcmode="lin" valueType="num">
                                      <p:cBhvr>
                                        <p:cTn id="161" dur="164" tmFilter="0, 0; 0.125,0.2665; 0.25,0.4; 0.375,0.465; 0.5,0.5;  0.625,0.535; 0.75,0.6; 0.875,0.7335; 1,1">
                                          <p:stCondLst>
                                            <p:cond delay="1656"/>
                                          </p:stCondLst>
                                        </p:cTn>
                                        <p:tgtEl>
                                          <p:spTgt spid="10262">
                                            <p:txEl>
                                              <p:pRg st="8" end="8"/>
                                            </p:txEl>
                                          </p:spTgt>
                                        </p:tgtEl>
                                        <p:attrNameLst>
                                          <p:attrName>ppt_y</p:attrName>
                                        </p:attrNameLst>
                                      </p:cBhvr>
                                      <p:tavLst>
                                        <p:tav tm="0" fmla="#ppt_y-sin(pi*$)/81">
                                          <p:val>
                                            <p:fltVal val="0"/>
                                          </p:val>
                                        </p:tav>
                                        <p:tav tm="100000">
                                          <p:val>
                                            <p:fltVal val="1"/>
                                          </p:val>
                                        </p:tav>
                                      </p:tavLst>
                                    </p:anim>
                                    <p:animScale>
                                      <p:cBhvr>
                                        <p:cTn id="162" dur="26">
                                          <p:stCondLst>
                                            <p:cond delay="650"/>
                                          </p:stCondLst>
                                        </p:cTn>
                                        <p:tgtEl>
                                          <p:spTgt spid="10262">
                                            <p:txEl>
                                              <p:pRg st="8" end="8"/>
                                            </p:txEl>
                                          </p:spTgt>
                                        </p:tgtEl>
                                      </p:cBhvr>
                                      <p:to x="100000" y="60000"/>
                                    </p:animScale>
                                    <p:animScale>
                                      <p:cBhvr>
                                        <p:cTn id="163" dur="166" decel="50000">
                                          <p:stCondLst>
                                            <p:cond delay="676"/>
                                          </p:stCondLst>
                                        </p:cTn>
                                        <p:tgtEl>
                                          <p:spTgt spid="10262">
                                            <p:txEl>
                                              <p:pRg st="8" end="8"/>
                                            </p:txEl>
                                          </p:spTgt>
                                        </p:tgtEl>
                                      </p:cBhvr>
                                      <p:to x="100000" y="100000"/>
                                    </p:animScale>
                                    <p:animScale>
                                      <p:cBhvr>
                                        <p:cTn id="164" dur="26">
                                          <p:stCondLst>
                                            <p:cond delay="1312"/>
                                          </p:stCondLst>
                                        </p:cTn>
                                        <p:tgtEl>
                                          <p:spTgt spid="10262">
                                            <p:txEl>
                                              <p:pRg st="8" end="8"/>
                                            </p:txEl>
                                          </p:spTgt>
                                        </p:tgtEl>
                                      </p:cBhvr>
                                      <p:to x="100000" y="80000"/>
                                    </p:animScale>
                                    <p:animScale>
                                      <p:cBhvr>
                                        <p:cTn id="165" dur="166" decel="50000">
                                          <p:stCondLst>
                                            <p:cond delay="1338"/>
                                          </p:stCondLst>
                                        </p:cTn>
                                        <p:tgtEl>
                                          <p:spTgt spid="10262">
                                            <p:txEl>
                                              <p:pRg st="8" end="8"/>
                                            </p:txEl>
                                          </p:spTgt>
                                        </p:tgtEl>
                                      </p:cBhvr>
                                      <p:to x="100000" y="100000"/>
                                    </p:animScale>
                                    <p:animScale>
                                      <p:cBhvr>
                                        <p:cTn id="166" dur="26">
                                          <p:stCondLst>
                                            <p:cond delay="1642"/>
                                          </p:stCondLst>
                                        </p:cTn>
                                        <p:tgtEl>
                                          <p:spTgt spid="10262">
                                            <p:txEl>
                                              <p:pRg st="8" end="8"/>
                                            </p:txEl>
                                          </p:spTgt>
                                        </p:tgtEl>
                                      </p:cBhvr>
                                      <p:to x="100000" y="90000"/>
                                    </p:animScale>
                                    <p:animScale>
                                      <p:cBhvr>
                                        <p:cTn id="167" dur="166" decel="50000">
                                          <p:stCondLst>
                                            <p:cond delay="1668"/>
                                          </p:stCondLst>
                                        </p:cTn>
                                        <p:tgtEl>
                                          <p:spTgt spid="10262">
                                            <p:txEl>
                                              <p:pRg st="8" end="8"/>
                                            </p:txEl>
                                          </p:spTgt>
                                        </p:tgtEl>
                                      </p:cBhvr>
                                      <p:to x="100000" y="100000"/>
                                    </p:animScale>
                                    <p:animScale>
                                      <p:cBhvr>
                                        <p:cTn id="168" dur="26">
                                          <p:stCondLst>
                                            <p:cond delay="1808"/>
                                          </p:stCondLst>
                                        </p:cTn>
                                        <p:tgtEl>
                                          <p:spTgt spid="10262">
                                            <p:txEl>
                                              <p:pRg st="8" end="8"/>
                                            </p:txEl>
                                          </p:spTgt>
                                        </p:tgtEl>
                                      </p:cBhvr>
                                      <p:to x="100000" y="95000"/>
                                    </p:animScale>
                                    <p:animScale>
                                      <p:cBhvr>
                                        <p:cTn id="169" dur="166" decel="50000">
                                          <p:stCondLst>
                                            <p:cond delay="1834"/>
                                          </p:stCondLst>
                                        </p:cTn>
                                        <p:tgtEl>
                                          <p:spTgt spid="10262">
                                            <p:txEl>
                                              <p:pRg st="8" end="8"/>
                                            </p:txEl>
                                          </p:spTgt>
                                        </p:tgtEl>
                                      </p:cBhvr>
                                      <p:to x="100000" y="100000"/>
                                    </p:animScale>
                                  </p:childTnLst>
                                </p:cTn>
                              </p:par>
                            </p:childTnLst>
                          </p:cTn>
                        </p:par>
                      </p:childTnLst>
                    </p:cTn>
                  </p:par>
                  <p:par>
                    <p:cTn id="170" fill="hold" nodeType="clickPar">
                      <p:stCondLst>
                        <p:cond delay="indefinite"/>
                      </p:stCondLst>
                      <p:childTnLst>
                        <p:par>
                          <p:cTn id="171" fill="hold" nodeType="withGroup">
                            <p:stCondLst>
                              <p:cond delay="0"/>
                            </p:stCondLst>
                            <p:childTnLst>
                              <p:par>
                                <p:cTn id="172" presetID="26" presetClass="entr" presetSubtype="0" fill="hold" nodeType="clickEffect">
                                  <p:stCondLst>
                                    <p:cond delay="0"/>
                                  </p:stCondLst>
                                  <p:childTnLst>
                                    <p:set>
                                      <p:cBhvr>
                                        <p:cTn id="173" dur="1" fill="hold">
                                          <p:stCondLst>
                                            <p:cond delay="0"/>
                                          </p:stCondLst>
                                        </p:cTn>
                                        <p:tgtEl>
                                          <p:spTgt spid="10262">
                                            <p:txEl>
                                              <p:pRg st="9" end="9"/>
                                            </p:txEl>
                                          </p:spTgt>
                                        </p:tgtEl>
                                        <p:attrNameLst>
                                          <p:attrName>style.visibility</p:attrName>
                                        </p:attrNameLst>
                                      </p:cBhvr>
                                      <p:to>
                                        <p:strVal val="visible"/>
                                      </p:to>
                                    </p:set>
                                    <p:animEffect transition="in" filter="wipe(down)">
                                      <p:cBhvr>
                                        <p:cTn id="174" dur="580">
                                          <p:stCondLst>
                                            <p:cond delay="0"/>
                                          </p:stCondLst>
                                        </p:cTn>
                                        <p:tgtEl>
                                          <p:spTgt spid="10262">
                                            <p:txEl>
                                              <p:pRg st="9" end="9"/>
                                            </p:txEl>
                                          </p:spTgt>
                                        </p:tgtEl>
                                      </p:cBhvr>
                                    </p:animEffect>
                                    <p:anim calcmode="lin" valueType="num">
                                      <p:cBhvr>
                                        <p:cTn id="175" dur="1822" tmFilter="0,0; 0.14,0.36; 0.43,0.73; 0.71,0.91; 1.0,1.0">
                                          <p:stCondLst>
                                            <p:cond delay="0"/>
                                          </p:stCondLst>
                                        </p:cTn>
                                        <p:tgtEl>
                                          <p:spTgt spid="10262">
                                            <p:txEl>
                                              <p:pRg st="9" end="9"/>
                                            </p:txEl>
                                          </p:spTgt>
                                        </p:tgtEl>
                                        <p:attrNameLst>
                                          <p:attrName>ppt_x</p:attrName>
                                        </p:attrNameLst>
                                      </p:cBhvr>
                                      <p:tavLst>
                                        <p:tav tm="0">
                                          <p:val>
                                            <p:strVal val="#ppt_x-0.25"/>
                                          </p:val>
                                        </p:tav>
                                        <p:tav tm="100000">
                                          <p:val>
                                            <p:strVal val="#ppt_x"/>
                                          </p:val>
                                        </p:tav>
                                      </p:tavLst>
                                    </p:anim>
                                    <p:anim calcmode="lin" valueType="num">
                                      <p:cBhvr>
                                        <p:cTn id="176" dur="664" tmFilter="0.0,0.0; 0.25,0.07; 0.50,0.2; 0.75,0.467; 1.0,1.0">
                                          <p:stCondLst>
                                            <p:cond delay="0"/>
                                          </p:stCondLst>
                                        </p:cTn>
                                        <p:tgtEl>
                                          <p:spTgt spid="10262">
                                            <p:txEl>
                                              <p:pRg st="9" end="9"/>
                                            </p:txEl>
                                          </p:spTgt>
                                        </p:tgtEl>
                                        <p:attrNameLst>
                                          <p:attrName>ppt_y</p:attrName>
                                        </p:attrNameLst>
                                      </p:cBhvr>
                                      <p:tavLst>
                                        <p:tav tm="0" fmla="#ppt_y-sin(pi*$)/3">
                                          <p:val>
                                            <p:fltVal val="0.5"/>
                                          </p:val>
                                        </p:tav>
                                        <p:tav tm="100000">
                                          <p:val>
                                            <p:fltVal val="1"/>
                                          </p:val>
                                        </p:tav>
                                      </p:tavLst>
                                    </p:anim>
                                    <p:anim calcmode="lin" valueType="num">
                                      <p:cBhvr>
                                        <p:cTn id="177" dur="664" tmFilter="0, 0; 0.125,0.2665; 0.25,0.4; 0.375,0.465; 0.5,0.5;  0.625,0.535; 0.75,0.6; 0.875,0.7335; 1,1">
                                          <p:stCondLst>
                                            <p:cond delay="664"/>
                                          </p:stCondLst>
                                        </p:cTn>
                                        <p:tgtEl>
                                          <p:spTgt spid="10262">
                                            <p:txEl>
                                              <p:pRg st="9" end="9"/>
                                            </p:txEl>
                                          </p:spTgt>
                                        </p:tgtEl>
                                        <p:attrNameLst>
                                          <p:attrName>ppt_y</p:attrName>
                                        </p:attrNameLst>
                                      </p:cBhvr>
                                      <p:tavLst>
                                        <p:tav tm="0" fmla="#ppt_y-sin(pi*$)/9">
                                          <p:val>
                                            <p:fltVal val="0"/>
                                          </p:val>
                                        </p:tav>
                                        <p:tav tm="100000">
                                          <p:val>
                                            <p:fltVal val="1"/>
                                          </p:val>
                                        </p:tav>
                                      </p:tavLst>
                                    </p:anim>
                                    <p:anim calcmode="lin" valueType="num">
                                      <p:cBhvr>
                                        <p:cTn id="178" dur="332" tmFilter="0, 0; 0.125,0.2665; 0.25,0.4; 0.375,0.465; 0.5,0.5;  0.625,0.535; 0.75,0.6; 0.875,0.7335; 1,1">
                                          <p:stCondLst>
                                            <p:cond delay="1324"/>
                                          </p:stCondLst>
                                        </p:cTn>
                                        <p:tgtEl>
                                          <p:spTgt spid="10262">
                                            <p:txEl>
                                              <p:pRg st="9" end="9"/>
                                            </p:txEl>
                                          </p:spTgt>
                                        </p:tgtEl>
                                        <p:attrNameLst>
                                          <p:attrName>ppt_y</p:attrName>
                                        </p:attrNameLst>
                                      </p:cBhvr>
                                      <p:tavLst>
                                        <p:tav tm="0" fmla="#ppt_y-sin(pi*$)/27">
                                          <p:val>
                                            <p:fltVal val="0"/>
                                          </p:val>
                                        </p:tav>
                                        <p:tav tm="100000">
                                          <p:val>
                                            <p:fltVal val="1"/>
                                          </p:val>
                                        </p:tav>
                                      </p:tavLst>
                                    </p:anim>
                                    <p:anim calcmode="lin" valueType="num">
                                      <p:cBhvr>
                                        <p:cTn id="179" dur="164" tmFilter="0, 0; 0.125,0.2665; 0.25,0.4; 0.375,0.465; 0.5,0.5;  0.625,0.535; 0.75,0.6; 0.875,0.7335; 1,1">
                                          <p:stCondLst>
                                            <p:cond delay="1656"/>
                                          </p:stCondLst>
                                        </p:cTn>
                                        <p:tgtEl>
                                          <p:spTgt spid="10262">
                                            <p:txEl>
                                              <p:pRg st="9" end="9"/>
                                            </p:txEl>
                                          </p:spTgt>
                                        </p:tgtEl>
                                        <p:attrNameLst>
                                          <p:attrName>ppt_y</p:attrName>
                                        </p:attrNameLst>
                                      </p:cBhvr>
                                      <p:tavLst>
                                        <p:tav tm="0" fmla="#ppt_y-sin(pi*$)/81">
                                          <p:val>
                                            <p:fltVal val="0"/>
                                          </p:val>
                                        </p:tav>
                                        <p:tav tm="100000">
                                          <p:val>
                                            <p:fltVal val="1"/>
                                          </p:val>
                                        </p:tav>
                                      </p:tavLst>
                                    </p:anim>
                                    <p:animScale>
                                      <p:cBhvr>
                                        <p:cTn id="180" dur="26">
                                          <p:stCondLst>
                                            <p:cond delay="650"/>
                                          </p:stCondLst>
                                        </p:cTn>
                                        <p:tgtEl>
                                          <p:spTgt spid="10262">
                                            <p:txEl>
                                              <p:pRg st="9" end="9"/>
                                            </p:txEl>
                                          </p:spTgt>
                                        </p:tgtEl>
                                      </p:cBhvr>
                                      <p:to x="100000" y="60000"/>
                                    </p:animScale>
                                    <p:animScale>
                                      <p:cBhvr>
                                        <p:cTn id="181" dur="166" decel="50000">
                                          <p:stCondLst>
                                            <p:cond delay="676"/>
                                          </p:stCondLst>
                                        </p:cTn>
                                        <p:tgtEl>
                                          <p:spTgt spid="10262">
                                            <p:txEl>
                                              <p:pRg st="9" end="9"/>
                                            </p:txEl>
                                          </p:spTgt>
                                        </p:tgtEl>
                                      </p:cBhvr>
                                      <p:to x="100000" y="100000"/>
                                    </p:animScale>
                                    <p:animScale>
                                      <p:cBhvr>
                                        <p:cTn id="182" dur="26">
                                          <p:stCondLst>
                                            <p:cond delay="1312"/>
                                          </p:stCondLst>
                                        </p:cTn>
                                        <p:tgtEl>
                                          <p:spTgt spid="10262">
                                            <p:txEl>
                                              <p:pRg st="9" end="9"/>
                                            </p:txEl>
                                          </p:spTgt>
                                        </p:tgtEl>
                                      </p:cBhvr>
                                      <p:to x="100000" y="80000"/>
                                    </p:animScale>
                                    <p:animScale>
                                      <p:cBhvr>
                                        <p:cTn id="183" dur="166" decel="50000">
                                          <p:stCondLst>
                                            <p:cond delay="1338"/>
                                          </p:stCondLst>
                                        </p:cTn>
                                        <p:tgtEl>
                                          <p:spTgt spid="10262">
                                            <p:txEl>
                                              <p:pRg st="9" end="9"/>
                                            </p:txEl>
                                          </p:spTgt>
                                        </p:tgtEl>
                                      </p:cBhvr>
                                      <p:to x="100000" y="100000"/>
                                    </p:animScale>
                                    <p:animScale>
                                      <p:cBhvr>
                                        <p:cTn id="184" dur="26">
                                          <p:stCondLst>
                                            <p:cond delay="1642"/>
                                          </p:stCondLst>
                                        </p:cTn>
                                        <p:tgtEl>
                                          <p:spTgt spid="10262">
                                            <p:txEl>
                                              <p:pRg st="9" end="9"/>
                                            </p:txEl>
                                          </p:spTgt>
                                        </p:tgtEl>
                                      </p:cBhvr>
                                      <p:to x="100000" y="90000"/>
                                    </p:animScale>
                                    <p:animScale>
                                      <p:cBhvr>
                                        <p:cTn id="185" dur="166" decel="50000">
                                          <p:stCondLst>
                                            <p:cond delay="1668"/>
                                          </p:stCondLst>
                                        </p:cTn>
                                        <p:tgtEl>
                                          <p:spTgt spid="10262">
                                            <p:txEl>
                                              <p:pRg st="9" end="9"/>
                                            </p:txEl>
                                          </p:spTgt>
                                        </p:tgtEl>
                                      </p:cBhvr>
                                      <p:to x="100000" y="100000"/>
                                    </p:animScale>
                                    <p:animScale>
                                      <p:cBhvr>
                                        <p:cTn id="186" dur="26">
                                          <p:stCondLst>
                                            <p:cond delay="1808"/>
                                          </p:stCondLst>
                                        </p:cTn>
                                        <p:tgtEl>
                                          <p:spTgt spid="10262">
                                            <p:txEl>
                                              <p:pRg st="9" end="9"/>
                                            </p:txEl>
                                          </p:spTgt>
                                        </p:tgtEl>
                                      </p:cBhvr>
                                      <p:to x="100000" y="95000"/>
                                    </p:animScale>
                                    <p:animScale>
                                      <p:cBhvr>
                                        <p:cTn id="187" dur="166" decel="50000">
                                          <p:stCondLst>
                                            <p:cond delay="1834"/>
                                          </p:stCondLst>
                                        </p:cTn>
                                        <p:tgtEl>
                                          <p:spTgt spid="10262">
                                            <p:txEl>
                                              <p:pRg st="9" end="9"/>
                                            </p:txEl>
                                          </p:spTgt>
                                        </p:tgtEl>
                                      </p:cBhvr>
                                      <p:to x="100000" y="100000"/>
                                    </p:animScale>
                                  </p:childTnLst>
                                </p:cTn>
                              </p:par>
                            </p:childTnLst>
                          </p:cTn>
                        </p:par>
                      </p:childTnLst>
                    </p:cTn>
                  </p:par>
                  <p:par>
                    <p:cTn id="188" fill="hold" nodeType="clickPar">
                      <p:stCondLst>
                        <p:cond delay="indefinite"/>
                      </p:stCondLst>
                      <p:childTnLst>
                        <p:par>
                          <p:cTn id="189" fill="hold" nodeType="withGroup">
                            <p:stCondLst>
                              <p:cond delay="0"/>
                            </p:stCondLst>
                            <p:childTnLst>
                              <p:par>
                                <p:cTn id="190" presetID="26" presetClass="entr" presetSubtype="0" fill="hold" nodeType="clickEffect">
                                  <p:stCondLst>
                                    <p:cond delay="0"/>
                                  </p:stCondLst>
                                  <p:childTnLst>
                                    <p:set>
                                      <p:cBhvr>
                                        <p:cTn id="191" dur="1" fill="hold">
                                          <p:stCondLst>
                                            <p:cond delay="0"/>
                                          </p:stCondLst>
                                        </p:cTn>
                                        <p:tgtEl>
                                          <p:spTgt spid="10262">
                                            <p:txEl>
                                              <p:pRg st="10" end="10"/>
                                            </p:txEl>
                                          </p:spTgt>
                                        </p:tgtEl>
                                        <p:attrNameLst>
                                          <p:attrName>style.visibility</p:attrName>
                                        </p:attrNameLst>
                                      </p:cBhvr>
                                      <p:to>
                                        <p:strVal val="visible"/>
                                      </p:to>
                                    </p:set>
                                    <p:animEffect transition="in" filter="wipe(down)">
                                      <p:cBhvr>
                                        <p:cTn id="192" dur="580">
                                          <p:stCondLst>
                                            <p:cond delay="0"/>
                                          </p:stCondLst>
                                        </p:cTn>
                                        <p:tgtEl>
                                          <p:spTgt spid="10262">
                                            <p:txEl>
                                              <p:pRg st="10" end="10"/>
                                            </p:txEl>
                                          </p:spTgt>
                                        </p:tgtEl>
                                      </p:cBhvr>
                                    </p:animEffect>
                                    <p:anim calcmode="lin" valueType="num">
                                      <p:cBhvr>
                                        <p:cTn id="193" dur="1822" tmFilter="0,0; 0.14,0.36; 0.43,0.73; 0.71,0.91; 1.0,1.0">
                                          <p:stCondLst>
                                            <p:cond delay="0"/>
                                          </p:stCondLst>
                                        </p:cTn>
                                        <p:tgtEl>
                                          <p:spTgt spid="10262">
                                            <p:txEl>
                                              <p:pRg st="10" end="10"/>
                                            </p:txEl>
                                          </p:spTgt>
                                        </p:tgtEl>
                                        <p:attrNameLst>
                                          <p:attrName>ppt_x</p:attrName>
                                        </p:attrNameLst>
                                      </p:cBhvr>
                                      <p:tavLst>
                                        <p:tav tm="0">
                                          <p:val>
                                            <p:strVal val="#ppt_x-0.25"/>
                                          </p:val>
                                        </p:tav>
                                        <p:tav tm="100000">
                                          <p:val>
                                            <p:strVal val="#ppt_x"/>
                                          </p:val>
                                        </p:tav>
                                      </p:tavLst>
                                    </p:anim>
                                    <p:anim calcmode="lin" valueType="num">
                                      <p:cBhvr>
                                        <p:cTn id="194" dur="664" tmFilter="0.0,0.0; 0.25,0.07; 0.50,0.2; 0.75,0.467; 1.0,1.0">
                                          <p:stCondLst>
                                            <p:cond delay="0"/>
                                          </p:stCondLst>
                                        </p:cTn>
                                        <p:tgtEl>
                                          <p:spTgt spid="10262">
                                            <p:txEl>
                                              <p:pRg st="10" end="10"/>
                                            </p:txEl>
                                          </p:spTgt>
                                        </p:tgtEl>
                                        <p:attrNameLst>
                                          <p:attrName>ppt_y</p:attrName>
                                        </p:attrNameLst>
                                      </p:cBhvr>
                                      <p:tavLst>
                                        <p:tav tm="0" fmla="#ppt_y-sin(pi*$)/3">
                                          <p:val>
                                            <p:fltVal val="0.5"/>
                                          </p:val>
                                        </p:tav>
                                        <p:tav tm="100000">
                                          <p:val>
                                            <p:fltVal val="1"/>
                                          </p:val>
                                        </p:tav>
                                      </p:tavLst>
                                    </p:anim>
                                    <p:anim calcmode="lin" valueType="num">
                                      <p:cBhvr>
                                        <p:cTn id="195" dur="664" tmFilter="0, 0; 0.125,0.2665; 0.25,0.4; 0.375,0.465; 0.5,0.5;  0.625,0.535; 0.75,0.6; 0.875,0.7335; 1,1">
                                          <p:stCondLst>
                                            <p:cond delay="664"/>
                                          </p:stCondLst>
                                        </p:cTn>
                                        <p:tgtEl>
                                          <p:spTgt spid="10262">
                                            <p:txEl>
                                              <p:pRg st="10" end="10"/>
                                            </p:txEl>
                                          </p:spTgt>
                                        </p:tgtEl>
                                        <p:attrNameLst>
                                          <p:attrName>ppt_y</p:attrName>
                                        </p:attrNameLst>
                                      </p:cBhvr>
                                      <p:tavLst>
                                        <p:tav tm="0" fmla="#ppt_y-sin(pi*$)/9">
                                          <p:val>
                                            <p:fltVal val="0"/>
                                          </p:val>
                                        </p:tav>
                                        <p:tav tm="100000">
                                          <p:val>
                                            <p:fltVal val="1"/>
                                          </p:val>
                                        </p:tav>
                                      </p:tavLst>
                                    </p:anim>
                                    <p:anim calcmode="lin" valueType="num">
                                      <p:cBhvr>
                                        <p:cTn id="196" dur="332" tmFilter="0, 0; 0.125,0.2665; 0.25,0.4; 0.375,0.465; 0.5,0.5;  0.625,0.535; 0.75,0.6; 0.875,0.7335; 1,1">
                                          <p:stCondLst>
                                            <p:cond delay="1324"/>
                                          </p:stCondLst>
                                        </p:cTn>
                                        <p:tgtEl>
                                          <p:spTgt spid="10262">
                                            <p:txEl>
                                              <p:pRg st="10" end="10"/>
                                            </p:txEl>
                                          </p:spTgt>
                                        </p:tgtEl>
                                        <p:attrNameLst>
                                          <p:attrName>ppt_y</p:attrName>
                                        </p:attrNameLst>
                                      </p:cBhvr>
                                      <p:tavLst>
                                        <p:tav tm="0" fmla="#ppt_y-sin(pi*$)/27">
                                          <p:val>
                                            <p:fltVal val="0"/>
                                          </p:val>
                                        </p:tav>
                                        <p:tav tm="100000">
                                          <p:val>
                                            <p:fltVal val="1"/>
                                          </p:val>
                                        </p:tav>
                                      </p:tavLst>
                                    </p:anim>
                                    <p:anim calcmode="lin" valueType="num">
                                      <p:cBhvr>
                                        <p:cTn id="197" dur="164" tmFilter="0, 0; 0.125,0.2665; 0.25,0.4; 0.375,0.465; 0.5,0.5;  0.625,0.535; 0.75,0.6; 0.875,0.7335; 1,1">
                                          <p:stCondLst>
                                            <p:cond delay="1656"/>
                                          </p:stCondLst>
                                        </p:cTn>
                                        <p:tgtEl>
                                          <p:spTgt spid="10262">
                                            <p:txEl>
                                              <p:pRg st="10" end="10"/>
                                            </p:txEl>
                                          </p:spTgt>
                                        </p:tgtEl>
                                        <p:attrNameLst>
                                          <p:attrName>ppt_y</p:attrName>
                                        </p:attrNameLst>
                                      </p:cBhvr>
                                      <p:tavLst>
                                        <p:tav tm="0" fmla="#ppt_y-sin(pi*$)/81">
                                          <p:val>
                                            <p:fltVal val="0"/>
                                          </p:val>
                                        </p:tav>
                                        <p:tav tm="100000">
                                          <p:val>
                                            <p:fltVal val="1"/>
                                          </p:val>
                                        </p:tav>
                                      </p:tavLst>
                                    </p:anim>
                                    <p:animScale>
                                      <p:cBhvr>
                                        <p:cTn id="198" dur="26">
                                          <p:stCondLst>
                                            <p:cond delay="650"/>
                                          </p:stCondLst>
                                        </p:cTn>
                                        <p:tgtEl>
                                          <p:spTgt spid="10262">
                                            <p:txEl>
                                              <p:pRg st="10" end="10"/>
                                            </p:txEl>
                                          </p:spTgt>
                                        </p:tgtEl>
                                      </p:cBhvr>
                                      <p:to x="100000" y="60000"/>
                                    </p:animScale>
                                    <p:animScale>
                                      <p:cBhvr>
                                        <p:cTn id="199" dur="166" decel="50000">
                                          <p:stCondLst>
                                            <p:cond delay="676"/>
                                          </p:stCondLst>
                                        </p:cTn>
                                        <p:tgtEl>
                                          <p:spTgt spid="10262">
                                            <p:txEl>
                                              <p:pRg st="10" end="10"/>
                                            </p:txEl>
                                          </p:spTgt>
                                        </p:tgtEl>
                                      </p:cBhvr>
                                      <p:to x="100000" y="100000"/>
                                    </p:animScale>
                                    <p:animScale>
                                      <p:cBhvr>
                                        <p:cTn id="200" dur="26">
                                          <p:stCondLst>
                                            <p:cond delay="1312"/>
                                          </p:stCondLst>
                                        </p:cTn>
                                        <p:tgtEl>
                                          <p:spTgt spid="10262">
                                            <p:txEl>
                                              <p:pRg st="10" end="10"/>
                                            </p:txEl>
                                          </p:spTgt>
                                        </p:tgtEl>
                                      </p:cBhvr>
                                      <p:to x="100000" y="80000"/>
                                    </p:animScale>
                                    <p:animScale>
                                      <p:cBhvr>
                                        <p:cTn id="201" dur="166" decel="50000">
                                          <p:stCondLst>
                                            <p:cond delay="1338"/>
                                          </p:stCondLst>
                                        </p:cTn>
                                        <p:tgtEl>
                                          <p:spTgt spid="10262">
                                            <p:txEl>
                                              <p:pRg st="10" end="10"/>
                                            </p:txEl>
                                          </p:spTgt>
                                        </p:tgtEl>
                                      </p:cBhvr>
                                      <p:to x="100000" y="100000"/>
                                    </p:animScale>
                                    <p:animScale>
                                      <p:cBhvr>
                                        <p:cTn id="202" dur="26">
                                          <p:stCondLst>
                                            <p:cond delay="1642"/>
                                          </p:stCondLst>
                                        </p:cTn>
                                        <p:tgtEl>
                                          <p:spTgt spid="10262">
                                            <p:txEl>
                                              <p:pRg st="10" end="10"/>
                                            </p:txEl>
                                          </p:spTgt>
                                        </p:tgtEl>
                                      </p:cBhvr>
                                      <p:to x="100000" y="90000"/>
                                    </p:animScale>
                                    <p:animScale>
                                      <p:cBhvr>
                                        <p:cTn id="203" dur="166" decel="50000">
                                          <p:stCondLst>
                                            <p:cond delay="1668"/>
                                          </p:stCondLst>
                                        </p:cTn>
                                        <p:tgtEl>
                                          <p:spTgt spid="10262">
                                            <p:txEl>
                                              <p:pRg st="10" end="10"/>
                                            </p:txEl>
                                          </p:spTgt>
                                        </p:tgtEl>
                                      </p:cBhvr>
                                      <p:to x="100000" y="100000"/>
                                    </p:animScale>
                                    <p:animScale>
                                      <p:cBhvr>
                                        <p:cTn id="204" dur="26">
                                          <p:stCondLst>
                                            <p:cond delay="1808"/>
                                          </p:stCondLst>
                                        </p:cTn>
                                        <p:tgtEl>
                                          <p:spTgt spid="10262">
                                            <p:txEl>
                                              <p:pRg st="10" end="10"/>
                                            </p:txEl>
                                          </p:spTgt>
                                        </p:tgtEl>
                                      </p:cBhvr>
                                      <p:to x="100000" y="95000"/>
                                    </p:animScale>
                                    <p:animScale>
                                      <p:cBhvr>
                                        <p:cTn id="205" dur="166" decel="50000">
                                          <p:stCondLst>
                                            <p:cond delay="1834"/>
                                          </p:stCondLst>
                                        </p:cTn>
                                        <p:tgtEl>
                                          <p:spTgt spid="10262">
                                            <p:txEl>
                                              <p:pRg st="10" end="1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73" name="Rectangle 13">
            <a:extLst>
              <a:ext uri="{FF2B5EF4-FFF2-40B4-BE49-F238E27FC236}">
                <a16:creationId xmlns:a16="http://schemas.microsoft.com/office/drawing/2014/main" id="{6306DA22-A7F8-D064-58D2-52B2630A6780}"/>
              </a:ext>
            </a:extLst>
          </p:cNvPr>
          <p:cNvSpPr>
            <a:spLocks noChangeArrowheads="1"/>
          </p:cNvSpPr>
          <p:nvPr/>
        </p:nvSpPr>
        <p:spPr bwMode="auto">
          <a:xfrm>
            <a:off x="266700" y="1290638"/>
            <a:ext cx="8610600" cy="526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914400" indent="-457200">
              <a:spcBef>
                <a:spcPct val="20000"/>
              </a:spcBef>
              <a:buChar char="–"/>
              <a:defRPr sz="2800">
                <a:solidFill>
                  <a:schemeClr val="tx1"/>
                </a:solidFill>
                <a:latin typeface="Arial" panose="020B0604020202020204" pitchFamily="34" charset="0"/>
              </a:defRPr>
            </a:lvl2pPr>
            <a:lvl3pPr marL="1371600" indent="-457200">
              <a:spcBef>
                <a:spcPct val="20000"/>
              </a:spcBef>
              <a:buChar char="•"/>
              <a:defRPr sz="2400">
                <a:solidFill>
                  <a:schemeClr val="tx1"/>
                </a:solidFill>
                <a:latin typeface="Arial" panose="020B0604020202020204" pitchFamily="34" charset="0"/>
              </a:defRPr>
            </a:lvl3pPr>
            <a:lvl4pPr marL="1828800" indent="-457200">
              <a:spcBef>
                <a:spcPct val="20000"/>
              </a:spcBef>
              <a:buChar char="–"/>
              <a:defRPr sz="2000">
                <a:solidFill>
                  <a:schemeClr val="tx1"/>
                </a:solidFill>
                <a:latin typeface="Arial" panose="020B0604020202020204" pitchFamily="34" charset="0"/>
              </a:defRPr>
            </a:lvl4pPr>
            <a:lvl5pPr marL="2286000" indent="-457200">
              <a:spcBef>
                <a:spcPct val="20000"/>
              </a:spcBef>
              <a:buChar char="»"/>
              <a:defRPr sz="20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20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20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20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2000">
                <a:solidFill>
                  <a:schemeClr val="tx1"/>
                </a:solidFill>
                <a:latin typeface="Arial" panose="020B0604020202020204" pitchFamily="34" charset="0"/>
              </a:defRPr>
            </a:lvl9pPr>
          </a:lstStyle>
          <a:p>
            <a:pPr lvl="4" eaLnBrk="1" hangingPunct="1">
              <a:spcBef>
                <a:spcPct val="0"/>
              </a:spcBef>
              <a:buFontTx/>
              <a:buNone/>
            </a:pPr>
            <a:r>
              <a:rPr lang="vi-VN" altLang="en-US" sz="2800" b="1">
                <a:solidFill>
                  <a:srgbClr val="01393F"/>
                </a:solidFill>
                <a:latin typeface="Times New Roman" panose="02020603050405020304" pitchFamily="18" charset="0"/>
              </a:rPr>
              <a:t>Xây dựng hệ thống luận điểm</a:t>
            </a:r>
            <a:endParaRPr lang="en-US" altLang="vi-VN" sz="2800" b="1">
              <a:latin typeface="VNI-Times" pitchFamily="2" charset="0"/>
            </a:endParaRPr>
          </a:p>
          <a:p>
            <a:pPr>
              <a:spcBef>
                <a:spcPct val="0"/>
              </a:spcBef>
              <a:buFontTx/>
              <a:buNone/>
            </a:pPr>
            <a:r>
              <a:rPr lang="vi-VN" altLang="en-US" sz="2800" b="1">
                <a:solidFill>
                  <a:srgbClr val="000000"/>
                </a:solidFill>
                <a:latin typeface="Times New Roman" panose="02020603050405020304" pitchFamily="18" charset="0"/>
              </a:rPr>
              <a:t>2. Trình bày luận điểm:</a:t>
            </a:r>
          </a:p>
          <a:p>
            <a:pPr>
              <a:spcBef>
                <a:spcPct val="0"/>
              </a:spcBef>
              <a:buFontTx/>
              <a:buNone/>
            </a:pPr>
            <a:r>
              <a:rPr lang="vi-VN" altLang="en-US" sz="2800" b="1">
                <a:solidFill>
                  <a:srgbClr val="000000"/>
                </a:solidFill>
                <a:latin typeface="Times New Roman" panose="02020603050405020304" pitchFamily="18" charset="0"/>
              </a:rPr>
              <a:t>*</a:t>
            </a:r>
            <a:r>
              <a:rPr lang="vi-VN" altLang="en-US" sz="2800" b="1" i="1" u="sng">
                <a:solidFill>
                  <a:srgbClr val="000000"/>
                </a:solidFill>
                <a:latin typeface="Times New Roman" panose="02020603050405020304" pitchFamily="18" charset="0"/>
              </a:rPr>
              <a:t>Giới thiệu luận điểm</a:t>
            </a:r>
            <a:r>
              <a:rPr lang="vi-VN" altLang="en-US" sz="2800" b="1" i="1">
                <a:solidFill>
                  <a:srgbClr val="000000"/>
                </a:solidFill>
                <a:latin typeface="Times New Roman" panose="02020603050405020304" pitchFamily="18" charset="0"/>
              </a:rPr>
              <a:t>:</a:t>
            </a:r>
          </a:p>
          <a:p>
            <a:pPr>
              <a:spcBef>
                <a:spcPct val="0"/>
              </a:spcBef>
              <a:buFontTx/>
              <a:buNone/>
            </a:pPr>
            <a:r>
              <a:rPr lang="vi-VN" altLang="en-US" sz="2800" b="1">
                <a:solidFill>
                  <a:srgbClr val="000000"/>
                </a:solidFill>
                <a:latin typeface="Times New Roman" panose="02020603050405020304" pitchFamily="18" charset="0"/>
              </a:rPr>
              <a:t>  - Nhưng rất đáng tiếc, đáng buồn là một số bạn trong lớp ta chưa thấy rằng</a:t>
            </a:r>
          </a:p>
          <a:p>
            <a:pPr>
              <a:spcBef>
                <a:spcPct val="0"/>
              </a:spcBef>
              <a:buFontTx/>
              <a:buNone/>
            </a:pPr>
            <a:r>
              <a:rPr lang="vi-VN" altLang="en-US" sz="2800" b="1">
                <a:solidFill>
                  <a:srgbClr val="000000"/>
                </a:solidFill>
                <a:latin typeface="Times New Roman" panose="02020603050405020304" pitchFamily="18" charset="0"/>
              </a:rPr>
              <a:t>  - Một số bạn lại phát biểu công khai:tuổi học trò là tuổi vui chơi, tội gì không vui chơi cho thoải mái đi (các bạn ấy chưa thấy rằng...)</a:t>
            </a:r>
          </a:p>
          <a:p>
            <a:pPr>
              <a:spcBef>
                <a:spcPct val="0"/>
              </a:spcBef>
              <a:buFontTx/>
              <a:buNone/>
            </a:pPr>
            <a:r>
              <a:rPr lang="vi-VN" altLang="en-US" sz="2800" b="1">
                <a:solidFill>
                  <a:srgbClr val="000000"/>
                </a:solidFill>
                <a:latin typeface="Times New Roman" panose="02020603050405020304" pitchFamily="18" charset="0"/>
              </a:rPr>
              <a:t>   - Học tập cần phải gắn liền với vui chơi thì mới hài hoà, phát triển cân đối con người. Dựa vào lý lẽ ấy để không chịu học hành nghiêm chỉnh. Các bạn ấy chưa thấy rằng...</a:t>
            </a:r>
          </a:p>
        </p:txBody>
      </p:sp>
      <p:sp>
        <p:nvSpPr>
          <p:cNvPr id="15374" name="WordArt 14">
            <a:extLst>
              <a:ext uri="{FF2B5EF4-FFF2-40B4-BE49-F238E27FC236}">
                <a16:creationId xmlns:a16="http://schemas.microsoft.com/office/drawing/2014/main" id="{BEC403AA-BD90-B765-5647-1C0B4490A95C}"/>
              </a:ext>
            </a:extLst>
          </p:cNvPr>
          <p:cNvSpPr>
            <a:spLocks noChangeArrowheads="1" noChangeShapeType="1" noTextEdit="1"/>
          </p:cNvSpPr>
          <p:nvPr/>
        </p:nvSpPr>
        <p:spPr bwMode="auto">
          <a:xfrm>
            <a:off x="1143000" y="381000"/>
            <a:ext cx="6781800" cy="914400"/>
          </a:xfrm>
          <a:prstGeom prst="rect">
            <a:avLst/>
          </a:prstGeom>
        </p:spPr>
        <p:txBody>
          <a:bodyPr wrap="none" fromWordArt="1">
            <a:prstTxWarp prst="textDeflate">
              <a:avLst>
                <a:gd name="adj" fmla="val 26227"/>
              </a:avLst>
            </a:prstTxWarp>
          </a:bodyPr>
          <a:lstStyle/>
          <a:p>
            <a:pPr algn="ctr"/>
            <a:r>
              <a:rPr lang="en-US" sz="3600" b="1" kern="10">
                <a:ln w="9525">
                  <a:solidFill>
                    <a:srgbClr val="0033CC"/>
                  </a:solidFill>
                  <a:round/>
                  <a:headEnd/>
                  <a:tailEnd/>
                </a:ln>
                <a:solidFill>
                  <a:srgbClr val="FF0000"/>
                </a:solidFill>
                <a:latin typeface="Times New Roman" panose="02020603050405020304" pitchFamily="18" charset="0"/>
                <a:cs typeface="Times New Roman" panose="02020603050405020304" pitchFamily="18" charset="0"/>
              </a:rPr>
              <a:t>LUYỆN TẬP XÂY DỰNG VÀ TRÌNH BÀY LUẬN ĐIỂM</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mph" presetSubtype="0" repeatCount="indefinite" fill="hold" nodeType="withEffect">
                                  <p:stCondLst>
                                    <p:cond delay="0"/>
                                  </p:stCondLst>
                                  <p:childTnLst>
                                    <p:animClr clrSpc="hsl" dir="cw">
                                      <p:cBhvr override="childStyle">
                                        <p:cTn id="6" dur="500" fill="hold"/>
                                        <p:tgtEl>
                                          <p:spTgt spid="15374"/>
                                        </p:tgtEl>
                                        <p:attrNameLst>
                                          <p:attrName>style.color</p:attrName>
                                        </p:attrNameLst>
                                      </p:cBhvr>
                                      <p:by>
                                        <p:hsl h="7200000" s="0" l="0"/>
                                      </p:by>
                                    </p:animClr>
                                    <p:animClr clrSpc="hsl" dir="cw">
                                      <p:cBhvr>
                                        <p:cTn id="7" dur="500" fill="hold"/>
                                        <p:tgtEl>
                                          <p:spTgt spid="15374"/>
                                        </p:tgtEl>
                                        <p:attrNameLst>
                                          <p:attrName>fillcolor</p:attrName>
                                        </p:attrNameLst>
                                      </p:cBhvr>
                                      <p:by>
                                        <p:hsl h="7200000" s="0" l="0"/>
                                      </p:by>
                                    </p:animClr>
                                    <p:animClr clrSpc="hsl" dir="cw">
                                      <p:cBhvr>
                                        <p:cTn id="8" dur="500" fill="hold"/>
                                        <p:tgtEl>
                                          <p:spTgt spid="15374"/>
                                        </p:tgtEl>
                                        <p:attrNameLst>
                                          <p:attrName>stroke.color</p:attrName>
                                        </p:attrNameLst>
                                      </p:cBhvr>
                                      <p:by>
                                        <p:hsl h="7200000" s="0" l="0"/>
                                      </p:by>
                                    </p:animClr>
                                    <p:set>
                                      <p:cBhvr>
                                        <p:cTn id="9" dur="500" fill="hold"/>
                                        <p:tgtEl>
                                          <p:spTgt spid="15374"/>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nodeType="clickEffect">
                                  <p:stCondLst>
                                    <p:cond delay="0"/>
                                  </p:stCondLst>
                                  <p:childTnLst>
                                    <p:set>
                                      <p:cBhvr>
                                        <p:cTn id="13" dur="1" fill="hold">
                                          <p:stCondLst>
                                            <p:cond delay="0"/>
                                          </p:stCondLst>
                                        </p:cTn>
                                        <p:tgtEl>
                                          <p:spTgt spid="15373">
                                            <p:txEl>
                                              <p:pRg st="0" end="0"/>
                                            </p:txEl>
                                          </p:spTgt>
                                        </p:tgtEl>
                                        <p:attrNameLst>
                                          <p:attrName>style.visibility</p:attrName>
                                        </p:attrNameLst>
                                      </p:cBhvr>
                                      <p:to>
                                        <p:strVal val="visible"/>
                                      </p:to>
                                    </p:set>
                                    <p:animEffect transition="in" filter="fade">
                                      <p:cBhvr>
                                        <p:cTn id="14" dur="2000"/>
                                        <p:tgtEl>
                                          <p:spTgt spid="1537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20" name="Rectangle 12">
            <a:extLst>
              <a:ext uri="{FF2B5EF4-FFF2-40B4-BE49-F238E27FC236}">
                <a16:creationId xmlns:a16="http://schemas.microsoft.com/office/drawing/2014/main" id="{724EB50F-8125-4F26-D3A3-A32E18EEEC09}"/>
              </a:ext>
            </a:extLst>
          </p:cNvPr>
          <p:cNvSpPr>
            <a:spLocks noChangeArrowheads="1"/>
          </p:cNvSpPr>
          <p:nvPr/>
        </p:nvSpPr>
        <p:spPr bwMode="auto">
          <a:xfrm>
            <a:off x="228600" y="2554288"/>
            <a:ext cx="8801100" cy="3970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vi-VN" altLang="en-US" sz="2800" b="1">
                <a:solidFill>
                  <a:srgbClr val="0000FF"/>
                </a:solidFill>
                <a:latin typeface="Times New Roman" panose="02020603050405020304" pitchFamily="18" charset="0"/>
              </a:rPr>
              <a:t>Nên chọn cách giới thiệu ngắn gọn, chú ý đến sự liên kết với đoạn trước nó. </a:t>
            </a:r>
          </a:p>
          <a:p>
            <a:pPr>
              <a:spcBef>
                <a:spcPct val="0"/>
              </a:spcBef>
              <a:buFontTx/>
              <a:buNone/>
            </a:pPr>
            <a:r>
              <a:rPr lang="en-US" altLang="en-US" sz="2800" b="1" i="1" u="sng">
                <a:solidFill>
                  <a:srgbClr val="000000"/>
                </a:solidFill>
              </a:rPr>
              <a:t>* </a:t>
            </a:r>
            <a:r>
              <a:rPr lang="en-US" altLang="en-US" sz="2800" b="1" i="1" u="sng">
                <a:solidFill>
                  <a:srgbClr val="000000"/>
                </a:solidFill>
                <a:latin typeface="Times New Roman" panose="02020603050405020304" pitchFamily="18" charset="0"/>
              </a:rPr>
              <a:t>Sắp xếp hệ thống luận cứ</a:t>
            </a:r>
            <a:r>
              <a:rPr lang="en-US" altLang="en-US" sz="2800" b="1">
                <a:solidFill>
                  <a:srgbClr val="000000"/>
                </a:solidFill>
                <a:latin typeface="Times New Roman" panose="02020603050405020304" pitchFamily="18" charset="0"/>
              </a:rPr>
              <a:t> </a:t>
            </a:r>
            <a:endParaRPr lang="en-US" altLang="en-US" sz="2800" b="1">
              <a:solidFill>
                <a:srgbClr val="0000FF"/>
              </a:solidFill>
              <a:latin typeface="Times New Roman" panose="02020603050405020304" pitchFamily="18" charset="0"/>
            </a:endParaRPr>
          </a:p>
          <a:p>
            <a:pPr>
              <a:spcBef>
                <a:spcPct val="0"/>
              </a:spcBef>
              <a:buFontTx/>
              <a:buNone/>
            </a:pPr>
            <a:r>
              <a:rPr lang="vi-VN" altLang="en-US" sz="2800" b="1">
                <a:solidFill>
                  <a:srgbClr val="0000FF"/>
                </a:solidFill>
                <a:latin typeface="Times New Roman" panose="02020603050405020304" pitchFamily="18" charset="0"/>
              </a:rPr>
              <a:t>Cần chú ý trình tự các luận cứ để luận điểm được trình bày rành mạch, rõ ràng.</a:t>
            </a:r>
          </a:p>
          <a:p>
            <a:pPr>
              <a:spcBef>
                <a:spcPct val="0"/>
              </a:spcBef>
              <a:buFontTx/>
              <a:buNone/>
            </a:pPr>
            <a:r>
              <a:rPr lang="vi-VN" altLang="en-US" sz="2800" b="1">
                <a:solidFill>
                  <a:srgbClr val="000000"/>
                </a:solidFill>
                <a:latin typeface="Times New Roman" panose="02020603050405020304" pitchFamily="18" charset="0"/>
              </a:rPr>
              <a:t>Có thể còn các cách sắp xếp khác (2), (3), (1), (4) nhưng cần thay đổi cách viết câu cho phù hợp.</a:t>
            </a:r>
          </a:p>
          <a:p>
            <a:pPr>
              <a:spcBef>
                <a:spcPct val="0"/>
              </a:spcBef>
              <a:buFontTx/>
              <a:buNone/>
            </a:pPr>
            <a:r>
              <a:rPr lang="vi-VN" altLang="en-US" sz="2800" b="1" u="sng">
                <a:solidFill>
                  <a:srgbClr val="000000"/>
                </a:solidFill>
                <a:latin typeface="Times New Roman" panose="02020603050405020304" pitchFamily="18" charset="0"/>
              </a:rPr>
              <a:t>VD:</a:t>
            </a:r>
            <a:r>
              <a:rPr lang="vi-VN" altLang="en-US" sz="2800" b="1">
                <a:solidFill>
                  <a:srgbClr val="000000"/>
                </a:solidFill>
                <a:latin typeface="Times New Roman" panose="02020603050405020304" pitchFamily="18" charset="0"/>
              </a:rPr>
              <a:t> Trong xã hội ấy -&gt; trong xã hội hiện đại, làm việc gì...</a:t>
            </a:r>
          </a:p>
        </p:txBody>
      </p:sp>
      <p:sp>
        <p:nvSpPr>
          <p:cNvPr id="17421" name="WordArt 13">
            <a:extLst>
              <a:ext uri="{FF2B5EF4-FFF2-40B4-BE49-F238E27FC236}">
                <a16:creationId xmlns:a16="http://schemas.microsoft.com/office/drawing/2014/main" id="{D57E6B87-B049-1F2E-3280-B7FF3769A152}"/>
              </a:ext>
            </a:extLst>
          </p:cNvPr>
          <p:cNvSpPr>
            <a:spLocks noChangeArrowheads="1" noChangeShapeType="1" noTextEdit="1"/>
          </p:cNvSpPr>
          <p:nvPr/>
        </p:nvSpPr>
        <p:spPr bwMode="auto">
          <a:xfrm>
            <a:off x="1143000" y="381000"/>
            <a:ext cx="6781800" cy="1219200"/>
          </a:xfrm>
          <a:prstGeom prst="rect">
            <a:avLst/>
          </a:prstGeom>
        </p:spPr>
        <p:txBody>
          <a:bodyPr wrap="none" fromWordArt="1">
            <a:prstTxWarp prst="textDeflate">
              <a:avLst>
                <a:gd name="adj" fmla="val 26227"/>
              </a:avLst>
            </a:prstTxWarp>
          </a:bodyPr>
          <a:lstStyle/>
          <a:p>
            <a:pPr algn="ctr"/>
            <a:r>
              <a:rPr lang="en-US" sz="3600" b="1" kern="10">
                <a:ln w="9525">
                  <a:solidFill>
                    <a:srgbClr val="0033CC"/>
                  </a:solidFill>
                  <a:round/>
                  <a:headEnd/>
                  <a:tailEnd/>
                </a:ln>
                <a:solidFill>
                  <a:srgbClr val="FF0000"/>
                </a:solidFill>
                <a:latin typeface="Times New Roman" panose="02020603050405020304" pitchFamily="18" charset="0"/>
                <a:cs typeface="Times New Roman" panose="02020603050405020304" pitchFamily="18" charset="0"/>
              </a:rPr>
              <a:t>LUYỆN TẬP XÂY DỰNG VÀ TRÌNH BÀY LUẬN ĐIỂM</a:t>
            </a:r>
          </a:p>
        </p:txBody>
      </p:sp>
      <p:sp>
        <p:nvSpPr>
          <p:cNvPr id="13320" name="Text Box 14">
            <a:extLst>
              <a:ext uri="{FF2B5EF4-FFF2-40B4-BE49-F238E27FC236}">
                <a16:creationId xmlns:a16="http://schemas.microsoft.com/office/drawing/2014/main" id="{B5458376-02CB-E77C-FB45-5C469C861BA3}"/>
              </a:ext>
            </a:extLst>
          </p:cNvPr>
          <p:cNvSpPr txBox="1">
            <a:spLocks noChangeArrowheads="1"/>
          </p:cNvSpPr>
          <p:nvPr/>
        </p:nvSpPr>
        <p:spPr bwMode="auto">
          <a:xfrm>
            <a:off x="838200" y="175260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vi-VN" altLang="vi-VN" sz="1800"/>
          </a:p>
        </p:txBody>
      </p:sp>
      <p:sp>
        <p:nvSpPr>
          <p:cNvPr id="17423" name="Text Box 15">
            <a:extLst>
              <a:ext uri="{FF2B5EF4-FFF2-40B4-BE49-F238E27FC236}">
                <a16:creationId xmlns:a16="http://schemas.microsoft.com/office/drawing/2014/main" id="{CD4ED452-229A-5001-41B5-573A5BDD7AA4}"/>
              </a:ext>
            </a:extLst>
          </p:cNvPr>
          <p:cNvSpPr txBox="1">
            <a:spLocks noChangeArrowheads="1"/>
          </p:cNvSpPr>
          <p:nvPr/>
        </p:nvSpPr>
        <p:spPr bwMode="auto">
          <a:xfrm>
            <a:off x="228600" y="1600200"/>
            <a:ext cx="8458200"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vi-VN" altLang="en-US" sz="2800" b="1">
                <a:solidFill>
                  <a:srgbClr val="01393F"/>
                </a:solidFill>
                <a:latin typeface="Times New Roman" panose="02020603050405020304" pitchFamily="18" charset="0"/>
                <a:cs typeface="Times New Roman" panose="02020603050405020304" pitchFamily="18" charset="0"/>
              </a:rPr>
              <a:t> </a:t>
            </a:r>
            <a:r>
              <a:rPr lang="pl-PL" altLang="en-US" sz="2800" b="1">
                <a:solidFill>
                  <a:srgbClr val="000000"/>
                </a:solidFill>
                <a:latin typeface="Times New Roman" panose="02020603050405020304" pitchFamily="18" charset="0"/>
                <a:cs typeface="Times New Roman" panose="02020603050405020304" pitchFamily="18" charset="0"/>
              </a:rPr>
              <a:t>2. Trình b</a:t>
            </a:r>
            <a:r>
              <a:rPr lang="vi-VN" altLang="en-US" sz="2800" b="1">
                <a:solidFill>
                  <a:srgbClr val="000000"/>
                </a:solidFill>
                <a:latin typeface="Times New Roman" panose="02020603050405020304" pitchFamily="18" charset="0"/>
                <a:cs typeface="Times New Roman" panose="02020603050405020304" pitchFamily="18" charset="0"/>
              </a:rPr>
              <a:t>à</a:t>
            </a:r>
            <a:r>
              <a:rPr lang="pl-PL" altLang="en-US" sz="2800" b="1">
                <a:solidFill>
                  <a:srgbClr val="000000"/>
                </a:solidFill>
                <a:latin typeface="Times New Roman" panose="02020603050405020304" pitchFamily="18" charset="0"/>
                <a:cs typeface="Times New Roman" panose="02020603050405020304" pitchFamily="18" charset="0"/>
              </a:rPr>
              <a:t>y luận điểm:</a:t>
            </a:r>
          </a:p>
          <a:p>
            <a:pPr>
              <a:spcBef>
                <a:spcPct val="0"/>
              </a:spcBef>
              <a:buFontTx/>
              <a:buNone/>
            </a:pPr>
            <a:r>
              <a:rPr lang="vi-VN" altLang="en-US" sz="2800" b="1">
                <a:solidFill>
                  <a:srgbClr val="000000"/>
                </a:solidFill>
                <a:latin typeface="Times New Roman" panose="02020603050405020304" pitchFamily="18" charset="0"/>
                <a:cs typeface="Times New Roman" panose="02020603050405020304" pitchFamily="18" charset="0"/>
              </a:rPr>
              <a:t>*</a:t>
            </a:r>
            <a:r>
              <a:rPr lang="vi-VN" altLang="en-US" sz="2800" i="1" u="sng">
                <a:solidFill>
                  <a:srgbClr val="000000"/>
                </a:solidFill>
                <a:latin typeface="Times New Roman" panose="02020603050405020304" pitchFamily="18" charset="0"/>
                <a:cs typeface="Times New Roman" panose="02020603050405020304" pitchFamily="18" charset="0"/>
              </a:rPr>
              <a:t>Giới thiệu luận điểm:</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mph" presetSubtype="0" repeatCount="indefinite" fill="hold" nodeType="withEffect">
                                  <p:stCondLst>
                                    <p:cond delay="0"/>
                                  </p:stCondLst>
                                  <p:childTnLst>
                                    <p:animClr clrSpc="hsl" dir="cw">
                                      <p:cBhvr override="childStyle">
                                        <p:cTn id="6" dur="500" fill="hold"/>
                                        <p:tgtEl>
                                          <p:spTgt spid="17421"/>
                                        </p:tgtEl>
                                        <p:attrNameLst>
                                          <p:attrName>style.color</p:attrName>
                                        </p:attrNameLst>
                                      </p:cBhvr>
                                      <p:by>
                                        <p:hsl h="7200000" s="0" l="0"/>
                                      </p:by>
                                    </p:animClr>
                                    <p:animClr clrSpc="hsl" dir="cw">
                                      <p:cBhvr>
                                        <p:cTn id="7" dur="500" fill="hold"/>
                                        <p:tgtEl>
                                          <p:spTgt spid="17421"/>
                                        </p:tgtEl>
                                        <p:attrNameLst>
                                          <p:attrName>fillcolor</p:attrName>
                                        </p:attrNameLst>
                                      </p:cBhvr>
                                      <p:by>
                                        <p:hsl h="7200000" s="0" l="0"/>
                                      </p:by>
                                    </p:animClr>
                                    <p:animClr clrSpc="hsl" dir="cw">
                                      <p:cBhvr>
                                        <p:cTn id="8" dur="500" fill="hold"/>
                                        <p:tgtEl>
                                          <p:spTgt spid="17421"/>
                                        </p:tgtEl>
                                        <p:attrNameLst>
                                          <p:attrName>stroke.color</p:attrName>
                                        </p:attrNameLst>
                                      </p:cBhvr>
                                      <p:by>
                                        <p:hsl h="7200000" s="0" l="0"/>
                                      </p:by>
                                    </p:animClr>
                                    <p:set>
                                      <p:cBhvr>
                                        <p:cTn id="9" dur="500" fill="hold"/>
                                        <p:tgtEl>
                                          <p:spTgt spid="17421"/>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5" presetClass="entr" presetSubtype="0" fill="hold" grpId="0" nodeType="clickEffect">
                                  <p:stCondLst>
                                    <p:cond delay="0"/>
                                  </p:stCondLst>
                                  <p:childTnLst>
                                    <p:set>
                                      <p:cBhvr>
                                        <p:cTn id="13" dur="1" fill="hold">
                                          <p:stCondLst>
                                            <p:cond delay="0"/>
                                          </p:stCondLst>
                                        </p:cTn>
                                        <p:tgtEl>
                                          <p:spTgt spid="17423"/>
                                        </p:tgtEl>
                                        <p:attrNameLst>
                                          <p:attrName>style.visibility</p:attrName>
                                        </p:attrNameLst>
                                      </p:cBhvr>
                                      <p:to>
                                        <p:strVal val="visible"/>
                                      </p:to>
                                    </p:set>
                                    <p:anim calcmode="lin" valueType="num">
                                      <p:cBhvr>
                                        <p:cTn id="14" dur="500" decel="50000" fill="hold">
                                          <p:stCondLst>
                                            <p:cond delay="0"/>
                                          </p:stCondLst>
                                        </p:cTn>
                                        <p:tgtEl>
                                          <p:spTgt spid="17423"/>
                                        </p:tgtEl>
                                        <p:attrNameLst>
                                          <p:attrName>style.rotation</p:attrName>
                                        </p:attrNameLst>
                                      </p:cBhvr>
                                      <p:tavLst>
                                        <p:tav tm="0">
                                          <p:val>
                                            <p:fltVal val="-90"/>
                                          </p:val>
                                        </p:tav>
                                        <p:tav tm="100000">
                                          <p:val>
                                            <p:fltVal val="0"/>
                                          </p:val>
                                        </p:tav>
                                      </p:tavLst>
                                    </p:anim>
                                    <p:anim calcmode="lin" valueType="num">
                                      <p:cBhvr>
                                        <p:cTn id="15" dur="500" decel="50000" fill="hold">
                                          <p:stCondLst>
                                            <p:cond delay="0"/>
                                          </p:stCondLst>
                                        </p:cTn>
                                        <p:tgtEl>
                                          <p:spTgt spid="17423"/>
                                        </p:tgtEl>
                                        <p:attrNameLst>
                                          <p:attrName>ppt_w</p:attrName>
                                        </p:attrNameLst>
                                      </p:cBhvr>
                                      <p:tavLst>
                                        <p:tav tm="0">
                                          <p:val>
                                            <p:strVal val="#ppt_w"/>
                                          </p:val>
                                        </p:tav>
                                        <p:tav tm="100000">
                                          <p:val>
                                            <p:strVal val="#ppt_w*.05"/>
                                          </p:val>
                                        </p:tav>
                                      </p:tavLst>
                                    </p:anim>
                                    <p:anim calcmode="lin" valueType="num">
                                      <p:cBhvr>
                                        <p:cTn id="16" dur="500" accel="50000" fill="hold">
                                          <p:stCondLst>
                                            <p:cond delay="500"/>
                                          </p:stCondLst>
                                        </p:cTn>
                                        <p:tgtEl>
                                          <p:spTgt spid="17423"/>
                                        </p:tgtEl>
                                        <p:attrNameLst>
                                          <p:attrName>ppt_w</p:attrName>
                                        </p:attrNameLst>
                                      </p:cBhvr>
                                      <p:tavLst>
                                        <p:tav tm="0">
                                          <p:val>
                                            <p:strVal val="#ppt_w*.05"/>
                                          </p:val>
                                        </p:tav>
                                        <p:tav tm="100000">
                                          <p:val>
                                            <p:strVal val="#ppt_w"/>
                                          </p:val>
                                        </p:tav>
                                      </p:tavLst>
                                    </p:anim>
                                    <p:anim calcmode="lin" valueType="num">
                                      <p:cBhvr>
                                        <p:cTn id="17" dur="1000" fill="hold"/>
                                        <p:tgtEl>
                                          <p:spTgt spid="17423"/>
                                        </p:tgtEl>
                                        <p:attrNameLst>
                                          <p:attrName>ppt_h</p:attrName>
                                        </p:attrNameLst>
                                      </p:cBhvr>
                                      <p:tavLst>
                                        <p:tav tm="0">
                                          <p:val>
                                            <p:strVal val="#ppt_h"/>
                                          </p:val>
                                        </p:tav>
                                        <p:tav tm="100000">
                                          <p:val>
                                            <p:strVal val="#ppt_h"/>
                                          </p:val>
                                        </p:tav>
                                      </p:tavLst>
                                    </p:anim>
                                    <p:anim calcmode="lin" valueType="num">
                                      <p:cBhvr>
                                        <p:cTn id="18" dur="500" decel="50000" fill="hold">
                                          <p:stCondLst>
                                            <p:cond delay="0"/>
                                          </p:stCondLst>
                                        </p:cTn>
                                        <p:tgtEl>
                                          <p:spTgt spid="17423"/>
                                        </p:tgtEl>
                                        <p:attrNameLst>
                                          <p:attrName>ppt_x</p:attrName>
                                        </p:attrNameLst>
                                      </p:cBhvr>
                                      <p:tavLst>
                                        <p:tav tm="0">
                                          <p:val>
                                            <p:strVal val="#ppt_x+.4"/>
                                          </p:val>
                                        </p:tav>
                                        <p:tav tm="100000">
                                          <p:val>
                                            <p:strVal val="#ppt_x"/>
                                          </p:val>
                                        </p:tav>
                                      </p:tavLst>
                                    </p:anim>
                                    <p:anim calcmode="lin" valueType="num">
                                      <p:cBhvr>
                                        <p:cTn id="19" dur="500" decel="50000" fill="hold">
                                          <p:stCondLst>
                                            <p:cond delay="0"/>
                                          </p:stCondLst>
                                        </p:cTn>
                                        <p:tgtEl>
                                          <p:spTgt spid="17423"/>
                                        </p:tgtEl>
                                        <p:attrNameLst>
                                          <p:attrName>ppt_y</p:attrName>
                                        </p:attrNameLst>
                                      </p:cBhvr>
                                      <p:tavLst>
                                        <p:tav tm="0">
                                          <p:val>
                                            <p:strVal val="#ppt_y-.2"/>
                                          </p:val>
                                        </p:tav>
                                        <p:tav tm="100000">
                                          <p:val>
                                            <p:strVal val="#ppt_y+.1"/>
                                          </p:val>
                                        </p:tav>
                                      </p:tavLst>
                                    </p:anim>
                                    <p:anim calcmode="lin" valueType="num">
                                      <p:cBhvr>
                                        <p:cTn id="20" dur="500" accel="50000" fill="hold">
                                          <p:stCondLst>
                                            <p:cond delay="500"/>
                                          </p:stCondLst>
                                        </p:cTn>
                                        <p:tgtEl>
                                          <p:spTgt spid="17423"/>
                                        </p:tgtEl>
                                        <p:attrNameLst>
                                          <p:attrName>ppt_y</p:attrName>
                                        </p:attrNameLst>
                                      </p:cBhvr>
                                      <p:tavLst>
                                        <p:tav tm="0">
                                          <p:val>
                                            <p:strVal val="#ppt_y+.1"/>
                                          </p:val>
                                        </p:tav>
                                        <p:tav tm="100000">
                                          <p:val>
                                            <p:strVal val="#ppt_y"/>
                                          </p:val>
                                        </p:tav>
                                      </p:tavLst>
                                    </p:anim>
                                    <p:animEffect transition="in" filter="fade">
                                      <p:cBhvr>
                                        <p:cTn id="21" dur="1000" decel="50000">
                                          <p:stCondLst>
                                            <p:cond delay="0"/>
                                          </p:stCondLst>
                                        </p:cTn>
                                        <p:tgtEl>
                                          <p:spTgt spid="1742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6" presetClass="entr" presetSubtype="0" fill="hold" nodeType="clickEffect">
                                  <p:stCondLst>
                                    <p:cond delay="0"/>
                                  </p:stCondLst>
                                  <p:childTnLst>
                                    <p:set>
                                      <p:cBhvr>
                                        <p:cTn id="25" dur="1" fill="hold">
                                          <p:stCondLst>
                                            <p:cond delay="0"/>
                                          </p:stCondLst>
                                        </p:cTn>
                                        <p:tgtEl>
                                          <p:spTgt spid="17420">
                                            <p:txEl>
                                              <p:pRg st="0" end="0"/>
                                            </p:txEl>
                                          </p:spTgt>
                                        </p:tgtEl>
                                        <p:attrNameLst>
                                          <p:attrName>style.visibility</p:attrName>
                                        </p:attrNameLst>
                                      </p:cBhvr>
                                      <p:to>
                                        <p:strVal val="visible"/>
                                      </p:to>
                                    </p:set>
                                    <p:animEffect transition="in" filter="wipe(down)">
                                      <p:cBhvr>
                                        <p:cTn id="26" dur="580">
                                          <p:stCondLst>
                                            <p:cond delay="0"/>
                                          </p:stCondLst>
                                        </p:cTn>
                                        <p:tgtEl>
                                          <p:spTgt spid="17420">
                                            <p:txEl>
                                              <p:pRg st="0" end="0"/>
                                            </p:txEl>
                                          </p:spTgt>
                                        </p:tgtEl>
                                      </p:cBhvr>
                                    </p:animEffect>
                                    <p:anim calcmode="lin" valueType="num">
                                      <p:cBhvr>
                                        <p:cTn id="27" dur="1822" tmFilter="0,0; 0.14,0.36; 0.43,0.73; 0.71,0.91; 1.0,1.0">
                                          <p:stCondLst>
                                            <p:cond delay="0"/>
                                          </p:stCondLst>
                                        </p:cTn>
                                        <p:tgtEl>
                                          <p:spTgt spid="17420">
                                            <p:txEl>
                                              <p:pRg st="0" end="0"/>
                                            </p:txEl>
                                          </p:spTgt>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17420">
                                            <p:txEl>
                                              <p:pRg st="0" end="0"/>
                                            </p:txEl>
                                          </p:spTgt>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17420">
                                            <p:txEl>
                                              <p:pRg st="0" end="0"/>
                                            </p:txEl>
                                          </p:spTgt>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17420">
                                            <p:txEl>
                                              <p:pRg st="0" end="0"/>
                                            </p:txEl>
                                          </p:spTgt>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17420">
                                            <p:txEl>
                                              <p:pRg st="0" end="0"/>
                                            </p:txEl>
                                          </p:spTgt>
                                        </p:tgtEl>
                                        <p:attrNameLst>
                                          <p:attrName>ppt_y</p:attrName>
                                        </p:attrNameLst>
                                      </p:cBhvr>
                                      <p:tavLst>
                                        <p:tav tm="0" fmla="#ppt_y-sin(pi*$)/81">
                                          <p:val>
                                            <p:fltVal val="0"/>
                                          </p:val>
                                        </p:tav>
                                        <p:tav tm="100000">
                                          <p:val>
                                            <p:fltVal val="1"/>
                                          </p:val>
                                        </p:tav>
                                      </p:tavLst>
                                    </p:anim>
                                    <p:animScale>
                                      <p:cBhvr>
                                        <p:cTn id="32" dur="26">
                                          <p:stCondLst>
                                            <p:cond delay="650"/>
                                          </p:stCondLst>
                                        </p:cTn>
                                        <p:tgtEl>
                                          <p:spTgt spid="17420">
                                            <p:txEl>
                                              <p:pRg st="0" end="0"/>
                                            </p:txEl>
                                          </p:spTgt>
                                        </p:tgtEl>
                                      </p:cBhvr>
                                      <p:to x="100000" y="60000"/>
                                    </p:animScale>
                                    <p:animScale>
                                      <p:cBhvr>
                                        <p:cTn id="33" dur="166" decel="50000">
                                          <p:stCondLst>
                                            <p:cond delay="676"/>
                                          </p:stCondLst>
                                        </p:cTn>
                                        <p:tgtEl>
                                          <p:spTgt spid="17420">
                                            <p:txEl>
                                              <p:pRg st="0" end="0"/>
                                            </p:txEl>
                                          </p:spTgt>
                                        </p:tgtEl>
                                      </p:cBhvr>
                                      <p:to x="100000" y="100000"/>
                                    </p:animScale>
                                    <p:animScale>
                                      <p:cBhvr>
                                        <p:cTn id="34" dur="26">
                                          <p:stCondLst>
                                            <p:cond delay="1312"/>
                                          </p:stCondLst>
                                        </p:cTn>
                                        <p:tgtEl>
                                          <p:spTgt spid="17420">
                                            <p:txEl>
                                              <p:pRg st="0" end="0"/>
                                            </p:txEl>
                                          </p:spTgt>
                                        </p:tgtEl>
                                      </p:cBhvr>
                                      <p:to x="100000" y="80000"/>
                                    </p:animScale>
                                    <p:animScale>
                                      <p:cBhvr>
                                        <p:cTn id="35" dur="166" decel="50000">
                                          <p:stCondLst>
                                            <p:cond delay="1338"/>
                                          </p:stCondLst>
                                        </p:cTn>
                                        <p:tgtEl>
                                          <p:spTgt spid="17420">
                                            <p:txEl>
                                              <p:pRg st="0" end="0"/>
                                            </p:txEl>
                                          </p:spTgt>
                                        </p:tgtEl>
                                      </p:cBhvr>
                                      <p:to x="100000" y="100000"/>
                                    </p:animScale>
                                    <p:animScale>
                                      <p:cBhvr>
                                        <p:cTn id="36" dur="26">
                                          <p:stCondLst>
                                            <p:cond delay="1642"/>
                                          </p:stCondLst>
                                        </p:cTn>
                                        <p:tgtEl>
                                          <p:spTgt spid="17420">
                                            <p:txEl>
                                              <p:pRg st="0" end="0"/>
                                            </p:txEl>
                                          </p:spTgt>
                                        </p:tgtEl>
                                      </p:cBhvr>
                                      <p:to x="100000" y="90000"/>
                                    </p:animScale>
                                    <p:animScale>
                                      <p:cBhvr>
                                        <p:cTn id="37" dur="166" decel="50000">
                                          <p:stCondLst>
                                            <p:cond delay="1668"/>
                                          </p:stCondLst>
                                        </p:cTn>
                                        <p:tgtEl>
                                          <p:spTgt spid="17420">
                                            <p:txEl>
                                              <p:pRg st="0" end="0"/>
                                            </p:txEl>
                                          </p:spTgt>
                                        </p:tgtEl>
                                      </p:cBhvr>
                                      <p:to x="100000" y="100000"/>
                                    </p:animScale>
                                    <p:animScale>
                                      <p:cBhvr>
                                        <p:cTn id="38" dur="26">
                                          <p:stCondLst>
                                            <p:cond delay="1808"/>
                                          </p:stCondLst>
                                        </p:cTn>
                                        <p:tgtEl>
                                          <p:spTgt spid="17420">
                                            <p:txEl>
                                              <p:pRg st="0" end="0"/>
                                            </p:txEl>
                                          </p:spTgt>
                                        </p:tgtEl>
                                      </p:cBhvr>
                                      <p:to x="100000" y="95000"/>
                                    </p:animScale>
                                    <p:animScale>
                                      <p:cBhvr>
                                        <p:cTn id="39" dur="166" decel="50000">
                                          <p:stCondLst>
                                            <p:cond delay="1834"/>
                                          </p:stCondLst>
                                        </p:cTn>
                                        <p:tgtEl>
                                          <p:spTgt spid="17420">
                                            <p:txEl>
                                              <p:pRg st="0" end="0"/>
                                            </p:txEl>
                                          </p:spTgt>
                                        </p:tgtEl>
                                      </p:cBhvr>
                                      <p:to x="100000" y="100000"/>
                                    </p:animScale>
                                  </p:childTnLst>
                                </p:cTn>
                              </p:par>
                            </p:childTnLst>
                          </p:cTn>
                        </p:par>
                      </p:childTnLst>
                    </p:cTn>
                  </p:par>
                  <p:par>
                    <p:cTn id="40" fill="hold" nodeType="clickPar">
                      <p:stCondLst>
                        <p:cond delay="indefinite"/>
                      </p:stCondLst>
                      <p:childTnLst>
                        <p:par>
                          <p:cTn id="41" fill="hold" nodeType="withGroup">
                            <p:stCondLst>
                              <p:cond delay="0"/>
                            </p:stCondLst>
                            <p:childTnLst>
                              <p:par>
                                <p:cTn id="42" presetID="26" presetClass="entr" presetSubtype="0" fill="hold" nodeType="clickEffect">
                                  <p:stCondLst>
                                    <p:cond delay="0"/>
                                  </p:stCondLst>
                                  <p:childTnLst>
                                    <p:set>
                                      <p:cBhvr>
                                        <p:cTn id="43" dur="1" fill="hold">
                                          <p:stCondLst>
                                            <p:cond delay="0"/>
                                          </p:stCondLst>
                                        </p:cTn>
                                        <p:tgtEl>
                                          <p:spTgt spid="17420">
                                            <p:txEl>
                                              <p:pRg st="1" end="1"/>
                                            </p:txEl>
                                          </p:spTgt>
                                        </p:tgtEl>
                                        <p:attrNameLst>
                                          <p:attrName>style.visibility</p:attrName>
                                        </p:attrNameLst>
                                      </p:cBhvr>
                                      <p:to>
                                        <p:strVal val="visible"/>
                                      </p:to>
                                    </p:set>
                                    <p:animEffect transition="in" filter="wipe(down)">
                                      <p:cBhvr>
                                        <p:cTn id="44" dur="580">
                                          <p:stCondLst>
                                            <p:cond delay="0"/>
                                          </p:stCondLst>
                                        </p:cTn>
                                        <p:tgtEl>
                                          <p:spTgt spid="17420">
                                            <p:txEl>
                                              <p:pRg st="1" end="1"/>
                                            </p:txEl>
                                          </p:spTgt>
                                        </p:tgtEl>
                                      </p:cBhvr>
                                    </p:animEffect>
                                    <p:anim calcmode="lin" valueType="num">
                                      <p:cBhvr>
                                        <p:cTn id="45" dur="1822" tmFilter="0,0; 0.14,0.36; 0.43,0.73; 0.71,0.91; 1.0,1.0">
                                          <p:stCondLst>
                                            <p:cond delay="0"/>
                                          </p:stCondLst>
                                        </p:cTn>
                                        <p:tgtEl>
                                          <p:spTgt spid="17420">
                                            <p:txEl>
                                              <p:pRg st="1" end="1"/>
                                            </p:txEl>
                                          </p:spTgt>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17420">
                                            <p:txEl>
                                              <p:pRg st="1" end="1"/>
                                            </p:txEl>
                                          </p:spTgt>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17420">
                                            <p:txEl>
                                              <p:pRg st="1" end="1"/>
                                            </p:txEl>
                                          </p:spTgt>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17420">
                                            <p:txEl>
                                              <p:pRg st="1" end="1"/>
                                            </p:txEl>
                                          </p:spTgt>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17420">
                                            <p:txEl>
                                              <p:pRg st="1" end="1"/>
                                            </p:txEl>
                                          </p:spTgt>
                                        </p:tgtEl>
                                        <p:attrNameLst>
                                          <p:attrName>ppt_y</p:attrName>
                                        </p:attrNameLst>
                                      </p:cBhvr>
                                      <p:tavLst>
                                        <p:tav tm="0" fmla="#ppt_y-sin(pi*$)/81">
                                          <p:val>
                                            <p:fltVal val="0"/>
                                          </p:val>
                                        </p:tav>
                                        <p:tav tm="100000">
                                          <p:val>
                                            <p:fltVal val="1"/>
                                          </p:val>
                                        </p:tav>
                                      </p:tavLst>
                                    </p:anim>
                                    <p:animScale>
                                      <p:cBhvr>
                                        <p:cTn id="50" dur="26">
                                          <p:stCondLst>
                                            <p:cond delay="650"/>
                                          </p:stCondLst>
                                        </p:cTn>
                                        <p:tgtEl>
                                          <p:spTgt spid="17420">
                                            <p:txEl>
                                              <p:pRg st="1" end="1"/>
                                            </p:txEl>
                                          </p:spTgt>
                                        </p:tgtEl>
                                      </p:cBhvr>
                                      <p:to x="100000" y="60000"/>
                                    </p:animScale>
                                    <p:animScale>
                                      <p:cBhvr>
                                        <p:cTn id="51" dur="166" decel="50000">
                                          <p:stCondLst>
                                            <p:cond delay="676"/>
                                          </p:stCondLst>
                                        </p:cTn>
                                        <p:tgtEl>
                                          <p:spTgt spid="17420">
                                            <p:txEl>
                                              <p:pRg st="1" end="1"/>
                                            </p:txEl>
                                          </p:spTgt>
                                        </p:tgtEl>
                                      </p:cBhvr>
                                      <p:to x="100000" y="100000"/>
                                    </p:animScale>
                                    <p:animScale>
                                      <p:cBhvr>
                                        <p:cTn id="52" dur="26">
                                          <p:stCondLst>
                                            <p:cond delay="1312"/>
                                          </p:stCondLst>
                                        </p:cTn>
                                        <p:tgtEl>
                                          <p:spTgt spid="17420">
                                            <p:txEl>
                                              <p:pRg st="1" end="1"/>
                                            </p:txEl>
                                          </p:spTgt>
                                        </p:tgtEl>
                                      </p:cBhvr>
                                      <p:to x="100000" y="80000"/>
                                    </p:animScale>
                                    <p:animScale>
                                      <p:cBhvr>
                                        <p:cTn id="53" dur="166" decel="50000">
                                          <p:stCondLst>
                                            <p:cond delay="1338"/>
                                          </p:stCondLst>
                                        </p:cTn>
                                        <p:tgtEl>
                                          <p:spTgt spid="17420">
                                            <p:txEl>
                                              <p:pRg st="1" end="1"/>
                                            </p:txEl>
                                          </p:spTgt>
                                        </p:tgtEl>
                                      </p:cBhvr>
                                      <p:to x="100000" y="100000"/>
                                    </p:animScale>
                                    <p:animScale>
                                      <p:cBhvr>
                                        <p:cTn id="54" dur="26">
                                          <p:stCondLst>
                                            <p:cond delay="1642"/>
                                          </p:stCondLst>
                                        </p:cTn>
                                        <p:tgtEl>
                                          <p:spTgt spid="17420">
                                            <p:txEl>
                                              <p:pRg st="1" end="1"/>
                                            </p:txEl>
                                          </p:spTgt>
                                        </p:tgtEl>
                                      </p:cBhvr>
                                      <p:to x="100000" y="90000"/>
                                    </p:animScale>
                                    <p:animScale>
                                      <p:cBhvr>
                                        <p:cTn id="55" dur="166" decel="50000">
                                          <p:stCondLst>
                                            <p:cond delay="1668"/>
                                          </p:stCondLst>
                                        </p:cTn>
                                        <p:tgtEl>
                                          <p:spTgt spid="17420">
                                            <p:txEl>
                                              <p:pRg st="1" end="1"/>
                                            </p:txEl>
                                          </p:spTgt>
                                        </p:tgtEl>
                                      </p:cBhvr>
                                      <p:to x="100000" y="100000"/>
                                    </p:animScale>
                                    <p:animScale>
                                      <p:cBhvr>
                                        <p:cTn id="56" dur="26">
                                          <p:stCondLst>
                                            <p:cond delay="1808"/>
                                          </p:stCondLst>
                                        </p:cTn>
                                        <p:tgtEl>
                                          <p:spTgt spid="17420">
                                            <p:txEl>
                                              <p:pRg st="1" end="1"/>
                                            </p:txEl>
                                          </p:spTgt>
                                        </p:tgtEl>
                                      </p:cBhvr>
                                      <p:to x="100000" y="95000"/>
                                    </p:animScale>
                                    <p:animScale>
                                      <p:cBhvr>
                                        <p:cTn id="57" dur="166" decel="50000">
                                          <p:stCondLst>
                                            <p:cond delay="1834"/>
                                          </p:stCondLst>
                                        </p:cTn>
                                        <p:tgtEl>
                                          <p:spTgt spid="17420">
                                            <p:txEl>
                                              <p:pRg st="1" end="1"/>
                                            </p:txEl>
                                          </p:spTgt>
                                        </p:tgtEl>
                                      </p:cBhvr>
                                      <p:to x="100000" y="100000"/>
                                    </p:animScale>
                                  </p:childTnLst>
                                </p:cTn>
                              </p:par>
                            </p:childTnLst>
                          </p:cTn>
                        </p:par>
                      </p:childTnLst>
                    </p:cTn>
                  </p:par>
                  <p:par>
                    <p:cTn id="58" fill="hold" nodeType="clickPar">
                      <p:stCondLst>
                        <p:cond delay="indefinite"/>
                      </p:stCondLst>
                      <p:childTnLst>
                        <p:par>
                          <p:cTn id="59" fill="hold" nodeType="withGroup">
                            <p:stCondLst>
                              <p:cond delay="0"/>
                            </p:stCondLst>
                            <p:childTnLst>
                              <p:par>
                                <p:cTn id="60" presetID="26" presetClass="entr" presetSubtype="0" fill="hold" nodeType="clickEffect">
                                  <p:stCondLst>
                                    <p:cond delay="0"/>
                                  </p:stCondLst>
                                  <p:childTnLst>
                                    <p:set>
                                      <p:cBhvr>
                                        <p:cTn id="61" dur="1" fill="hold">
                                          <p:stCondLst>
                                            <p:cond delay="0"/>
                                          </p:stCondLst>
                                        </p:cTn>
                                        <p:tgtEl>
                                          <p:spTgt spid="17420">
                                            <p:txEl>
                                              <p:pRg st="2" end="2"/>
                                            </p:txEl>
                                          </p:spTgt>
                                        </p:tgtEl>
                                        <p:attrNameLst>
                                          <p:attrName>style.visibility</p:attrName>
                                        </p:attrNameLst>
                                      </p:cBhvr>
                                      <p:to>
                                        <p:strVal val="visible"/>
                                      </p:to>
                                    </p:set>
                                    <p:animEffect transition="in" filter="wipe(down)">
                                      <p:cBhvr>
                                        <p:cTn id="62" dur="580">
                                          <p:stCondLst>
                                            <p:cond delay="0"/>
                                          </p:stCondLst>
                                        </p:cTn>
                                        <p:tgtEl>
                                          <p:spTgt spid="17420">
                                            <p:txEl>
                                              <p:pRg st="2" end="2"/>
                                            </p:txEl>
                                          </p:spTgt>
                                        </p:tgtEl>
                                      </p:cBhvr>
                                    </p:animEffect>
                                    <p:anim calcmode="lin" valueType="num">
                                      <p:cBhvr>
                                        <p:cTn id="63" dur="1822" tmFilter="0,0; 0.14,0.36; 0.43,0.73; 0.71,0.91; 1.0,1.0">
                                          <p:stCondLst>
                                            <p:cond delay="0"/>
                                          </p:stCondLst>
                                        </p:cTn>
                                        <p:tgtEl>
                                          <p:spTgt spid="17420">
                                            <p:txEl>
                                              <p:pRg st="2" end="2"/>
                                            </p:txEl>
                                          </p:spTgt>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17420">
                                            <p:txEl>
                                              <p:pRg st="2" end="2"/>
                                            </p:txEl>
                                          </p:spTgt>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17420">
                                            <p:txEl>
                                              <p:pRg st="2" end="2"/>
                                            </p:txEl>
                                          </p:spTgt>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17420">
                                            <p:txEl>
                                              <p:pRg st="2" end="2"/>
                                            </p:txEl>
                                          </p:spTgt>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17420">
                                            <p:txEl>
                                              <p:pRg st="2" end="2"/>
                                            </p:txEl>
                                          </p:spTgt>
                                        </p:tgtEl>
                                        <p:attrNameLst>
                                          <p:attrName>ppt_y</p:attrName>
                                        </p:attrNameLst>
                                      </p:cBhvr>
                                      <p:tavLst>
                                        <p:tav tm="0" fmla="#ppt_y-sin(pi*$)/81">
                                          <p:val>
                                            <p:fltVal val="0"/>
                                          </p:val>
                                        </p:tav>
                                        <p:tav tm="100000">
                                          <p:val>
                                            <p:fltVal val="1"/>
                                          </p:val>
                                        </p:tav>
                                      </p:tavLst>
                                    </p:anim>
                                    <p:animScale>
                                      <p:cBhvr>
                                        <p:cTn id="68" dur="26">
                                          <p:stCondLst>
                                            <p:cond delay="650"/>
                                          </p:stCondLst>
                                        </p:cTn>
                                        <p:tgtEl>
                                          <p:spTgt spid="17420">
                                            <p:txEl>
                                              <p:pRg st="2" end="2"/>
                                            </p:txEl>
                                          </p:spTgt>
                                        </p:tgtEl>
                                      </p:cBhvr>
                                      <p:to x="100000" y="60000"/>
                                    </p:animScale>
                                    <p:animScale>
                                      <p:cBhvr>
                                        <p:cTn id="69" dur="166" decel="50000">
                                          <p:stCondLst>
                                            <p:cond delay="676"/>
                                          </p:stCondLst>
                                        </p:cTn>
                                        <p:tgtEl>
                                          <p:spTgt spid="17420">
                                            <p:txEl>
                                              <p:pRg st="2" end="2"/>
                                            </p:txEl>
                                          </p:spTgt>
                                        </p:tgtEl>
                                      </p:cBhvr>
                                      <p:to x="100000" y="100000"/>
                                    </p:animScale>
                                    <p:animScale>
                                      <p:cBhvr>
                                        <p:cTn id="70" dur="26">
                                          <p:stCondLst>
                                            <p:cond delay="1312"/>
                                          </p:stCondLst>
                                        </p:cTn>
                                        <p:tgtEl>
                                          <p:spTgt spid="17420">
                                            <p:txEl>
                                              <p:pRg st="2" end="2"/>
                                            </p:txEl>
                                          </p:spTgt>
                                        </p:tgtEl>
                                      </p:cBhvr>
                                      <p:to x="100000" y="80000"/>
                                    </p:animScale>
                                    <p:animScale>
                                      <p:cBhvr>
                                        <p:cTn id="71" dur="166" decel="50000">
                                          <p:stCondLst>
                                            <p:cond delay="1338"/>
                                          </p:stCondLst>
                                        </p:cTn>
                                        <p:tgtEl>
                                          <p:spTgt spid="17420">
                                            <p:txEl>
                                              <p:pRg st="2" end="2"/>
                                            </p:txEl>
                                          </p:spTgt>
                                        </p:tgtEl>
                                      </p:cBhvr>
                                      <p:to x="100000" y="100000"/>
                                    </p:animScale>
                                    <p:animScale>
                                      <p:cBhvr>
                                        <p:cTn id="72" dur="26">
                                          <p:stCondLst>
                                            <p:cond delay="1642"/>
                                          </p:stCondLst>
                                        </p:cTn>
                                        <p:tgtEl>
                                          <p:spTgt spid="17420">
                                            <p:txEl>
                                              <p:pRg st="2" end="2"/>
                                            </p:txEl>
                                          </p:spTgt>
                                        </p:tgtEl>
                                      </p:cBhvr>
                                      <p:to x="100000" y="90000"/>
                                    </p:animScale>
                                    <p:animScale>
                                      <p:cBhvr>
                                        <p:cTn id="73" dur="166" decel="50000">
                                          <p:stCondLst>
                                            <p:cond delay="1668"/>
                                          </p:stCondLst>
                                        </p:cTn>
                                        <p:tgtEl>
                                          <p:spTgt spid="17420">
                                            <p:txEl>
                                              <p:pRg st="2" end="2"/>
                                            </p:txEl>
                                          </p:spTgt>
                                        </p:tgtEl>
                                      </p:cBhvr>
                                      <p:to x="100000" y="100000"/>
                                    </p:animScale>
                                    <p:animScale>
                                      <p:cBhvr>
                                        <p:cTn id="74" dur="26">
                                          <p:stCondLst>
                                            <p:cond delay="1808"/>
                                          </p:stCondLst>
                                        </p:cTn>
                                        <p:tgtEl>
                                          <p:spTgt spid="17420">
                                            <p:txEl>
                                              <p:pRg st="2" end="2"/>
                                            </p:txEl>
                                          </p:spTgt>
                                        </p:tgtEl>
                                      </p:cBhvr>
                                      <p:to x="100000" y="95000"/>
                                    </p:animScale>
                                    <p:animScale>
                                      <p:cBhvr>
                                        <p:cTn id="75" dur="166" decel="50000">
                                          <p:stCondLst>
                                            <p:cond delay="1834"/>
                                          </p:stCondLst>
                                        </p:cTn>
                                        <p:tgtEl>
                                          <p:spTgt spid="17420">
                                            <p:txEl>
                                              <p:pRg st="2" end="2"/>
                                            </p:txEl>
                                          </p:spTgt>
                                        </p:tgtEl>
                                      </p:cBhvr>
                                      <p:to x="100000" y="100000"/>
                                    </p:animScale>
                                  </p:childTnLst>
                                </p:cTn>
                              </p:par>
                            </p:childTnLst>
                          </p:cTn>
                        </p:par>
                      </p:childTnLst>
                    </p:cTn>
                  </p:par>
                  <p:par>
                    <p:cTn id="76" fill="hold" nodeType="clickPar">
                      <p:stCondLst>
                        <p:cond delay="indefinite"/>
                      </p:stCondLst>
                      <p:childTnLst>
                        <p:par>
                          <p:cTn id="77" fill="hold" nodeType="withGroup">
                            <p:stCondLst>
                              <p:cond delay="0"/>
                            </p:stCondLst>
                            <p:childTnLst>
                              <p:par>
                                <p:cTn id="78" presetID="26" presetClass="entr" presetSubtype="0" fill="hold" nodeType="clickEffect">
                                  <p:stCondLst>
                                    <p:cond delay="0"/>
                                  </p:stCondLst>
                                  <p:childTnLst>
                                    <p:set>
                                      <p:cBhvr>
                                        <p:cTn id="79" dur="1" fill="hold">
                                          <p:stCondLst>
                                            <p:cond delay="0"/>
                                          </p:stCondLst>
                                        </p:cTn>
                                        <p:tgtEl>
                                          <p:spTgt spid="17420">
                                            <p:txEl>
                                              <p:pRg st="3" end="3"/>
                                            </p:txEl>
                                          </p:spTgt>
                                        </p:tgtEl>
                                        <p:attrNameLst>
                                          <p:attrName>style.visibility</p:attrName>
                                        </p:attrNameLst>
                                      </p:cBhvr>
                                      <p:to>
                                        <p:strVal val="visible"/>
                                      </p:to>
                                    </p:set>
                                    <p:animEffect transition="in" filter="wipe(down)">
                                      <p:cBhvr>
                                        <p:cTn id="80" dur="580">
                                          <p:stCondLst>
                                            <p:cond delay="0"/>
                                          </p:stCondLst>
                                        </p:cTn>
                                        <p:tgtEl>
                                          <p:spTgt spid="17420">
                                            <p:txEl>
                                              <p:pRg st="3" end="3"/>
                                            </p:txEl>
                                          </p:spTgt>
                                        </p:tgtEl>
                                      </p:cBhvr>
                                    </p:animEffect>
                                    <p:anim calcmode="lin" valueType="num">
                                      <p:cBhvr>
                                        <p:cTn id="81" dur="1822" tmFilter="0,0; 0.14,0.36; 0.43,0.73; 0.71,0.91; 1.0,1.0">
                                          <p:stCondLst>
                                            <p:cond delay="0"/>
                                          </p:stCondLst>
                                        </p:cTn>
                                        <p:tgtEl>
                                          <p:spTgt spid="17420">
                                            <p:txEl>
                                              <p:pRg st="3" end="3"/>
                                            </p:txEl>
                                          </p:spTgt>
                                        </p:tgtEl>
                                        <p:attrNameLst>
                                          <p:attrName>ppt_x</p:attrName>
                                        </p:attrNameLst>
                                      </p:cBhvr>
                                      <p:tavLst>
                                        <p:tav tm="0">
                                          <p:val>
                                            <p:strVal val="#ppt_x-0.25"/>
                                          </p:val>
                                        </p:tav>
                                        <p:tav tm="100000">
                                          <p:val>
                                            <p:strVal val="#ppt_x"/>
                                          </p:val>
                                        </p:tav>
                                      </p:tavLst>
                                    </p:anim>
                                    <p:anim calcmode="lin" valueType="num">
                                      <p:cBhvr>
                                        <p:cTn id="82" dur="664" tmFilter="0.0,0.0; 0.25,0.07; 0.50,0.2; 0.75,0.467; 1.0,1.0">
                                          <p:stCondLst>
                                            <p:cond delay="0"/>
                                          </p:stCondLst>
                                        </p:cTn>
                                        <p:tgtEl>
                                          <p:spTgt spid="17420">
                                            <p:txEl>
                                              <p:pRg st="3" end="3"/>
                                            </p:txEl>
                                          </p:spTgt>
                                        </p:tgtEl>
                                        <p:attrNameLst>
                                          <p:attrName>ppt_y</p:attrName>
                                        </p:attrNameLst>
                                      </p:cBhvr>
                                      <p:tavLst>
                                        <p:tav tm="0" fmla="#ppt_y-sin(pi*$)/3">
                                          <p:val>
                                            <p:fltVal val="0.5"/>
                                          </p:val>
                                        </p:tav>
                                        <p:tav tm="100000">
                                          <p:val>
                                            <p:fltVal val="1"/>
                                          </p:val>
                                        </p:tav>
                                      </p:tavLst>
                                    </p:anim>
                                    <p:anim calcmode="lin" valueType="num">
                                      <p:cBhvr>
                                        <p:cTn id="83" dur="664" tmFilter="0, 0; 0.125,0.2665; 0.25,0.4; 0.375,0.465; 0.5,0.5;  0.625,0.535; 0.75,0.6; 0.875,0.7335; 1,1">
                                          <p:stCondLst>
                                            <p:cond delay="664"/>
                                          </p:stCondLst>
                                        </p:cTn>
                                        <p:tgtEl>
                                          <p:spTgt spid="17420">
                                            <p:txEl>
                                              <p:pRg st="3" end="3"/>
                                            </p:txEl>
                                          </p:spTgt>
                                        </p:tgtEl>
                                        <p:attrNameLst>
                                          <p:attrName>ppt_y</p:attrName>
                                        </p:attrNameLst>
                                      </p:cBhvr>
                                      <p:tavLst>
                                        <p:tav tm="0" fmla="#ppt_y-sin(pi*$)/9">
                                          <p:val>
                                            <p:fltVal val="0"/>
                                          </p:val>
                                        </p:tav>
                                        <p:tav tm="100000">
                                          <p:val>
                                            <p:fltVal val="1"/>
                                          </p:val>
                                        </p:tav>
                                      </p:tavLst>
                                    </p:anim>
                                    <p:anim calcmode="lin" valueType="num">
                                      <p:cBhvr>
                                        <p:cTn id="84" dur="332" tmFilter="0, 0; 0.125,0.2665; 0.25,0.4; 0.375,0.465; 0.5,0.5;  0.625,0.535; 0.75,0.6; 0.875,0.7335; 1,1">
                                          <p:stCondLst>
                                            <p:cond delay="1324"/>
                                          </p:stCondLst>
                                        </p:cTn>
                                        <p:tgtEl>
                                          <p:spTgt spid="17420">
                                            <p:txEl>
                                              <p:pRg st="3" end="3"/>
                                            </p:txEl>
                                          </p:spTgt>
                                        </p:tgtEl>
                                        <p:attrNameLst>
                                          <p:attrName>ppt_y</p:attrName>
                                        </p:attrNameLst>
                                      </p:cBhvr>
                                      <p:tavLst>
                                        <p:tav tm="0" fmla="#ppt_y-sin(pi*$)/27">
                                          <p:val>
                                            <p:fltVal val="0"/>
                                          </p:val>
                                        </p:tav>
                                        <p:tav tm="100000">
                                          <p:val>
                                            <p:fltVal val="1"/>
                                          </p:val>
                                        </p:tav>
                                      </p:tavLst>
                                    </p:anim>
                                    <p:anim calcmode="lin" valueType="num">
                                      <p:cBhvr>
                                        <p:cTn id="85" dur="164" tmFilter="0, 0; 0.125,0.2665; 0.25,0.4; 0.375,0.465; 0.5,0.5;  0.625,0.535; 0.75,0.6; 0.875,0.7335; 1,1">
                                          <p:stCondLst>
                                            <p:cond delay="1656"/>
                                          </p:stCondLst>
                                        </p:cTn>
                                        <p:tgtEl>
                                          <p:spTgt spid="17420">
                                            <p:txEl>
                                              <p:pRg st="3" end="3"/>
                                            </p:txEl>
                                          </p:spTgt>
                                        </p:tgtEl>
                                        <p:attrNameLst>
                                          <p:attrName>ppt_y</p:attrName>
                                        </p:attrNameLst>
                                      </p:cBhvr>
                                      <p:tavLst>
                                        <p:tav tm="0" fmla="#ppt_y-sin(pi*$)/81">
                                          <p:val>
                                            <p:fltVal val="0"/>
                                          </p:val>
                                        </p:tav>
                                        <p:tav tm="100000">
                                          <p:val>
                                            <p:fltVal val="1"/>
                                          </p:val>
                                        </p:tav>
                                      </p:tavLst>
                                    </p:anim>
                                    <p:animScale>
                                      <p:cBhvr>
                                        <p:cTn id="86" dur="26">
                                          <p:stCondLst>
                                            <p:cond delay="650"/>
                                          </p:stCondLst>
                                        </p:cTn>
                                        <p:tgtEl>
                                          <p:spTgt spid="17420">
                                            <p:txEl>
                                              <p:pRg st="3" end="3"/>
                                            </p:txEl>
                                          </p:spTgt>
                                        </p:tgtEl>
                                      </p:cBhvr>
                                      <p:to x="100000" y="60000"/>
                                    </p:animScale>
                                    <p:animScale>
                                      <p:cBhvr>
                                        <p:cTn id="87" dur="166" decel="50000">
                                          <p:stCondLst>
                                            <p:cond delay="676"/>
                                          </p:stCondLst>
                                        </p:cTn>
                                        <p:tgtEl>
                                          <p:spTgt spid="17420">
                                            <p:txEl>
                                              <p:pRg st="3" end="3"/>
                                            </p:txEl>
                                          </p:spTgt>
                                        </p:tgtEl>
                                      </p:cBhvr>
                                      <p:to x="100000" y="100000"/>
                                    </p:animScale>
                                    <p:animScale>
                                      <p:cBhvr>
                                        <p:cTn id="88" dur="26">
                                          <p:stCondLst>
                                            <p:cond delay="1312"/>
                                          </p:stCondLst>
                                        </p:cTn>
                                        <p:tgtEl>
                                          <p:spTgt spid="17420">
                                            <p:txEl>
                                              <p:pRg st="3" end="3"/>
                                            </p:txEl>
                                          </p:spTgt>
                                        </p:tgtEl>
                                      </p:cBhvr>
                                      <p:to x="100000" y="80000"/>
                                    </p:animScale>
                                    <p:animScale>
                                      <p:cBhvr>
                                        <p:cTn id="89" dur="166" decel="50000">
                                          <p:stCondLst>
                                            <p:cond delay="1338"/>
                                          </p:stCondLst>
                                        </p:cTn>
                                        <p:tgtEl>
                                          <p:spTgt spid="17420">
                                            <p:txEl>
                                              <p:pRg st="3" end="3"/>
                                            </p:txEl>
                                          </p:spTgt>
                                        </p:tgtEl>
                                      </p:cBhvr>
                                      <p:to x="100000" y="100000"/>
                                    </p:animScale>
                                    <p:animScale>
                                      <p:cBhvr>
                                        <p:cTn id="90" dur="26">
                                          <p:stCondLst>
                                            <p:cond delay="1642"/>
                                          </p:stCondLst>
                                        </p:cTn>
                                        <p:tgtEl>
                                          <p:spTgt spid="17420">
                                            <p:txEl>
                                              <p:pRg st="3" end="3"/>
                                            </p:txEl>
                                          </p:spTgt>
                                        </p:tgtEl>
                                      </p:cBhvr>
                                      <p:to x="100000" y="90000"/>
                                    </p:animScale>
                                    <p:animScale>
                                      <p:cBhvr>
                                        <p:cTn id="91" dur="166" decel="50000">
                                          <p:stCondLst>
                                            <p:cond delay="1668"/>
                                          </p:stCondLst>
                                        </p:cTn>
                                        <p:tgtEl>
                                          <p:spTgt spid="17420">
                                            <p:txEl>
                                              <p:pRg st="3" end="3"/>
                                            </p:txEl>
                                          </p:spTgt>
                                        </p:tgtEl>
                                      </p:cBhvr>
                                      <p:to x="100000" y="100000"/>
                                    </p:animScale>
                                    <p:animScale>
                                      <p:cBhvr>
                                        <p:cTn id="92" dur="26">
                                          <p:stCondLst>
                                            <p:cond delay="1808"/>
                                          </p:stCondLst>
                                        </p:cTn>
                                        <p:tgtEl>
                                          <p:spTgt spid="17420">
                                            <p:txEl>
                                              <p:pRg st="3" end="3"/>
                                            </p:txEl>
                                          </p:spTgt>
                                        </p:tgtEl>
                                      </p:cBhvr>
                                      <p:to x="100000" y="95000"/>
                                    </p:animScale>
                                    <p:animScale>
                                      <p:cBhvr>
                                        <p:cTn id="93" dur="166" decel="50000">
                                          <p:stCondLst>
                                            <p:cond delay="1834"/>
                                          </p:stCondLst>
                                        </p:cTn>
                                        <p:tgtEl>
                                          <p:spTgt spid="17420">
                                            <p:txEl>
                                              <p:pRg st="3" end="3"/>
                                            </p:txEl>
                                          </p:spTgt>
                                        </p:tgtEl>
                                      </p:cBhvr>
                                      <p:to x="100000" y="100000"/>
                                    </p:animScale>
                                  </p:childTnLst>
                                </p:cTn>
                              </p:par>
                            </p:childTnLst>
                          </p:cTn>
                        </p:par>
                      </p:childTnLst>
                    </p:cTn>
                  </p:par>
                  <p:par>
                    <p:cTn id="94" fill="hold" nodeType="clickPar">
                      <p:stCondLst>
                        <p:cond delay="indefinite"/>
                      </p:stCondLst>
                      <p:childTnLst>
                        <p:par>
                          <p:cTn id="95" fill="hold" nodeType="withGroup">
                            <p:stCondLst>
                              <p:cond delay="0"/>
                            </p:stCondLst>
                            <p:childTnLst>
                              <p:par>
                                <p:cTn id="96" presetID="26" presetClass="entr" presetSubtype="0" fill="hold" nodeType="clickEffect">
                                  <p:stCondLst>
                                    <p:cond delay="0"/>
                                  </p:stCondLst>
                                  <p:childTnLst>
                                    <p:set>
                                      <p:cBhvr>
                                        <p:cTn id="97" dur="1" fill="hold">
                                          <p:stCondLst>
                                            <p:cond delay="0"/>
                                          </p:stCondLst>
                                        </p:cTn>
                                        <p:tgtEl>
                                          <p:spTgt spid="17420">
                                            <p:txEl>
                                              <p:pRg st="4" end="4"/>
                                            </p:txEl>
                                          </p:spTgt>
                                        </p:tgtEl>
                                        <p:attrNameLst>
                                          <p:attrName>style.visibility</p:attrName>
                                        </p:attrNameLst>
                                      </p:cBhvr>
                                      <p:to>
                                        <p:strVal val="visible"/>
                                      </p:to>
                                    </p:set>
                                    <p:animEffect transition="in" filter="wipe(down)">
                                      <p:cBhvr>
                                        <p:cTn id="98" dur="580">
                                          <p:stCondLst>
                                            <p:cond delay="0"/>
                                          </p:stCondLst>
                                        </p:cTn>
                                        <p:tgtEl>
                                          <p:spTgt spid="17420">
                                            <p:txEl>
                                              <p:pRg st="4" end="4"/>
                                            </p:txEl>
                                          </p:spTgt>
                                        </p:tgtEl>
                                      </p:cBhvr>
                                    </p:animEffect>
                                    <p:anim calcmode="lin" valueType="num">
                                      <p:cBhvr>
                                        <p:cTn id="99" dur="1822" tmFilter="0,0; 0.14,0.36; 0.43,0.73; 0.71,0.91; 1.0,1.0">
                                          <p:stCondLst>
                                            <p:cond delay="0"/>
                                          </p:stCondLst>
                                        </p:cTn>
                                        <p:tgtEl>
                                          <p:spTgt spid="17420">
                                            <p:txEl>
                                              <p:pRg st="4" end="4"/>
                                            </p:txEl>
                                          </p:spTgt>
                                        </p:tgtEl>
                                        <p:attrNameLst>
                                          <p:attrName>ppt_x</p:attrName>
                                        </p:attrNameLst>
                                      </p:cBhvr>
                                      <p:tavLst>
                                        <p:tav tm="0">
                                          <p:val>
                                            <p:strVal val="#ppt_x-0.25"/>
                                          </p:val>
                                        </p:tav>
                                        <p:tav tm="100000">
                                          <p:val>
                                            <p:strVal val="#ppt_x"/>
                                          </p:val>
                                        </p:tav>
                                      </p:tavLst>
                                    </p:anim>
                                    <p:anim calcmode="lin" valueType="num">
                                      <p:cBhvr>
                                        <p:cTn id="100" dur="664" tmFilter="0.0,0.0; 0.25,0.07; 0.50,0.2; 0.75,0.467; 1.0,1.0">
                                          <p:stCondLst>
                                            <p:cond delay="0"/>
                                          </p:stCondLst>
                                        </p:cTn>
                                        <p:tgtEl>
                                          <p:spTgt spid="17420">
                                            <p:txEl>
                                              <p:pRg st="4" end="4"/>
                                            </p:txEl>
                                          </p:spTgt>
                                        </p:tgtEl>
                                        <p:attrNameLst>
                                          <p:attrName>ppt_y</p:attrName>
                                        </p:attrNameLst>
                                      </p:cBhvr>
                                      <p:tavLst>
                                        <p:tav tm="0" fmla="#ppt_y-sin(pi*$)/3">
                                          <p:val>
                                            <p:fltVal val="0.5"/>
                                          </p:val>
                                        </p:tav>
                                        <p:tav tm="100000">
                                          <p:val>
                                            <p:fltVal val="1"/>
                                          </p:val>
                                        </p:tav>
                                      </p:tavLst>
                                    </p:anim>
                                    <p:anim calcmode="lin" valueType="num">
                                      <p:cBhvr>
                                        <p:cTn id="101" dur="664" tmFilter="0, 0; 0.125,0.2665; 0.25,0.4; 0.375,0.465; 0.5,0.5;  0.625,0.535; 0.75,0.6; 0.875,0.7335; 1,1">
                                          <p:stCondLst>
                                            <p:cond delay="664"/>
                                          </p:stCondLst>
                                        </p:cTn>
                                        <p:tgtEl>
                                          <p:spTgt spid="17420">
                                            <p:txEl>
                                              <p:pRg st="4" end="4"/>
                                            </p:txEl>
                                          </p:spTgt>
                                        </p:tgtEl>
                                        <p:attrNameLst>
                                          <p:attrName>ppt_y</p:attrName>
                                        </p:attrNameLst>
                                      </p:cBhvr>
                                      <p:tavLst>
                                        <p:tav tm="0" fmla="#ppt_y-sin(pi*$)/9">
                                          <p:val>
                                            <p:fltVal val="0"/>
                                          </p:val>
                                        </p:tav>
                                        <p:tav tm="100000">
                                          <p:val>
                                            <p:fltVal val="1"/>
                                          </p:val>
                                        </p:tav>
                                      </p:tavLst>
                                    </p:anim>
                                    <p:anim calcmode="lin" valueType="num">
                                      <p:cBhvr>
                                        <p:cTn id="102" dur="332" tmFilter="0, 0; 0.125,0.2665; 0.25,0.4; 0.375,0.465; 0.5,0.5;  0.625,0.535; 0.75,0.6; 0.875,0.7335; 1,1">
                                          <p:stCondLst>
                                            <p:cond delay="1324"/>
                                          </p:stCondLst>
                                        </p:cTn>
                                        <p:tgtEl>
                                          <p:spTgt spid="17420">
                                            <p:txEl>
                                              <p:pRg st="4" end="4"/>
                                            </p:txEl>
                                          </p:spTgt>
                                        </p:tgtEl>
                                        <p:attrNameLst>
                                          <p:attrName>ppt_y</p:attrName>
                                        </p:attrNameLst>
                                      </p:cBhvr>
                                      <p:tavLst>
                                        <p:tav tm="0" fmla="#ppt_y-sin(pi*$)/27">
                                          <p:val>
                                            <p:fltVal val="0"/>
                                          </p:val>
                                        </p:tav>
                                        <p:tav tm="100000">
                                          <p:val>
                                            <p:fltVal val="1"/>
                                          </p:val>
                                        </p:tav>
                                      </p:tavLst>
                                    </p:anim>
                                    <p:anim calcmode="lin" valueType="num">
                                      <p:cBhvr>
                                        <p:cTn id="103" dur="164" tmFilter="0, 0; 0.125,0.2665; 0.25,0.4; 0.375,0.465; 0.5,0.5;  0.625,0.535; 0.75,0.6; 0.875,0.7335; 1,1">
                                          <p:stCondLst>
                                            <p:cond delay="1656"/>
                                          </p:stCondLst>
                                        </p:cTn>
                                        <p:tgtEl>
                                          <p:spTgt spid="17420">
                                            <p:txEl>
                                              <p:pRg st="4" end="4"/>
                                            </p:txEl>
                                          </p:spTgt>
                                        </p:tgtEl>
                                        <p:attrNameLst>
                                          <p:attrName>ppt_y</p:attrName>
                                        </p:attrNameLst>
                                      </p:cBhvr>
                                      <p:tavLst>
                                        <p:tav tm="0" fmla="#ppt_y-sin(pi*$)/81">
                                          <p:val>
                                            <p:fltVal val="0"/>
                                          </p:val>
                                        </p:tav>
                                        <p:tav tm="100000">
                                          <p:val>
                                            <p:fltVal val="1"/>
                                          </p:val>
                                        </p:tav>
                                      </p:tavLst>
                                    </p:anim>
                                    <p:animScale>
                                      <p:cBhvr>
                                        <p:cTn id="104" dur="26">
                                          <p:stCondLst>
                                            <p:cond delay="650"/>
                                          </p:stCondLst>
                                        </p:cTn>
                                        <p:tgtEl>
                                          <p:spTgt spid="17420">
                                            <p:txEl>
                                              <p:pRg st="4" end="4"/>
                                            </p:txEl>
                                          </p:spTgt>
                                        </p:tgtEl>
                                      </p:cBhvr>
                                      <p:to x="100000" y="60000"/>
                                    </p:animScale>
                                    <p:animScale>
                                      <p:cBhvr>
                                        <p:cTn id="105" dur="166" decel="50000">
                                          <p:stCondLst>
                                            <p:cond delay="676"/>
                                          </p:stCondLst>
                                        </p:cTn>
                                        <p:tgtEl>
                                          <p:spTgt spid="17420">
                                            <p:txEl>
                                              <p:pRg st="4" end="4"/>
                                            </p:txEl>
                                          </p:spTgt>
                                        </p:tgtEl>
                                      </p:cBhvr>
                                      <p:to x="100000" y="100000"/>
                                    </p:animScale>
                                    <p:animScale>
                                      <p:cBhvr>
                                        <p:cTn id="106" dur="26">
                                          <p:stCondLst>
                                            <p:cond delay="1312"/>
                                          </p:stCondLst>
                                        </p:cTn>
                                        <p:tgtEl>
                                          <p:spTgt spid="17420">
                                            <p:txEl>
                                              <p:pRg st="4" end="4"/>
                                            </p:txEl>
                                          </p:spTgt>
                                        </p:tgtEl>
                                      </p:cBhvr>
                                      <p:to x="100000" y="80000"/>
                                    </p:animScale>
                                    <p:animScale>
                                      <p:cBhvr>
                                        <p:cTn id="107" dur="166" decel="50000">
                                          <p:stCondLst>
                                            <p:cond delay="1338"/>
                                          </p:stCondLst>
                                        </p:cTn>
                                        <p:tgtEl>
                                          <p:spTgt spid="17420">
                                            <p:txEl>
                                              <p:pRg st="4" end="4"/>
                                            </p:txEl>
                                          </p:spTgt>
                                        </p:tgtEl>
                                      </p:cBhvr>
                                      <p:to x="100000" y="100000"/>
                                    </p:animScale>
                                    <p:animScale>
                                      <p:cBhvr>
                                        <p:cTn id="108" dur="26">
                                          <p:stCondLst>
                                            <p:cond delay="1642"/>
                                          </p:stCondLst>
                                        </p:cTn>
                                        <p:tgtEl>
                                          <p:spTgt spid="17420">
                                            <p:txEl>
                                              <p:pRg st="4" end="4"/>
                                            </p:txEl>
                                          </p:spTgt>
                                        </p:tgtEl>
                                      </p:cBhvr>
                                      <p:to x="100000" y="90000"/>
                                    </p:animScale>
                                    <p:animScale>
                                      <p:cBhvr>
                                        <p:cTn id="109" dur="166" decel="50000">
                                          <p:stCondLst>
                                            <p:cond delay="1668"/>
                                          </p:stCondLst>
                                        </p:cTn>
                                        <p:tgtEl>
                                          <p:spTgt spid="17420">
                                            <p:txEl>
                                              <p:pRg st="4" end="4"/>
                                            </p:txEl>
                                          </p:spTgt>
                                        </p:tgtEl>
                                      </p:cBhvr>
                                      <p:to x="100000" y="100000"/>
                                    </p:animScale>
                                    <p:animScale>
                                      <p:cBhvr>
                                        <p:cTn id="110" dur="26">
                                          <p:stCondLst>
                                            <p:cond delay="1808"/>
                                          </p:stCondLst>
                                        </p:cTn>
                                        <p:tgtEl>
                                          <p:spTgt spid="17420">
                                            <p:txEl>
                                              <p:pRg st="4" end="4"/>
                                            </p:txEl>
                                          </p:spTgt>
                                        </p:tgtEl>
                                      </p:cBhvr>
                                      <p:to x="100000" y="95000"/>
                                    </p:animScale>
                                    <p:animScale>
                                      <p:cBhvr>
                                        <p:cTn id="111" dur="166" decel="50000">
                                          <p:stCondLst>
                                            <p:cond delay="1834"/>
                                          </p:stCondLst>
                                        </p:cTn>
                                        <p:tgtEl>
                                          <p:spTgt spid="17420">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9" name="Rectangle 13">
            <a:extLst>
              <a:ext uri="{FF2B5EF4-FFF2-40B4-BE49-F238E27FC236}">
                <a16:creationId xmlns:a16="http://schemas.microsoft.com/office/drawing/2014/main" id="{A994864D-1730-86DD-7283-99BDF08818F7}"/>
              </a:ext>
            </a:extLst>
          </p:cNvPr>
          <p:cNvSpPr>
            <a:spLocks noChangeArrowheads="1"/>
          </p:cNvSpPr>
          <p:nvPr/>
        </p:nvSpPr>
        <p:spPr bwMode="auto">
          <a:xfrm>
            <a:off x="457200" y="1219200"/>
            <a:ext cx="8439150" cy="563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vi-VN" altLang="en-US" sz="3600" dirty="0">
                <a:solidFill>
                  <a:srgbClr val="0000FF"/>
                </a:solidFill>
                <a:latin typeface="Times New Roman" panose="02020603050405020304" pitchFamily="18" charset="0"/>
              </a:rPr>
              <a:t>Kết đoạn có thể có, có thể không, tuỳ nội dung, tính chất, kiểu loại của đoạn văn, không gò bó, máy móc.</a:t>
            </a:r>
          </a:p>
          <a:p>
            <a:pPr>
              <a:spcBef>
                <a:spcPct val="0"/>
              </a:spcBef>
              <a:buFontTx/>
              <a:buNone/>
            </a:pPr>
            <a:r>
              <a:rPr lang="vi-VN" altLang="en-US" sz="3600" dirty="0">
                <a:solidFill>
                  <a:srgbClr val="000000"/>
                </a:solidFill>
                <a:latin typeface="Times New Roman" panose="02020603050405020304" pitchFamily="18" charset="0"/>
              </a:rPr>
              <a:t>=&gt; Các em có thể học theo cách viết của Trần Quốc Tuấn đã làm để kết đoạn:</a:t>
            </a:r>
          </a:p>
          <a:p>
            <a:pPr>
              <a:spcBef>
                <a:spcPct val="0"/>
              </a:spcBef>
              <a:buFontTx/>
              <a:buNone/>
            </a:pPr>
            <a:r>
              <a:rPr lang="vi-VN" altLang="en-US" sz="3600" dirty="0">
                <a:solidFill>
                  <a:srgbClr val="000000"/>
                </a:solidFill>
                <a:latin typeface="Times New Roman" panose="02020603050405020304" pitchFamily="18" charset="0"/>
              </a:rPr>
              <a:t>- </a:t>
            </a:r>
            <a:r>
              <a:rPr lang="vi-VN" altLang="en-US" sz="3600" dirty="0">
                <a:solidFill>
                  <a:srgbClr val="0000FF"/>
                </a:solidFill>
                <a:latin typeface="Times New Roman" panose="02020603050405020304" pitchFamily="18" charset="0"/>
              </a:rPr>
              <a:t>Lúc bấy giờ, các bạn muốn vui chơi nữa liệu có được không?</a:t>
            </a:r>
          </a:p>
          <a:p>
            <a:pPr>
              <a:spcBef>
                <a:spcPct val="0"/>
              </a:spcBef>
              <a:buFontTx/>
              <a:buNone/>
            </a:pPr>
            <a:r>
              <a:rPr lang="vi-VN" altLang="en-US" sz="3600" dirty="0">
                <a:solidFill>
                  <a:srgbClr val="009999"/>
                </a:solidFill>
                <a:latin typeface="Times New Roman" panose="02020603050405020304" pitchFamily="18" charset="0"/>
              </a:rPr>
              <a:t>- Lúc bấy giờ, các bạn không muốn vui chơi thoải mái nữa liệu  có được hay không? </a:t>
            </a:r>
          </a:p>
          <a:p>
            <a:pPr>
              <a:spcBef>
                <a:spcPct val="0"/>
              </a:spcBef>
              <a:buFontTx/>
              <a:buNone/>
            </a:pPr>
            <a:r>
              <a:rPr lang="vi-VN" altLang="en-US" sz="3600" dirty="0">
                <a:solidFill>
                  <a:srgbClr val="009999"/>
                </a:solidFill>
                <a:latin typeface="Times New Roman" panose="02020603050405020304" pitchFamily="18" charset="0"/>
              </a:rPr>
              <a:t> </a:t>
            </a:r>
            <a:endParaRPr lang="en-US" altLang="vi-VN" sz="3600" dirty="0">
              <a:solidFill>
                <a:schemeClr val="hlink"/>
              </a:solidFill>
              <a:latin typeface="VNI-Times" pitchFamily="2" charset="0"/>
            </a:endParaRPr>
          </a:p>
        </p:txBody>
      </p:sp>
      <p:sp>
        <p:nvSpPr>
          <p:cNvPr id="15367" name="Text Box 15">
            <a:extLst>
              <a:ext uri="{FF2B5EF4-FFF2-40B4-BE49-F238E27FC236}">
                <a16:creationId xmlns:a16="http://schemas.microsoft.com/office/drawing/2014/main" id="{7585772A-BF2D-A99C-5913-20D05B442887}"/>
              </a:ext>
            </a:extLst>
          </p:cNvPr>
          <p:cNvSpPr txBox="1">
            <a:spLocks noChangeArrowheads="1"/>
          </p:cNvSpPr>
          <p:nvPr/>
        </p:nvSpPr>
        <p:spPr bwMode="auto">
          <a:xfrm>
            <a:off x="190500" y="306388"/>
            <a:ext cx="8686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a:spcBef>
                <a:spcPct val="20000"/>
              </a:spcBef>
              <a:buChar char="»"/>
              <a:defRPr sz="2000">
                <a:solidFill>
                  <a:schemeClr val="tx1"/>
                </a:solidFill>
                <a:latin typeface="Arial" panose="020B0604020202020204" pitchFamily="34" charset="0"/>
              </a:defRPr>
            </a:lvl5pPr>
            <a:lvl6pPr eaLnBrk="0" fontAlgn="base" hangingPunct="0">
              <a:spcBef>
                <a:spcPct val="20000"/>
              </a:spcBef>
              <a:spcAft>
                <a:spcPct val="0"/>
              </a:spcAft>
              <a:buChar char="»"/>
              <a:defRPr sz="2000">
                <a:solidFill>
                  <a:schemeClr val="tx1"/>
                </a:solidFill>
                <a:latin typeface="Arial" panose="020B0604020202020204" pitchFamily="34" charset="0"/>
              </a:defRPr>
            </a:lvl6pPr>
            <a:lvl7pPr eaLnBrk="0" fontAlgn="base" hangingPunct="0">
              <a:spcBef>
                <a:spcPct val="20000"/>
              </a:spcBef>
              <a:spcAft>
                <a:spcPct val="0"/>
              </a:spcAft>
              <a:buChar char="»"/>
              <a:defRPr sz="2000">
                <a:solidFill>
                  <a:schemeClr val="tx1"/>
                </a:solidFill>
                <a:latin typeface="Arial" panose="020B0604020202020204" pitchFamily="34" charset="0"/>
              </a:defRPr>
            </a:lvl7pPr>
            <a:lvl8pPr eaLnBrk="0" fontAlgn="base" hangingPunct="0">
              <a:spcBef>
                <a:spcPct val="20000"/>
              </a:spcBef>
              <a:spcAft>
                <a:spcPct val="0"/>
              </a:spcAft>
              <a:buChar char="»"/>
              <a:defRPr sz="2000">
                <a:solidFill>
                  <a:schemeClr val="tx1"/>
                </a:solidFill>
                <a:latin typeface="Arial" panose="020B0604020202020204" pitchFamily="34" charset="0"/>
              </a:defRPr>
            </a:lvl8pPr>
            <a:lvl9pPr eaLnBrk="0" fontAlgn="base" hangingPunct="0">
              <a:spcBef>
                <a:spcPct val="20000"/>
              </a:spcBef>
              <a:spcAft>
                <a:spcPct val="0"/>
              </a:spcAft>
              <a:buChar char="»"/>
              <a:defRPr sz="2000">
                <a:solidFill>
                  <a:schemeClr val="tx1"/>
                </a:solidFill>
                <a:latin typeface="Arial" panose="020B0604020202020204" pitchFamily="34" charset="0"/>
              </a:defRPr>
            </a:lvl9pPr>
          </a:lstStyle>
          <a:p>
            <a:pPr lvl="4" algn="just" eaLnBrk="1" hangingPunct="1">
              <a:spcBef>
                <a:spcPct val="0"/>
              </a:spcBef>
              <a:buFontTx/>
              <a:buNone/>
            </a:pPr>
            <a:r>
              <a:rPr lang="vi-VN" altLang="en-US" sz="3200" b="1">
                <a:solidFill>
                  <a:srgbClr val="000000"/>
                </a:solidFill>
                <a:latin typeface="Times New Roman" panose="02020603050405020304" pitchFamily="18" charset="0"/>
              </a:rPr>
              <a:t>2. Trình bày luận điểm</a:t>
            </a:r>
          </a:p>
          <a:p>
            <a:pPr>
              <a:spcBef>
                <a:spcPct val="0"/>
              </a:spcBef>
              <a:buSzPts val="2400"/>
              <a:buFontTx/>
              <a:buNone/>
            </a:pPr>
            <a:r>
              <a:rPr lang="vi-VN" altLang="en-US" sz="2800" b="1" i="1">
                <a:solidFill>
                  <a:srgbClr val="000000"/>
                </a:solidFill>
                <a:latin typeface="Times New Roman" panose="02020603050405020304" pitchFamily="18" charset="0"/>
              </a:rPr>
              <a:t>* Kết đoạn: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469">
                                            <p:txEl>
                                              <p:pRg st="0" end="0"/>
                                            </p:txEl>
                                          </p:spTgt>
                                        </p:tgtEl>
                                        <p:attrNameLst>
                                          <p:attrName>style.visibility</p:attrName>
                                        </p:attrNameLst>
                                      </p:cBhvr>
                                      <p:to>
                                        <p:strVal val="visible"/>
                                      </p:to>
                                    </p:set>
                                    <p:anim calcmode="lin" valueType="num">
                                      <p:cBhvr additive="base">
                                        <p:cTn id="7" dur="500" fill="hold"/>
                                        <p:tgtEl>
                                          <p:spTgt spid="1946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6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9469">
                                            <p:txEl>
                                              <p:pRg st="1" end="1"/>
                                            </p:txEl>
                                          </p:spTgt>
                                        </p:tgtEl>
                                        <p:attrNameLst>
                                          <p:attrName>style.visibility</p:attrName>
                                        </p:attrNameLst>
                                      </p:cBhvr>
                                      <p:to>
                                        <p:strVal val="visible"/>
                                      </p:to>
                                    </p:set>
                                    <p:anim calcmode="lin" valueType="num">
                                      <p:cBhvr additive="base">
                                        <p:cTn id="13" dur="500" fill="hold"/>
                                        <p:tgtEl>
                                          <p:spTgt spid="1946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6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9469">
                                            <p:txEl>
                                              <p:pRg st="2" end="2"/>
                                            </p:txEl>
                                          </p:spTgt>
                                        </p:tgtEl>
                                        <p:attrNameLst>
                                          <p:attrName>style.visibility</p:attrName>
                                        </p:attrNameLst>
                                      </p:cBhvr>
                                      <p:to>
                                        <p:strVal val="visible"/>
                                      </p:to>
                                    </p:set>
                                    <p:anim calcmode="lin" valueType="num">
                                      <p:cBhvr additive="base">
                                        <p:cTn id="19" dur="500" fill="hold"/>
                                        <p:tgtEl>
                                          <p:spTgt spid="1946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6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9469">
                                            <p:txEl>
                                              <p:pRg st="3" end="3"/>
                                            </p:txEl>
                                          </p:spTgt>
                                        </p:tgtEl>
                                        <p:attrNameLst>
                                          <p:attrName>style.visibility</p:attrName>
                                        </p:attrNameLst>
                                      </p:cBhvr>
                                      <p:to>
                                        <p:strVal val="visible"/>
                                      </p:to>
                                    </p:set>
                                    <p:anim calcmode="lin" valueType="num">
                                      <p:cBhvr additive="base">
                                        <p:cTn id="25" dur="500" fill="hold"/>
                                        <p:tgtEl>
                                          <p:spTgt spid="1946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946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9469">
                                            <p:txEl>
                                              <p:pRg st="4" end="4"/>
                                            </p:txEl>
                                          </p:spTgt>
                                        </p:tgtEl>
                                        <p:attrNameLst>
                                          <p:attrName>style.visibility</p:attrName>
                                        </p:attrNameLst>
                                      </p:cBhvr>
                                      <p:to>
                                        <p:strVal val="visible"/>
                                      </p:to>
                                    </p:set>
                                    <p:anim calcmode="lin" valueType="num">
                                      <p:cBhvr additive="base">
                                        <p:cTn id="31" dur="500" fill="hold"/>
                                        <p:tgtEl>
                                          <p:spTgt spid="1946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946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8" name="Rectangle 14">
            <a:extLst>
              <a:ext uri="{FF2B5EF4-FFF2-40B4-BE49-F238E27FC236}">
                <a16:creationId xmlns:a16="http://schemas.microsoft.com/office/drawing/2014/main" id="{A9E1A064-BE8E-B4EA-5EF0-70BAE3C4BCD5}"/>
              </a:ext>
            </a:extLst>
          </p:cNvPr>
          <p:cNvSpPr>
            <a:spLocks noChangeArrowheads="1"/>
          </p:cNvSpPr>
          <p:nvPr/>
        </p:nvSpPr>
        <p:spPr bwMode="auto">
          <a:xfrm>
            <a:off x="304800" y="1209675"/>
            <a:ext cx="8686800" cy="550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vi-VN" altLang="en-US" b="1">
                <a:solidFill>
                  <a:srgbClr val="000000"/>
                </a:solidFill>
                <a:latin typeface="Times New Roman" panose="02020603050405020304" pitchFamily="18" charset="0"/>
              </a:rPr>
              <a:t>Có thể kết đoạn theo cách khác: VD</a:t>
            </a:r>
          </a:p>
          <a:p>
            <a:pPr algn="just">
              <a:spcBef>
                <a:spcPct val="0"/>
              </a:spcBef>
              <a:buFontTx/>
              <a:buNone/>
            </a:pPr>
            <a:r>
              <a:rPr lang="vi-VN" altLang="en-US" b="1">
                <a:solidFill>
                  <a:srgbClr val="660066"/>
                </a:solidFill>
                <a:latin typeface="Times New Roman" panose="02020603050405020304" pitchFamily="18" charset="0"/>
              </a:rPr>
              <a:t>+ Tóm lại, không thể không thừa nhận như một chân lý hiển nhiên rằng người học sinh hôm nay càng</a:t>
            </a:r>
            <a:r>
              <a:rPr lang="vi-VN" altLang="en-US" b="1">
                <a:solidFill>
                  <a:srgbClr val="000000"/>
                </a:solidFill>
                <a:latin typeface="Times New Roman" panose="02020603050405020304" pitchFamily="18" charset="0"/>
              </a:rPr>
              <a:t> </a:t>
            </a:r>
            <a:r>
              <a:rPr lang="vi-VN" altLang="en-US" b="1">
                <a:solidFill>
                  <a:srgbClr val="660066"/>
                </a:solidFill>
                <a:latin typeface="Times New Roman" panose="02020603050405020304" pitchFamily="18" charset="0"/>
              </a:rPr>
              <a:t>ham chơi..</a:t>
            </a:r>
          </a:p>
          <a:p>
            <a:pPr algn="just">
              <a:spcBef>
                <a:spcPct val="0"/>
              </a:spcBef>
              <a:buFontTx/>
              <a:buNone/>
            </a:pPr>
            <a:r>
              <a:rPr lang="vi-VN" altLang="en-US" b="1">
                <a:solidFill>
                  <a:srgbClr val="333399"/>
                </a:solidFill>
                <a:latin typeface="Times New Roman" panose="02020603050405020304" pitchFamily="18" charset="0"/>
              </a:rPr>
              <a:t>+ Bởi vậy, với người học sinh hôm nay,học chăm </a:t>
            </a:r>
            <a:r>
              <a:rPr lang="vi-VN" altLang="en-US" b="1">
                <a:solidFill>
                  <a:srgbClr val="333399"/>
                </a:solidFill>
              </a:rPr>
              <a:t>, </a:t>
            </a:r>
            <a:r>
              <a:rPr lang="vi-VN" altLang="en-US" b="1">
                <a:solidFill>
                  <a:srgbClr val="333399"/>
                </a:solidFill>
                <a:latin typeface="Times New Roman" panose="02020603050405020304" pitchFamily="18" charset="0"/>
              </a:rPr>
              <a:t>tự giác không chỉ là nhiệm vụ cần thiết mà còn là niềm vui, niềm tin cho ngày mai, cho tương lai.</a:t>
            </a:r>
          </a:p>
          <a:p>
            <a:pPr algn="just">
              <a:spcBef>
                <a:spcPct val="0"/>
              </a:spcBef>
              <a:buFontTx/>
              <a:buNone/>
            </a:pPr>
            <a:r>
              <a:rPr lang="vi-VN" altLang="en-US" b="1">
                <a:solidFill>
                  <a:srgbClr val="000066"/>
                </a:solidFill>
                <a:latin typeface="Times New Roman" panose="02020603050405020304" pitchFamily="18" charset="0"/>
              </a:rPr>
              <a:t>+ Một kết luận ngược có thể rút ra là không chăm chỉ học tập là con đường đi vào ngõ cụt đối với tuổi trẻ học đường.</a:t>
            </a:r>
            <a:endParaRPr lang="en-US" altLang="vi-VN" b="1">
              <a:solidFill>
                <a:srgbClr val="000066"/>
              </a:solidFill>
              <a:latin typeface="VNI-Times" pitchFamily="2" charset="0"/>
            </a:endParaRPr>
          </a:p>
        </p:txBody>
      </p:sp>
      <p:sp>
        <p:nvSpPr>
          <p:cNvPr id="17415" name="Text Box 16">
            <a:extLst>
              <a:ext uri="{FF2B5EF4-FFF2-40B4-BE49-F238E27FC236}">
                <a16:creationId xmlns:a16="http://schemas.microsoft.com/office/drawing/2014/main" id="{93B9E35F-30E3-7162-D27B-9F45E8840DD4}"/>
              </a:ext>
            </a:extLst>
          </p:cNvPr>
          <p:cNvSpPr txBox="1">
            <a:spLocks noChangeArrowheads="1"/>
          </p:cNvSpPr>
          <p:nvPr/>
        </p:nvSpPr>
        <p:spPr bwMode="auto">
          <a:xfrm>
            <a:off x="990600" y="771525"/>
            <a:ext cx="552132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a:spcBef>
                <a:spcPct val="20000"/>
              </a:spcBef>
              <a:buChar char="»"/>
              <a:defRPr sz="2000">
                <a:solidFill>
                  <a:schemeClr val="tx1"/>
                </a:solidFill>
                <a:latin typeface="Arial" panose="020B0604020202020204" pitchFamily="34" charset="0"/>
              </a:defRPr>
            </a:lvl5pPr>
            <a:lvl6pPr eaLnBrk="0" fontAlgn="base" hangingPunct="0">
              <a:spcBef>
                <a:spcPct val="20000"/>
              </a:spcBef>
              <a:spcAft>
                <a:spcPct val="0"/>
              </a:spcAft>
              <a:buChar char="»"/>
              <a:defRPr sz="2000">
                <a:solidFill>
                  <a:schemeClr val="tx1"/>
                </a:solidFill>
                <a:latin typeface="Arial" panose="020B0604020202020204" pitchFamily="34" charset="0"/>
              </a:defRPr>
            </a:lvl6pPr>
            <a:lvl7pPr eaLnBrk="0" fontAlgn="base" hangingPunct="0">
              <a:spcBef>
                <a:spcPct val="20000"/>
              </a:spcBef>
              <a:spcAft>
                <a:spcPct val="0"/>
              </a:spcAft>
              <a:buChar char="»"/>
              <a:defRPr sz="2000">
                <a:solidFill>
                  <a:schemeClr val="tx1"/>
                </a:solidFill>
                <a:latin typeface="Arial" panose="020B0604020202020204" pitchFamily="34" charset="0"/>
              </a:defRPr>
            </a:lvl7pPr>
            <a:lvl8pPr eaLnBrk="0" fontAlgn="base" hangingPunct="0">
              <a:spcBef>
                <a:spcPct val="20000"/>
              </a:spcBef>
              <a:spcAft>
                <a:spcPct val="0"/>
              </a:spcAft>
              <a:buChar char="»"/>
              <a:defRPr sz="2000">
                <a:solidFill>
                  <a:schemeClr val="tx1"/>
                </a:solidFill>
                <a:latin typeface="Arial" panose="020B0604020202020204" pitchFamily="34" charset="0"/>
              </a:defRPr>
            </a:lvl8pPr>
            <a:lvl9pPr eaLnBrk="0" fontAlgn="base" hangingPunct="0">
              <a:spcBef>
                <a:spcPct val="20000"/>
              </a:spcBef>
              <a:spcAft>
                <a:spcPct val="0"/>
              </a:spcAft>
              <a:buChar char="»"/>
              <a:defRPr sz="2000">
                <a:solidFill>
                  <a:schemeClr val="tx1"/>
                </a:solidFill>
                <a:latin typeface="Arial" panose="020B0604020202020204" pitchFamily="34" charset="0"/>
              </a:defRPr>
            </a:lvl9pPr>
          </a:lstStyle>
          <a:p>
            <a:pPr lvl="4" eaLnBrk="1" hangingPunct="1">
              <a:spcBef>
                <a:spcPct val="0"/>
              </a:spcBef>
              <a:buFontTx/>
              <a:buNone/>
            </a:pPr>
            <a:r>
              <a:rPr lang="en-US" altLang="vi-VN" sz="2800" b="1">
                <a:latin typeface="Times New Roman" panose="02020603050405020304" pitchFamily="18" charset="0"/>
              </a:rPr>
              <a:t>2. </a:t>
            </a:r>
            <a:r>
              <a:rPr lang="en-US" altLang="vi-VN" sz="2800" b="1" u="sng">
                <a:latin typeface="Times New Roman" panose="02020603050405020304" pitchFamily="18" charset="0"/>
              </a:rPr>
              <a:t>Trình bày luận điểm</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1518">
                                            <p:txEl>
                                              <p:pRg st="0" end="0"/>
                                            </p:txEl>
                                          </p:spTgt>
                                        </p:tgtEl>
                                        <p:attrNameLst>
                                          <p:attrName>style.visibility</p:attrName>
                                        </p:attrNameLst>
                                      </p:cBhvr>
                                      <p:to>
                                        <p:strVal val="visible"/>
                                      </p:to>
                                    </p:set>
                                    <p:anim calcmode="lin" valueType="num">
                                      <p:cBhvr>
                                        <p:cTn id="7" dur="500" fill="hold"/>
                                        <p:tgtEl>
                                          <p:spTgt spid="2151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151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1518">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nodeType="clickEffect">
                                  <p:stCondLst>
                                    <p:cond delay="0"/>
                                  </p:stCondLst>
                                  <p:childTnLst>
                                    <p:set>
                                      <p:cBhvr>
                                        <p:cTn id="13" dur="1" fill="hold">
                                          <p:stCondLst>
                                            <p:cond delay="0"/>
                                          </p:stCondLst>
                                        </p:cTn>
                                        <p:tgtEl>
                                          <p:spTgt spid="21518">
                                            <p:txEl>
                                              <p:pRg st="1" end="1"/>
                                            </p:txEl>
                                          </p:spTgt>
                                        </p:tgtEl>
                                        <p:attrNameLst>
                                          <p:attrName>style.visibility</p:attrName>
                                        </p:attrNameLst>
                                      </p:cBhvr>
                                      <p:to>
                                        <p:strVal val="visible"/>
                                      </p:to>
                                    </p:set>
                                    <p:anim calcmode="lin" valueType="num">
                                      <p:cBhvr>
                                        <p:cTn id="14" dur="500" fill="hold"/>
                                        <p:tgtEl>
                                          <p:spTgt spid="2151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151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1518">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nodeType="clickEffect">
                                  <p:stCondLst>
                                    <p:cond delay="0"/>
                                  </p:stCondLst>
                                  <p:childTnLst>
                                    <p:set>
                                      <p:cBhvr>
                                        <p:cTn id="20" dur="1" fill="hold">
                                          <p:stCondLst>
                                            <p:cond delay="0"/>
                                          </p:stCondLst>
                                        </p:cTn>
                                        <p:tgtEl>
                                          <p:spTgt spid="21518">
                                            <p:txEl>
                                              <p:pRg st="2" end="2"/>
                                            </p:txEl>
                                          </p:spTgt>
                                        </p:tgtEl>
                                        <p:attrNameLst>
                                          <p:attrName>style.visibility</p:attrName>
                                        </p:attrNameLst>
                                      </p:cBhvr>
                                      <p:to>
                                        <p:strVal val="visible"/>
                                      </p:to>
                                    </p:set>
                                    <p:anim calcmode="lin" valueType="num">
                                      <p:cBhvr>
                                        <p:cTn id="21" dur="500" fill="hold"/>
                                        <p:tgtEl>
                                          <p:spTgt spid="2151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151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1518">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nodeType="clickEffect">
                                  <p:stCondLst>
                                    <p:cond delay="0"/>
                                  </p:stCondLst>
                                  <p:childTnLst>
                                    <p:set>
                                      <p:cBhvr>
                                        <p:cTn id="27" dur="1" fill="hold">
                                          <p:stCondLst>
                                            <p:cond delay="0"/>
                                          </p:stCondLst>
                                        </p:cTn>
                                        <p:tgtEl>
                                          <p:spTgt spid="21518">
                                            <p:txEl>
                                              <p:pRg st="3" end="3"/>
                                            </p:txEl>
                                          </p:spTgt>
                                        </p:tgtEl>
                                        <p:attrNameLst>
                                          <p:attrName>style.visibility</p:attrName>
                                        </p:attrNameLst>
                                      </p:cBhvr>
                                      <p:to>
                                        <p:strVal val="visible"/>
                                      </p:to>
                                    </p:set>
                                    <p:anim calcmode="lin" valueType="num">
                                      <p:cBhvr>
                                        <p:cTn id="28" dur="500" fill="hold"/>
                                        <p:tgtEl>
                                          <p:spTgt spid="2151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151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2151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ÔN TẬP TRUYỆN KHOA HỌC VIỄN TƯỞNG">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ÔN TẬP TRUYỆN KHOA HỌC VIỄN TƯỞNG" id="{CB692957-DB19-4236-8E15-133E2DE43A54}" vid="{643B0EB7-9470-48C8-ABE9-3A42E2203C3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ÔN TẬP TRUYỆN KHOA HỌC VIỄN TƯỞNG</Template>
  <TotalTime>971</TotalTime>
  <Words>1963</Words>
  <Application>Microsoft Office PowerPoint</Application>
  <PresentationFormat>On-screen Show (4:3)</PresentationFormat>
  <Paragraphs>104</Paragraphs>
  <Slides>16</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.VnTimeH</vt:lpstr>
      <vt:lpstr>Arial</vt:lpstr>
      <vt:lpstr>Calibri</vt:lpstr>
      <vt:lpstr>Calibri Light</vt:lpstr>
      <vt:lpstr>Times New Roman</vt:lpstr>
      <vt:lpstr>VNI-Times</vt:lpstr>
      <vt:lpstr>Wingdings</vt:lpstr>
      <vt:lpstr>ÔN TẬP TRUYỆN KHOA HỌC VIỄN TƯỞNG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DELL</cp:lastModifiedBy>
  <cp:revision>161</cp:revision>
  <dcterms:created xsi:type="dcterms:W3CDTF">2008-11-13T09:22:17Z</dcterms:created>
  <dcterms:modified xsi:type="dcterms:W3CDTF">2023-03-17T14:30:15Z</dcterms:modified>
</cp:coreProperties>
</file>