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3" r:id="rId7"/>
  </p:sldMasterIdLst>
  <p:notesMasterIdLst>
    <p:notesMasterId r:id="rId36"/>
  </p:notesMasterIdLst>
  <p:handoutMasterIdLst>
    <p:handoutMasterId r:id="rId37"/>
  </p:handoutMasterIdLst>
  <p:sldIdLst>
    <p:sldId id="277" r:id="rId8"/>
    <p:sldId id="317" r:id="rId9"/>
    <p:sldId id="263" r:id="rId10"/>
    <p:sldId id="264" r:id="rId11"/>
    <p:sldId id="266" r:id="rId12"/>
    <p:sldId id="267" r:id="rId13"/>
    <p:sldId id="312" r:id="rId14"/>
    <p:sldId id="321" r:id="rId15"/>
    <p:sldId id="315" r:id="rId16"/>
    <p:sldId id="280" r:id="rId17"/>
    <p:sldId id="281" r:id="rId18"/>
    <p:sldId id="307" r:id="rId19"/>
    <p:sldId id="308" r:id="rId20"/>
    <p:sldId id="309" r:id="rId21"/>
    <p:sldId id="310" r:id="rId22"/>
    <p:sldId id="311" r:id="rId23"/>
    <p:sldId id="283" r:id="rId24"/>
    <p:sldId id="313" r:id="rId25"/>
    <p:sldId id="278" r:id="rId26"/>
    <p:sldId id="284" r:id="rId27"/>
    <p:sldId id="325" r:id="rId28"/>
    <p:sldId id="324" r:id="rId29"/>
    <p:sldId id="318" r:id="rId30"/>
    <p:sldId id="286" r:id="rId31"/>
    <p:sldId id="323" r:id="rId32"/>
    <p:sldId id="287" r:id="rId33"/>
    <p:sldId id="326" r:id="rId34"/>
    <p:sldId id="32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81" d="100"/>
          <a:sy n="81" d="100"/>
        </p:scale>
        <p:origin x="-90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e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0.wmf"/><Relationship Id="rId1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3.wmf"/><Relationship Id="rId4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5" Type="http://schemas.openxmlformats.org/officeDocument/2006/relationships/image" Target="../media/image72.png"/><Relationship Id="rId4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2.png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10" Type="http://schemas.openxmlformats.org/officeDocument/2006/relationships/image" Target="../media/image84.wmf"/><Relationship Id="rId4" Type="http://schemas.openxmlformats.org/officeDocument/2006/relationships/image" Target="../media/image78.wmf"/><Relationship Id="rId9" Type="http://schemas.openxmlformats.org/officeDocument/2006/relationships/image" Target="../media/image8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D6EE9-37FD-4E6A-8E1D-86E8B5EF026F}" type="datetime10">
              <a:rPr lang="en-US" smtClean="0"/>
              <a:t>09:08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1D652-3D0C-4B1C-BE1B-22B3DB8C1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370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3E61E-E823-4249-AF04-09CB62B8EFF5}" type="datetime10">
              <a:rPr lang="en-US" smtClean="0"/>
              <a:t>09:08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F2C08-0406-415F-A995-5AAECEC8A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462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1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DA40A-59E3-4F2D-96E8-58C8E5380DE0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B1D7-1755-48A1-8BFD-9001B5236EA9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3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94D5-5E21-4FA6-B11C-23C81054A96C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08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3829-22E5-4E77-88C5-CE2A1C3E91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3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C5A8-0369-4EB7-9C0C-70881831B3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33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DAE4A-E850-4FB2-BCEC-7DEBE74656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30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026F-54D9-413B-8A98-1FBF0BCE9B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6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BB96-94B9-4767-A298-8428AD3354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3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BBF9-00C5-4F9F-978F-5ABF444234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5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A50D-C1D5-4464-864A-E18BC8F28E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40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4852-18DC-45E5-96E5-AB0518C8C7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0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7CC5-8E71-406F-B014-CB597B8DD60C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9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1426-544C-4015-984E-C0D59E8A2F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85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5B0C-E9D7-4177-BFC8-0FB4BB6D5C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5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187D-196A-464F-A1D2-0AF42619DF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4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=""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8160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ECF68A6-1BFB-4E4F-80A5-2E85A968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8F37FC1-2B17-4F84-AD76-296D55FD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0B7A9AA-B26C-4FAB-8322-B6B2ED0E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4CCAD2-9BEA-4FF7-86E9-8726C07542F7}" type="datetime1">
              <a:rPr lang="en-US" smtClean="0">
                <a:solidFill>
                  <a:prstClr val="black"/>
                </a:solidFill>
              </a:rPr>
              <a:t>2/23/2023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879CFCB7-EC45-4A5F-9B17-EE355BEF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04B8D005-4FE9-4C16-B22F-4773D810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4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3070A0A-AA4D-4A09-BD3B-A4E57F52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0372EC37-B6AF-43D0-993A-A04DC3AD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A3DAC885-79F2-4089-AF62-6B82A9DA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DA14F1-4625-4642-8AEE-B7DB1CA7E47F}" type="datetime1">
              <a:rPr lang="en-US" smtClean="0">
                <a:solidFill>
                  <a:prstClr val="black"/>
                </a:solidFill>
              </a:rPr>
              <a:t>2/23/2023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1584FC9A-DC9E-43D4-AF41-659B0115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E828010A-F039-462A-880A-BCB6697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27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FCC697C-7842-4D80-92B3-11FD4A25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C58BB3ED-3326-47F1-9847-3CD4BEF2A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E8E31FEC-A30F-4C6C-A769-DBAEFFF19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8319E837-664B-45C5-9DEA-DA963724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E7D9B6-55F2-4143-A76B-B2F5F1E8BCDF}" type="datetime1">
              <a:rPr lang="en-US" smtClean="0">
                <a:solidFill>
                  <a:prstClr val="black"/>
                </a:solidFill>
              </a:rPr>
              <a:t>2/23/2023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07542653-EF4B-4C2E-AA87-1E913B16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4585AF98-566C-4D6D-A2E8-2E0E4A57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0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AB4FA6C-18CF-4549-8033-E092A86A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EAEAA0B4-9101-47CA-8710-CF5073D6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2D7229B6-3B00-4C31-9D94-5610EF023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4D55A381-1F55-4188-B370-90AA6350A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AB91CA5E-FA34-492E-9B30-D2D48EF0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1D363C7E-DFED-4626-B0F5-54D459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78618-6E2D-46BE-846E-CBFFD5E563ED}" type="datetime1">
              <a:rPr lang="en-US" smtClean="0">
                <a:solidFill>
                  <a:prstClr val="black"/>
                </a:solidFill>
              </a:rPr>
              <a:t>2/23/2023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73084B1A-3BE3-4126-A0C6-E060459D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FC953B9D-C224-4866-9D45-ACFCEDEA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92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60AFFEC-E221-4FB3-82E3-89B5397F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F7DEA3C4-B29B-48D4-A761-8D444466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30E521-7B32-4598-A416-C9A34CA64C63}" type="datetime1">
              <a:rPr lang="en-US" smtClean="0">
                <a:solidFill>
                  <a:prstClr val="black"/>
                </a:solidFill>
              </a:rPr>
              <a:t>2/23/2023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C3CDA956-8ADF-4845-918F-BA3C5910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F9C2BA94-12B1-46A8-8D78-558A2CB3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75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4FCD7032-F6EF-4F41-841D-38E25D10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2A4B2-BC07-4B0F-8878-25BD5BF5E3FE}" type="datetime1">
              <a:rPr lang="en-US" smtClean="0">
                <a:solidFill>
                  <a:prstClr val="black"/>
                </a:solidFill>
              </a:rPr>
              <a:t>2/23/2023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BA70A6C4-93A4-45BB-95BF-29182453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D1E86C26-493A-4A4E-B151-B1B58C80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4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D848-F31E-46BB-84C9-6FE82511BA74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4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7212EEC-9806-4BCC-B4E6-D99ABA52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1A4866E-F056-40CB-BA7E-C34BB634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810498A1-A688-45E6-8550-EC3071B90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CAA7A761-3B85-47C9-963D-E138E127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7B584B-387E-4C64-AD67-E529C04F9F82}" type="datetime1">
              <a:rPr lang="en-US" smtClean="0">
                <a:solidFill>
                  <a:prstClr val="black"/>
                </a:solidFill>
              </a:rPr>
              <a:t>2/23/2023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79574061-2217-4D22-8F9B-8723C8D4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FC785E12-3466-457C-A23C-8A2A93C0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77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4F016CD-5719-4C60-AC2D-981ABE56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0F280940-FC98-4C23-AE20-F43477478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3CF626D2-3B6F-4437-AB68-65845738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2958A0E5-7ECD-47B9-8CE8-1CFC4018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306343-B08D-4E76-83F2-A095E2B537B9}" type="datetime1">
              <a:rPr lang="en-US" smtClean="0">
                <a:solidFill>
                  <a:prstClr val="black"/>
                </a:solidFill>
              </a:rPr>
              <a:t>2/23/2023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6DAE497D-734B-4969-AC33-A49EAD67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61EE0581-2B62-4AEF-8C9D-D52C7A72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1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AA6180A-5EBD-4128-8ACB-273A50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D924DCC1-3AB4-42A3-A0A6-F417405B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BBC16C75-4BB6-44E8-9590-EB43B6F0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3FBBD7-87F3-44C5-9B24-928A091427D2}" type="datetime1">
              <a:rPr lang="en-US" smtClean="0">
                <a:solidFill>
                  <a:prstClr val="black"/>
                </a:solidFill>
              </a:rPr>
              <a:t>2/23/2023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1640ECA-3A15-48A8-994F-CFEBB9B7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D189A241-1079-4B83-BECA-DF24DE42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33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43B57C78-8096-42E1-8917-15E3CE0E9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2FD1F0A7-326A-4BAF-BFF7-90409419D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26AA509D-0AD8-442A-842F-E147A0F7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F4415E-38E9-416F-AAAB-0C83AF9ADF4A}" type="datetime1">
              <a:rPr lang="en-US" smtClean="0">
                <a:solidFill>
                  <a:prstClr val="black"/>
                </a:solidFill>
              </a:rPr>
              <a:t>2/23/2023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8BCFE3B4-9C2A-41AA-A788-D5445896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0C59659B-A61B-4806-A588-F27BA50F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65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42FD-5CB3-40AD-9386-B3BDAAE010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54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7FB6-6BB5-4836-B834-F1FB227D1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01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5DDB-57CB-44B5-B45E-616486F6C8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6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F98E-14E8-47DA-BAA4-5F9713BD18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8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D8413-DC0F-4001-BCFF-1E7BFB3088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32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419E2-5A59-4067-8562-01F3AF8642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6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223F-041B-4829-82C4-4CC72EDCD34C}" type="datetime1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5F89-BCB1-4522-8490-D97B8DCB26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745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BAE2-3D48-4267-9AA8-2150D8CEE1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ED2D-0A55-4938-AC48-F833A17C5E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90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5EE38-1992-4E24-8C7C-00836C5814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669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CE25-9955-4D35-8696-FA7DDB56DC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369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3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3200">
                <a:solidFill>
                  <a:schemeClr val="tx2">
                    <a:shade val="75000"/>
                  </a:schemeClr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D6EE-C393-426D-9767-2F850FA03F4E}" type="datetime1">
              <a:rPr lang="en-US" smtClean="0">
                <a:solidFill>
                  <a:srgbClr val="0F6FC6">
                    <a:shade val="75000"/>
                  </a:srgbClr>
                </a:solidFill>
              </a:rPr>
              <a:t>2/23/2023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3ABCF17-5511-4F23-8C85-4B9A994D241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643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2746-3A88-4ABA-87B3-C4E0FDAFA77A}" type="datetime1">
              <a:rPr lang="en-US" smtClean="0">
                <a:solidFill>
                  <a:srgbClr val="0F6FC6">
                    <a:shade val="75000"/>
                  </a:srgbClr>
                </a:solidFill>
              </a:rPr>
              <a:t>2/23/2023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0"/>
            <a:ext cx="3860800" cy="288925"/>
          </a:xfrm>
        </p:spPr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3ABCF17-5511-4F23-8C85-4B9A994D241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056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667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A4A4-17B8-4751-BB31-4ADD884F750E}" type="datetime1">
              <a:rPr lang="en-US" smtClean="0">
                <a:solidFill>
                  <a:srgbClr val="0F6FC6">
                    <a:shade val="75000"/>
                  </a:srgbClr>
                </a:solidFill>
              </a:rPr>
              <a:t>2/23/2023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5480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F3B1-32E5-454C-8DFA-4BC7A72E9989}" type="datetime1">
              <a:rPr lang="en-US" smtClean="0">
                <a:solidFill>
                  <a:srgbClr val="0F6FC6">
                    <a:shade val="75000"/>
                  </a:srgbClr>
                </a:solidFill>
              </a:rPr>
              <a:t>2/23/2023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916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49"/>
            <a:ext cx="5720741" cy="63976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9" y="666749"/>
            <a:ext cx="5722988" cy="63976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7"/>
            <a:ext cx="5720741" cy="39417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7"/>
            <a:ext cx="5718048" cy="39417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B683-C03F-40AC-A841-0E2B2525A058}" type="datetime1">
              <a:rPr lang="en-US" smtClean="0">
                <a:solidFill>
                  <a:srgbClr val="0F6FC6">
                    <a:shade val="75000"/>
                  </a:srgbClr>
                </a:solidFill>
              </a:rPr>
              <a:t>2/23/2023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A3ABCF17-5511-4F23-8C85-4B9A994D241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5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5D56-FF10-48D0-A518-2AEE89F9B56B}" type="datetime1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895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E86D-B209-44CA-A3C9-A7781B7F3328}" type="datetime1">
              <a:rPr lang="en-US" smtClean="0">
                <a:solidFill>
                  <a:srgbClr val="0F6FC6">
                    <a:shade val="75000"/>
                  </a:srgbClr>
                </a:solidFill>
              </a:rPr>
              <a:t>2/23/2023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406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C45B-9DC1-40EC-BC6B-A8C1F7AE6DA0}" type="datetime1">
              <a:rPr lang="en-US" smtClean="0">
                <a:solidFill>
                  <a:srgbClr val="0F6FC6">
                    <a:shade val="75000"/>
                  </a:srgbClr>
                </a:solidFill>
              </a:rPr>
              <a:t>2/23/2023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133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1"/>
            <a:ext cx="11277600" cy="520700"/>
          </a:xfrm>
        </p:spPr>
        <p:txBody>
          <a:bodyPr anchor="ctr"/>
          <a:lstStyle>
            <a:lvl1pPr algn="l">
              <a:buNone/>
              <a:defRPr sz="2667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2" y="609600"/>
            <a:ext cx="4011084" cy="4800600"/>
          </a:xfrm>
        </p:spPr>
        <p:txBody>
          <a:bodyPr/>
          <a:lstStyle>
            <a:lvl1pPr marL="0" indent="0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9A9B-0BD2-4C09-A32E-9DB6D2CDD381}" type="datetime1">
              <a:rPr lang="en-US" smtClean="0">
                <a:solidFill>
                  <a:srgbClr val="0F6FC6">
                    <a:shade val="75000"/>
                  </a:srgbClr>
                </a:solidFill>
              </a:rPr>
              <a:t>2/23/2023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99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5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D491-B32F-4801-9BCF-0DD6A4F9D39E}" type="datetime1">
              <a:rPr lang="en-US" smtClean="0">
                <a:solidFill>
                  <a:srgbClr val="0F6FC6">
                    <a:shade val="75000"/>
                  </a:srgbClr>
                </a:solidFill>
              </a:rPr>
              <a:t>2/23/2023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667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1"/>
          </a:xfrm>
        </p:spPr>
        <p:txBody>
          <a:bodyPr lIns="109728" tIns="0"/>
          <a:lstStyle>
            <a:lvl1pPr marL="0" indent="0">
              <a:buNone/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9341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9033-100D-4BD7-8358-2DD6943C1FC6}" type="datetime1">
              <a:rPr lang="en-US" smtClean="0">
                <a:solidFill>
                  <a:srgbClr val="0F6FC6">
                    <a:shade val="75000"/>
                  </a:srgbClr>
                </a:solidFill>
              </a:rPr>
              <a:t>2/23/2023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85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6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6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69F7-F987-4B49-92D5-381ED2C24466}" type="datetime1">
              <a:rPr lang="en-US" smtClean="0">
                <a:solidFill>
                  <a:srgbClr val="0F6FC6">
                    <a:shade val="75000"/>
                  </a:srgbClr>
                </a:solidFill>
              </a:rPr>
              <a:t>2/23/2023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496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048B-D2BA-4654-AC64-F3F7CE08E5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57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5B16-D34D-4D23-99DF-03F6231F5A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429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838B-B4CE-4558-9174-AFD6E4A5AC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833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174E-01CD-488D-8561-3072103090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E6F7-CEBA-45B0-91C2-13D38561AABF}" type="datetime1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270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C96D-0004-470F-9151-7F596C68BF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218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5803-0643-4E55-B62D-FDA4E7110C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681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0687-218E-4F95-8EB8-71C5B9F5AF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152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A7A68-9162-4970-9535-EC01F93269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340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37A0-FDCF-423C-94CE-6DE5C66394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85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A461-2C02-46D8-BC47-0A4B71F8A2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561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DE3B-BF94-4166-91C1-1912130A4B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850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AE2A-316C-4298-84F3-E42F63D041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75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AF42-4587-494E-A9DC-D60642A45F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684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5DA3-396B-48F3-A69C-8E99CAF774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0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8184-92F8-45CE-A115-B8DEF41E7CBF}" type="datetime1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042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4E52-ECCA-4C55-A5BE-32B27E3B79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18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B982-2741-4BEA-AED9-37ADB7BE98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911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A587-1F98-4743-A28E-9381E99137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351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535E-138B-4D8D-8294-8FE41CC348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105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DB765-938D-4C48-87AB-950905FC09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557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C91D9-49E3-4B0C-A0B6-B4B4F51522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42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E75C-F73F-4A74-84A4-A81B661306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267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333F-0E1A-4FDD-B5B9-1E7A4573BA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4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2989-3AB7-43D4-BC23-BBC82E002B31}" type="datetime1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1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077C-2E67-45C2-992A-C3882966BE4B}" type="datetime1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4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E9A7C-CCC9-4D59-B319-BD84647301DD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B2AEA-B086-4338-A8D9-F11409A06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5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C30D-94C5-4FFC-A4FA-903C8ABE9F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52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EB36D-9EB6-40CE-B489-1F9B4B6FB5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2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6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6FAB93-76C6-4709-8711-ED4636447413}" type="datetime1">
              <a:rPr lang="en-US" smtClean="0">
                <a:solidFill>
                  <a:srgbClr val="0F6FC6">
                    <a:shade val="75000"/>
                  </a:srgbClr>
                </a:solidFill>
              </a:rPr>
              <a:t>2/23/2023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6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6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ABCF17-5511-4F23-8C85-4B9A994D2413}" type="slidenum">
              <a:rPr lang="en-US" smtClean="0">
                <a:solidFill>
                  <a:srgbClr val="0F6FC6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8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457189" indent="-45718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4267" kern="1200">
          <a:solidFill>
            <a:schemeClr val="tx2"/>
          </a:solidFill>
          <a:latin typeface="+mn-lt"/>
          <a:ea typeface="+mn-ea"/>
          <a:cs typeface="+mn-cs"/>
        </a:defRPr>
      </a:lvl1pPr>
      <a:lvl2pPr marL="990575" indent="-38099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733" kern="1200">
          <a:solidFill>
            <a:schemeClr val="tx2"/>
          </a:solidFill>
          <a:latin typeface="+mn-lt"/>
          <a:ea typeface="+mn-ea"/>
          <a:cs typeface="+mn-cs"/>
        </a:defRPr>
      </a:lvl2pPr>
      <a:lvl3pPr marL="1523962" indent="-30479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3pPr>
      <a:lvl4pPr marL="2133547" indent="-30479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667" kern="1200">
          <a:solidFill>
            <a:schemeClr val="tx2"/>
          </a:solidFill>
          <a:latin typeface="+mn-lt"/>
          <a:ea typeface="+mn-ea"/>
          <a:cs typeface="+mn-cs"/>
        </a:defRPr>
      </a:lvl4pPr>
      <a:lvl5pPr marL="2743131" indent="-30479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6pPr>
      <a:lvl7pPr marL="3962301" indent="-30479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133" kern="1200">
          <a:solidFill>
            <a:schemeClr val="tx2"/>
          </a:solidFill>
          <a:latin typeface="+mn-lt"/>
          <a:ea typeface="+mn-ea"/>
          <a:cs typeface="+mn-cs"/>
        </a:defRPr>
      </a:lvl7pPr>
      <a:lvl8pPr marL="4571886" indent="-30479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133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181470" indent="-30479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867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A8A2A-50EC-4469-B227-4293C1660C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4524-9FB8-4352-A7FF-29F6D265B5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BCF17-5511-4F23-8C85-4B9A994D2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3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jpeg"/><Relationship Id="rId10" Type="http://schemas.openxmlformats.org/officeDocument/2006/relationships/image" Target="../media/image35.png"/><Relationship Id="rId4" Type="http://schemas.openxmlformats.org/officeDocument/2006/relationships/image" Target="../media/image34.wmf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" Type="http://schemas.openxmlformats.org/officeDocument/2006/relationships/image" Target="../media/image47.jpeg"/><Relationship Id="rId21" Type="http://schemas.openxmlformats.org/officeDocument/2006/relationships/oleObject" Target="../embeddings/oleObject26.bin"/><Relationship Id="rId17" Type="http://schemas.openxmlformats.org/officeDocument/2006/relationships/image" Target="../media/image48.png"/><Relationship Id="rId25" Type="http://schemas.openxmlformats.org/officeDocument/2006/relationships/image" Target="../media/image43.wmf"/><Relationship Id="rId2" Type="http://schemas.openxmlformats.org/officeDocument/2006/relationships/slideLayout" Target="../slideLayouts/slideLayout24.xml"/><Relationship Id="rId16" Type="http://schemas.openxmlformats.org/officeDocument/2006/relationships/hyperlink" Target="https://www.publicdomainpictures.net/en/view-image.php?image=317882&amp;picture=abstract-background" TargetMode="External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45.wmf"/><Relationship Id="rId1" Type="http://schemas.openxmlformats.org/officeDocument/2006/relationships/vmlDrawing" Target="../drawings/vmlDrawing11.vml"/><Relationship Id="rId24" Type="http://schemas.openxmlformats.org/officeDocument/2006/relationships/oleObject" Target="../embeddings/oleObject27.bin"/><Relationship Id="rId23" Type="http://schemas.openxmlformats.org/officeDocument/2006/relationships/image" Target="../media/image49.png"/><Relationship Id="rId28" Type="http://schemas.openxmlformats.org/officeDocument/2006/relationships/oleObject" Target="../embeddings/oleObject29.bin"/><Relationship Id="rId19" Type="http://schemas.openxmlformats.org/officeDocument/2006/relationships/image" Target="../media/image41.emf"/><Relationship Id="rId31" Type="http://schemas.openxmlformats.org/officeDocument/2006/relationships/image" Target="../media/image46.wmf"/><Relationship Id="rId22" Type="http://schemas.openxmlformats.org/officeDocument/2006/relationships/image" Target="../media/image42.wmf"/><Relationship Id="rId27" Type="http://schemas.openxmlformats.org/officeDocument/2006/relationships/image" Target="../media/image44.wmf"/><Relationship Id="rId30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0.w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50.wmf"/><Relationship Id="rId3" Type="http://schemas.openxmlformats.org/officeDocument/2006/relationships/image" Target="../media/image54.jpeg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png"/><Relationship Id="rId20" Type="http://schemas.openxmlformats.org/officeDocument/2006/relationships/image" Target="../media/image53.wmf"/><Relationship Id="rId1" Type="http://schemas.openxmlformats.org/officeDocument/2006/relationships/vmlDrawing" Target="../drawings/vmlDrawing13.vml"/><Relationship Id="rId11" Type="http://schemas.openxmlformats.org/officeDocument/2006/relationships/oleObject" Target="../embeddings/oleObject33.bin"/><Relationship Id="rId15" Type="http://schemas.openxmlformats.org/officeDocument/2006/relationships/image" Target="../media/image58.emf"/><Relationship Id="rId10" Type="http://schemas.openxmlformats.org/officeDocument/2006/relationships/image" Target="../media/image55.png"/><Relationship Id="rId19" Type="http://schemas.openxmlformats.org/officeDocument/2006/relationships/oleObject" Target="../embeddings/oleObject35.bin"/><Relationship Id="rId9" Type="http://schemas.openxmlformats.org/officeDocument/2006/relationships/hyperlink" Target="http://www.allwhitebackground.com/colorful-background-images.html" TargetMode="External"/><Relationship Id="rId14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66.png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65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6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hyperlink" Target="https://www.publicdomainpictures.net/en/view-image.php?image=317882&amp;picture=abstract-background" TargetMode="External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74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75.pn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9.wmf"/><Relationship Id="rId11" Type="http://schemas.openxmlformats.org/officeDocument/2006/relationships/image" Target="../media/image71.wmf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72.png"/><Relationship Id="rId10" Type="http://schemas.openxmlformats.org/officeDocument/2006/relationships/oleObject" Target="../embeddings/oleObject43.bin"/><Relationship Id="rId4" Type="http://schemas.openxmlformats.org/officeDocument/2006/relationships/image" Target="../media/image68.wmf"/><Relationship Id="rId9" Type="http://schemas.openxmlformats.org/officeDocument/2006/relationships/image" Target="../media/image73.emf"/><Relationship Id="rId14" Type="http://schemas.openxmlformats.org/officeDocument/2006/relationships/oleObject" Target="../embeddings/oleObject4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82.wmf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1.wmf"/><Relationship Id="rId20" Type="http://schemas.openxmlformats.org/officeDocument/2006/relationships/image" Target="../media/image83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image" Target="../media/image84.wmf"/><Relationship Id="rId10" Type="http://schemas.openxmlformats.org/officeDocument/2006/relationships/image" Target="../media/image78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72.png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80.wmf"/><Relationship Id="rId22" Type="http://schemas.openxmlformats.org/officeDocument/2006/relationships/oleObject" Target="../embeddings/oleObject5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3" Type="http://schemas.openxmlformats.org/officeDocument/2006/relationships/oleObject" Target="../embeddings/oleObject56.bin"/><Relationship Id="rId7" Type="http://schemas.openxmlformats.org/officeDocument/2006/relationships/image" Target="../media/image87.jpeg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85.wmf"/><Relationship Id="rId9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publicdomainpictures.net/en/view-image.php?image=317882&amp;picture=abstract-background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5.jpeg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wmf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image" Target="../media/image26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5.png"/><Relationship Id="rId4" Type="http://schemas.openxmlformats.org/officeDocument/2006/relationships/image" Target="../media/image22.wmf"/><Relationship Id="rId9" Type="http://schemas.openxmlformats.org/officeDocument/2006/relationships/hyperlink" Target="http://www.allwhitebackground.com/colorful-background-images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6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1.wmf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32.wmf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4209" y="88288"/>
            <a:ext cx="3699215" cy="1075005"/>
            <a:chOff x="5754273" y="2752896"/>
            <a:chExt cx="3699215" cy="10750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273" y="2752896"/>
              <a:ext cx="1075005" cy="107500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632916" y="2932591"/>
              <a:ext cx="26939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40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40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5809955" y="2771335"/>
              <a:ext cx="3643533" cy="1009993"/>
            </a:xfrm>
            <a:prstGeom prst="flowChartTerminator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8099" y="1560560"/>
            <a:ext cx="78125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</a:t>
            </a:r>
            <a:r>
              <a:rPr lang="en-US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diều</a:t>
            </a:r>
            <a:r>
              <a:rPr lang="en-US" sz="4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lang="en-US" sz="4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lang="en-US" sz="4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tia</a:t>
            </a:r>
            <a:r>
              <a:rPr lang="en-US" sz="4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DB</a:t>
            </a:r>
            <a:r>
              <a:rPr lang="en-US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nằm</a:t>
            </a:r>
            <a:r>
              <a:rPr lang="en-US" sz="4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lang="en-US" sz="4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4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trí</a:t>
            </a:r>
            <a:r>
              <a:rPr lang="en-US" sz="4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?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722306"/>
              </p:ext>
            </p:extLst>
          </p:nvPr>
        </p:nvGraphicFramePr>
        <p:xfrm>
          <a:off x="1071711" y="2837832"/>
          <a:ext cx="1300374" cy="77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Equation" r:id="rId5" imgW="431640" imgH="253800" progId="Equation.DSMT4">
                  <p:embed/>
                </p:oleObj>
              </mc:Choice>
              <mc:Fallback>
                <p:oleObj name="Equation" r:id="rId5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711" y="2837832"/>
                        <a:ext cx="1300374" cy="7764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17" y="0"/>
            <a:ext cx="4193954" cy="4990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343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283" y="1135223"/>
            <a:ext cx="9398876" cy="1325563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764721" y="1766579"/>
          <a:ext cx="103028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8" name="Equation" r:id="rId3" imgW="406080" imgH="253800" progId="Equation.DSMT4">
                  <p:embed/>
                </p:oleObj>
              </mc:Choice>
              <mc:Fallback>
                <p:oleObj name="Equation" r:id="rId3" imgW="406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721" y="1766579"/>
                        <a:ext cx="1030287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36012" r="14448" b="2"/>
          <a:stretch/>
        </p:blipFill>
        <p:spPr>
          <a:xfrm>
            <a:off x="-37587" y="30527"/>
            <a:ext cx="1551076" cy="1767478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107261" y="0"/>
            <a:ext cx="1470357" cy="14703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065283" y="147978"/>
            <a:ext cx="4945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DỤNG 1</a:t>
            </a:r>
            <a:endParaRPr lang="en-US" sz="3200" dirty="0"/>
          </a:p>
        </p:txBody>
      </p:sp>
      <p:pic>
        <p:nvPicPr>
          <p:cNvPr id="172039" name="Picture 7" descr="Em hãy cho biết khi cân thăng bằng thì kim ở vị trí nào của góc AOB |  VietJack.co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560" y="2598194"/>
            <a:ext cx="5856752" cy="403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6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72" y="280562"/>
            <a:ext cx="2519597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872" y="4608438"/>
            <a:ext cx="12336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fr-FR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fr-FR" sz="6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thăng</a:t>
            </a:r>
            <a:r>
              <a:rPr lang="fr-FR" sz="6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fr-FR" sz="6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fr-FR" sz="6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fr-FR" sz="6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fr-FR" sz="6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6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6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6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6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6000" dirty="0">
              <a:solidFill>
                <a:srgbClr val="0000FF"/>
              </a:solidFill>
            </a:endParaRPr>
          </a:p>
        </p:txBody>
      </p:sp>
      <p:pic>
        <p:nvPicPr>
          <p:cNvPr id="6" name="Picture 7" descr="Em hãy cho biết khi cân thăng bằng thì kim ở vị trí nào của góc AOB |  VietJac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38" y="943343"/>
            <a:ext cx="4853604" cy="334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452399"/>
              </p:ext>
            </p:extLst>
          </p:nvPr>
        </p:nvGraphicFramePr>
        <p:xfrm>
          <a:off x="4662542" y="5621312"/>
          <a:ext cx="1168742" cy="740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2" name="Equation" r:id="rId4" imgW="406080" imgH="253800" progId="Equation.DSMT4">
                  <p:embed/>
                </p:oleObj>
              </mc:Choice>
              <mc:Fallback>
                <p:oleObj name="Equation" r:id="rId4" imgW="406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542" y="5621312"/>
                        <a:ext cx="1168742" cy="7401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5751869" y="280562"/>
            <a:ext cx="0" cy="26275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5501390" y="2488367"/>
            <a:ext cx="599608" cy="269823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9038190">
            <a:off x="5260091" y="2541030"/>
            <a:ext cx="599608" cy="494280"/>
          </a:xfrm>
          <a:prstGeom prst="arc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0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952" y="1311056"/>
            <a:ext cx="10515600" cy="5042447"/>
          </a:xfrm>
        </p:spPr>
        <p:txBody>
          <a:bodyPr/>
          <a:lstStyle/>
          <a:p>
            <a:pPr algn="ctr"/>
            <a:r>
              <a:rPr lang="en-US" sz="9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9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9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9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9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9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9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9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9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9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9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9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49517" y="378371"/>
            <a:ext cx="70904450" cy="7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049517" y="378370"/>
          <a:ext cx="8287813" cy="6337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2" name="Bitmap Image" r:id="rId4" imgW="1295238" imgH="990738" progId="Paint.Picture">
                  <p:embed/>
                </p:oleObj>
              </mc:Choice>
              <mc:Fallback>
                <p:oleObj name="Bitmap Image" r:id="rId4" imgW="1295238" imgH="9907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517" y="378370"/>
                        <a:ext cx="8287813" cy="63377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6082610" y="454005"/>
            <a:ext cx="6905" cy="537364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5832131" y="5407923"/>
            <a:ext cx="599608" cy="269823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9038190">
            <a:off x="5590832" y="5460586"/>
            <a:ext cx="599608" cy="494280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0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817125"/>
            <a:ext cx="9753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033752" y="867104"/>
          <a:ext cx="7985760" cy="530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6" name="Bitmap Image" r:id="rId3" imgW="2457143" imgH="1638529" progId="Paint.Picture">
                  <p:embed/>
                </p:oleObj>
              </mc:Choice>
              <mc:Fallback>
                <p:oleObj name="Bitmap Image" r:id="rId3" imgW="2457143" imgH="16385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752" y="867104"/>
                        <a:ext cx="7985760" cy="5303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6082610" y="-421485"/>
            <a:ext cx="6905" cy="5373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5832131" y="4590798"/>
            <a:ext cx="599608" cy="269823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9038190">
            <a:off x="5590832" y="4643461"/>
            <a:ext cx="599608" cy="494280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5811023" y="4461687"/>
            <a:ext cx="599608" cy="269823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2694084" y="1625766"/>
            <a:ext cx="3416743" cy="335682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93026" y="2043317"/>
            <a:ext cx="2955252" cy="291981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19038190">
            <a:off x="5587591" y="4504028"/>
            <a:ext cx="599608" cy="494280"/>
          </a:xfrm>
          <a:prstGeom prst="arc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6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71961" y="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471961" y="0"/>
          <a:ext cx="88392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0" name="Bitmap Image" r:id="rId3" imgW="2076740" imgH="1552792" progId="Paint.Picture">
                  <p:embed/>
                </p:oleObj>
              </mc:Choice>
              <mc:Fallback>
                <p:oleObj name="Bitmap Image" r:id="rId3" imgW="2076740" imgH="155279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961" y="0"/>
                        <a:ext cx="8839200" cy="662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6082610" y="-12915"/>
            <a:ext cx="6905" cy="537364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5832130" y="5057733"/>
            <a:ext cx="627035" cy="341905"/>
          </a:xfrm>
          <a:prstGeom prst="arc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9038190">
            <a:off x="5332712" y="5175051"/>
            <a:ext cx="837071" cy="413006"/>
          </a:xfrm>
          <a:prstGeom prst="arc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063155" y="4610911"/>
            <a:ext cx="5415484" cy="7235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700568" y="4747098"/>
            <a:ext cx="5388947" cy="5873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7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tse2.mm.bing.net/th?id=OIP._58fpuhpJK8qyXEr3W-CuAHaHa&amp;pid=Api&amp;P=0&amp;w=154&amp;h=15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889" y="171450"/>
            <a:ext cx="6826470" cy="6686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5868605" y="-1264596"/>
            <a:ext cx="1563327" cy="454359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>
            <a:off x="5829695" y="2961513"/>
            <a:ext cx="396010" cy="453671"/>
          </a:xfrm>
          <a:prstGeom prst="arc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9038190">
            <a:off x="5584531" y="2941668"/>
            <a:ext cx="462720" cy="599592"/>
          </a:xfrm>
          <a:prstGeom prst="arc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849150" y="2723745"/>
            <a:ext cx="5318203" cy="5289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427889" y="739302"/>
            <a:ext cx="3447624" cy="25133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7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Background pattern&#10;&#10;Description automatically generated">
            <a:extLst>
              <a:ext uri="{FF2B5EF4-FFF2-40B4-BE49-F238E27FC236}">
                <a16:creationId xmlns:a16="http://schemas.microsoft.com/office/drawing/2014/main" xmlns="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rcRect l="20349" r="20345" b="-4"/>
          <a:stretch/>
        </p:blipFill>
        <p:spPr>
          <a:xfrm>
            <a:off x="15309" y="102483"/>
            <a:ext cx="1654931" cy="1878738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3" y="411591"/>
            <a:ext cx="1260522" cy="12605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70240" y="348674"/>
            <a:ext cx="10306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endParaRPr lang="fr-FR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fr-F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HĐKP 2 :</a:t>
            </a:r>
            <a:r>
              <a:rPr lang="fr-FR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fr-FR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là </a:t>
            </a:r>
            <a:r>
              <a:rPr lang="fr-FR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fr-FR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fr-FR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</a:p>
          <a:p>
            <a:r>
              <a:rPr lang="fr-FR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fr-FR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fr-FR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fr-FR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fr-FR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289517"/>
              </p:ext>
            </p:extLst>
          </p:nvPr>
        </p:nvGraphicFramePr>
        <p:xfrm>
          <a:off x="9830086" y="927763"/>
          <a:ext cx="936076" cy="74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1" name="Equation" r:id="rId18" imgW="790651" imgH="628802" progId="Equation.DSMT4">
                  <p:embed/>
                </p:oleObj>
              </mc:Choice>
              <mc:Fallback>
                <p:oleObj name="Equation" r:id="rId18" imgW="790651" imgH="62880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830086" y="927763"/>
                        <a:ext cx="936076" cy="74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447614"/>
              </p:ext>
            </p:extLst>
          </p:nvPr>
        </p:nvGraphicFramePr>
        <p:xfrm>
          <a:off x="1842994" y="1609046"/>
          <a:ext cx="936076" cy="74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2" name="Equation" r:id="rId20" imgW="790651" imgH="628802" progId="Equation.DSMT4">
                  <p:embed/>
                </p:oleObj>
              </mc:Choice>
              <mc:Fallback>
                <p:oleObj name="Equation" r:id="rId20" imgW="790651" imgH="62880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42994" y="1609046"/>
                        <a:ext cx="936076" cy="74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152581"/>
              </p:ext>
            </p:extLst>
          </p:nvPr>
        </p:nvGraphicFramePr>
        <p:xfrm>
          <a:off x="5101183" y="1138714"/>
          <a:ext cx="546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3" name="Equation" r:id="rId21" imgW="545760" imgH="380880" progId="Equation.DSMT4">
                  <p:embed/>
                </p:oleObj>
              </mc:Choice>
              <mc:Fallback>
                <p:oleObj name="Equation" r:id="rId21" imgW="5457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101183" y="1138714"/>
                        <a:ext cx="546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5384" y="2596774"/>
            <a:ext cx="4187373" cy="39970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01183" y="3034471"/>
            <a:ext cx="67410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fr-FR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là </a:t>
            </a:r>
            <a:r>
              <a:rPr lang="fr-FR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endParaRPr lang="fr-FR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fr-FR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fr-FR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fr-FR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fr-FR" sz="4000" dirty="0" smtClean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4000" dirty="0">
              <a:solidFill>
                <a:srgbClr val="0066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087100" y="3064451"/>
          <a:ext cx="800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4" name="Equation" r:id="rId24" imgW="799920" imgH="634680" progId="Equation.DSMT4">
                  <p:embed/>
                </p:oleObj>
              </mc:Choice>
              <mc:Fallback>
                <p:oleObj name="Equation" r:id="rId24" imgW="7999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1087100" y="3064451"/>
                        <a:ext cx="8001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465187"/>
              </p:ext>
            </p:extLst>
          </p:nvPr>
        </p:nvGraphicFramePr>
        <p:xfrm>
          <a:off x="6407671" y="3200612"/>
          <a:ext cx="546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5" name="Equation" r:id="rId26" imgW="545760" imgH="380880" progId="Equation.DSMT4">
                  <p:embed/>
                </p:oleObj>
              </mc:Choice>
              <mc:Fallback>
                <p:oleObj name="Equation" r:id="rId26" imgW="5457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407671" y="3200612"/>
                        <a:ext cx="546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430902" y="3887918"/>
          <a:ext cx="32639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6" name="Equation" r:id="rId28" imgW="3263760" imgH="1168200" progId="Equation.DSMT4">
                  <p:embed/>
                </p:oleObj>
              </mc:Choice>
              <mc:Fallback>
                <p:oleObj name="Equation" r:id="rId28" imgW="326376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430902" y="3887918"/>
                        <a:ext cx="32639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568331"/>
              </p:ext>
            </p:extLst>
          </p:nvPr>
        </p:nvGraphicFramePr>
        <p:xfrm>
          <a:off x="6601069" y="5509069"/>
          <a:ext cx="4826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7" name="Equation" r:id="rId30" imgW="4825800" imgH="634680" progId="Equation.DSMT4">
                  <p:embed/>
                </p:oleObj>
              </mc:Choice>
              <mc:Fallback>
                <p:oleObj name="Equation" r:id="rId30" imgW="482580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601069" y="5509069"/>
                        <a:ext cx="4826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3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 err="1" smtClean="0">
                <a:solidFill>
                  <a:srgbClr val="FF0000"/>
                </a:solidFill>
              </a:rPr>
              <a:t>Ví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dụ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2:</a:t>
            </a:r>
            <a:r>
              <a:rPr lang="en-US" sz="4800" dirty="0" smtClean="0">
                <a:solidFill>
                  <a:schemeClr val="accent1"/>
                </a:solidFill>
              </a:rPr>
              <a:t>Vẽ </a:t>
            </a:r>
            <a:r>
              <a:rPr lang="en-US" sz="4800" dirty="0" err="1" smtClean="0">
                <a:solidFill>
                  <a:schemeClr val="accent1"/>
                </a:solidFill>
              </a:rPr>
              <a:t>tia</a:t>
            </a:r>
            <a:r>
              <a:rPr lang="en-US" sz="4800" dirty="0">
                <a:solidFill>
                  <a:schemeClr val="accent1"/>
                </a:solidFill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</a:rPr>
              <a:t>phân</a:t>
            </a:r>
            <a:r>
              <a:rPr lang="en-US" sz="4800" dirty="0">
                <a:solidFill>
                  <a:schemeClr val="accent1"/>
                </a:solidFill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</a:rPr>
              <a:t>giác</a:t>
            </a:r>
            <a:r>
              <a:rPr lang="en-US" sz="4800" dirty="0">
                <a:solidFill>
                  <a:schemeClr val="accent1"/>
                </a:solidFill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</a:rPr>
              <a:t>của</a:t>
            </a:r>
            <a:r>
              <a:rPr lang="en-US" sz="4800" dirty="0">
                <a:solidFill>
                  <a:schemeClr val="accent1"/>
                </a:solidFill>
              </a:rPr>
              <a:t>           </a:t>
            </a:r>
            <a:r>
              <a:rPr lang="en-US" sz="4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4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78</a:t>
            </a:r>
            <a:r>
              <a:rPr lang="en-US" sz="4800" baseline="30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20452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4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333630"/>
              </p:ext>
            </p:extLst>
          </p:nvPr>
        </p:nvGraphicFramePr>
        <p:xfrm>
          <a:off x="7899400" y="1725612"/>
          <a:ext cx="123287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5" name="Equation" r:id="rId5" imgW="304560" imgH="253800" progId="Equation.DSMT4">
                  <p:embed/>
                </p:oleObj>
              </mc:Choice>
              <mc:Fallback>
                <p:oleObj name="Equation" r:id="rId5" imgW="304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99400" y="1725612"/>
                        <a:ext cx="1232878" cy="86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43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168" y="1299608"/>
            <a:ext cx="11424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       ,</a:t>
            </a:r>
            <a:r>
              <a:rPr lang="fr-FR" sz="4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OC 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fr-FR" sz="48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=""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17382" r="20120" b="2"/>
          <a:stretch/>
        </p:blipFill>
        <p:spPr>
          <a:xfrm>
            <a:off x="143110" y="96440"/>
            <a:ext cx="1138506" cy="113850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8" y="240318"/>
            <a:ext cx="850750" cy="850750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428727"/>
              </p:ext>
            </p:extLst>
          </p:nvPr>
        </p:nvGraphicFramePr>
        <p:xfrm>
          <a:off x="7283450" y="1382713"/>
          <a:ext cx="94773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6" name="Equation" r:id="rId11" imgW="622080" imgH="482400" progId="Equation.DSMT4">
                  <p:embed/>
                </p:oleObj>
              </mc:Choice>
              <mc:Fallback>
                <p:oleObj name="Equation" r:id="rId11" imgW="6220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83450" y="1382713"/>
                        <a:ext cx="947738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500" y="2806471"/>
            <a:ext cx="5219700" cy="34861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3062" y="2125663"/>
            <a:ext cx="5595671" cy="43204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3531" y="1846998"/>
            <a:ext cx="8557210" cy="458073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499100" y="44713"/>
            <a:ext cx="3697589" cy="981200"/>
            <a:chOff x="5229100" y="2676401"/>
            <a:chExt cx="3257800" cy="981200"/>
          </a:xfrm>
        </p:grpSpPr>
        <p:sp>
          <p:nvSpPr>
            <p:cNvPr id="18" name="TextBox 17"/>
            <p:cNvSpPr txBox="1"/>
            <p:nvPr/>
          </p:nvSpPr>
          <p:spPr>
            <a:xfrm>
              <a:off x="6038069" y="2843835"/>
              <a:ext cx="233938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100" y="2676401"/>
              <a:ext cx="808968" cy="981200"/>
            </a:xfrm>
            <a:prstGeom prst="rect">
              <a:avLst/>
            </a:prstGeom>
          </p:spPr>
        </p:pic>
        <p:sp>
          <p:nvSpPr>
            <p:cNvPr id="20" name="Round Same Side Corner Rectangle 19"/>
            <p:cNvSpPr/>
            <p:nvPr/>
          </p:nvSpPr>
          <p:spPr>
            <a:xfrm rot="5400000">
              <a:off x="6367400" y="1538101"/>
              <a:ext cx="981200" cy="3257800"/>
            </a:xfrm>
            <a:prstGeom prst="round2Same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9314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7" name="Equation" r:id="rId17" imgW="914400" imgH="198720" progId="Equation.DSMT4">
                  <p:embed/>
                </p:oleObj>
              </mc:Choice>
              <mc:Fallback>
                <p:oleObj name="Equation" r:id="rId17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801748"/>
              </p:ext>
            </p:extLst>
          </p:nvPr>
        </p:nvGraphicFramePr>
        <p:xfrm>
          <a:off x="3380897" y="1379010"/>
          <a:ext cx="939384" cy="705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" name="Equation" r:id="rId19" imgW="355320" imgH="228600" progId="Equation.DSMT4">
                  <p:embed/>
                </p:oleObj>
              </mc:Choice>
              <mc:Fallback>
                <p:oleObj name="Equation" r:id="rId19" imgW="355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380897" y="1379010"/>
                        <a:ext cx="939384" cy="705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219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4394" y="867494"/>
            <a:ext cx="8651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7  </a:t>
            </a:r>
            <a:endParaRPr 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264" y="523600"/>
            <a:ext cx="1806933" cy="14349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0258" y="1958518"/>
            <a:ext cx="967476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dirty="0" err="1" smtClean="0">
                <a:ln w="0"/>
                <a:solidFill>
                  <a:srgbClr val="0099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i="1" dirty="0">
                <a:ln w="0"/>
                <a:solidFill>
                  <a:srgbClr val="0099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ln w="0"/>
                <a:solidFill>
                  <a:srgbClr val="0099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pPr algn="ctr"/>
            <a:r>
              <a:rPr kumimoji="1" lang="en-US" altLang="zh-CN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Bài</a:t>
            </a:r>
            <a:r>
              <a:rPr kumimoji="1" lang="en-US" altLang="zh-CN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2</a:t>
            </a:r>
            <a:r>
              <a:rPr lang="en-US" sz="7200" b="1" i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7200" b="1" i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TIA PHÂN GIÁC</a:t>
            </a:r>
            <a:endParaRPr lang="en-US" sz="7200" b="1" i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43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2300" y="295151"/>
            <a:ext cx="3257800" cy="981200"/>
            <a:chOff x="5229100" y="2676401"/>
            <a:chExt cx="3257800" cy="981200"/>
          </a:xfrm>
        </p:grpSpPr>
        <p:sp>
          <p:nvSpPr>
            <p:cNvPr id="4" name="TextBox 3"/>
            <p:cNvSpPr txBox="1"/>
            <p:nvPr/>
          </p:nvSpPr>
          <p:spPr>
            <a:xfrm>
              <a:off x="6147519" y="2843835"/>
              <a:ext cx="222993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100" y="2676401"/>
              <a:ext cx="808968" cy="981200"/>
            </a:xfrm>
            <a:prstGeom prst="rect">
              <a:avLst/>
            </a:prstGeom>
          </p:spPr>
        </p:pic>
        <p:sp>
          <p:nvSpPr>
            <p:cNvPr id="11" name="Round Same Side Corner Rectangle 10"/>
            <p:cNvSpPr/>
            <p:nvPr/>
          </p:nvSpPr>
          <p:spPr>
            <a:xfrm rot="5400000">
              <a:off x="6367400" y="1538101"/>
              <a:ext cx="981200" cy="3257800"/>
            </a:xfrm>
            <a:prstGeom prst="round2Same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52648" y="1443785"/>
            <a:ext cx="11148801" cy="200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AOB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7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539" y="4337538"/>
            <a:ext cx="900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Administrator\Desktop\Cap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15" y="1207478"/>
            <a:ext cx="8663354" cy="28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747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372" y="355055"/>
            <a:ext cx="5265681" cy="631152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775345" y="2301036"/>
            <a:ext cx="2970829" cy="120977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567754" y="4001468"/>
            <a:ext cx="4414996" cy="36332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2840" y="1102370"/>
            <a:ext cx="25815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Tia    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600" b="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nằm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/>
          </p:nvPr>
        </p:nvGraphicFramePr>
        <p:xfrm>
          <a:off x="1373606" y="1593092"/>
          <a:ext cx="10953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4" name="Equation" r:id="rId4" imgW="431640" imgH="253800" progId="Equation.DSMT4">
                  <p:embed/>
                </p:oleObj>
              </mc:Choice>
              <mc:Fallback>
                <p:oleObj name="Equation" r:id="rId4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606" y="1593092"/>
                        <a:ext cx="109537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9034049" y="3242219"/>
            <a:ext cx="32092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Tia       chia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9256862" y="3822114"/>
          <a:ext cx="10858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5" name="Equation" r:id="rId6" imgW="1086002" imgH="647700" progId="Equation.DSMT4">
                  <p:embed/>
                </p:oleObj>
              </mc:Choice>
              <mc:Fallback>
                <p:oleObj name="Equation" r:id="rId6" imgW="1086002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56862" y="3822114"/>
                        <a:ext cx="10858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788011" y="1256316"/>
          <a:ext cx="7048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6" name="Equation" r:id="rId8" imgW="705002" imgH="428549" progId="Equation.DSMT4">
                  <p:embed/>
                </p:oleObj>
              </mc:Choice>
              <mc:Fallback>
                <p:oleObj name="Equation" r:id="rId8" imgW="705002" imgH="4285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8011" y="1256316"/>
                        <a:ext cx="704850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9797092" y="3387205"/>
          <a:ext cx="714493" cy="434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7" name="Equation" r:id="rId10" imgW="291960" imgH="177480" progId="Equation.DSMT4">
                  <p:embed/>
                </p:oleObj>
              </mc:Choice>
              <mc:Fallback>
                <p:oleObj name="Equation" r:id="rId10" imgW="291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797092" y="3387205"/>
                        <a:ext cx="714493" cy="434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723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511351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4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6400" y="177800"/>
            <a:ext cx="600709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73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3237" y="1121911"/>
            <a:ext cx="584200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4000" b="1" u="sng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u="sng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1/tr75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Sgk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742950" indent="-742950" algn="just">
              <a:buAutoNum type="alphaLcParenR"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dirty="0" smtClean="0">
                <a:solidFill>
                  <a:srgbClr val="E34607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 smtClean="0">
                <a:solidFill>
                  <a:srgbClr val="E34607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4000" b="1" dirty="0">
              <a:solidFill>
                <a:srgbClr val="E3460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.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14474" y="1226031"/>
            <a:ext cx="0" cy="5486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770" name="AutoShape 2" descr="Báo giá HỘP BÓNG BIDA LỖ CÔ GÁI chỉ 500.000₫ | Hàng Đồ Chơi"/>
          <p:cNvSpPr>
            <a:spLocks noChangeAspect="1" noChangeArrowheads="1"/>
          </p:cNvSpPr>
          <p:nvPr/>
        </p:nvSpPr>
        <p:spPr bwMode="auto">
          <a:xfrm>
            <a:off x="207434" y="-182033"/>
            <a:ext cx="397933" cy="397933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822861"/>
              </p:ext>
            </p:extLst>
          </p:nvPr>
        </p:nvGraphicFramePr>
        <p:xfrm>
          <a:off x="1139918" y="2985684"/>
          <a:ext cx="1100587" cy="630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2" name="Equation" r:id="rId3" imgW="952200" imgH="545760" progId="Equation.DSMT4">
                  <p:embed/>
                </p:oleObj>
              </mc:Choice>
              <mc:Fallback>
                <p:oleObj name="Equation" r:id="rId3" imgW="95220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9918" y="2985684"/>
                        <a:ext cx="1100587" cy="630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735781"/>
              </p:ext>
            </p:extLst>
          </p:nvPr>
        </p:nvGraphicFramePr>
        <p:xfrm>
          <a:off x="2590512" y="2985684"/>
          <a:ext cx="118745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3" name="Equation" r:id="rId5" imgW="1002960" imgH="545760" progId="Equation.DSMT4">
                  <p:embed/>
                </p:oleObj>
              </mc:Choice>
              <mc:Fallback>
                <p:oleObj name="Equation" r:id="rId5" imgW="10029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512" y="2985684"/>
                        <a:ext cx="1187450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864190"/>
              </p:ext>
            </p:extLst>
          </p:nvPr>
        </p:nvGraphicFramePr>
        <p:xfrm>
          <a:off x="3047653" y="3590684"/>
          <a:ext cx="2446770" cy="651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4" name="Equation" r:id="rId7" imgW="2336760" imgH="622080" progId="Equation.DSMT4">
                  <p:embed/>
                </p:oleObj>
              </mc:Choice>
              <mc:Fallback>
                <p:oleObj name="Equation" r:id="rId7" imgW="23367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7653" y="3590684"/>
                        <a:ext cx="2446770" cy="651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657" y="4242407"/>
            <a:ext cx="2065182" cy="552533"/>
          </a:xfrm>
          <a:prstGeom prst="rect">
            <a:avLst/>
          </a:prstGeom>
        </p:spPr>
      </p:pic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398855"/>
              </p:ext>
            </p:extLst>
          </p:nvPr>
        </p:nvGraphicFramePr>
        <p:xfrm>
          <a:off x="2146954" y="4774845"/>
          <a:ext cx="25082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5" name="Equation" r:id="rId10" imgW="2171520" imgH="622080" progId="Equation.DSMT4">
                  <p:embed/>
                </p:oleObj>
              </mc:Choice>
              <mc:Fallback>
                <p:oleObj name="Equation" r:id="rId10" imgW="21715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46954" y="4774845"/>
                        <a:ext cx="250825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38" descr="Background pattern&#10;&#10;Description automatically generated">
            <a:extLst>
              <a:ext uri="{FF2B5EF4-FFF2-40B4-BE49-F238E27FC236}">
                <a16:creationId xmlns=""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rcRect l="20349" r="20345" b="-4"/>
          <a:stretch/>
        </p:blipFill>
        <p:spPr>
          <a:xfrm>
            <a:off x="1" y="1940"/>
            <a:ext cx="1142908" cy="1297471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469458"/>
              </p:ext>
            </p:extLst>
          </p:nvPr>
        </p:nvGraphicFramePr>
        <p:xfrm>
          <a:off x="6532311" y="984918"/>
          <a:ext cx="4111625" cy="5363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6" name="Bitmap Image" r:id="rId14" imgW="2819794" imgH="3677163" progId="PBrush">
                  <p:embed/>
                </p:oleObj>
              </mc:Choice>
              <mc:Fallback>
                <p:oleObj name="Bitmap Image" r:id="rId14" imgW="2819794" imgH="3677163" progId="PBrush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311" y="984918"/>
                        <a:ext cx="4111625" cy="5363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922"/>
            <a:ext cx="1125417" cy="108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246922"/>
              </p:ext>
            </p:extLst>
          </p:nvPr>
        </p:nvGraphicFramePr>
        <p:xfrm>
          <a:off x="9105900" y="1286302"/>
          <a:ext cx="2819400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4" name="Bitmap Image" r:id="rId3" imgW="2819794" imgH="3677163" progId="PBrush">
                  <p:embed/>
                </p:oleObj>
              </mc:Choice>
              <mc:Fallback>
                <p:oleObj name="Bitmap Image" r:id="rId3" imgW="2819794" imgH="3677163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5900" y="1286302"/>
                        <a:ext cx="2819400" cy="367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805877"/>
              </p:ext>
            </p:extLst>
          </p:nvPr>
        </p:nvGraphicFramePr>
        <p:xfrm>
          <a:off x="4127438" y="204147"/>
          <a:ext cx="1018993" cy="487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5" name="Equation" r:id="rId5" imgW="1100160" imgH="630360" progId="Equation.DSMT4">
                  <p:embed/>
                </p:oleObj>
              </mc:Choice>
              <mc:Fallback>
                <p:oleObj name="Equation" r:id="rId5" imgW="1100160" imgH="63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7438" y="204147"/>
                        <a:ext cx="1018993" cy="487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8583" y="204147"/>
            <a:ext cx="8698523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dirty="0" smtClean="0"/>
              <a:t>Tia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giác</a:t>
            </a:r>
            <a:r>
              <a:rPr lang="en-US" sz="3600" dirty="0"/>
              <a:t> </a:t>
            </a:r>
            <a:r>
              <a:rPr lang="en-US" sz="3600" dirty="0" err="1" smtClean="0"/>
              <a:t>của</a:t>
            </a:r>
            <a:r>
              <a:rPr lang="en-US" sz="3600" dirty="0"/>
              <a:t>   </a:t>
            </a:r>
            <a:r>
              <a:rPr lang="en-US" sz="3600" dirty="0" smtClean="0"/>
              <a:t>        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tia</a:t>
            </a:r>
            <a:r>
              <a:rPr lang="en-US" sz="3600" dirty="0"/>
              <a:t> </a:t>
            </a:r>
            <a:r>
              <a:rPr lang="en-US" sz="3600" dirty="0" smtClean="0"/>
              <a:t>BO </a:t>
            </a:r>
            <a:r>
              <a:rPr lang="en-US" sz="3600" dirty="0" err="1" smtClean="0"/>
              <a:t>vì</a:t>
            </a:r>
            <a:r>
              <a:rPr lang="en-US" sz="3600" dirty="0" smtClean="0"/>
              <a:t> </a:t>
            </a:r>
            <a:r>
              <a:rPr lang="en-US" sz="3600" dirty="0" err="1" smtClean="0"/>
              <a:t>tia</a:t>
            </a:r>
            <a:r>
              <a:rPr lang="en-US" sz="3600" dirty="0" smtClean="0"/>
              <a:t> BO </a:t>
            </a:r>
            <a:r>
              <a:rPr lang="en-US" sz="3600" dirty="0" err="1" smtClean="0"/>
              <a:t>xuất</a:t>
            </a:r>
            <a:r>
              <a:rPr lang="en-US" sz="3600" dirty="0"/>
              <a:t> </a:t>
            </a:r>
            <a:r>
              <a:rPr lang="en-US" sz="3600" dirty="0" err="1" smtClean="0"/>
              <a:t>phát</a:t>
            </a:r>
            <a:r>
              <a:rPr lang="en-US" sz="3600" dirty="0"/>
              <a:t> </a:t>
            </a:r>
            <a:r>
              <a:rPr lang="en-US" sz="3600" dirty="0" err="1" smtClean="0"/>
              <a:t>từ</a:t>
            </a:r>
            <a:r>
              <a:rPr lang="en-US" sz="3600" dirty="0" smtClean="0"/>
              <a:t> </a:t>
            </a:r>
            <a:r>
              <a:rPr lang="vi-VN" sz="3600" dirty="0" smtClean="0"/>
              <a:t>đỉnh</a:t>
            </a:r>
            <a:r>
              <a:rPr lang="en-US" sz="3600" dirty="0"/>
              <a:t> B, </a:t>
            </a:r>
            <a:r>
              <a:rPr lang="vi-VN" sz="3600" dirty="0" smtClean="0"/>
              <a:t>đ</a:t>
            </a:r>
            <a:r>
              <a:rPr lang="en-US" sz="3600" dirty="0" smtClean="0"/>
              <a:t>i qua </a:t>
            </a:r>
            <a:r>
              <a:rPr lang="vi-VN" sz="3600" dirty="0" smtClean="0"/>
              <a:t>đ</a:t>
            </a:r>
            <a:r>
              <a:rPr lang="en-US" sz="3600" dirty="0" err="1" smtClean="0"/>
              <a:t>iểm</a:t>
            </a:r>
            <a:r>
              <a:rPr lang="en-US" sz="3600" dirty="0" smtClean="0"/>
              <a:t> </a:t>
            </a:r>
            <a:r>
              <a:rPr lang="en-US" sz="3600" dirty="0"/>
              <a:t>O </a:t>
            </a:r>
            <a:r>
              <a:rPr lang="en-US" sz="3600" dirty="0" err="1" smtClean="0"/>
              <a:t>nằm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/>
              <a:t>             </a:t>
            </a:r>
            <a:r>
              <a:rPr lang="en-US" sz="3600" dirty="0" err="1" smtClean="0"/>
              <a:t>và</a:t>
            </a:r>
            <a:r>
              <a:rPr lang="en-US" sz="3600" dirty="0" smtClean="0"/>
              <a:t>      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r>
              <a:rPr lang="en-US" sz="3200" dirty="0" smtClean="0"/>
              <a:t>     </a:t>
            </a:r>
            <a:r>
              <a:rPr lang="en-US" sz="3600" dirty="0" smtClean="0"/>
              <a:t>Tia </a:t>
            </a:r>
            <a:r>
              <a:rPr lang="en-US" sz="3600" dirty="0" err="1" smtClean="0"/>
              <a:t>phân</a:t>
            </a:r>
            <a:r>
              <a:rPr lang="en-US" sz="3600" dirty="0"/>
              <a:t> </a:t>
            </a:r>
            <a:r>
              <a:rPr lang="en-US" sz="3600" dirty="0" err="1" smtClean="0"/>
              <a:t>giác</a:t>
            </a:r>
            <a:r>
              <a:rPr lang="en-US" sz="3600" dirty="0"/>
              <a:t> </a:t>
            </a:r>
            <a:r>
              <a:rPr lang="en-US" sz="3600" dirty="0" err="1" smtClean="0"/>
              <a:t>của</a:t>
            </a:r>
            <a:r>
              <a:rPr lang="en-US" sz="3600" dirty="0"/>
              <a:t>              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tia</a:t>
            </a:r>
            <a:r>
              <a:rPr lang="en-US" sz="3600" dirty="0"/>
              <a:t> DO, </a:t>
            </a:r>
            <a:r>
              <a:rPr lang="en-US" sz="3600" dirty="0" err="1" smtClean="0"/>
              <a:t>vì</a:t>
            </a:r>
            <a:r>
              <a:rPr lang="en-US" sz="3600" dirty="0" smtClean="0"/>
              <a:t> </a:t>
            </a:r>
            <a:r>
              <a:rPr lang="en-US" sz="3600" dirty="0" err="1" smtClean="0"/>
              <a:t>tia</a:t>
            </a:r>
            <a:r>
              <a:rPr lang="en-US" sz="3600" dirty="0" smtClean="0"/>
              <a:t> </a:t>
            </a:r>
            <a:r>
              <a:rPr lang="en-US" sz="3600" dirty="0"/>
              <a:t>DO </a:t>
            </a:r>
            <a:r>
              <a:rPr lang="en-US" sz="3600" dirty="0" err="1" smtClean="0"/>
              <a:t>xuất</a:t>
            </a:r>
            <a:r>
              <a:rPr lang="en-US" sz="3600" dirty="0"/>
              <a:t> </a:t>
            </a:r>
            <a:r>
              <a:rPr lang="en-US" sz="3600" dirty="0" err="1" smtClean="0"/>
              <a:t>phát</a:t>
            </a:r>
            <a:r>
              <a:rPr lang="en-US" sz="3600" dirty="0"/>
              <a:t> </a:t>
            </a:r>
            <a:r>
              <a:rPr lang="en-US" sz="3600" dirty="0" err="1" smtClean="0"/>
              <a:t>từ</a:t>
            </a:r>
            <a:r>
              <a:rPr lang="en-US" sz="3600" dirty="0" smtClean="0"/>
              <a:t> </a:t>
            </a:r>
            <a:r>
              <a:rPr lang="vi-VN" sz="3600" dirty="0" smtClean="0"/>
              <a:t>đỉnh</a:t>
            </a:r>
            <a:r>
              <a:rPr lang="en-US" sz="3600" dirty="0" smtClean="0"/>
              <a:t> D, </a:t>
            </a:r>
            <a:r>
              <a:rPr lang="vi-VN" sz="3600" dirty="0" smtClean="0"/>
              <a:t>đ</a:t>
            </a:r>
            <a:r>
              <a:rPr lang="en-US" sz="3600" dirty="0" smtClean="0"/>
              <a:t>i qua </a:t>
            </a:r>
            <a:r>
              <a:rPr lang="vi-VN" sz="3600" dirty="0" smtClean="0"/>
              <a:t>đ</a:t>
            </a:r>
            <a:r>
              <a:rPr lang="en-US" sz="3600" dirty="0" err="1" smtClean="0"/>
              <a:t>iểm</a:t>
            </a:r>
            <a:r>
              <a:rPr lang="en-US" sz="3600" dirty="0" smtClean="0"/>
              <a:t> </a:t>
            </a:r>
            <a:r>
              <a:rPr lang="en-US" sz="3600" dirty="0"/>
              <a:t>O </a:t>
            </a:r>
            <a:r>
              <a:rPr lang="en-US" sz="3600" dirty="0" err="1" smtClean="0"/>
              <a:t>nằm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/>
              <a:t>             </a:t>
            </a:r>
            <a:r>
              <a:rPr lang="en-US" sz="3600" dirty="0" smtClean="0"/>
              <a:t> 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</a:p>
          <a:p>
            <a:pPr marL="342900" indent="-342900">
              <a:buAutoNum type="alphaLcParenR"/>
            </a:pPr>
            <a:endParaRPr lang="en-US" sz="2000" dirty="0"/>
          </a:p>
          <a:p>
            <a:r>
              <a:rPr lang="en-US" sz="3600" dirty="0"/>
              <a:t>b) </a:t>
            </a:r>
            <a:r>
              <a:rPr lang="en-US" sz="3600" dirty="0" smtClean="0"/>
              <a:t>*</a:t>
            </a:r>
            <a:r>
              <a:rPr lang="en-US" sz="3600" dirty="0" err="1" smtClean="0"/>
              <a:t>Vì</a:t>
            </a:r>
            <a:r>
              <a:rPr lang="en-US" sz="3600" dirty="0" smtClean="0"/>
              <a:t> </a:t>
            </a:r>
            <a:r>
              <a:rPr lang="en-US" sz="3600" dirty="0"/>
              <a:t>BO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tia</a:t>
            </a:r>
            <a:r>
              <a:rPr lang="en-US" sz="3600" dirty="0"/>
              <a:t> </a:t>
            </a:r>
            <a:r>
              <a:rPr lang="en-US" sz="3600" dirty="0" err="1" smtClean="0"/>
              <a:t>phân</a:t>
            </a:r>
            <a:r>
              <a:rPr lang="en-US" sz="3600" dirty="0"/>
              <a:t> </a:t>
            </a:r>
            <a:r>
              <a:rPr lang="en-US" sz="3600" dirty="0" err="1" smtClean="0"/>
              <a:t>giác</a:t>
            </a:r>
            <a:r>
              <a:rPr lang="en-US" sz="3600" dirty="0"/>
              <a:t> </a:t>
            </a:r>
            <a:r>
              <a:rPr lang="en-US" sz="3600" dirty="0" err="1" smtClean="0"/>
              <a:t>của</a:t>
            </a:r>
            <a:r>
              <a:rPr lang="en-US" sz="3600" dirty="0"/>
              <a:t>              </a:t>
            </a:r>
            <a:r>
              <a:rPr lang="en-US" sz="3600" dirty="0" err="1" smtClean="0"/>
              <a:t>nên</a:t>
            </a:r>
            <a:r>
              <a:rPr lang="en-US" sz="3600" dirty="0" smtClean="0"/>
              <a:t>: 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*</a:t>
            </a:r>
            <a:r>
              <a:rPr lang="en-US" sz="3600" dirty="0" err="1" smtClean="0"/>
              <a:t>Vì</a:t>
            </a:r>
            <a:r>
              <a:rPr lang="en-US" sz="3600" dirty="0" smtClean="0"/>
              <a:t> </a:t>
            </a:r>
            <a:r>
              <a:rPr lang="en-US" sz="3600" dirty="0"/>
              <a:t>DO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tia</a:t>
            </a:r>
            <a:r>
              <a:rPr lang="en-US" sz="3600" dirty="0"/>
              <a:t> </a:t>
            </a:r>
            <a:r>
              <a:rPr lang="en-US" sz="3600" dirty="0" err="1" smtClean="0"/>
              <a:t>phân</a:t>
            </a:r>
            <a:r>
              <a:rPr lang="en-US" sz="3600" dirty="0"/>
              <a:t> </a:t>
            </a:r>
            <a:r>
              <a:rPr lang="en-US" sz="3600" dirty="0" err="1" smtClean="0"/>
              <a:t>giác</a:t>
            </a:r>
            <a:r>
              <a:rPr lang="en-US" sz="3600" dirty="0"/>
              <a:t>               </a:t>
            </a:r>
            <a:r>
              <a:rPr lang="en-US" sz="3200" dirty="0" err="1" smtClean="0"/>
              <a:t>nên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967712"/>
              </p:ext>
            </p:extLst>
          </p:nvPr>
        </p:nvGraphicFramePr>
        <p:xfrm>
          <a:off x="1993046" y="1348154"/>
          <a:ext cx="1100137" cy="480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6" name="Equation" r:id="rId7" imgW="1100160" imgH="630360" progId="Equation.DSMT4">
                  <p:embed/>
                </p:oleObj>
              </mc:Choice>
              <mc:Fallback>
                <p:oleObj name="Equation" r:id="rId7" imgW="1100160" imgH="63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3046" y="1348154"/>
                        <a:ext cx="1100137" cy="480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884729"/>
              </p:ext>
            </p:extLst>
          </p:nvPr>
        </p:nvGraphicFramePr>
        <p:xfrm>
          <a:off x="3699605" y="1301261"/>
          <a:ext cx="2096477" cy="527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7" name="Equation" r:id="rId9" imgW="812520" imgH="228600" progId="Equation.DSMT4">
                  <p:embed/>
                </p:oleObj>
              </mc:Choice>
              <mc:Fallback>
                <p:oleObj name="Equation" r:id="rId9" imgW="812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99605" y="1301261"/>
                        <a:ext cx="2096477" cy="527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399376"/>
              </p:ext>
            </p:extLst>
          </p:nvPr>
        </p:nvGraphicFramePr>
        <p:xfrm>
          <a:off x="4329967" y="2056393"/>
          <a:ext cx="1187450" cy="5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8" name="Equation" r:id="rId11" imgW="1187280" imgH="646200" progId="Equation.DSMT4">
                  <p:embed/>
                </p:oleObj>
              </mc:Choice>
              <mc:Fallback>
                <p:oleObj name="Equation" r:id="rId11" imgW="1187280" imgH="646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29967" y="2056393"/>
                        <a:ext cx="1187450" cy="56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824915"/>
              </p:ext>
            </p:extLst>
          </p:nvPr>
        </p:nvGraphicFramePr>
        <p:xfrm>
          <a:off x="1668096" y="3223845"/>
          <a:ext cx="1187450" cy="515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9" name="Equation" r:id="rId13" imgW="1187280" imgH="646200" progId="Equation.DSMT4">
                  <p:embed/>
                </p:oleObj>
              </mc:Choice>
              <mc:Fallback>
                <p:oleObj name="Equation" r:id="rId13" imgW="1187280" imgH="646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096" y="3223845"/>
                        <a:ext cx="1187450" cy="515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50814"/>
              </p:ext>
            </p:extLst>
          </p:nvPr>
        </p:nvGraphicFramePr>
        <p:xfrm>
          <a:off x="3575538" y="3212123"/>
          <a:ext cx="17584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0" name="Equation" r:id="rId15" imgW="850680" imgH="228600" progId="Equation.DSMT4">
                  <p:embed/>
                </p:oleObj>
              </mc:Choice>
              <mc:Fallback>
                <p:oleObj name="Equation" r:id="rId15" imgW="850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75538" y="3212123"/>
                        <a:ext cx="175846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536488"/>
              </p:ext>
            </p:extLst>
          </p:nvPr>
        </p:nvGraphicFramePr>
        <p:xfrm>
          <a:off x="5955446" y="4005385"/>
          <a:ext cx="110013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1" name="Equation" r:id="rId17" imgW="1100160" imgH="555480" progId="Equation.DSMT4">
                  <p:embed/>
                </p:oleObj>
              </mc:Choice>
              <mc:Fallback>
                <p:oleObj name="Equation" r:id="rId17" imgW="1100160" imgH="55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55446" y="4005385"/>
                        <a:ext cx="1100137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33512"/>
              </p:ext>
            </p:extLst>
          </p:nvPr>
        </p:nvGraphicFramePr>
        <p:xfrm>
          <a:off x="2579075" y="4731604"/>
          <a:ext cx="3798279" cy="965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2" name="Equation" r:id="rId19" imgW="2108160" imgH="431640" progId="Equation.DSMT4">
                  <p:embed/>
                </p:oleObj>
              </mc:Choice>
              <mc:Fallback>
                <p:oleObj name="Equation" r:id="rId19" imgW="2108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579075" y="4731604"/>
                        <a:ext cx="3798279" cy="965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537313"/>
              </p:ext>
            </p:extLst>
          </p:nvPr>
        </p:nvGraphicFramePr>
        <p:xfrm>
          <a:off x="4868004" y="5717227"/>
          <a:ext cx="11874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3" name="Equation" r:id="rId21" imgW="1186742" imgH="646622" progId="Equation.DSMT4">
                  <p:embed/>
                </p:oleObj>
              </mc:Choice>
              <mc:Fallback>
                <p:oleObj name="Equation" r:id="rId21" imgW="1186742" imgH="64662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004" y="5717227"/>
                        <a:ext cx="11874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648794"/>
              </p:ext>
            </p:extLst>
          </p:nvPr>
        </p:nvGraphicFramePr>
        <p:xfrm>
          <a:off x="6928336" y="5627483"/>
          <a:ext cx="3294185" cy="922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4" name="Equation" r:id="rId22" imgW="2095200" imgH="431640" progId="Equation.DSMT4">
                  <p:embed/>
                </p:oleObj>
              </mc:Choice>
              <mc:Fallback>
                <p:oleObj name="Equation" r:id="rId22" imgW="2095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928336" y="5627483"/>
                        <a:ext cx="3294185" cy="922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78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6400" y="177800"/>
            <a:ext cx="600709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73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3237" y="1849744"/>
            <a:ext cx="5842000" cy="414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33" b="1" u="sng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3733" b="1" u="sng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733" b="1" u="sng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3733" b="1" u="sng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733" b="1" u="sng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2/tr75 </a:t>
            </a:r>
            <a:r>
              <a:rPr lang="en-US" sz="3733" b="1" u="sng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Sgk</a:t>
            </a:r>
            <a:r>
              <a:rPr lang="en-US" sz="3733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733" dirty="0" smtClean="0">
                <a:solidFill>
                  <a:srgbClr val="E34607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733" dirty="0">
                <a:solidFill>
                  <a:srgbClr val="E34607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733" dirty="0" err="1" smtClean="0">
                <a:solidFill>
                  <a:srgbClr val="E34607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733" dirty="0" smtClean="0">
                <a:solidFill>
                  <a:srgbClr val="E34607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733" dirty="0" err="1" smtClean="0">
                <a:solidFill>
                  <a:srgbClr val="E34607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733" dirty="0" smtClean="0">
                <a:solidFill>
                  <a:srgbClr val="E346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 smtClean="0">
                <a:solidFill>
                  <a:srgbClr val="E34607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733" dirty="0" smtClean="0">
                <a:solidFill>
                  <a:srgbClr val="E346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 smtClean="0">
                <a:solidFill>
                  <a:srgbClr val="E34607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733" dirty="0" smtClean="0">
                <a:solidFill>
                  <a:srgbClr val="E346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 smtClean="0">
                <a:solidFill>
                  <a:srgbClr val="E34607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33" dirty="0" smtClean="0">
                <a:solidFill>
                  <a:srgbClr val="E34607"/>
                </a:solidFill>
                <a:latin typeface="Times New Roman" pitchFamily="18" charset="0"/>
                <a:cs typeface="Times New Roman" pitchFamily="18" charset="0"/>
              </a:rPr>
              <a:t> 110</a:t>
            </a:r>
            <a:r>
              <a:rPr lang="en-US" sz="3733" baseline="30000" dirty="0" smtClean="0">
                <a:solidFill>
                  <a:srgbClr val="E34607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733" dirty="0">
              <a:solidFill>
                <a:srgbClr val="E3460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733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733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733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733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733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733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3733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733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733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3733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33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endParaRPr lang="en-US" sz="3733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733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05237" y="1295400"/>
            <a:ext cx="0" cy="5486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770" name="AutoShape 2" descr="Báo giá HỘP BÓNG BIDA LỖ CÔ GÁI chỉ 500.000₫ | Hàng Đồ Chơi"/>
          <p:cNvSpPr>
            <a:spLocks noChangeAspect="1" noChangeArrowheads="1"/>
          </p:cNvSpPr>
          <p:nvPr/>
        </p:nvSpPr>
        <p:spPr bwMode="auto">
          <a:xfrm>
            <a:off x="207434" y="-182033"/>
            <a:ext cx="397933" cy="397933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342216"/>
              </p:ext>
            </p:extLst>
          </p:nvPr>
        </p:nvGraphicFramePr>
        <p:xfrm>
          <a:off x="1588001" y="2819400"/>
          <a:ext cx="9239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2" name="Equation" r:id="rId3" imgW="799920" imgH="634680" progId="Equation.DSMT4">
                  <p:embed/>
                </p:oleObj>
              </mc:Choice>
              <mc:Fallback>
                <p:oleObj name="Equation" r:id="rId3" imgW="7999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001" y="2819400"/>
                        <a:ext cx="923925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222538"/>
              </p:ext>
            </p:extLst>
          </p:nvPr>
        </p:nvGraphicFramePr>
        <p:xfrm>
          <a:off x="4943068" y="3671887"/>
          <a:ext cx="9239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3" name="Equation" r:id="rId5" imgW="799920" imgH="634680" progId="Equation.DSMT4">
                  <p:embed/>
                </p:oleObj>
              </mc:Choice>
              <mc:Fallback>
                <p:oleObj name="Equation" r:id="rId5" imgW="7999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43068" y="3671887"/>
                        <a:ext cx="923925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=""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9958226" y="22687"/>
            <a:ext cx="2233774" cy="2545425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9811198" y="212974"/>
            <a:ext cx="2117528" cy="21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4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0842" y="171794"/>
            <a:ext cx="594297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73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228184" y="1068367"/>
            <a:ext cx="0" cy="5486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770" name="AutoShape 2" descr="Báo giá HỘP BÓNG BIDA LỖ CÔ GÁI chỉ 500.000₫ | Hàng Đồ Chơi"/>
          <p:cNvSpPr>
            <a:spLocks noChangeAspect="1" noChangeArrowheads="1"/>
          </p:cNvSpPr>
          <p:nvPr/>
        </p:nvSpPr>
        <p:spPr bwMode="auto">
          <a:xfrm>
            <a:off x="207434" y="-182033"/>
            <a:ext cx="397933" cy="397933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36" y="1001756"/>
            <a:ext cx="7218948" cy="532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GV đặt vấn đề:  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Cắt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 diều bằng tấm bìa như thế nào cho nhanh nhất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diều như trên có tính đối xứng không? Tại sao cần có tính đối xứng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Thực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hành cắt con diều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Tìm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các hình ảnh trong thực tế cắt thủ công, trong kĩ thuật mà có sự xuất hiện tia phân giác của góc?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184" y="772150"/>
            <a:ext cx="4963816" cy="631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-1" y="-25399"/>
            <a:ext cx="12192001" cy="6852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0125" y="4343400"/>
            <a:ext cx="2921876" cy="25146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23279" y="482601"/>
            <a:ext cx="678403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26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 </a:t>
            </a:r>
            <a:r>
              <a:rPr lang="en-US" sz="4267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267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2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402081" y="1084581"/>
            <a:ext cx="75175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32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3200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altLang="en-US" sz="32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altLang="en-US" sz="32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2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altLang="en-US" sz="32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altLang="en-US" sz="3200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altLang="en-US" sz="32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altLang="en-US" sz="32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GB" altLang="en-US" sz="3200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</a:t>
            </a:r>
            <a:r>
              <a:rPr lang="en-GB" altLang="en-US" sz="32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vẽ</a:t>
            </a:r>
            <a:r>
              <a:rPr lang="en-GB" altLang="en-US" sz="32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tia</a:t>
            </a:r>
            <a:r>
              <a:rPr lang="en-GB" altLang="en-US" sz="32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phân</a:t>
            </a:r>
            <a:r>
              <a:rPr lang="en-GB" altLang="en-US" sz="32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giác</a:t>
            </a:r>
            <a:r>
              <a:rPr lang="en-GB" altLang="en-US" sz="32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GB" altLang="en-US" sz="32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GB" altLang="en-US" sz="32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GB" altLang="en-US" sz="3200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góc</a:t>
            </a:r>
            <a:r>
              <a:rPr lang="en-GB" altLang="en-US" sz="32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endParaRPr lang="en-GB" altLang="en-US" sz="32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32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altLang="en-US" sz="32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altLang="en-US" sz="32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200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en-US" sz="32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1,2,3 SBT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78.</a:t>
            </a:r>
            <a:endParaRPr lang="en-GB" altLang="en-US" sz="32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277112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5258243" y="2042789"/>
            <a:ext cx="6688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6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xmlns="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043" y="3182299"/>
            <a:ext cx="2186740" cy="2186740"/>
          </a:xfrm>
          <a:prstGeom prst="rect">
            <a:avLst/>
          </a:prstGeom>
        </p:spPr>
      </p:pic>
      <p:sp>
        <p:nvSpPr>
          <p:cNvPr id="7" name="Google Shape;157;p20">
            <a:extLst>
              <a:ext uri="{FF2B5EF4-FFF2-40B4-BE49-F238E27FC236}">
                <a16:creationId xmlns:a16="http://schemas.microsoft.com/office/drawing/2014/main" xmlns="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63;p20">
            <a:extLst>
              <a:ext uri="{FF2B5EF4-FFF2-40B4-BE49-F238E27FC236}">
                <a16:creationId xmlns:a16="http://schemas.microsoft.com/office/drawing/2014/main" xmlns="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9" name="Google Shape;157;p20">
            <a:extLst>
              <a:ext uri="{FF2B5EF4-FFF2-40B4-BE49-F238E27FC236}">
                <a16:creationId xmlns:a16="http://schemas.microsoft.com/office/drawing/2014/main" xmlns="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3953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867443" y="-2047"/>
            <a:ext cx="10124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HĐKP1: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         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A4,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gấp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trùng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. Theo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tia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         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  <a:br>
              <a:rPr lang="en-US" sz="36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737057"/>
              </p:ext>
            </p:extLst>
          </p:nvPr>
        </p:nvGraphicFramePr>
        <p:xfrm>
          <a:off x="4542536" y="501151"/>
          <a:ext cx="800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" name="Equation" r:id="rId3" imgW="799920" imgH="634680" progId="Equation.DSMT4">
                  <p:embed/>
                </p:oleObj>
              </mc:Choice>
              <mc:Fallback>
                <p:oleObj name="Equation" r:id="rId3" imgW="7999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2536" y="501151"/>
                        <a:ext cx="8001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062649"/>
              </p:ext>
            </p:extLst>
          </p:nvPr>
        </p:nvGraphicFramePr>
        <p:xfrm>
          <a:off x="4840653" y="1202213"/>
          <a:ext cx="558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" name="Equation" r:id="rId5" imgW="558720" imgH="469800" progId="Equation.DSMT4">
                  <p:embed/>
                </p:oleObj>
              </mc:Choice>
              <mc:Fallback>
                <p:oleObj name="Equation" r:id="rId5" imgW="558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0653" y="1202213"/>
                        <a:ext cx="5588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741614"/>
              </p:ext>
            </p:extLst>
          </p:nvPr>
        </p:nvGraphicFramePr>
        <p:xfrm>
          <a:off x="10102963" y="1238614"/>
          <a:ext cx="546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" name="Equation" r:id="rId7" imgW="545760" imgH="380880" progId="Equation.DSMT4">
                  <p:embed/>
                </p:oleObj>
              </mc:Choice>
              <mc:Fallback>
                <p:oleObj name="Equation" r:id="rId7" imgW="5457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02963" y="1238614"/>
                        <a:ext cx="546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389893"/>
              </p:ext>
            </p:extLst>
          </p:nvPr>
        </p:nvGraphicFramePr>
        <p:xfrm>
          <a:off x="11032805" y="652914"/>
          <a:ext cx="56991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" name="Equation" r:id="rId9" imgW="558720" imgH="380880" progId="Equation.DSMT4">
                  <p:embed/>
                </p:oleObj>
              </mc:Choice>
              <mc:Fallback>
                <p:oleObj name="Equation" r:id="rId9" imgW="5587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032805" y="652914"/>
                        <a:ext cx="569913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/>
          </p:nvPr>
        </p:nvGraphicFramePr>
        <p:xfrm>
          <a:off x="2072638" y="2220640"/>
          <a:ext cx="9585153" cy="45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" name="Bitmap Image" r:id="rId11" imgW="4086795" imgH="1952898" progId="Paint.Picture">
                  <p:embed/>
                </p:oleObj>
              </mc:Choice>
              <mc:Fallback>
                <p:oleObj name="Bitmap Image" r:id="rId11" imgW="4086795" imgH="195289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2638" y="2220640"/>
                        <a:ext cx="9585153" cy="458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546434"/>
              </p:ext>
            </p:extLst>
          </p:nvPr>
        </p:nvGraphicFramePr>
        <p:xfrm>
          <a:off x="2892091" y="1611543"/>
          <a:ext cx="800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" name="Equation" r:id="rId13" imgW="799920" imgH="634680" progId="Equation.DSMT4">
                  <p:embed/>
                </p:oleObj>
              </mc:Choice>
              <mc:Fallback>
                <p:oleObj name="Equation" r:id="rId13" imgW="7999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92091" y="1611543"/>
                        <a:ext cx="8001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38" descr="Background pattern&#10;&#10;Description automatically generated">
            <a:extLst>
              <a:ext uri="{FF2B5EF4-FFF2-40B4-BE49-F238E27FC236}">
                <a16:creationId xmlns:a16="http://schemas.microsoft.com/office/drawing/2014/main" xmlns="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6"/>
              </a:ext>
            </a:extLst>
          </a:blip>
          <a:srcRect l="20349" r="20345" b="-4"/>
          <a:stretch/>
        </p:blipFill>
        <p:spPr>
          <a:xfrm>
            <a:off x="15309" y="102483"/>
            <a:ext cx="1654931" cy="1878738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3" y="411591"/>
            <a:ext cx="1260522" cy="12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6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0424" y="1055984"/>
            <a:ext cx="107282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gấp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giấy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trí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tia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?</a:t>
            </a:r>
          </a:p>
          <a:p>
            <a:pPr marL="571500" indent="-571500">
              <a:buFontTx/>
              <a:buChar char="-"/>
            </a:pP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Tia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đâu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?</a:t>
            </a:r>
          </a:p>
          <a:p>
            <a:pPr marL="571500" indent="-571500">
              <a:buFontTx/>
              <a:buChar char="-"/>
            </a:pP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259433"/>
              </p:ext>
            </p:extLst>
          </p:nvPr>
        </p:nvGraphicFramePr>
        <p:xfrm>
          <a:off x="8112125" y="1863725"/>
          <a:ext cx="94773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Equation" r:id="rId3" imgW="799920" imgH="634680" progId="Equation.DSMT4">
                  <p:embed/>
                </p:oleObj>
              </mc:Choice>
              <mc:Fallback>
                <p:oleObj name="Equation" r:id="rId3" imgW="7999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12125" y="1863725"/>
                        <a:ext cx="947738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020" y="4658203"/>
            <a:ext cx="2799742" cy="2199797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xmlns="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69674" y="26549"/>
            <a:ext cx="1551076" cy="1767478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9674" y="175109"/>
            <a:ext cx="1470357" cy="147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2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1641" y="295861"/>
            <a:ext cx="1083697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fr-FR" sz="4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Ví</a:t>
            </a:r>
            <a:r>
              <a:rPr lang="en-US" dirty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 1: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3554" name="Picture 2" descr="C:\Users\Administrator\Desktop\1661933441_110_hinh-2(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11" y="1055078"/>
            <a:ext cx="7712320" cy="495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9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2096" y="40202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4497" y="1126707"/>
            <a:ext cx="118083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914400" indent="-914400">
              <a:buAutoNum type="alphaLcParenR"/>
            </a:pPr>
            <a:endParaRPr lang="en-US" sz="4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025211"/>
              </p:ext>
            </p:extLst>
          </p:nvPr>
        </p:nvGraphicFramePr>
        <p:xfrm>
          <a:off x="6047945" y="1953844"/>
          <a:ext cx="10953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6" name="Equation" r:id="rId3" imgW="431640" imgH="253800" progId="Equation.DSMT4">
                  <p:embed/>
                </p:oleObj>
              </mc:Choice>
              <mc:Fallback>
                <p:oleObj name="Equation" r:id="rId3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7945" y="1953844"/>
                        <a:ext cx="109537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12862"/>
              </p:ext>
            </p:extLst>
          </p:nvPr>
        </p:nvGraphicFramePr>
        <p:xfrm>
          <a:off x="7983415" y="2007819"/>
          <a:ext cx="990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7" name="Equation" r:id="rId5" imgW="990360" imgH="545760" progId="Equation.DSMT4">
                  <p:embed/>
                </p:oleObj>
              </mc:Choice>
              <mc:Fallback>
                <p:oleObj name="Equation" r:id="rId5" imgW="9903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83415" y="2007819"/>
                        <a:ext cx="990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xmlns="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17382" r="20120" b="2"/>
          <a:stretch/>
        </p:blipFill>
        <p:spPr>
          <a:xfrm>
            <a:off x="143109" y="-83191"/>
            <a:ext cx="1512275" cy="1512275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25" name="Picture 24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3" y="81306"/>
            <a:ext cx="1130050" cy="1130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48423" y="2596343"/>
            <a:ext cx="7109704" cy="4862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5077" y="1008185"/>
            <a:ext cx="311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3’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5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4497" y="1630799"/>
            <a:ext cx="1180837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OM 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OM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,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 qua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*Tia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,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 qua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207138"/>
              </p:ext>
            </p:extLst>
          </p:nvPr>
        </p:nvGraphicFramePr>
        <p:xfrm>
          <a:off x="3508497" y="2992685"/>
          <a:ext cx="10953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8" name="Equation" r:id="rId3" imgW="431640" imgH="253800" progId="Equation.DSMT4">
                  <p:embed/>
                </p:oleObj>
              </mc:Choice>
              <mc:Fallback>
                <p:oleObj name="Equation" r:id="rId3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497" y="2992685"/>
                        <a:ext cx="109537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229909"/>
              </p:ext>
            </p:extLst>
          </p:nvPr>
        </p:nvGraphicFramePr>
        <p:xfrm>
          <a:off x="4518336" y="4318826"/>
          <a:ext cx="990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9" name="Equation" r:id="rId5" imgW="990360" imgH="545760" progId="Equation.DSMT4">
                  <p:embed/>
                </p:oleObj>
              </mc:Choice>
              <mc:Fallback>
                <p:oleObj name="Equation" r:id="rId5" imgW="9903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8336" y="4318826"/>
                        <a:ext cx="990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720061"/>
              </p:ext>
            </p:extLst>
          </p:nvPr>
        </p:nvGraphicFramePr>
        <p:xfrm>
          <a:off x="605759" y="5662672"/>
          <a:ext cx="3479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0" name="Equation" r:id="rId7" imgW="3479760" imgH="545760" progId="Equation.DSMT4">
                  <p:embed/>
                </p:oleObj>
              </mc:Choice>
              <mc:Fallback>
                <p:oleObj name="Equation" r:id="rId7" imgW="34797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5759" y="5662672"/>
                        <a:ext cx="34798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96225"/>
              </p:ext>
            </p:extLst>
          </p:nvPr>
        </p:nvGraphicFramePr>
        <p:xfrm>
          <a:off x="597877" y="3742714"/>
          <a:ext cx="32897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1" name="Equation" r:id="rId9" imgW="3695760" imgH="563400" progId="Equation.DSMT4">
                  <p:embed/>
                </p:oleObj>
              </mc:Choice>
              <mc:Fallback>
                <p:oleObj name="Equation" r:id="rId9" imgW="3695760" imgH="56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7877" y="3742714"/>
                        <a:ext cx="3289788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04534"/>
              </p:ext>
            </p:extLst>
          </p:nvPr>
        </p:nvGraphicFramePr>
        <p:xfrm>
          <a:off x="4531701" y="2365508"/>
          <a:ext cx="10953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2" name="Equation" r:id="rId11" imgW="431640" imgH="253800" progId="Equation.DSMT4">
                  <p:embed/>
                </p:oleObj>
              </mc:Choice>
              <mc:Fallback>
                <p:oleObj name="Equation" r:id="rId11" imgW="43164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1701" y="2365508"/>
                        <a:ext cx="109537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431043"/>
              </p:ext>
            </p:extLst>
          </p:nvPr>
        </p:nvGraphicFramePr>
        <p:xfrm>
          <a:off x="10117420" y="2992685"/>
          <a:ext cx="10953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3" name="Equation" r:id="rId13" imgW="431613" imgH="253890" progId="Equation.DSMT4">
                  <p:embed/>
                </p:oleObj>
              </mc:Choice>
              <mc:Fallback>
                <p:oleObj name="Equation" r:id="rId13" imgW="431613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7420" y="2992685"/>
                        <a:ext cx="109537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51456"/>
              </p:ext>
            </p:extLst>
          </p:nvPr>
        </p:nvGraphicFramePr>
        <p:xfrm>
          <a:off x="9469316" y="4924548"/>
          <a:ext cx="990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4" name="Equation" r:id="rId14" imgW="990720" imgH="546120" progId="Equation.DSMT4">
                  <p:embed/>
                </p:oleObj>
              </mc:Choice>
              <mc:Fallback>
                <p:oleObj name="Equation" r:id="rId14" imgW="990720" imgH="546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469316" y="4924548"/>
                        <a:ext cx="9906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526218"/>
              </p:ext>
            </p:extLst>
          </p:nvPr>
        </p:nvGraphicFramePr>
        <p:xfrm>
          <a:off x="2974765" y="5007219"/>
          <a:ext cx="990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5" name="Equation" r:id="rId16" imgW="990720" imgH="546120" progId="Equation.DSMT4">
                  <p:embed/>
                </p:oleObj>
              </mc:Choice>
              <mc:Fallback>
                <p:oleObj name="Equation" r:id="rId16" imgW="990720" imgH="5461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765" y="5007219"/>
                        <a:ext cx="990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2761" y="110644"/>
            <a:ext cx="4484008" cy="24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8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7150">
          <a:solidFill>
            <a:srgbClr val="92D050"/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>
          <a:noFill/>
        </a:ln>
      </a:spPr>
      <a:bodyPr vert="horz" lIns="91440" tIns="45720" rIns="91440" bIns="45720" rtlCol="0">
        <a:normAutofit/>
      </a:bodyPr>
      <a:lstStyle>
        <a:defPPr algn="just">
          <a:defRPr b="1">
            <a:solidFill>
              <a:srgbClr val="0000FF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679</Words>
  <Application>Microsoft Office PowerPoint</Application>
  <PresentationFormat>Custom</PresentationFormat>
  <Paragraphs>84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Office Theme</vt:lpstr>
      <vt:lpstr>2_Office Theme</vt:lpstr>
      <vt:lpstr>Chủ đề Office</vt:lpstr>
      <vt:lpstr>3_Office Theme</vt:lpstr>
      <vt:lpstr>Trek</vt:lpstr>
      <vt:lpstr>4_Office Theme</vt:lpstr>
      <vt:lpstr>5_Office Theme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hãy cho biết khi cân thăng bằng thì kim ở vị trí nào của           ?</vt:lpstr>
      <vt:lpstr>Trả lời:</vt:lpstr>
      <vt:lpstr>Một số hình ảnh về tia phân giác trong thực tế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ThienIT</cp:lastModifiedBy>
  <cp:revision>114</cp:revision>
  <cp:lastPrinted>2023-02-22T13:05:46Z</cp:lastPrinted>
  <dcterms:created xsi:type="dcterms:W3CDTF">2022-07-26T11:32:53Z</dcterms:created>
  <dcterms:modified xsi:type="dcterms:W3CDTF">2023-02-23T02:10:27Z</dcterms:modified>
</cp:coreProperties>
</file>