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58" r:id="rId5"/>
    <p:sldId id="267" r:id="rId6"/>
    <p:sldId id="270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0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4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5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7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4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3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4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4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DBD0E-F1B2-4639-9001-46E61AF7D46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A778D-0A55-428D-99C0-BC1E4AF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119868"/>
            <a:ext cx="10515600" cy="1325563"/>
          </a:xfrm>
        </p:spPr>
        <p:txBody>
          <a:bodyPr>
            <a:normAutofit/>
          </a:bodyPr>
          <a:lstStyle/>
          <a:p>
            <a:pPr marR="0" algn="ctr" rtl="0"/>
            <a:r>
              <a:rPr lang="vi-VN" sz="4000" b="1" u="sng" kern="1800" dirty="0" smtClean="0">
                <a:latin typeface="Times New Roman" panose="02020603050405020304" pitchFamily="18" charset="0"/>
              </a:rPr>
              <a:t>CÔNG NGHỆ 7</a:t>
            </a:r>
            <a:r>
              <a:rPr lang="en-US" sz="4000" b="1" u="sng" kern="1800" dirty="0" smtClean="0">
                <a:latin typeface="Times New Roman" panose="02020603050405020304" pitchFamily="18" charset="0"/>
              </a:rPr>
              <a:t/>
            </a:r>
            <a:br>
              <a:rPr lang="en-US" sz="4000" b="1" u="sng" kern="1800" dirty="0" smtClean="0">
                <a:latin typeface="Times New Roman" panose="02020603050405020304" pitchFamily="18" charset="0"/>
              </a:rPr>
            </a:b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Bài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kern="1800" dirty="0">
                <a:solidFill>
                  <a:srgbClr val="C00000"/>
                </a:solidFill>
                <a:latin typeface="Times New Roman" panose="02020603050405020304" pitchFamily="18" charset="0"/>
              </a:rPr>
              <a:t>9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800" b="1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MỘT SỐ PHƯƠNG THỨC CHĂN NUÔI Ở VIỆT NAM</a:t>
            </a:r>
            <a:endParaRPr lang="en-US" sz="2800" b="1" i="0" u="none" strike="noStrike" kern="1800" baseline="0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9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75629" cy="1942646"/>
          </a:xfrm>
        </p:spPr>
        <p:txBody>
          <a:bodyPr>
            <a:normAutofit/>
          </a:bodyPr>
          <a:lstStyle/>
          <a:p>
            <a:r>
              <a:rPr lang="vi-VN" sz="2800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 1.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5308028"/>
            <a:ext cx="51254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</a:t>
            </a:r>
            <a:r>
              <a:rPr lang="en-US" sz="33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3.</a:t>
            </a:r>
            <a:r>
              <a:rPr lang="vi-VN" sz="3300" dirty="0" smtClean="0"/>
              <a:t> </a:t>
            </a:r>
            <a:r>
              <a:rPr lang="vi-VN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Để phân biệt các giống gia cầm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dựa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b="1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5" descr="https://baivan.net/sites/default/files/styles/giua_bai/public/d/m/Y/9.1_0.png?itok=fkaiWk7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793" y="164467"/>
            <a:ext cx="5754007" cy="249078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3145118"/>
            <a:ext cx="47615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2.</a:t>
            </a:r>
            <a:r>
              <a:rPr lang="en-US" sz="2800" b="1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Ladrace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Yorkshire 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9.3)</a:t>
            </a:r>
          </a:p>
          <a:p>
            <a:endParaRPr lang="en-US" sz="2800" b="1" kern="1800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Picture 7" descr="https://baivan.net/sites/default/files/styles/giua_bai/public/d/m/Y/9.3.png?itok=FJ3szer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646" y="2318504"/>
            <a:ext cx="5754007" cy="2348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ttps://baivan.net/sites/default/files/styles/giua_bai/public/d/m/Y/9.7.png?itok=R7FlMsI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752" y="4666698"/>
            <a:ext cx="5284901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0240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8" y="2827110"/>
            <a:ext cx="10080171" cy="2456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sánh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ngoại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lợn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Landrace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Yorkshire (H.</a:t>
            </a:r>
            <a:r>
              <a:rPr lang="vi-VN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9.3)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Giống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có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dài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màu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trắng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Khác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lợn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Landrace có tai to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xuống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mặt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lợn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Yorkshire tai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dựng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33671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biệt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giống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súc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cỏ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9.1: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Bò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màu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mịn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Bò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sữa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Hà Lan có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trắng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Bò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Sind có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màu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to.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838198" y="5403398"/>
            <a:ext cx="10080171" cy="17739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Để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phân biệt các giống gia cầm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dựa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tầm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vóc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màu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57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5293"/>
            <a:ext cx="10515600" cy="1325563"/>
          </a:xfrm>
        </p:spPr>
        <p:txBody>
          <a:bodyPr>
            <a:normAutofit/>
          </a:bodyPr>
          <a:lstStyle/>
          <a:p>
            <a:r>
              <a:rPr lang="vi-VN" sz="2800" i="0" u="none" strike="noStrike" kern="1800" baseline="0" dirty="0" smtClean="0">
                <a:solidFill>
                  <a:srgbClr val="C00000"/>
                </a:solidFill>
              </a:rPr>
              <a:t>Câu </a:t>
            </a:r>
            <a:r>
              <a:rPr lang="en-US" sz="2800" kern="1800" dirty="0">
                <a:solidFill>
                  <a:srgbClr val="C00000"/>
                </a:solidFill>
              </a:rPr>
              <a:t>4</a:t>
            </a:r>
            <a:r>
              <a:rPr lang="vi-VN" sz="2800" i="0" u="none" strike="noStrike" kern="1800" baseline="0" dirty="0" smtClean="0">
                <a:solidFill>
                  <a:srgbClr val="C00000"/>
                </a:solidFill>
              </a:rPr>
              <a:t>.</a:t>
            </a:r>
            <a:r>
              <a:rPr lang="vi-VN" sz="2800" b="1" i="0" u="none" strike="noStrike" kern="1800" baseline="0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9.5 có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ảnh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hưởng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triển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51256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 </a:t>
            </a:r>
            <a:r>
              <a:rPr lang="en-US" sz="2800" kern="1800" dirty="0">
                <a:solidFill>
                  <a:srgbClr val="C00000"/>
                </a:solidFill>
                <a:latin typeface="Times New Roman" panose="02020603050405020304" pitchFamily="18" charset="0"/>
              </a:rPr>
              <a:t>5</a:t>
            </a:r>
            <a:r>
              <a:rPr lang="vi-VN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r>
              <a:rPr lang="en-US" dirty="0" smtClean="0"/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loài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vi-VN" sz="2800" b="1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https://lh3.googleusercontent.com/GmApPr22haau_WjX3PwxkYBSA7Gr-ZHvBB1YwCaJP206I6Z2RhWmxsTViWoj2ahvRi9ETduv6gois88chbQEmug_mMKBG0OhWd6zO4KvG_en6vusKm6xV-fOxfOBSRf3hpg0sxnjmfvj9a1mh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14" y="1930855"/>
            <a:ext cx="10204504" cy="319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18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915" y="824139"/>
            <a:ext cx="10667999" cy="3588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Tra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̉</a:t>
            </a:r>
            <a:r>
              <a:rPr lang="en-US" b="0" i="0" u="none" strike="noStrike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lời</a:t>
            </a:r>
            <a:r>
              <a:rPr lang="en-US" b="0" i="0" u="none" strike="noStrike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b="0" i="0" u="none" strike="noStrike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4.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9.5 có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ảnh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hưởng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triển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nguồn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ít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chậm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triển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dưỡng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kiểm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soát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triển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rất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nguồn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nguồn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cấp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triển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801915" y="4909910"/>
            <a:ext cx="10515600" cy="1142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Tra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̉ </a:t>
            </a:r>
            <a:r>
              <a:rPr lang="en-US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lời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5.</a:t>
            </a:r>
            <a:r>
              <a:rPr lang="en-US" dirty="0" smtClean="0"/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loài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vịt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5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1/56: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Hãy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sát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gọi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ở </a:t>
            </a:r>
            <a:r>
              <a:rPr lang="en-US" sz="3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9.6.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4791870"/>
            <a:ext cx="10105571" cy="1681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40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 </a:t>
            </a:r>
            <a:r>
              <a:rPr lang="en-US" sz="40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1/56</a:t>
            </a:r>
            <a:r>
              <a:rPr lang="vi-VN" sz="40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r>
              <a:rPr lang="en-US" sz="4000" dirty="0" smtClean="0"/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H.9.6a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H̉.9.6b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H.9.6c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nhốt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 </a:t>
            </a:r>
            <a:endParaRPr lang="vi-VN" sz="2800" b="1" kern="1800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5" descr="https://baivan.net/sites/default/files/styles/giua_bai/public/d/m/Y/9.6.png?itok=I2ZGDhfq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1466400"/>
            <a:ext cx="8418286" cy="2873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759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521"/>
            <a:ext cx="10515600" cy="1325563"/>
          </a:xfrm>
        </p:spPr>
        <p:txBody>
          <a:bodyPr>
            <a:normAutofit/>
          </a:bodyPr>
          <a:lstStyle/>
          <a:p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/56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bày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nhược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̉,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nhốt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bản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̉.</a:t>
            </a:r>
            <a:endParaRPr lang="en-US" sz="3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2162629"/>
            <a:ext cx="10105571" cy="4310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32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 </a:t>
            </a:r>
            <a:r>
              <a:rPr lang="en-US" sz="3200" kern="1800" dirty="0">
                <a:solidFill>
                  <a:srgbClr val="C00000"/>
                </a:solidFill>
                <a:latin typeface="Times New Roman" panose="02020603050405020304" pitchFamily="18" charset="0"/>
              </a:rPr>
              <a:t>2</a:t>
            </a:r>
            <a:r>
              <a:rPr lang="en-US" sz="32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/56</a:t>
            </a:r>
            <a:r>
              <a:rPr lang="vi-VN" sz="3200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r>
              <a:rPr lang="en-US" sz="3200" dirty="0" smtClean="0"/>
              <a:t> </a:t>
            </a:r>
          </a:p>
          <a:p>
            <a:pPr marL="571500" indent="-571500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mức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thấp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thuật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giản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Nhược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kiểm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soát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dịch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bệnh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2800" b="1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nhốt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suất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Nhược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chi phí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kern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2800" kern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chuồng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trại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giản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dê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ít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bệnh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kern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Nhược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kiểm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soát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dịch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bệnh</a:t>
            </a:r>
            <a:r>
              <a:rPr lang="en-US" sz="2800" kern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461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249</TotalTime>
  <Words>454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CÔNG NGHỆ 7 Bài 9. MỘT SỐ PHƯƠNG THỨC CHĂN NUÔI Ở VIỆT NAM</vt:lpstr>
      <vt:lpstr>Câu 1. Nêu đặc điểm phân biệt các giống gia súc ăn cỏ trong hình 9.1</vt:lpstr>
      <vt:lpstr>Trả lời câu 1.  Đặc điểm phân biệt các giống gia súc ăn cỏ trong hình 9.1:  Bò vàng có lông màu vàng và mịn. Bò sữa Hà Lan có lông loang trắng đen. Bò lai Sind có màu lông vàng hoặc nâu, cao, to. </vt:lpstr>
      <vt:lpstr>Câu 4. Mỗi phương thức chăn nuôi được minh hoạ trong hình 9.5 có ảnh hưởng như thế nào đến sự phát triển của vật nuôi?</vt:lpstr>
      <vt:lpstr>PowerPoint Presentation</vt:lpstr>
      <vt:lpstr>Câu 1/56: Hãy quan sát và gọi tên phương thức chăn nuôi trong mỗi trường hợp ở hình 9.6. </vt:lpstr>
      <vt:lpstr>Câu 2/56: Trình bày ưu điểm và nhược điểm của mỗi phương thức chăn nuôi: nuôi thả, nuôi nhốt và bản chăn thả.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Câu 1. Em hãy nêu vai trò của rừng đối với môi trường, đời sống và sản xuất trong mỗi trường hợp được minh họa ở Hình 6.1.</dc:title>
  <dc:creator>Admin</dc:creator>
  <cp:lastModifiedBy>my pc</cp:lastModifiedBy>
  <cp:revision>25</cp:revision>
  <dcterms:created xsi:type="dcterms:W3CDTF">2022-09-16T02:41:06Z</dcterms:created>
  <dcterms:modified xsi:type="dcterms:W3CDTF">2025-02-27T10:32:24Z</dcterms:modified>
</cp:coreProperties>
</file>